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3.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26.xml" ContentType="application/vnd.openxmlformats-officedocument.presentationml.notesSlide+xml"/>
  <Override PartName="/ppt/charts/chart7.xml" ContentType="application/vnd.openxmlformats-officedocument.drawingml.chart+xml"/>
  <Override PartName="/ppt/notesSlides/notesSlide2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charts/chart8.xml" ContentType="application/vnd.openxmlformats-officedocument.drawingml.chart+xml"/>
  <Override PartName="/ppt/charts/style7.xml" ContentType="application/vnd.ms-office.chartstyle+xml"/>
  <Override PartName="/ppt/charts/colors7.xml" ContentType="application/vnd.ms-office.chartcolorstyle+xml"/>
  <Override PartName="/ppt/charts/chart9.xml" ContentType="application/vnd.openxmlformats-officedocument.drawingml.chart+xml"/>
  <Override PartName="/ppt/charts/style8.xml" ContentType="application/vnd.ms-office.chartstyle+xml"/>
  <Override PartName="/ppt/charts/colors8.xml" ContentType="application/vnd.ms-office.chartcolorstyl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rts/chart10.xml" ContentType="application/vnd.openxmlformats-officedocument.drawingml.chart+xml"/>
  <Override PartName="/ppt/charts/style9.xml" ContentType="application/vnd.ms-office.chartstyle+xml"/>
  <Override PartName="/ppt/charts/colors9.xml" ContentType="application/vnd.ms-office.chartcolorstyle+xml"/>
  <Override PartName="/ppt/charts/chart11.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2.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13.xml" ContentType="application/vnd.openxmlformats-officedocument.drawingml.chart+xml"/>
  <Override PartName="/ppt/charts/style12.xml" ContentType="application/vnd.ms-office.chartstyle+xml"/>
  <Override PartName="/ppt/charts/colors12.xml" ContentType="application/vnd.ms-office.chartcolorstyl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5" r:id="rId1"/>
    <p:sldMasterId id="2147483730" r:id="rId2"/>
    <p:sldMasterId id="2147483671" r:id="rId3"/>
    <p:sldMasterId id="2147483741" r:id="rId4"/>
  </p:sldMasterIdLst>
  <p:notesMasterIdLst>
    <p:notesMasterId r:id="rId52"/>
  </p:notesMasterIdLst>
  <p:handoutMasterIdLst>
    <p:handoutMasterId r:id="rId53"/>
  </p:handoutMasterIdLst>
  <p:sldIdLst>
    <p:sldId id="451" r:id="rId5"/>
    <p:sldId id="538" r:id="rId6"/>
    <p:sldId id="549" r:id="rId7"/>
    <p:sldId id="550" r:id="rId8"/>
    <p:sldId id="546" r:id="rId9"/>
    <p:sldId id="425" r:id="rId10"/>
    <p:sldId id="539" r:id="rId11"/>
    <p:sldId id="499" r:id="rId12"/>
    <p:sldId id="426" r:id="rId13"/>
    <p:sldId id="556" r:id="rId14"/>
    <p:sldId id="428" r:id="rId15"/>
    <p:sldId id="429" r:id="rId16"/>
    <p:sldId id="430" r:id="rId17"/>
    <p:sldId id="431" r:id="rId18"/>
    <p:sldId id="508" r:id="rId19"/>
    <p:sldId id="433" r:id="rId20"/>
    <p:sldId id="512" r:id="rId21"/>
    <p:sldId id="435" r:id="rId22"/>
    <p:sldId id="436" r:id="rId23"/>
    <p:sldId id="501" r:id="rId24"/>
    <p:sldId id="437" r:id="rId25"/>
    <p:sldId id="438" r:id="rId26"/>
    <p:sldId id="439" r:id="rId27"/>
    <p:sldId id="552" r:id="rId28"/>
    <p:sldId id="515" r:id="rId29"/>
    <p:sldId id="517" r:id="rId30"/>
    <p:sldId id="443" r:id="rId31"/>
    <p:sldId id="444" r:id="rId32"/>
    <p:sldId id="519" r:id="rId33"/>
    <p:sldId id="445" r:id="rId34"/>
    <p:sldId id="446" r:id="rId35"/>
    <p:sldId id="447" r:id="rId36"/>
    <p:sldId id="521" r:id="rId37"/>
    <p:sldId id="534" r:id="rId38"/>
    <p:sldId id="523" r:id="rId39"/>
    <p:sldId id="525" r:id="rId40"/>
    <p:sldId id="526" r:id="rId41"/>
    <p:sldId id="528" r:id="rId42"/>
    <p:sldId id="530" r:id="rId43"/>
    <p:sldId id="532" r:id="rId44"/>
    <p:sldId id="541" r:id="rId45"/>
    <p:sldId id="543" r:id="rId46"/>
    <p:sldId id="545" r:id="rId47"/>
    <p:sldId id="270" r:id="rId48"/>
    <p:sldId id="272" r:id="rId49"/>
    <p:sldId id="553" r:id="rId50"/>
    <p:sldId id="557" r:id="rId51"/>
  </p:sldIdLst>
  <p:sldSz cx="12192000" cy="6858000"/>
  <p:notesSz cx="6858000" cy="9144000"/>
  <p:defaultText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over options" id="{3B244085-A06C-4A0D-AC38-1FCCF96387FB}">
          <p14:sldIdLst>
            <p14:sldId id="451"/>
            <p14:sldId id="538"/>
            <p14:sldId id="549"/>
            <p14:sldId id="550"/>
            <p14:sldId id="546"/>
          </p14:sldIdLst>
        </p14:section>
        <p14:section name="Section Opener options" id="{D3773CD4-779B-43AF-9FBD-7EF941CCFCD7}">
          <p14:sldIdLst>
            <p14:sldId id="425"/>
            <p14:sldId id="539"/>
            <p14:sldId id="499"/>
            <p14:sldId id="426"/>
          </p14:sldIdLst>
        </p14:section>
        <p14:section name="Content slides" id="{0C749B40-D26C-4827-815A-EF0EDBB1F1D9}">
          <p14:sldIdLst>
            <p14:sldId id="556"/>
            <p14:sldId id="428"/>
            <p14:sldId id="429"/>
            <p14:sldId id="430"/>
            <p14:sldId id="431"/>
            <p14:sldId id="508"/>
            <p14:sldId id="433"/>
            <p14:sldId id="512"/>
          </p14:sldIdLst>
        </p14:section>
        <p14:section name="Content &amp; Image" id="{41083D9C-0E78-4712-A4D2-672A810DDB9A}">
          <p14:sldIdLst>
            <p14:sldId id="435"/>
            <p14:sldId id="436"/>
            <p14:sldId id="501"/>
            <p14:sldId id="437"/>
            <p14:sldId id="438"/>
            <p14:sldId id="439"/>
            <p14:sldId id="552"/>
            <p14:sldId id="515"/>
            <p14:sldId id="517"/>
          </p14:sldIdLst>
        </p14:section>
        <p14:section name="Graphs and charts" id="{EA9C0D2A-1C38-41A1-B096-1BCE05E56F9D}">
          <p14:sldIdLst>
            <p14:sldId id="443"/>
            <p14:sldId id="444"/>
            <p14:sldId id="519"/>
            <p14:sldId id="445"/>
            <p14:sldId id="446"/>
            <p14:sldId id="447"/>
            <p14:sldId id="521"/>
            <p14:sldId id="534"/>
            <p14:sldId id="523"/>
            <p14:sldId id="525"/>
            <p14:sldId id="526"/>
            <p14:sldId id="528"/>
            <p14:sldId id="530"/>
            <p14:sldId id="532"/>
            <p14:sldId id="541"/>
            <p14:sldId id="543"/>
            <p14:sldId id="545"/>
          </p14:sldIdLst>
        </p14:section>
        <p14:section name="Elements" id="{41708F08-FC16-48B6-A0C3-BF7BEC48C524}">
          <p14:sldIdLst>
            <p14:sldId id="270"/>
            <p14:sldId id="272"/>
            <p14:sldId id="553"/>
            <p14:sldId id="557"/>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7FF17"/>
    <a:srgbClr val="2B0A3D"/>
    <a:srgbClr val="0070AD"/>
    <a:srgbClr val="E6E7E7"/>
    <a:srgbClr val="12ABDB"/>
    <a:srgbClr val="300B48"/>
    <a:srgbClr val="D9D9D9"/>
    <a:srgbClr val="95E616"/>
    <a:srgbClr val="FF304C"/>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277" autoAdjust="0"/>
    <p:restoredTop sz="96215" autoAdjust="0"/>
  </p:normalViewPr>
  <p:slideViewPr>
    <p:cSldViewPr>
      <p:cViewPr>
        <p:scale>
          <a:sx n="66" d="100"/>
          <a:sy n="66" d="100"/>
        </p:scale>
        <p:origin x="1008" y="1020"/>
      </p:cViewPr>
      <p:guideLst/>
    </p:cSldViewPr>
  </p:slideViewPr>
  <p:outlineViewPr>
    <p:cViewPr>
      <p:scale>
        <a:sx n="33" d="100"/>
        <a:sy n="33" d="100"/>
      </p:scale>
      <p:origin x="0" y="-58590"/>
    </p:cViewPr>
  </p:outlineViewPr>
  <p:notesTextViewPr>
    <p:cViewPr>
      <p:scale>
        <a:sx n="3" d="2"/>
        <a:sy n="3" d="2"/>
      </p:scale>
      <p:origin x="0" y="0"/>
    </p:cViewPr>
  </p:notesTextViewPr>
  <p:sorterViewPr>
    <p:cViewPr varScale="1">
      <p:scale>
        <a:sx n="100" d="100"/>
        <a:sy n="100" d="100"/>
      </p:scale>
      <p:origin x="0" y="0"/>
    </p:cViewPr>
  </p:sorterViewPr>
  <p:notesViewPr>
    <p:cSldViewPr>
      <p:cViewPr varScale="1">
        <p:scale>
          <a:sx n="59" d="100"/>
          <a:sy n="59" d="100"/>
        </p:scale>
        <p:origin x="2069" y="6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presProps" Target="presProps.xml"/><Relationship Id="rId88"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slideMaster" Target="slideMasters/slideMaster3.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Worksheet10.xlsx"/><Relationship Id="rId2" Type="http://schemas.microsoft.com/office/2011/relationships/chartColorStyle" Target="colors9.xml"/><Relationship Id="rId1" Type="http://schemas.microsoft.com/office/2011/relationships/chartStyle" Target="style9.xml"/></Relationships>
</file>

<file path=ppt/charts/_rels/chart11.xml.rels><?xml version="1.0" encoding="UTF-8" standalone="yes"?>
<Relationships xmlns="http://schemas.openxmlformats.org/package/2006/relationships"><Relationship Id="rId3" Type="http://schemas.openxmlformats.org/officeDocument/2006/relationships/package" Target="../embeddings/Microsoft_Excel_Worksheet11.xlsx"/><Relationship Id="rId2" Type="http://schemas.microsoft.com/office/2011/relationships/chartColorStyle" Target="colors10.xml"/><Relationship Id="rId1" Type="http://schemas.microsoft.com/office/2011/relationships/chartStyle" Target="style10.xml"/></Relationships>
</file>

<file path=ppt/charts/_rels/chart12.xml.rels><?xml version="1.0" encoding="UTF-8" standalone="yes"?>
<Relationships xmlns="http://schemas.openxmlformats.org/package/2006/relationships"><Relationship Id="rId3" Type="http://schemas.openxmlformats.org/officeDocument/2006/relationships/package" Target="../embeddings/Microsoft_Excel_Worksheet12.xlsx"/><Relationship Id="rId2" Type="http://schemas.microsoft.com/office/2011/relationships/chartColorStyle" Target="colors11.xml"/><Relationship Id="rId1" Type="http://schemas.microsoft.com/office/2011/relationships/chartStyle" Target="style11.xml"/></Relationships>
</file>

<file path=ppt/charts/_rels/chart13.xml.rels><?xml version="1.0" encoding="UTF-8" standalone="yes"?>
<Relationships xmlns="http://schemas.openxmlformats.org/package/2006/relationships"><Relationship Id="rId3" Type="http://schemas.openxmlformats.org/officeDocument/2006/relationships/package" Target="../embeddings/Microsoft_Excel_Worksheet13.xlsx"/><Relationship Id="rId2" Type="http://schemas.microsoft.com/office/2011/relationships/chartColorStyle" Target="colors12.xml"/><Relationship Id="rId1" Type="http://schemas.microsoft.com/office/2011/relationships/chartStyle" Target="style12.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Worksheet7.xlsx"/></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microsoft.com/office/2011/relationships/chartColorStyle" Target="colors7.xml"/><Relationship Id="rId1" Type="http://schemas.microsoft.com/office/2011/relationships/chartStyle" Target="style7.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9.xlsx"/><Relationship Id="rId2" Type="http://schemas.microsoft.com/office/2011/relationships/chartColorStyle" Target="colors8.xml"/><Relationship Id="rId1" Type="http://schemas.microsoft.com/office/2011/relationships/chartStyle" Target="style8.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5661238968417799E-2"/>
          <c:y val="3.59307802354202E-2"/>
          <c:w val="0.91823094002919503"/>
          <c:h val="0.70042343835478305"/>
        </c:manualLayout>
      </c:layout>
      <c:barChart>
        <c:barDir val="col"/>
        <c:grouping val="clustered"/>
        <c:varyColors val="0"/>
        <c:ser>
          <c:idx val="0"/>
          <c:order val="0"/>
          <c:tx>
            <c:strRef>
              <c:f>Sheet1!$B$1</c:f>
              <c:strCache>
                <c:ptCount val="1"/>
                <c:pt idx="0">
                  <c:v>Categoria 1</c:v>
                </c:pt>
              </c:strCache>
            </c:strRef>
          </c:tx>
          <c:spPr>
            <a:solidFill>
              <a:srgbClr val="FF304C"/>
            </a:solidFill>
            <a:ln>
              <a:noFill/>
            </a:ln>
            <a:effectLst/>
          </c:spPr>
          <c:invertIfNegative val="0"/>
          <c:dLbls>
            <c:dLbl>
              <c:idx val="0"/>
              <c:layout>
                <c:manualLayout>
                  <c:x val="-1.02786027413115E-2"/>
                  <c:y val="1.8405870458179398E-2"/>
                </c:manualLayout>
              </c:layout>
              <c:dLblPos val="outEnd"/>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00-9347-439F-B732-359338451AD6}"/>
                </c:ex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rgbClr val="434343"/>
                    </a:solidFill>
                    <a:latin typeface="+mn-lt"/>
                    <a:ea typeface="+mn-ea"/>
                    <a:cs typeface="+mn-cs"/>
                  </a:defRPr>
                </a:pPr>
                <a:endParaRPr lang="en-US"/>
              </a:p>
            </c:txPr>
            <c:dLblPos val="outEnd"/>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2013</c:v>
                </c:pt>
                <c:pt idx="1">
                  <c:v>2014</c:v>
                </c:pt>
                <c:pt idx="2">
                  <c:v>2015</c:v>
                </c:pt>
                <c:pt idx="3">
                  <c:v>2016</c:v>
                </c:pt>
              </c:numCache>
            </c:numRef>
          </c:cat>
          <c:val>
            <c:numRef>
              <c:f>Sheet1!$B$2:$B$5</c:f>
              <c:numCache>
                <c:formatCode>0%</c:formatCode>
                <c:ptCount val="4"/>
                <c:pt idx="0">
                  <c:v>0.1</c:v>
                </c:pt>
                <c:pt idx="1">
                  <c:v>0.47</c:v>
                </c:pt>
                <c:pt idx="2">
                  <c:v>0.2</c:v>
                </c:pt>
                <c:pt idx="3">
                  <c:v>0.32</c:v>
                </c:pt>
              </c:numCache>
            </c:numRef>
          </c:val>
          <c:extLst xmlns:c16r2="http://schemas.microsoft.com/office/drawing/2015/06/chart">
            <c:ext xmlns:c16="http://schemas.microsoft.com/office/drawing/2014/chart" uri="{C3380CC4-5D6E-409C-BE32-E72D297353CC}">
              <c16:uniqueId val="{00000001-9347-439F-B732-359338451AD6}"/>
            </c:ext>
          </c:extLst>
        </c:ser>
        <c:ser>
          <c:idx val="1"/>
          <c:order val="1"/>
          <c:tx>
            <c:strRef>
              <c:f>Sheet1!$C$1</c:f>
              <c:strCache>
                <c:ptCount val="1"/>
                <c:pt idx="0">
                  <c:v>Categoria 2</c:v>
                </c:pt>
              </c:strCache>
            </c:strRef>
          </c:tx>
          <c:spPr>
            <a:solidFill>
              <a:srgbClr val="2B0A3D"/>
            </a:solidFill>
            <a:ln>
              <a:noFill/>
            </a:ln>
            <a:effectLst/>
          </c:spPr>
          <c:invertIfNegative val="0"/>
          <c:dLbls>
            <c:dLbl>
              <c:idx val="1"/>
              <c:layout>
                <c:manualLayout>
                  <c:x val="1.2848253426639301E-2"/>
                  <c:y val="1.3804402843634499E-2"/>
                </c:manualLayout>
              </c:layout>
              <c:dLblPos val="outEnd"/>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02-9347-439F-B732-359338451AD6}"/>
                </c:ext>
                <c:ext xmlns:c15="http://schemas.microsoft.com/office/drawing/2012/chart" uri="{CE6537A1-D6FC-4f65-9D91-7224C49458BB}"/>
              </c:extLst>
            </c:dLbl>
            <c:dLbl>
              <c:idx val="2"/>
              <c:layout>
                <c:manualLayout>
                  <c:x val="7.7089520559834902E-3"/>
                  <c:y val="1.3804402843634499E-2"/>
                </c:manualLayout>
              </c:layout>
              <c:dLblPos val="outEnd"/>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03-9347-439F-B732-359338451AD6}"/>
                </c:ext>
                <c:ext xmlns:c15="http://schemas.microsoft.com/office/drawing/2012/chart" uri="{CE6537A1-D6FC-4f65-9D91-7224C49458BB}"/>
              </c:extLst>
            </c:dLbl>
            <c:dLbl>
              <c:idx val="3"/>
              <c:layout>
                <c:manualLayout>
                  <c:x val="1.2848253426639301E-2"/>
                  <c:y val="1.3804402843634499E-2"/>
                </c:manualLayout>
              </c:layout>
              <c:dLblPos val="outEnd"/>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04-9347-439F-B732-359338451AD6}"/>
                </c:ex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rgbClr val="434343"/>
                    </a:solidFill>
                    <a:latin typeface="+mn-lt"/>
                    <a:ea typeface="+mn-ea"/>
                    <a:cs typeface="+mn-cs"/>
                  </a:defRPr>
                </a:pPr>
                <a:endParaRPr lang="en-US"/>
              </a:p>
            </c:txPr>
            <c:dLblPos val="outEnd"/>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2013</c:v>
                </c:pt>
                <c:pt idx="1">
                  <c:v>2014</c:v>
                </c:pt>
                <c:pt idx="2">
                  <c:v>2015</c:v>
                </c:pt>
                <c:pt idx="3">
                  <c:v>2016</c:v>
                </c:pt>
              </c:numCache>
            </c:numRef>
          </c:cat>
          <c:val>
            <c:numRef>
              <c:f>Sheet1!$C$2:$C$5</c:f>
              <c:numCache>
                <c:formatCode>0%</c:formatCode>
                <c:ptCount val="4"/>
                <c:pt idx="0">
                  <c:v>0.36</c:v>
                </c:pt>
                <c:pt idx="1">
                  <c:v>0.22</c:v>
                </c:pt>
                <c:pt idx="2">
                  <c:v>0.14000000000000001</c:v>
                </c:pt>
                <c:pt idx="3">
                  <c:v>0.28000000000000003</c:v>
                </c:pt>
              </c:numCache>
            </c:numRef>
          </c:val>
          <c:extLst xmlns:c16r2="http://schemas.microsoft.com/office/drawing/2015/06/chart">
            <c:ext xmlns:c16="http://schemas.microsoft.com/office/drawing/2014/chart" uri="{C3380CC4-5D6E-409C-BE32-E72D297353CC}">
              <c16:uniqueId val="{00000005-9347-439F-B732-359338451AD6}"/>
            </c:ext>
          </c:extLst>
        </c:ser>
        <c:dLbls>
          <c:dLblPos val="outEnd"/>
          <c:showLegendKey val="0"/>
          <c:showVal val="1"/>
          <c:showCatName val="0"/>
          <c:showSerName val="0"/>
          <c:showPercent val="0"/>
          <c:showBubbleSize val="0"/>
        </c:dLbls>
        <c:gapWidth val="219"/>
        <c:axId val="152444960"/>
        <c:axId val="154328680"/>
      </c:barChart>
      <c:lineChart>
        <c:grouping val="standard"/>
        <c:varyColors val="0"/>
        <c:ser>
          <c:idx val="2"/>
          <c:order val="2"/>
          <c:tx>
            <c:strRef>
              <c:f>Sheet1!$D$1</c:f>
              <c:strCache>
                <c:ptCount val="1"/>
                <c:pt idx="0">
                  <c:v>Categoria 3</c:v>
                </c:pt>
              </c:strCache>
            </c:strRef>
          </c:tx>
          <c:spPr>
            <a:ln w="38100" cap="rnd">
              <a:solidFill>
                <a:srgbClr val="0098CC"/>
              </a:solidFill>
              <a:round/>
            </a:ln>
            <a:effectLst/>
          </c:spPr>
          <c:marker>
            <c:symbol val="none"/>
          </c:marker>
          <c:dLbls>
            <c:dLbl>
              <c:idx val="0"/>
              <c:layout>
                <c:manualLayout>
                  <c:x val="-9.7646726042458706E-2"/>
                  <c:y val="-4.6014676145448401E-3"/>
                </c:manualLayout>
              </c:layout>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06-9347-439F-B732-359338451AD6}"/>
                </c:ext>
                <c:ext xmlns:c15="http://schemas.microsoft.com/office/drawing/2012/chart" uri="{CE6537A1-D6FC-4f65-9D91-7224C49458BB}"/>
              </c:extLst>
            </c:dLbl>
            <c:dLbl>
              <c:idx val="1"/>
              <c:layout>
                <c:manualLayout>
                  <c:x val="-1.0278602741311401E-2"/>
                  <c:y val="3.2210273301813898E-2"/>
                </c:manualLayout>
              </c:layout>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07-9347-439F-B732-359338451AD6}"/>
                </c:ext>
                <c:ext xmlns:c15="http://schemas.microsoft.com/office/drawing/2012/chart" uri="{CE6537A1-D6FC-4f65-9D91-7224C49458BB}"/>
              </c:extLst>
            </c:dLbl>
            <c:dLbl>
              <c:idx val="2"/>
              <c:layout>
                <c:manualLayout>
                  <c:x val="-5.9101965762540898E-2"/>
                  <c:y val="-4.1413208530903599E-2"/>
                </c:manualLayout>
              </c:layout>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08-9347-439F-B732-359338451AD6}"/>
                </c:ext>
                <c:ext xmlns:c15="http://schemas.microsoft.com/office/drawing/2012/chart" uri="{CE6537A1-D6FC-4f65-9D91-7224C49458BB}"/>
              </c:extLst>
            </c:dLbl>
            <c:dLbl>
              <c:idx val="3"/>
              <c:layout>
                <c:manualLayout>
                  <c:x val="-1.0278602741311401E-2"/>
                  <c:y val="1.3804402843634499E-2"/>
                </c:manualLayout>
              </c:layout>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09-9347-439F-B732-359338451AD6}"/>
                </c:ex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rgbClr val="12ABDB"/>
                    </a:solidFill>
                    <a:latin typeface="+mn-lt"/>
                    <a:ea typeface="+mn-ea"/>
                    <a:cs typeface="+mn-cs"/>
                  </a:defRPr>
                </a:pPr>
                <a:endParaRPr lang="en-US"/>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2013</c:v>
                </c:pt>
                <c:pt idx="1">
                  <c:v>2014</c:v>
                </c:pt>
                <c:pt idx="2">
                  <c:v>2015</c:v>
                </c:pt>
                <c:pt idx="3">
                  <c:v>2016</c:v>
                </c:pt>
              </c:numCache>
            </c:numRef>
          </c:cat>
          <c:val>
            <c:numRef>
              <c:f>Sheet1!$D$2:$D$5</c:f>
              <c:numCache>
                <c:formatCode>0%</c:formatCode>
                <c:ptCount val="4"/>
                <c:pt idx="0">
                  <c:v>0.25</c:v>
                </c:pt>
                <c:pt idx="1">
                  <c:v>0.4</c:v>
                </c:pt>
                <c:pt idx="2">
                  <c:v>0.6</c:v>
                </c:pt>
                <c:pt idx="3">
                  <c:v>0.5</c:v>
                </c:pt>
              </c:numCache>
            </c:numRef>
          </c:val>
          <c:smooth val="0"/>
          <c:extLst xmlns:c16r2="http://schemas.microsoft.com/office/drawing/2015/06/chart">
            <c:ext xmlns:c16="http://schemas.microsoft.com/office/drawing/2014/chart" uri="{C3380CC4-5D6E-409C-BE32-E72D297353CC}">
              <c16:uniqueId val="{0000000A-9347-439F-B732-359338451AD6}"/>
            </c:ext>
          </c:extLst>
        </c:ser>
        <c:dLbls>
          <c:showLegendKey val="0"/>
          <c:showVal val="0"/>
          <c:showCatName val="0"/>
          <c:showSerName val="0"/>
          <c:showPercent val="0"/>
          <c:showBubbleSize val="0"/>
        </c:dLbls>
        <c:marker val="1"/>
        <c:smooth val="0"/>
        <c:axId val="152444960"/>
        <c:axId val="154328680"/>
      </c:lineChart>
      <c:catAx>
        <c:axId val="15244496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rgbClr val="464646"/>
                </a:solidFill>
                <a:latin typeface="+mn-lt"/>
                <a:ea typeface="+mn-ea"/>
                <a:cs typeface="+mn-cs"/>
              </a:defRPr>
            </a:pPr>
            <a:endParaRPr lang="en-US"/>
          </a:p>
        </c:txPr>
        <c:crossAx val="154328680"/>
        <c:crosses val="autoZero"/>
        <c:auto val="1"/>
        <c:lblAlgn val="ctr"/>
        <c:lblOffset val="100"/>
        <c:noMultiLvlLbl val="0"/>
      </c:catAx>
      <c:valAx>
        <c:axId val="154328680"/>
        <c:scaling>
          <c:orientation val="minMax"/>
        </c:scaling>
        <c:delete val="1"/>
        <c:axPos val="l"/>
        <c:numFmt formatCode="0%" sourceLinked="1"/>
        <c:majorTickMark val="none"/>
        <c:minorTickMark val="none"/>
        <c:tickLblPos val="nextTo"/>
        <c:crossAx val="152444960"/>
        <c:crosses val="autoZero"/>
        <c:crossBetween val="between"/>
      </c:valAx>
      <c:spPr>
        <a:noFill/>
        <a:ln w="25400">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rgbClr val="4C4C4C"/>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a:noFill/>
            </a:ln>
          </c:spPr>
          <c:dPt>
            <c:idx val="0"/>
            <c:bubble3D val="0"/>
            <c:spPr>
              <a:solidFill>
                <a:schemeClr val="bg1">
                  <a:lumMod val="85000"/>
                </a:schemeClr>
              </a:solidFill>
              <a:ln w="19050">
                <a:noFill/>
              </a:ln>
              <a:effectLst/>
            </c:spPr>
            <c:extLst xmlns:c16r2="http://schemas.microsoft.com/office/drawing/2015/06/chart">
              <c:ext xmlns:c16="http://schemas.microsoft.com/office/drawing/2014/chart" uri="{C3380CC4-5D6E-409C-BE32-E72D297353CC}">
                <c16:uniqueId val="{00000001-FEB5-4CB9-95DE-B87BD08A451A}"/>
              </c:ext>
            </c:extLst>
          </c:dPt>
          <c:dPt>
            <c:idx val="1"/>
            <c:bubble3D val="0"/>
            <c:spPr>
              <a:solidFill>
                <a:srgbClr val="FF6326"/>
              </a:solidFill>
              <a:ln w="19050">
                <a:noFill/>
              </a:ln>
              <a:effectLst/>
            </c:spPr>
            <c:extLst xmlns:c16r2="http://schemas.microsoft.com/office/drawing/2015/06/chart">
              <c:ext xmlns:c16="http://schemas.microsoft.com/office/drawing/2014/chart" uri="{C3380CC4-5D6E-409C-BE32-E72D297353CC}">
                <c16:uniqueId val="{00000002-FEB5-4CB9-95DE-B87BD08A451A}"/>
              </c:ext>
            </c:extLst>
          </c:dPt>
          <c:cat>
            <c:strRef>
              <c:f>Sheet1!$A$2:$A$3</c:f>
              <c:strCache>
                <c:ptCount val="2"/>
                <c:pt idx="0">
                  <c:v>1st Qtr</c:v>
                </c:pt>
                <c:pt idx="1">
                  <c:v>2nd Qtr</c:v>
                </c:pt>
              </c:strCache>
            </c:strRef>
          </c:cat>
          <c:val>
            <c:numRef>
              <c:f>Sheet1!$B$2:$B$3</c:f>
              <c:numCache>
                <c:formatCode>General</c:formatCode>
                <c:ptCount val="2"/>
                <c:pt idx="0">
                  <c:v>8.1999999999999993</c:v>
                </c:pt>
                <c:pt idx="1">
                  <c:v>3.2</c:v>
                </c:pt>
              </c:numCache>
            </c:numRef>
          </c:val>
          <c:extLst xmlns:c16r2="http://schemas.microsoft.com/office/drawing/2015/06/chart">
            <c:ext xmlns:c16="http://schemas.microsoft.com/office/drawing/2014/chart" uri="{C3380CC4-5D6E-409C-BE32-E72D297353CC}">
              <c16:uniqueId val="{00000000-FEB5-4CB9-95DE-B87BD08A451A}"/>
            </c:ext>
          </c:extLst>
        </c:ser>
        <c:dLbls>
          <c:showLegendKey val="0"/>
          <c:showVal val="0"/>
          <c:showCatName val="0"/>
          <c:showSerName val="0"/>
          <c:showPercent val="0"/>
          <c:showBubbleSize val="0"/>
          <c:showLeaderLines val="1"/>
        </c:dLbls>
        <c:firstSliceAng val="0"/>
        <c:holeSize val="67"/>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a:noFill/>
            </a:ln>
          </c:spPr>
          <c:dPt>
            <c:idx val="0"/>
            <c:bubble3D val="0"/>
            <c:spPr>
              <a:solidFill>
                <a:schemeClr val="bg1">
                  <a:lumMod val="85000"/>
                </a:schemeClr>
              </a:solidFill>
              <a:ln w="19050">
                <a:noFill/>
              </a:ln>
              <a:effectLst/>
            </c:spPr>
            <c:extLst xmlns:c16r2="http://schemas.microsoft.com/office/drawing/2015/06/chart">
              <c:ext xmlns:c16="http://schemas.microsoft.com/office/drawing/2014/chart" uri="{C3380CC4-5D6E-409C-BE32-E72D297353CC}">
                <c16:uniqueId val="{00000001-77CE-4EEF-AE9B-B16DD999C6A5}"/>
              </c:ext>
            </c:extLst>
          </c:dPt>
          <c:dPt>
            <c:idx val="1"/>
            <c:bubble3D val="0"/>
            <c:spPr>
              <a:solidFill>
                <a:srgbClr val="FF304C"/>
              </a:solidFill>
              <a:ln w="19050">
                <a:noFill/>
              </a:ln>
              <a:effectLst/>
            </c:spPr>
            <c:extLst xmlns:c16r2="http://schemas.microsoft.com/office/drawing/2015/06/chart">
              <c:ext xmlns:c16="http://schemas.microsoft.com/office/drawing/2014/chart" uri="{C3380CC4-5D6E-409C-BE32-E72D297353CC}">
                <c16:uniqueId val="{00000002-77CE-4EEF-AE9B-B16DD999C6A5}"/>
              </c:ext>
            </c:extLst>
          </c:dPt>
          <c:cat>
            <c:strRef>
              <c:f>Sheet1!$A$2:$A$3</c:f>
              <c:strCache>
                <c:ptCount val="2"/>
                <c:pt idx="0">
                  <c:v>1st Qtr</c:v>
                </c:pt>
                <c:pt idx="1">
                  <c:v>2nd Qtr</c:v>
                </c:pt>
              </c:strCache>
            </c:strRef>
          </c:cat>
          <c:val>
            <c:numRef>
              <c:f>Sheet1!$B$2:$B$3</c:f>
              <c:numCache>
                <c:formatCode>General</c:formatCode>
                <c:ptCount val="2"/>
                <c:pt idx="0">
                  <c:v>8.1999999999999993</c:v>
                </c:pt>
                <c:pt idx="1">
                  <c:v>3.2</c:v>
                </c:pt>
              </c:numCache>
            </c:numRef>
          </c:val>
          <c:extLst xmlns:c16r2="http://schemas.microsoft.com/office/drawing/2015/06/chart">
            <c:ext xmlns:c16="http://schemas.microsoft.com/office/drawing/2014/chart" uri="{C3380CC4-5D6E-409C-BE32-E72D297353CC}">
              <c16:uniqueId val="{00000000-77CE-4EEF-AE9B-B16DD999C6A5}"/>
            </c:ext>
          </c:extLst>
        </c:ser>
        <c:dLbls>
          <c:showLegendKey val="0"/>
          <c:showVal val="0"/>
          <c:showCatName val="0"/>
          <c:showSerName val="0"/>
          <c:showPercent val="0"/>
          <c:showBubbleSize val="0"/>
          <c:showLeaderLines val="1"/>
        </c:dLbls>
        <c:firstSliceAng val="0"/>
        <c:holeSize val="67"/>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a:noFill/>
            </a:ln>
          </c:spPr>
          <c:dPt>
            <c:idx val="0"/>
            <c:bubble3D val="0"/>
            <c:spPr>
              <a:solidFill>
                <a:schemeClr val="bg1">
                  <a:lumMod val="85000"/>
                </a:schemeClr>
              </a:solidFill>
              <a:ln w="19050">
                <a:noFill/>
              </a:ln>
              <a:effectLst/>
            </c:spPr>
            <c:extLst xmlns:c16r2="http://schemas.microsoft.com/office/drawing/2015/06/chart">
              <c:ext xmlns:c16="http://schemas.microsoft.com/office/drawing/2014/chart" uri="{C3380CC4-5D6E-409C-BE32-E72D297353CC}">
                <c16:uniqueId val="{00000001-2605-4303-8F55-87781EA2230E}"/>
              </c:ext>
            </c:extLst>
          </c:dPt>
          <c:dPt>
            <c:idx val="1"/>
            <c:bubble3D val="0"/>
            <c:spPr>
              <a:solidFill>
                <a:srgbClr val="00C27A"/>
              </a:solidFill>
              <a:ln w="19050">
                <a:noFill/>
              </a:ln>
              <a:effectLst/>
            </c:spPr>
            <c:extLst xmlns:c16r2="http://schemas.microsoft.com/office/drawing/2015/06/chart">
              <c:ext xmlns:c16="http://schemas.microsoft.com/office/drawing/2014/chart" uri="{C3380CC4-5D6E-409C-BE32-E72D297353CC}">
                <c16:uniqueId val="{00000002-2605-4303-8F55-87781EA2230E}"/>
              </c:ext>
            </c:extLst>
          </c:dPt>
          <c:cat>
            <c:strRef>
              <c:f>Sheet1!$A$2:$A$3</c:f>
              <c:strCache>
                <c:ptCount val="2"/>
                <c:pt idx="0">
                  <c:v>1st Qtr</c:v>
                </c:pt>
                <c:pt idx="1">
                  <c:v>2nd Qtr</c:v>
                </c:pt>
              </c:strCache>
            </c:strRef>
          </c:cat>
          <c:val>
            <c:numRef>
              <c:f>Sheet1!$B$2:$B$3</c:f>
              <c:numCache>
                <c:formatCode>General</c:formatCode>
                <c:ptCount val="2"/>
                <c:pt idx="0">
                  <c:v>8.1999999999999993</c:v>
                </c:pt>
                <c:pt idx="1">
                  <c:v>3.2</c:v>
                </c:pt>
              </c:numCache>
            </c:numRef>
          </c:val>
          <c:extLst xmlns:c16r2="http://schemas.microsoft.com/office/drawing/2015/06/chart">
            <c:ext xmlns:c16="http://schemas.microsoft.com/office/drawing/2014/chart" uri="{C3380CC4-5D6E-409C-BE32-E72D297353CC}">
              <c16:uniqueId val="{00000000-2605-4303-8F55-87781EA2230E}"/>
            </c:ext>
          </c:extLst>
        </c:ser>
        <c:dLbls>
          <c:showLegendKey val="0"/>
          <c:showVal val="0"/>
          <c:showCatName val="0"/>
          <c:showSerName val="0"/>
          <c:showPercent val="0"/>
          <c:showBubbleSize val="0"/>
          <c:showLeaderLines val="1"/>
        </c:dLbls>
        <c:firstSliceAng val="0"/>
        <c:holeSize val="67"/>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a:noFill/>
            </a:ln>
          </c:spPr>
          <c:dPt>
            <c:idx val="0"/>
            <c:bubble3D val="0"/>
            <c:spPr>
              <a:solidFill>
                <a:schemeClr val="bg1">
                  <a:lumMod val="85000"/>
                </a:schemeClr>
              </a:solidFill>
              <a:ln w="19050">
                <a:noFill/>
              </a:ln>
              <a:effectLst/>
            </c:spPr>
            <c:extLst xmlns:c16r2="http://schemas.microsoft.com/office/drawing/2015/06/chart">
              <c:ext xmlns:c16="http://schemas.microsoft.com/office/drawing/2014/chart" uri="{C3380CC4-5D6E-409C-BE32-E72D297353CC}">
                <c16:uniqueId val="{00000001-D5F1-4256-A047-6D581DF73588}"/>
              </c:ext>
            </c:extLst>
          </c:dPt>
          <c:dPt>
            <c:idx val="1"/>
            <c:bubble3D val="0"/>
            <c:spPr>
              <a:solidFill>
                <a:srgbClr val="CC2980"/>
              </a:solidFill>
              <a:ln w="19050">
                <a:noFill/>
              </a:ln>
              <a:effectLst/>
            </c:spPr>
            <c:extLst xmlns:c16r2="http://schemas.microsoft.com/office/drawing/2015/06/chart">
              <c:ext xmlns:c16="http://schemas.microsoft.com/office/drawing/2014/chart" uri="{C3380CC4-5D6E-409C-BE32-E72D297353CC}">
                <c16:uniqueId val="{00000002-D5F1-4256-A047-6D581DF73588}"/>
              </c:ext>
            </c:extLst>
          </c:dPt>
          <c:cat>
            <c:strRef>
              <c:f>Sheet1!$A$2:$A$3</c:f>
              <c:strCache>
                <c:ptCount val="2"/>
                <c:pt idx="0">
                  <c:v>1st Qtr</c:v>
                </c:pt>
                <c:pt idx="1">
                  <c:v>2nd Qtr</c:v>
                </c:pt>
              </c:strCache>
            </c:strRef>
          </c:cat>
          <c:val>
            <c:numRef>
              <c:f>Sheet1!$B$2:$B$3</c:f>
              <c:numCache>
                <c:formatCode>General</c:formatCode>
                <c:ptCount val="2"/>
                <c:pt idx="0">
                  <c:v>8.1999999999999993</c:v>
                </c:pt>
                <c:pt idx="1">
                  <c:v>3.2</c:v>
                </c:pt>
              </c:numCache>
            </c:numRef>
          </c:val>
          <c:extLst xmlns:c16r2="http://schemas.microsoft.com/office/drawing/2015/06/chart">
            <c:ext xmlns:c16="http://schemas.microsoft.com/office/drawing/2014/chart" uri="{C3380CC4-5D6E-409C-BE32-E72D297353CC}">
              <c16:uniqueId val="{00000000-D5F1-4256-A047-6D581DF73588}"/>
            </c:ext>
          </c:extLst>
        </c:ser>
        <c:dLbls>
          <c:showLegendKey val="0"/>
          <c:showVal val="0"/>
          <c:showCatName val="0"/>
          <c:showSerName val="0"/>
          <c:showPercent val="0"/>
          <c:showBubbleSize val="0"/>
          <c:showLeaderLines val="1"/>
        </c:dLbls>
        <c:firstSliceAng val="0"/>
        <c:holeSize val="67"/>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5661238968417799E-2"/>
          <c:y val="3.59307802354202E-2"/>
          <c:w val="0.91823094002919503"/>
          <c:h val="0.70042343835478305"/>
        </c:manualLayout>
      </c:layout>
      <c:barChart>
        <c:barDir val="col"/>
        <c:grouping val="clustered"/>
        <c:varyColors val="0"/>
        <c:ser>
          <c:idx val="0"/>
          <c:order val="0"/>
          <c:tx>
            <c:strRef>
              <c:f>Sheet1!$B$1</c:f>
              <c:strCache>
                <c:ptCount val="1"/>
                <c:pt idx="0">
                  <c:v>Categoria 1</c:v>
                </c:pt>
              </c:strCache>
            </c:strRef>
          </c:tx>
          <c:spPr>
            <a:solidFill>
              <a:srgbClr val="FF304C"/>
            </a:solidFill>
            <a:ln>
              <a:noFill/>
            </a:ln>
            <a:effectLst/>
          </c:spPr>
          <c:invertIfNegative val="0"/>
          <c:dLbls>
            <c:dLbl>
              <c:idx val="0"/>
              <c:layout>
                <c:manualLayout>
                  <c:x val="-1.02786027413115E-2"/>
                  <c:y val="1.8405870458179398E-2"/>
                </c:manualLayout>
              </c:layout>
              <c:dLblPos val="outEnd"/>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00-5182-4110-8AA5-AC38BDC97CAC}"/>
                </c:ex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rgbClr val="434343"/>
                    </a:solidFill>
                    <a:latin typeface="+mn-lt"/>
                    <a:ea typeface="+mn-ea"/>
                    <a:cs typeface="+mn-cs"/>
                  </a:defRPr>
                </a:pPr>
                <a:endParaRPr lang="en-US"/>
              </a:p>
            </c:txPr>
            <c:dLblPos val="outEnd"/>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2013</c:v>
                </c:pt>
                <c:pt idx="1">
                  <c:v>2014</c:v>
                </c:pt>
                <c:pt idx="2">
                  <c:v>2015</c:v>
                </c:pt>
                <c:pt idx="3">
                  <c:v>2016</c:v>
                </c:pt>
              </c:numCache>
            </c:numRef>
          </c:cat>
          <c:val>
            <c:numRef>
              <c:f>Sheet1!$B$2:$B$5</c:f>
              <c:numCache>
                <c:formatCode>0%</c:formatCode>
                <c:ptCount val="4"/>
                <c:pt idx="0">
                  <c:v>0.1</c:v>
                </c:pt>
                <c:pt idx="1">
                  <c:v>0.47</c:v>
                </c:pt>
                <c:pt idx="2">
                  <c:v>0.2</c:v>
                </c:pt>
                <c:pt idx="3">
                  <c:v>0.32</c:v>
                </c:pt>
              </c:numCache>
            </c:numRef>
          </c:val>
          <c:extLst xmlns:c16r2="http://schemas.microsoft.com/office/drawing/2015/06/chart">
            <c:ext xmlns:c16="http://schemas.microsoft.com/office/drawing/2014/chart" uri="{C3380CC4-5D6E-409C-BE32-E72D297353CC}">
              <c16:uniqueId val="{00000001-5182-4110-8AA5-AC38BDC97CAC}"/>
            </c:ext>
          </c:extLst>
        </c:ser>
        <c:ser>
          <c:idx val="1"/>
          <c:order val="1"/>
          <c:tx>
            <c:strRef>
              <c:f>Sheet1!$C$1</c:f>
              <c:strCache>
                <c:ptCount val="1"/>
                <c:pt idx="0">
                  <c:v>Categoria 2</c:v>
                </c:pt>
              </c:strCache>
            </c:strRef>
          </c:tx>
          <c:spPr>
            <a:solidFill>
              <a:srgbClr val="2B0A3D"/>
            </a:solidFill>
            <a:ln>
              <a:noFill/>
            </a:ln>
            <a:effectLst/>
          </c:spPr>
          <c:invertIfNegative val="0"/>
          <c:dLbls>
            <c:dLbl>
              <c:idx val="1"/>
              <c:layout>
                <c:manualLayout>
                  <c:x val="1.2848253426639301E-2"/>
                  <c:y val="1.3804402843634499E-2"/>
                </c:manualLayout>
              </c:layout>
              <c:dLblPos val="outEnd"/>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02-5182-4110-8AA5-AC38BDC97CAC}"/>
                </c:ext>
                <c:ext xmlns:c15="http://schemas.microsoft.com/office/drawing/2012/chart" uri="{CE6537A1-D6FC-4f65-9D91-7224C49458BB}"/>
              </c:extLst>
            </c:dLbl>
            <c:dLbl>
              <c:idx val="2"/>
              <c:layout>
                <c:manualLayout>
                  <c:x val="7.7089520559834902E-3"/>
                  <c:y val="1.3804402843634499E-2"/>
                </c:manualLayout>
              </c:layout>
              <c:dLblPos val="outEnd"/>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03-5182-4110-8AA5-AC38BDC97CAC}"/>
                </c:ext>
                <c:ext xmlns:c15="http://schemas.microsoft.com/office/drawing/2012/chart" uri="{CE6537A1-D6FC-4f65-9D91-7224C49458BB}"/>
              </c:extLst>
            </c:dLbl>
            <c:dLbl>
              <c:idx val="3"/>
              <c:layout>
                <c:manualLayout>
                  <c:x val="1.2848253426639301E-2"/>
                  <c:y val="1.3804402843634499E-2"/>
                </c:manualLayout>
              </c:layout>
              <c:dLblPos val="outEnd"/>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04-5182-4110-8AA5-AC38BDC97CAC}"/>
                </c:ex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rgbClr val="434343"/>
                    </a:solidFill>
                    <a:latin typeface="+mn-lt"/>
                    <a:ea typeface="+mn-ea"/>
                    <a:cs typeface="+mn-cs"/>
                  </a:defRPr>
                </a:pPr>
                <a:endParaRPr lang="en-US"/>
              </a:p>
            </c:txPr>
            <c:dLblPos val="outEnd"/>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2013</c:v>
                </c:pt>
                <c:pt idx="1">
                  <c:v>2014</c:v>
                </c:pt>
                <c:pt idx="2">
                  <c:v>2015</c:v>
                </c:pt>
                <c:pt idx="3">
                  <c:v>2016</c:v>
                </c:pt>
              </c:numCache>
            </c:numRef>
          </c:cat>
          <c:val>
            <c:numRef>
              <c:f>Sheet1!$C$2:$C$5</c:f>
              <c:numCache>
                <c:formatCode>0%</c:formatCode>
                <c:ptCount val="4"/>
                <c:pt idx="0">
                  <c:v>0.36</c:v>
                </c:pt>
                <c:pt idx="1">
                  <c:v>0.22</c:v>
                </c:pt>
                <c:pt idx="2">
                  <c:v>0.14000000000000001</c:v>
                </c:pt>
                <c:pt idx="3">
                  <c:v>0.28000000000000003</c:v>
                </c:pt>
              </c:numCache>
            </c:numRef>
          </c:val>
          <c:extLst xmlns:c16r2="http://schemas.microsoft.com/office/drawing/2015/06/chart">
            <c:ext xmlns:c16="http://schemas.microsoft.com/office/drawing/2014/chart" uri="{C3380CC4-5D6E-409C-BE32-E72D297353CC}">
              <c16:uniqueId val="{00000005-5182-4110-8AA5-AC38BDC97CAC}"/>
            </c:ext>
          </c:extLst>
        </c:ser>
        <c:dLbls>
          <c:dLblPos val="outEnd"/>
          <c:showLegendKey val="0"/>
          <c:showVal val="1"/>
          <c:showCatName val="0"/>
          <c:showSerName val="0"/>
          <c:showPercent val="0"/>
          <c:showBubbleSize val="0"/>
        </c:dLbls>
        <c:gapWidth val="219"/>
        <c:axId val="129057288"/>
        <c:axId val="130077656"/>
      </c:barChart>
      <c:lineChart>
        <c:grouping val="standard"/>
        <c:varyColors val="0"/>
        <c:ser>
          <c:idx val="2"/>
          <c:order val="2"/>
          <c:tx>
            <c:strRef>
              <c:f>Sheet1!$D$1</c:f>
              <c:strCache>
                <c:ptCount val="1"/>
                <c:pt idx="0">
                  <c:v>Categoria 3</c:v>
                </c:pt>
              </c:strCache>
            </c:strRef>
          </c:tx>
          <c:spPr>
            <a:ln w="38100" cap="rnd">
              <a:solidFill>
                <a:srgbClr val="0098CC"/>
              </a:solidFill>
              <a:round/>
            </a:ln>
            <a:effectLst/>
          </c:spPr>
          <c:marker>
            <c:symbol val="none"/>
          </c:marker>
          <c:dLbls>
            <c:dLbl>
              <c:idx val="0"/>
              <c:layout>
                <c:manualLayout>
                  <c:x val="-9.7646726042458706E-2"/>
                  <c:y val="-4.6014676145448401E-3"/>
                </c:manualLayout>
              </c:layout>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06-5182-4110-8AA5-AC38BDC97CAC}"/>
                </c:ext>
                <c:ext xmlns:c15="http://schemas.microsoft.com/office/drawing/2012/chart" uri="{CE6537A1-D6FC-4f65-9D91-7224C49458BB}"/>
              </c:extLst>
            </c:dLbl>
            <c:dLbl>
              <c:idx val="1"/>
              <c:layout>
                <c:manualLayout>
                  <c:x val="-1.0278602741311401E-2"/>
                  <c:y val="3.2210273301813898E-2"/>
                </c:manualLayout>
              </c:layout>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07-5182-4110-8AA5-AC38BDC97CAC}"/>
                </c:ext>
                <c:ext xmlns:c15="http://schemas.microsoft.com/office/drawing/2012/chart" uri="{CE6537A1-D6FC-4f65-9D91-7224C49458BB}"/>
              </c:extLst>
            </c:dLbl>
            <c:dLbl>
              <c:idx val="2"/>
              <c:layout>
                <c:manualLayout>
                  <c:x val="-5.9101965762540898E-2"/>
                  <c:y val="-4.1413208530903599E-2"/>
                </c:manualLayout>
              </c:layout>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08-5182-4110-8AA5-AC38BDC97CAC}"/>
                </c:ext>
                <c:ext xmlns:c15="http://schemas.microsoft.com/office/drawing/2012/chart" uri="{CE6537A1-D6FC-4f65-9D91-7224C49458BB}"/>
              </c:extLst>
            </c:dLbl>
            <c:dLbl>
              <c:idx val="3"/>
              <c:layout>
                <c:manualLayout>
                  <c:x val="-1.0278602741311401E-2"/>
                  <c:y val="1.3804402843634499E-2"/>
                </c:manualLayout>
              </c:layout>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09-5182-4110-8AA5-AC38BDC97CAC}"/>
                </c:ex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rgbClr val="12ABDB"/>
                    </a:solidFill>
                    <a:latin typeface="+mn-lt"/>
                    <a:ea typeface="+mn-ea"/>
                    <a:cs typeface="+mn-cs"/>
                  </a:defRPr>
                </a:pPr>
                <a:endParaRPr lang="en-US"/>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2013</c:v>
                </c:pt>
                <c:pt idx="1">
                  <c:v>2014</c:v>
                </c:pt>
                <c:pt idx="2">
                  <c:v>2015</c:v>
                </c:pt>
                <c:pt idx="3">
                  <c:v>2016</c:v>
                </c:pt>
              </c:numCache>
            </c:numRef>
          </c:cat>
          <c:val>
            <c:numRef>
              <c:f>Sheet1!$D$2:$D$5</c:f>
              <c:numCache>
                <c:formatCode>0%</c:formatCode>
                <c:ptCount val="4"/>
                <c:pt idx="0">
                  <c:v>0.25</c:v>
                </c:pt>
                <c:pt idx="1">
                  <c:v>0.4</c:v>
                </c:pt>
                <c:pt idx="2">
                  <c:v>0.6</c:v>
                </c:pt>
                <c:pt idx="3">
                  <c:v>0.5</c:v>
                </c:pt>
              </c:numCache>
            </c:numRef>
          </c:val>
          <c:smooth val="0"/>
          <c:extLst xmlns:c16r2="http://schemas.microsoft.com/office/drawing/2015/06/chart">
            <c:ext xmlns:c16="http://schemas.microsoft.com/office/drawing/2014/chart" uri="{C3380CC4-5D6E-409C-BE32-E72D297353CC}">
              <c16:uniqueId val="{0000000A-5182-4110-8AA5-AC38BDC97CAC}"/>
            </c:ext>
          </c:extLst>
        </c:ser>
        <c:dLbls>
          <c:showLegendKey val="0"/>
          <c:showVal val="0"/>
          <c:showCatName val="0"/>
          <c:showSerName val="0"/>
          <c:showPercent val="0"/>
          <c:showBubbleSize val="0"/>
        </c:dLbls>
        <c:marker val="1"/>
        <c:smooth val="0"/>
        <c:axId val="129057288"/>
        <c:axId val="130077656"/>
      </c:lineChart>
      <c:catAx>
        <c:axId val="12905728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rgbClr val="464646"/>
                </a:solidFill>
                <a:latin typeface="+mn-lt"/>
                <a:ea typeface="+mn-ea"/>
                <a:cs typeface="+mn-cs"/>
              </a:defRPr>
            </a:pPr>
            <a:endParaRPr lang="en-US"/>
          </a:p>
        </c:txPr>
        <c:crossAx val="130077656"/>
        <c:crosses val="autoZero"/>
        <c:auto val="1"/>
        <c:lblAlgn val="ctr"/>
        <c:lblOffset val="100"/>
        <c:noMultiLvlLbl val="0"/>
      </c:catAx>
      <c:valAx>
        <c:axId val="130077656"/>
        <c:scaling>
          <c:orientation val="minMax"/>
        </c:scaling>
        <c:delete val="1"/>
        <c:axPos val="l"/>
        <c:numFmt formatCode="0%" sourceLinked="1"/>
        <c:majorTickMark val="none"/>
        <c:minorTickMark val="none"/>
        <c:tickLblPos val="nextTo"/>
        <c:crossAx val="129057288"/>
        <c:crosses val="autoZero"/>
        <c:crossBetween val="between"/>
      </c:valAx>
      <c:spPr>
        <a:noFill/>
        <a:ln w="25400">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rgbClr val="4C4C4C"/>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7543038708911682E-2"/>
          <c:y val="0.12287789919021784"/>
          <c:w val="0.94491392258217666"/>
          <c:h val="0.51833238446269314"/>
        </c:manualLayout>
      </c:layout>
      <c:barChart>
        <c:barDir val="col"/>
        <c:grouping val="clustered"/>
        <c:varyColors val="0"/>
        <c:ser>
          <c:idx val="0"/>
          <c:order val="0"/>
          <c:tx>
            <c:strRef>
              <c:f>Sheet1!$B$1</c:f>
              <c:strCache>
                <c:ptCount val="1"/>
                <c:pt idx="0">
                  <c:v>Series 1</c:v>
                </c:pt>
              </c:strCache>
            </c:strRef>
          </c:tx>
          <c:spPr>
            <a:solidFill>
              <a:srgbClr val="FF304C"/>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rgbClr val="FF304C"/>
                    </a:solidFill>
                    <a:latin typeface="+mn-lt"/>
                    <a:ea typeface="+mn-ea"/>
                    <a:cs typeface="+mn-cs"/>
                  </a:defRPr>
                </a:pPr>
                <a:endParaRPr lang="en-US"/>
              </a:p>
            </c:txPr>
            <c:dLblPos val="outEnd"/>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2014</c:v>
                </c:pt>
                <c:pt idx="1">
                  <c:v>2015</c:v>
                </c:pt>
                <c:pt idx="2">
                  <c:v>2016</c:v>
                </c:pt>
                <c:pt idx="3">
                  <c:v>2017</c:v>
                </c:pt>
              </c:numCache>
            </c:numRef>
          </c:cat>
          <c:val>
            <c:numRef>
              <c:f>Sheet1!$B$2:$B$5</c:f>
              <c:numCache>
                <c:formatCode>General</c:formatCode>
                <c:ptCount val="4"/>
                <c:pt idx="0">
                  <c:v>4.3</c:v>
                </c:pt>
                <c:pt idx="1">
                  <c:v>2.5</c:v>
                </c:pt>
                <c:pt idx="2">
                  <c:v>3.5</c:v>
                </c:pt>
                <c:pt idx="3">
                  <c:v>4.5</c:v>
                </c:pt>
              </c:numCache>
            </c:numRef>
          </c:val>
          <c:extLst xmlns:c16r2="http://schemas.microsoft.com/office/drawing/2015/06/chart">
            <c:ext xmlns:c16="http://schemas.microsoft.com/office/drawing/2014/chart" uri="{C3380CC4-5D6E-409C-BE32-E72D297353CC}">
              <c16:uniqueId val="{00000000-AA36-4308-B95F-5A19A5C8C423}"/>
            </c:ext>
          </c:extLst>
        </c:ser>
        <c:ser>
          <c:idx val="1"/>
          <c:order val="1"/>
          <c:tx>
            <c:strRef>
              <c:f>Sheet1!$C$1</c:f>
              <c:strCache>
                <c:ptCount val="1"/>
                <c:pt idx="0">
                  <c:v>Series 2</c:v>
                </c:pt>
              </c:strCache>
            </c:strRef>
          </c:tx>
          <c:spPr>
            <a:solidFill>
              <a:srgbClr val="2C004B"/>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rgbClr val="2C004B"/>
                    </a:solidFill>
                    <a:latin typeface="+mn-lt"/>
                    <a:ea typeface="+mn-ea"/>
                    <a:cs typeface="+mn-cs"/>
                  </a:defRPr>
                </a:pPr>
                <a:endParaRPr lang="en-US"/>
              </a:p>
            </c:txPr>
            <c:dLblPos val="outEnd"/>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2014</c:v>
                </c:pt>
                <c:pt idx="1">
                  <c:v>2015</c:v>
                </c:pt>
                <c:pt idx="2">
                  <c:v>2016</c:v>
                </c:pt>
                <c:pt idx="3">
                  <c:v>2017</c:v>
                </c:pt>
              </c:numCache>
            </c:numRef>
          </c:cat>
          <c:val>
            <c:numRef>
              <c:f>Sheet1!$C$2:$C$5</c:f>
              <c:numCache>
                <c:formatCode>General</c:formatCode>
                <c:ptCount val="4"/>
                <c:pt idx="0">
                  <c:v>2.4</c:v>
                </c:pt>
                <c:pt idx="1">
                  <c:v>4.4000000000000004</c:v>
                </c:pt>
                <c:pt idx="2">
                  <c:v>1.8</c:v>
                </c:pt>
                <c:pt idx="3">
                  <c:v>2.8</c:v>
                </c:pt>
              </c:numCache>
            </c:numRef>
          </c:val>
          <c:extLst xmlns:c16r2="http://schemas.microsoft.com/office/drawing/2015/06/chart">
            <c:ext xmlns:c16="http://schemas.microsoft.com/office/drawing/2014/chart" uri="{C3380CC4-5D6E-409C-BE32-E72D297353CC}">
              <c16:uniqueId val="{00000001-AA36-4308-B95F-5A19A5C8C423}"/>
            </c:ext>
          </c:extLst>
        </c:ser>
        <c:dLbls>
          <c:dLblPos val="outEnd"/>
          <c:showLegendKey val="0"/>
          <c:showVal val="1"/>
          <c:showCatName val="0"/>
          <c:showSerName val="0"/>
          <c:showPercent val="0"/>
          <c:showBubbleSize val="0"/>
        </c:dLbls>
        <c:gapWidth val="219"/>
        <c:overlap val="-27"/>
        <c:axId val="152710016"/>
        <c:axId val="154052696"/>
      </c:barChart>
      <c:catAx>
        <c:axId val="15271001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54052696"/>
        <c:crosses val="autoZero"/>
        <c:auto val="1"/>
        <c:lblAlgn val="ctr"/>
        <c:lblOffset val="100"/>
        <c:noMultiLvlLbl val="0"/>
      </c:catAx>
      <c:valAx>
        <c:axId val="154052696"/>
        <c:scaling>
          <c:orientation val="minMax"/>
        </c:scaling>
        <c:delete val="1"/>
        <c:axPos val="l"/>
        <c:numFmt formatCode="General" sourceLinked="1"/>
        <c:majorTickMark val="none"/>
        <c:minorTickMark val="none"/>
        <c:tickLblPos val="nextTo"/>
        <c:crossAx val="15271001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7543033278569291E-2"/>
          <c:y val="0.12287789919021784"/>
          <c:w val="0.94491393344286145"/>
          <c:h val="0.51833238446269314"/>
        </c:manualLayout>
      </c:layout>
      <c:barChart>
        <c:barDir val="col"/>
        <c:grouping val="clustered"/>
        <c:varyColors val="0"/>
        <c:ser>
          <c:idx val="0"/>
          <c:order val="0"/>
          <c:tx>
            <c:strRef>
              <c:f>Sheet1!$B$1</c:f>
              <c:strCache>
                <c:ptCount val="1"/>
                <c:pt idx="0">
                  <c:v>Series 1</c:v>
                </c:pt>
              </c:strCache>
            </c:strRef>
          </c:tx>
          <c:spPr>
            <a:solidFill>
              <a:srgbClr val="FF304C"/>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rgbClr val="FF304C"/>
                    </a:solidFill>
                    <a:latin typeface="+mn-lt"/>
                    <a:ea typeface="+mn-ea"/>
                    <a:cs typeface="+mn-cs"/>
                  </a:defRPr>
                </a:pPr>
                <a:endParaRPr lang="en-US"/>
              </a:p>
            </c:txPr>
            <c:dLblPos val="outEnd"/>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2014</c:v>
                </c:pt>
                <c:pt idx="1">
                  <c:v>2015</c:v>
                </c:pt>
                <c:pt idx="2">
                  <c:v>2016</c:v>
                </c:pt>
                <c:pt idx="3">
                  <c:v>2017</c:v>
                </c:pt>
              </c:numCache>
            </c:numRef>
          </c:cat>
          <c:val>
            <c:numRef>
              <c:f>Sheet1!$B$2:$B$5</c:f>
              <c:numCache>
                <c:formatCode>General</c:formatCode>
                <c:ptCount val="4"/>
                <c:pt idx="0">
                  <c:v>4.3</c:v>
                </c:pt>
                <c:pt idx="1">
                  <c:v>2.5</c:v>
                </c:pt>
                <c:pt idx="2">
                  <c:v>3.5</c:v>
                </c:pt>
                <c:pt idx="3">
                  <c:v>4.5</c:v>
                </c:pt>
              </c:numCache>
            </c:numRef>
          </c:val>
          <c:extLst xmlns:c16r2="http://schemas.microsoft.com/office/drawing/2015/06/chart">
            <c:ext xmlns:c16="http://schemas.microsoft.com/office/drawing/2014/chart" uri="{C3380CC4-5D6E-409C-BE32-E72D297353CC}">
              <c16:uniqueId val="{00000000-5136-4B65-AA6F-E123FFCB811B}"/>
            </c:ext>
          </c:extLst>
        </c:ser>
        <c:ser>
          <c:idx val="1"/>
          <c:order val="1"/>
          <c:tx>
            <c:strRef>
              <c:f>Sheet1!$C$1</c:f>
              <c:strCache>
                <c:ptCount val="1"/>
                <c:pt idx="0">
                  <c:v>Series 2</c:v>
                </c:pt>
              </c:strCache>
            </c:strRef>
          </c:tx>
          <c:spPr>
            <a:solidFill>
              <a:srgbClr val="2C004B"/>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rgbClr val="2C004B"/>
                    </a:solidFill>
                    <a:latin typeface="+mn-lt"/>
                    <a:ea typeface="+mn-ea"/>
                    <a:cs typeface="+mn-cs"/>
                  </a:defRPr>
                </a:pPr>
                <a:endParaRPr lang="en-US"/>
              </a:p>
            </c:txPr>
            <c:dLblPos val="outEnd"/>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2014</c:v>
                </c:pt>
                <c:pt idx="1">
                  <c:v>2015</c:v>
                </c:pt>
                <c:pt idx="2">
                  <c:v>2016</c:v>
                </c:pt>
                <c:pt idx="3">
                  <c:v>2017</c:v>
                </c:pt>
              </c:numCache>
            </c:numRef>
          </c:cat>
          <c:val>
            <c:numRef>
              <c:f>Sheet1!$C$2:$C$5</c:f>
              <c:numCache>
                <c:formatCode>General</c:formatCode>
                <c:ptCount val="4"/>
                <c:pt idx="0">
                  <c:v>2.4</c:v>
                </c:pt>
                <c:pt idx="1">
                  <c:v>4.4000000000000004</c:v>
                </c:pt>
                <c:pt idx="2">
                  <c:v>1.8</c:v>
                </c:pt>
                <c:pt idx="3">
                  <c:v>2.8</c:v>
                </c:pt>
              </c:numCache>
            </c:numRef>
          </c:val>
          <c:extLst xmlns:c16r2="http://schemas.microsoft.com/office/drawing/2015/06/chart">
            <c:ext xmlns:c16="http://schemas.microsoft.com/office/drawing/2014/chart" uri="{C3380CC4-5D6E-409C-BE32-E72D297353CC}">
              <c16:uniqueId val="{00000001-5136-4B65-AA6F-E123FFCB811B}"/>
            </c:ext>
          </c:extLst>
        </c:ser>
        <c:dLbls>
          <c:showLegendKey val="0"/>
          <c:showVal val="0"/>
          <c:showCatName val="0"/>
          <c:showSerName val="0"/>
          <c:showPercent val="0"/>
          <c:showBubbleSize val="0"/>
        </c:dLbls>
        <c:gapWidth val="219"/>
        <c:overlap val="-27"/>
        <c:axId val="129416776"/>
        <c:axId val="154022024"/>
      </c:barChart>
      <c:catAx>
        <c:axId val="1294167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54022024"/>
        <c:crosses val="autoZero"/>
        <c:auto val="1"/>
        <c:lblAlgn val="ctr"/>
        <c:lblOffset val="100"/>
        <c:noMultiLvlLbl val="0"/>
      </c:catAx>
      <c:valAx>
        <c:axId val="154022024"/>
        <c:scaling>
          <c:orientation val="minMax"/>
        </c:scaling>
        <c:delete val="1"/>
        <c:axPos val="l"/>
        <c:numFmt formatCode="General" sourceLinked="1"/>
        <c:majorTickMark val="none"/>
        <c:minorTickMark val="none"/>
        <c:tickLblPos val="nextTo"/>
        <c:crossAx val="12941677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7543033278569291E-2"/>
          <c:y val="0.14874700634555443"/>
          <c:w val="0.94491393344286145"/>
          <c:h val="0.49246309459973509"/>
        </c:manualLayout>
      </c:layout>
      <c:barChart>
        <c:barDir val="col"/>
        <c:grouping val="clustered"/>
        <c:varyColors val="0"/>
        <c:ser>
          <c:idx val="0"/>
          <c:order val="0"/>
          <c:tx>
            <c:strRef>
              <c:f>Sheet1!$B$1</c:f>
              <c:strCache>
                <c:ptCount val="1"/>
                <c:pt idx="0">
                  <c:v>Series 1</c:v>
                </c:pt>
              </c:strCache>
            </c:strRef>
          </c:tx>
          <c:spPr>
            <a:solidFill>
              <a:srgbClr val="FF304C"/>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rgbClr val="FF304C"/>
                    </a:solidFill>
                    <a:latin typeface="+mn-lt"/>
                    <a:ea typeface="+mn-ea"/>
                    <a:cs typeface="+mn-cs"/>
                  </a:defRPr>
                </a:pPr>
                <a:endParaRPr lang="en-US"/>
              </a:p>
            </c:txPr>
            <c:dLblPos val="outEnd"/>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2014</c:v>
                </c:pt>
                <c:pt idx="1">
                  <c:v>2015</c:v>
                </c:pt>
                <c:pt idx="2">
                  <c:v>2016</c:v>
                </c:pt>
                <c:pt idx="3">
                  <c:v>2017</c:v>
                </c:pt>
              </c:numCache>
            </c:numRef>
          </c:cat>
          <c:val>
            <c:numRef>
              <c:f>Sheet1!$B$2:$B$5</c:f>
              <c:numCache>
                <c:formatCode>General</c:formatCode>
                <c:ptCount val="4"/>
                <c:pt idx="0">
                  <c:v>4.3</c:v>
                </c:pt>
                <c:pt idx="1">
                  <c:v>2.5</c:v>
                </c:pt>
                <c:pt idx="2">
                  <c:v>3.5</c:v>
                </c:pt>
                <c:pt idx="3">
                  <c:v>4.5</c:v>
                </c:pt>
              </c:numCache>
            </c:numRef>
          </c:val>
          <c:extLst xmlns:c16r2="http://schemas.microsoft.com/office/drawing/2015/06/chart">
            <c:ext xmlns:c16="http://schemas.microsoft.com/office/drawing/2014/chart" uri="{C3380CC4-5D6E-409C-BE32-E72D297353CC}">
              <c16:uniqueId val="{00000000-DB4C-4672-B7B3-94C071FB2473}"/>
            </c:ext>
          </c:extLst>
        </c:ser>
        <c:ser>
          <c:idx val="1"/>
          <c:order val="1"/>
          <c:tx>
            <c:strRef>
              <c:f>Sheet1!$C$1</c:f>
              <c:strCache>
                <c:ptCount val="1"/>
                <c:pt idx="0">
                  <c:v>Series 2</c:v>
                </c:pt>
              </c:strCache>
            </c:strRef>
          </c:tx>
          <c:spPr>
            <a:solidFill>
              <a:srgbClr val="2C004B"/>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rgbClr val="2C004B"/>
                    </a:solidFill>
                    <a:latin typeface="+mn-lt"/>
                    <a:ea typeface="+mn-ea"/>
                    <a:cs typeface="+mn-cs"/>
                  </a:defRPr>
                </a:pPr>
                <a:endParaRPr lang="en-US"/>
              </a:p>
            </c:txPr>
            <c:dLblPos val="outEnd"/>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2014</c:v>
                </c:pt>
                <c:pt idx="1">
                  <c:v>2015</c:v>
                </c:pt>
                <c:pt idx="2">
                  <c:v>2016</c:v>
                </c:pt>
                <c:pt idx="3">
                  <c:v>2017</c:v>
                </c:pt>
              </c:numCache>
            </c:numRef>
          </c:cat>
          <c:val>
            <c:numRef>
              <c:f>Sheet1!$C$2:$C$5</c:f>
              <c:numCache>
                <c:formatCode>General</c:formatCode>
                <c:ptCount val="4"/>
                <c:pt idx="0">
                  <c:v>2.4</c:v>
                </c:pt>
                <c:pt idx="1">
                  <c:v>4.4000000000000004</c:v>
                </c:pt>
                <c:pt idx="2">
                  <c:v>1.8</c:v>
                </c:pt>
                <c:pt idx="3">
                  <c:v>2.8</c:v>
                </c:pt>
              </c:numCache>
            </c:numRef>
          </c:val>
          <c:extLst xmlns:c16r2="http://schemas.microsoft.com/office/drawing/2015/06/chart">
            <c:ext xmlns:c16="http://schemas.microsoft.com/office/drawing/2014/chart" uri="{C3380CC4-5D6E-409C-BE32-E72D297353CC}">
              <c16:uniqueId val="{00000001-DB4C-4672-B7B3-94C071FB2473}"/>
            </c:ext>
          </c:extLst>
        </c:ser>
        <c:dLbls>
          <c:dLblPos val="outEnd"/>
          <c:showLegendKey val="0"/>
          <c:showVal val="1"/>
          <c:showCatName val="0"/>
          <c:showSerName val="0"/>
          <c:showPercent val="0"/>
          <c:showBubbleSize val="0"/>
        </c:dLbls>
        <c:gapWidth val="219"/>
        <c:overlap val="-27"/>
        <c:axId val="154006352"/>
        <c:axId val="154511144"/>
      </c:barChart>
      <c:catAx>
        <c:axId val="15400635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54511144"/>
        <c:crosses val="autoZero"/>
        <c:auto val="1"/>
        <c:lblAlgn val="ctr"/>
        <c:lblOffset val="100"/>
        <c:noMultiLvlLbl val="0"/>
      </c:catAx>
      <c:valAx>
        <c:axId val="154511144"/>
        <c:scaling>
          <c:orientation val="minMax"/>
        </c:scaling>
        <c:delete val="1"/>
        <c:axPos val="l"/>
        <c:numFmt formatCode="General" sourceLinked="1"/>
        <c:majorTickMark val="none"/>
        <c:minorTickMark val="none"/>
        <c:tickLblPos val="nextTo"/>
        <c:crossAx val="15400635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7543038708911682E-2"/>
          <c:y val="0.14874700634555443"/>
          <c:w val="0.94491392258217666"/>
          <c:h val="0.49246309459973509"/>
        </c:manualLayout>
      </c:layout>
      <c:barChart>
        <c:barDir val="col"/>
        <c:grouping val="clustered"/>
        <c:varyColors val="0"/>
        <c:ser>
          <c:idx val="0"/>
          <c:order val="0"/>
          <c:tx>
            <c:strRef>
              <c:f>Sheet1!$B$1</c:f>
              <c:strCache>
                <c:ptCount val="1"/>
                <c:pt idx="0">
                  <c:v>Series 1</c:v>
                </c:pt>
              </c:strCache>
            </c:strRef>
          </c:tx>
          <c:spPr>
            <a:solidFill>
              <a:srgbClr val="FF304C"/>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rgbClr val="FF304C"/>
                    </a:solidFill>
                    <a:latin typeface="+mn-lt"/>
                    <a:ea typeface="+mn-ea"/>
                    <a:cs typeface="+mn-cs"/>
                  </a:defRPr>
                </a:pPr>
                <a:endParaRPr lang="en-US"/>
              </a:p>
            </c:txPr>
            <c:dLblPos val="outEnd"/>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2014</c:v>
                </c:pt>
                <c:pt idx="1">
                  <c:v>2015</c:v>
                </c:pt>
                <c:pt idx="2">
                  <c:v>2016</c:v>
                </c:pt>
                <c:pt idx="3">
                  <c:v>2017</c:v>
                </c:pt>
              </c:numCache>
            </c:numRef>
          </c:cat>
          <c:val>
            <c:numRef>
              <c:f>Sheet1!$B$2:$B$5</c:f>
              <c:numCache>
                <c:formatCode>General</c:formatCode>
                <c:ptCount val="4"/>
                <c:pt idx="0">
                  <c:v>4.3</c:v>
                </c:pt>
                <c:pt idx="1">
                  <c:v>2.5</c:v>
                </c:pt>
                <c:pt idx="2">
                  <c:v>3.5</c:v>
                </c:pt>
                <c:pt idx="3">
                  <c:v>4.5</c:v>
                </c:pt>
              </c:numCache>
            </c:numRef>
          </c:val>
          <c:extLst xmlns:c16r2="http://schemas.microsoft.com/office/drawing/2015/06/chart">
            <c:ext xmlns:c16="http://schemas.microsoft.com/office/drawing/2014/chart" uri="{C3380CC4-5D6E-409C-BE32-E72D297353CC}">
              <c16:uniqueId val="{00000000-D444-4BC4-9CEF-468969DF1AAC}"/>
            </c:ext>
          </c:extLst>
        </c:ser>
        <c:ser>
          <c:idx val="1"/>
          <c:order val="1"/>
          <c:tx>
            <c:strRef>
              <c:f>Sheet1!$C$1</c:f>
              <c:strCache>
                <c:ptCount val="1"/>
                <c:pt idx="0">
                  <c:v>Series 2</c:v>
                </c:pt>
              </c:strCache>
            </c:strRef>
          </c:tx>
          <c:spPr>
            <a:solidFill>
              <a:srgbClr val="2C004B"/>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rgbClr val="2C004B"/>
                    </a:solidFill>
                    <a:latin typeface="+mn-lt"/>
                    <a:ea typeface="+mn-ea"/>
                    <a:cs typeface="+mn-cs"/>
                  </a:defRPr>
                </a:pPr>
                <a:endParaRPr lang="en-US"/>
              </a:p>
            </c:txPr>
            <c:dLblPos val="outEnd"/>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2014</c:v>
                </c:pt>
                <c:pt idx="1">
                  <c:v>2015</c:v>
                </c:pt>
                <c:pt idx="2">
                  <c:v>2016</c:v>
                </c:pt>
                <c:pt idx="3">
                  <c:v>2017</c:v>
                </c:pt>
              </c:numCache>
            </c:numRef>
          </c:cat>
          <c:val>
            <c:numRef>
              <c:f>Sheet1!$C$2:$C$5</c:f>
              <c:numCache>
                <c:formatCode>General</c:formatCode>
                <c:ptCount val="4"/>
                <c:pt idx="0">
                  <c:v>2.4</c:v>
                </c:pt>
                <c:pt idx="1">
                  <c:v>4.4000000000000004</c:v>
                </c:pt>
                <c:pt idx="2">
                  <c:v>1.8</c:v>
                </c:pt>
                <c:pt idx="3">
                  <c:v>2.8</c:v>
                </c:pt>
              </c:numCache>
            </c:numRef>
          </c:val>
          <c:extLst xmlns:c16r2="http://schemas.microsoft.com/office/drawing/2015/06/chart">
            <c:ext xmlns:c16="http://schemas.microsoft.com/office/drawing/2014/chart" uri="{C3380CC4-5D6E-409C-BE32-E72D297353CC}">
              <c16:uniqueId val="{00000001-D444-4BC4-9CEF-468969DF1AAC}"/>
            </c:ext>
          </c:extLst>
        </c:ser>
        <c:dLbls>
          <c:dLblPos val="outEnd"/>
          <c:showLegendKey val="0"/>
          <c:showVal val="1"/>
          <c:showCatName val="0"/>
          <c:showSerName val="0"/>
          <c:showPercent val="0"/>
          <c:showBubbleSize val="0"/>
        </c:dLbls>
        <c:gapWidth val="219"/>
        <c:overlap val="-27"/>
        <c:axId val="154511928"/>
        <c:axId val="154512320"/>
      </c:barChart>
      <c:catAx>
        <c:axId val="15451192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54512320"/>
        <c:crosses val="autoZero"/>
        <c:auto val="1"/>
        <c:lblAlgn val="ctr"/>
        <c:lblOffset val="100"/>
        <c:noMultiLvlLbl val="0"/>
      </c:catAx>
      <c:valAx>
        <c:axId val="154512320"/>
        <c:scaling>
          <c:orientation val="minMax"/>
        </c:scaling>
        <c:delete val="1"/>
        <c:axPos val="l"/>
        <c:numFmt formatCode="General" sourceLinked="1"/>
        <c:majorTickMark val="none"/>
        <c:minorTickMark val="none"/>
        <c:tickLblPos val="nextTo"/>
        <c:crossAx val="15451192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7542210477115"/>
          <c:y val="0.166973624714532"/>
          <c:w val="0.33654296389011201"/>
          <c:h val="0.794183456532782"/>
        </c:manualLayout>
      </c:layout>
      <c:doughnutChart>
        <c:varyColors val="1"/>
        <c:ser>
          <c:idx val="0"/>
          <c:order val="0"/>
          <c:dPt>
            <c:idx val="0"/>
            <c:bubble3D val="0"/>
            <c:spPr>
              <a:solidFill>
                <a:srgbClr val="00C27A"/>
              </a:solidFill>
            </c:spPr>
            <c:extLst xmlns:c16r2="http://schemas.microsoft.com/office/drawing/2015/06/chart">
              <c:ext xmlns:c16="http://schemas.microsoft.com/office/drawing/2014/chart" uri="{C3380CC4-5D6E-409C-BE32-E72D297353CC}">
                <c16:uniqueId val="{00000001-8CD7-4AF5-BDCD-77DDEE162B5C}"/>
              </c:ext>
            </c:extLst>
          </c:dPt>
          <c:dPt>
            <c:idx val="1"/>
            <c:bubble3D val="0"/>
            <c:spPr>
              <a:solidFill>
                <a:srgbClr val="C7FF17"/>
              </a:solidFill>
            </c:spPr>
            <c:extLst xmlns:c16r2="http://schemas.microsoft.com/office/drawing/2015/06/chart">
              <c:ext xmlns:c16="http://schemas.microsoft.com/office/drawing/2014/chart" uri="{C3380CC4-5D6E-409C-BE32-E72D297353CC}">
                <c16:uniqueId val="{00000003-8CD7-4AF5-BDCD-77DDEE162B5C}"/>
              </c:ext>
            </c:extLst>
          </c:dPt>
          <c:dPt>
            <c:idx val="2"/>
            <c:bubble3D val="0"/>
            <c:spPr>
              <a:solidFill>
                <a:srgbClr val="CC2980"/>
              </a:solidFill>
            </c:spPr>
            <c:extLst xmlns:c16r2="http://schemas.microsoft.com/office/drawing/2015/06/chart">
              <c:ext xmlns:c16="http://schemas.microsoft.com/office/drawing/2014/chart" uri="{C3380CC4-5D6E-409C-BE32-E72D297353CC}">
                <c16:uniqueId val="{00000005-8CD7-4AF5-BDCD-77DDEE162B5C}"/>
              </c:ext>
            </c:extLst>
          </c:dPt>
          <c:dPt>
            <c:idx val="3"/>
            <c:bubble3D val="0"/>
            <c:spPr>
              <a:solidFill>
                <a:srgbClr val="FF6326"/>
              </a:solidFill>
            </c:spPr>
            <c:extLst xmlns:c16r2="http://schemas.microsoft.com/office/drawing/2015/06/chart">
              <c:ext xmlns:c16="http://schemas.microsoft.com/office/drawing/2014/chart" uri="{C3380CC4-5D6E-409C-BE32-E72D297353CC}">
                <c16:uniqueId val="{00000007-8CD7-4AF5-BDCD-77DDEE162B5C}"/>
              </c:ext>
            </c:extLst>
          </c:dPt>
          <c:dPt>
            <c:idx val="4"/>
            <c:bubble3D val="0"/>
            <c:spPr>
              <a:solidFill>
                <a:srgbClr val="14596B"/>
              </a:solidFill>
            </c:spPr>
            <c:extLst xmlns:c16r2="http://schemas.microsoft.com/office/drawing/2015/06/chart">
              <c:ext xmlns:c16="http://schemas.microsoft.com/office/drawing/2014/chart" uri="{C3380CC4-5D6E-409C-BE32-E72D297353CC}">
                <c16:uniqueId val="{00000009-8CD7-4AF5-BDCD-77DDEE162B5C}"/>
              </c:ext>
            </c:extLst>
          </c:dPt>
          <c:dPt>
            <c:idx val="5"/>
            <c:bubble3D val="0"/>
            <c:spPr>
              <a:solidFill>
                <a:srgbClr val="00D1D1"/>
              </a:solidFill>
            </c:spPr>
            <c:extLst xmlns:c16r2="http://schemas.microsoft.com/office/drawing/2015/06/chart">
              <c:ext xmlns:c16="http://schemas.microsoft.com/office/drawing/2014/chart" uri="{C3380CC4-5D6E-409C-BE32-E72D297353CC}">
                <c16:uniqueId val="{0000000B-8CD7-4AF5-BDCD-77DDEE162B5C}"/>
              </c:ext>
            </c:extLst>
          </c:dPt>
          <c:dLbls>
            <c:dLbl>
              <c:idx val="0"/>
              <c:layout>
                <c:manualLayout>
                  <c:x val="6.1200337971452197E-2"/>
                  <c:y val="-3.7155173016861297E-2"/>
                </c:manualLayout>
              </c:layout>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01-8CD7-4AF5-BDCD-77DDEE162B5C}"/>
                </c:ext>
                <c:ext xmlns:c15="http://schemas.microsoft.com/office/drawing/2012/chart" uri="{CE6537A1-D6FC-4f65-9D91-7224C49458BB}"/>
              </c:extLst>
            </c:dLbl>
            <c:dLbl>
              <c:idx val="1"/>
              <c:layout>
                <c:manualLayout>
                  <c:x val="6.4667961025419704E-2"/>
                  <c:y val="1.51941053879405E-2"/>
                </c:manualLayout>
              </c:layout>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03-8CD7-4AF5-BDCD-77DDEE162B5C}"/>
                </c:ext>
                <c:ext xmlns:c15="http://schemas.microsoft.com/office/drawing/2012/chart" uri="{CE6537A1-D6FC-4f65-9D91-7224C49458BB}"/>
              </c:extLst>
            </c:dLbl>
            <c:dLbl>
              <c:idx val="2"/>
              <c:layout>
                <c:manualLayout>
                  <c:x val="-3.8302772084996203E-2"/>
                  <c:y val="6.9607083099351902E-2"/>
                </c:manualLayout>
              </c:layout>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05-8CD7-4AF5-BDCD-77DDEE162B5C}"/>
                </c:ext>
                <c:ext xmlns:c15="http://schemas.microsoft.com/office/drawing/2012/chart" uri="{CE6537A1-D6FC-4f65-9D91-7224C49458BB}"/>
              </c:extLst>
            </c:dLbl>
            <c:dLbl>
              <c:idx val="3"/>
              <c:layout>
                <c:manualLayout>
                  <c:x val="-6.6210045662100397E-2"/>
                  <c:y val="2.82685467423123E-2"/>
                </c:manualLayout>
              </c:layout>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07-8CD7-4AF5-BDCD-77DDEE162B5C}"/>
                </c:ext>
                <c:ext xmlns:c15="http://schemas.microsoft.com/office/drawing/2012/chart" uri="{CE6537A1-D6FC-4f65-9D91-7224C49458BB}"/>
              </c:extLst>
            </c:dLbl>
            <c:dLbl>
              <c:idx val="4"/>
              <c:layout>
                <c:manualLayout>
                  <c:x val="-6.3926940639269403E-2"/>
                  <c:y val="-3.2306910562642698E-2"/>
                </c:manualLayout>
              </c:layout>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09-8CD7-4AF5-BDCD-77DDEE162B5C}"/>
                </c:ext>
                <c:ext xmlns:c15="http://schemas.microsoft.com/office/drawing/2012/chart" uri="{CE6537A1-D6FC-4f65-9D91-7224C49458BB}"/>
              </c:extLst>
            </c:dLbl>
            <c:dLbl>
              <c:idx val="5"/>
              <c:layout>
                <c:manualLayout>
                  <c:x val="-8.2961205191816809E-3"/>
                  <c:y val="-7.93776976747292E-2"/>
                </c:manualLayout>
              </c:layout>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0B-8CD7-4AF5-BDCD-77DDEE162B5C}"/>
                </c:ext>
                <c:ext xmlns:c15="http://schemas.microsoft.com/office/drawing/2012/chart" uri="{CE6537A1-D6FC-4f65-9D91-7224C49458BB}"/>
              </c:extLst>
            </c:dLbl>
            <c:spPr>
              <a:noFill/>
              <a:ln>
                <a:noFill/>
              </a:ln>
              <a:effectLst/>
            </c:spPr>
            <c:txPr>
              <a:bodyPr/>
              <a:lstStyle/>
              <a:p>
                <a:pPr>
                  <a:defRPr sz="1200" b="0">
                    <a:solidFill>
                      <a:srgbClr val="2B0A3D"/>
                    </a:solidFill>
                    <a:latin typeface="Verdana" panose="020B0604030504040204" pitchFamily="34" charset="0"/>
                    <a:ea typeface="Verdana" panose="020B0604030504040204" pitchFamily="34" charset="0"/>
                    <a:cs typeface="Verdana" panose="020B0604030504040204" pitchFamily="34" charset="0"/>
                  </a:defRPr>
                </a:pPr>
                <a:endParaRPr lang="en-US"/>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extLst>
          </c:dLbls>
          <c:cat>
            <c:strRef>
              <c:f>Sheet1!$A$1:$F$1</c:f>
              <c:strCache>
                <c:ptCount val="6"/>
                <c:pt idx="0">
                  <c:v>North America</c:v>
                </c:pt>
                <c:pt idx="1">
                  <c:v>UK &amp; Ireland</c:v>
                </c:pt>
                <c:pt idx="2">
                  <c:v>France</c:v>
                </c:pt>
                <c:pt idx="3">
                  <c:v>Benelux</c:v>
                </c:pt>
                <c:pt idx="4">
                  <c:v>Rest of Europe</c:v>
                </c:pt>
                <c:pt idx="5">
                  <c:v>APAC &amp; Latam</c:v>
                </c:pt>
              </c:strCache>
            </c:strRef>
          </c:cat>
          <c:val>
            <c:numRef>
              <c:f>Sheet1!$A$2:$F$2</c:f>
              <c:numCache>
                <c:formatCode>0%</c:formatCode>
                <c:ptCount val="6"/>
                <c:pt idx="0">
                  <c:v>0.21</c:v>
                </c:pt>
                <c:pt idx="1">
                  <c:v>0.21</c:v>
                </c:pt>
                <c:pt idx="2">
                  <c:v>0.22</c:v>
                </c:pt>
                <c:pt idx="3">
                  <c:v>0.1</c:v>
                </c:pt>
                <c:pt idx="4">
                  <c:v>0.18</c:v>
                </c:pt>
                <c:pt idx="5">
                  <c:v>0.08</c:v>
                </c:pt>
              </c:numCache>
            </c:numRef>
          </c:val>
          <c:extLst xmlns:c16r2="http://schemas.microsoft.com/office/drawing/2015/06/chart">
            <c:ext xmlns:c16="http://schemas.microsoft.com/office/drawing/2014/chart" uri="{C3380CC4-5D6E-409C-BE32-E72D297353CC}">
              <c16:uniqueId val="{0000000C-8CD7-4AF5-BDCD-77DDEE162B5C}"/>
            </c:ext>
          </c:extLst>
        </c:ser>
        <c:dLbls>
          <c:showLegendKey val="0"/>
          <c:showVal val="0"/>
          <c:showCatName val="0"/>
          <c:showSerName val="0"/>
          <c:showPercent val="0"/>
          <c:showBubbleSize val="0"/>
          <c:showLeaderLines val="0"/>
        </c:dLbls>
        <c:firstSliceAng val="0"/>
        <c:holeSize val="74"/>
      </c:doughnutChart>
    </c:plotArea>
    <c:legend>
      <c:legendPos val="b"/>
      <c:layout>
        <c:manualLayout>
          <c:xMode val="edge"/>
          <c:yMode val="edge"/>
          <c:x val="0.64975227411642"/>
          <c:y val="0.29601556582564797"/>
          <c:w val="0.262222162298206"/>
          <c:h val="0.57475679192378104"/>
        </c:manualLayout>
      </c:layout>
      <c:overlay val="0"/>
      <c:txPr>
        <a:bodyPr/>
        <a:lstStyle/>
        <a:p>
          <a:pPr>
            <a:defRPr sz="1200">
              <a:latin typeface="Verdana" panose="020B0604030504040204" pitchFamily="34" charset="0"/>
              <a:ea typeface="Verdana" panose="020B0604030504040204" pitchFamily="34" charset="0"/>
              <a:cs typeface="Verdana" panose="020B0604030504040204" pitchFamily="34" charset="0"/>
            </a:defRPr>
          </a:pPr>
          <a:endParaRPr lang="en-US"/>
        </a:p>
      </c:txPr>
    </c:legend>
    <c:plotVisOnly val="1"/>
    <c:dispBlanksAs val="zero"/>
    <c:showDLblsOverMax val="0"/>
  </c:chart>
  <c:txPr>
    <a:bodyPr/>
    <a:lstStyle/>
    <a:p>
      <a:pPr>
        <a:defRPr sz="1800"/>
      </a:pPr>
      <a:endParaRPr lang="en-US"/>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1642891911876724"/>
          <c:y val="3.7319762510602206E-2"/>
          <c:w val="0.5447886575831008"/>
          <c:h val="0.74417476441399022"/>
        </c:manualLayout>
      </c:layout>
      <c:pieChart>
        <c:varyColors val="1"/>
        <c:ser>
          <c:idx val="0"/>
          <c:order val="0"/>
          <c:tx>
            <c:strRef>
              <c:f>Sheet1!$B$1</c:f>
              <c:strCache>
                <c:ptCount val="1"/>
                <c:pt idx="0">
                  <c:v>Sales</c:v>
                </c:pt>
              </c:strCache>
            </c:strRef>
          </c:tx>
          <c:spPr>
            <a:ln>
              <a:noFill/>
            </a:ln>
          </c:spPr>
          <c:dPt>
            <c:idx val="0"/>
            <c:bubble3D val="0"/>
            <c:spPr>
              <a:solidFill>
                <a:srgbClr val="C7FF17"/>
              </a:solidFill>
              <a:ln w="19050">
                <a:noFill/>
              </a:ln>
              <a:effectLst/>
            </c:spPr>
            <c:extLst xmlns:c16r2="http://schemas.microsoft.com/office/drawing/2015/06/chart">
              <c:ext xmlns:c16="http://schemas.microsoft.com/office/drawing/2014/chart" uri="{C3380CC4-5D6E-409C-BE32-E72D297353CC}">
                <c16:uniqueId val="{00000001-F84F-482A-AD01-0014661C825B}"/>
              </c:ext>
            </c:extLst>
          </c:dPt>
          <c:dPt>
            <c:idx val="1"/>
            <c:bubble3D val="0"/>
            <c:explosion val="10"/>
            <c:spPr>
              <a:solidFill>
                <a:srgbClr val="00D1D1"/>
              </a:solidFill>
              <a:ln w="19050">
                <a:noFill/>
              </a:ln>
              <a:effectLst/>
            </c:spPr>
            <c:extLst xmlns:c16r2="http://schemas.microsoft.com/office/drawing/2015/06/chart">
              <c:ext xmlns:c16="http://schemas.microsoft.com/office/drawing/2014/chart" uri="{C3380CC4-5D6E-409C-BE32-E72D297353CC}">
                <c16:uniqueId val="{00000003-F84F-482A-AD01-0014661C825B}"/>
              </c:ext>
            </c:extLst>
          </c:dPt>
          <c:dPt>
            <c:idx val="2"/>
            <c:bubble3D val="0"/>
            <c:spPr>
              <a:solidFill>
                <a:srgbClr val="FF6326"/>
              </a:solidFill>
              <a:ln w="19050">
                <a:noFill/>
              </a:ln>
              <a:effectLst/>
            </c:spPr>
            <c:extLst xmlns:c16r2="http://schemas.microsoft.com/office/drawing/2015/06/chart">
              <c:ext xmlns:c16="http://schemas.microsoft.com/office/drawing/2014/chart" uri="{C3380CC4-5D6E-409C-BE32-E72D297353CC}">
                <c16:uniqueId val="{00000002-F84F-482A-AD01-0014661C825B}"/>
              </c:ext>
            </c:extLst>
          </c:dPt>
          <c:dPt>
            <c:idx val="3"/>
            <c:bubble3D val="0"/>
            <c:spPr>
              <a:solidFill>
                <a:schemeClr val="accent4"/>
              </a:solidFill>
              <a:ln w="19050">
                <a:noFill/>
              </a:ln>
              <a:effectLst/>
            </c:spPr>
            <c:extLst xmlns:c16r2="http://schemas.microsoft.com/office/drawing/2015/06/chart">
              <c:ext xmlns:c16="http://schemas.microsoft.com/office/drawing/2014/chart" uri="{C3380CC4-5D6E-409C-BE32-E72D297353CC}">
                <c16:uniqueId val="{00000007-312B-4E70-8A72-7DDE6AB0068A}"/>
              </c:ext>
            </c:extLst>
          </c:dPt>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rgbClr val="2C004B"/>
                    </a:solidFill>
                    <a:latin typeface="+mn-lt"/>
                    <a:ea typeface="+mn-ea"/>
                    <a:cs typeface="+mn-cs"/>
                  </a:defRPr>
                </a:pPr>
                <a:endParaRPr lang="en-US"/>
              </a:p>
            </c:txPr>
            <c:dLblPos val="bestFit"/>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xmlns:c16r2="http://schemas.microsoft.com/office/drawing/2015/06/chart">
              <c:ext xmlns:c15="http://schemas.microsoft.com/office/drawing/2012/chart" uri="{CE6537A1-D6FC-4f65-9D91-7224C49458BB}"/>
            </c:extLst>
          </c:dLbls>
          <c:cat>
            <c:numRef>
              <c:f>Sheet1!$A$2:$A$5</c:f>
              <c:numCache>
                <c:formatCode>General</c:formatCode>
                <c:ptCount val="4"/>
                <c:pt idx="0">
                  <c:v>2014</c:v>
                </c:pt>
                <c:pt idx="1">
                  <c:v>2015</c:v>
                </c:pt>
                <c:pt idx="2">
                  <c:v>2016</c:v>
                </c:pt>
                <c:pt idx="3">
                  <c:v>2017</c:v>
                </c:pt>
              </c:numCache>
            </c:numRef>
          </c:cat>
          <c:val>
            <c:numRef>
              <c:f>Sheet1!$B$2:$B$5</c:f>
              <c:numCache>
                <c:formatCode>General</c:formatCode>
                <c:ptCount val="4"/>
                <c:pt idx="0">
                  <c:v>8.1999999999999993</c:v>
                </c:pt>
                <c:pt idx="1">
                  <c:v>3.2</c:v>
                </c:pt>
                <c:pt idx="2">
                  <c:v>1.4</c:v>
                </c:pt>
                <c:pt idx="3">
                  <c:v>1.2</c:v>
                </c:pt>
              </c:numCache>
            </c:numRef>
          </c:val>
          <c:extLst xmlns:c16r2="http://schemas.microsoft.com/office/drawing/2015/06/chart">
            <c:ext xmlns:c16="http://schemas.microsoft.com/office/drawing/2014/chart" uri="{C3380CC4-5D6E-409C-BE32-E72D297353CC}">
              <c16:uniqueId val="{00000000-F84F-482A-AD01-0014661C825B}"/>
            </c:ext>
          </c:extLst>
        </c:ser>
        <c:dLbls>
          <c:dLblPos val="bestFit"/>
          <c:showLegendKey val="0"/>
          <c:showVal val="1"/>
          <c:showCatName val="0"/>
          <c:showSerName val="0"/>
          <c:showPercent val="0"/>
          <c:showBubbleSize val="0"/>
          <c:showLeaderLines val="1"/>
        </c:dLbls>
        <c:firstSliceAng val="0"/>
      </c:pieChart>
      <c:spPr>
        <a:noFill/>
        <a:ln>
          <a:noFill/>
        </a:ln>
        <a:effectLst/>
      </c:spPr>
    </c:plotArea>
    <c:legend>
      <c:legendPos val="b"/>
      <c:layout>
        <c:manualLayout>
          <c:xMode val="edge"/>
          <c:yMode val="edge"/>
          <c:x val="0.6730032199583299"/>
          <c:y val="0.78074595938665559"/>
          <c:w val="0.31378737451632976"/>
          <c:h val="0.19747545622132984"/>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2372508916875825"/>
          <c:y val="3.7303947329069415E-2"/>
          <c:w val="0.55255001722944974"/>
          <c:h val="0.75445698056456334"/>
        </c:manualLayout>
      </c:layout>
      <c:doughnutChart>
        <c:varyColors val="1"/>
        <c:ser>
          <c:idx val="0"/>
          <c:order val="0"/>
          <c:tx>
            <c:strRef>
              <c:f>Sheet1!$B$1</c:f>
              <c:strCache>
                <c:ptCount val="1"/>
                <c:pt idx="0">
                  <c:v>Sales</c:v>
                </c:pt>
              </c:strCache>
            </c:strRef>
          </c:tx>
          <c:spPr>
            <a:ln>
              <a:noFill/>
            </a:ln>
          </c:spPr>
          <c:dPt>
            <c:idx val="0"/>
            <c:bubble3D val="0"/>
            <c:spPr>
              <a:solidFill>
                <a:srgbClr val="C7FF17"/>
              </a:solidFill>
              <a:ln w="19050">
                <a:noFill/>
              </a:ln>
              <a:effectLst/>
            </c:spPr>
            <c:extLst xmlns:c16r2="http://schemas.microsoft.com/office/drawing/2015/06/chart">
              <c:ext xmlns:c16="http://schemas.microsoft.com/office/drawing/2014/chart" uri="{C3380CC4-5D6E-409C-BE32-E72D297353CC}">
                <c16:uniqueId val="{00000001-4C36-4FD4-BEC6-AC0745608DC2}"/>
              </c:ext>
            </c:extLst>
          </c:dPt>
          <c:dPt>
            <c:idx val="1"/>
            <c:bubble3D val="0"/>
            <c:spPr>
              <a:solidFill>
                <a:srgbClr val="00D1D1"/>
              </a:solidFill>
              <a:ln w="19050">
                <a:noFill/>
              </a:ln>
              <a:effectLst/>
            </c:spPr>
            <c:extLst xmlns:c16r2="http://schemas.microsoft.com/office/drawing/2015/06/chart">
              <c:ext xmlns:c16="http://schemas.microsoft.com/office/drawing/2014/chart" uri="{C3380CC4-5D6E-409C-BE32-E72D297353CC}">
                <c16:uniqueId val="{00000004-4C36-4FD4-BEC6-AC0745608DC2}"/>
              </c:ext>
            </c:extLst>
          </c:dPt>
          <c:dPt>
            <c:idx val="2"/>
            <c:bubble3D val="0"/>
            <c:spPr>
              <a:solidFill>
                <a:srgbClr val="FF6326"/>
              </a:solidFill>
              <a:ln w="19050">
                <a:noFill/>
              </a:ln>
              <a:effectLst/>
            </c:spPr>
            <c:extLst xmlns:c16r2="http://schemas.microsoft.com/office/drawing/2015/06/chart">
              <c:ext xmlns:c16="http://schemas.microsoft.com/office/drawing/2014/chart" uri="{C3380CC4-5D6E-409C-BE32-E72D297353CC}">
                <c16:uniqueId val="{00000003-4C36-4FD4-BEC6-AC0745608DC2}"/>
              </c:ext>
            </c:extLst>
          </c:dPt>
          <c:dPt>
            <c:idx val="3"/>
            <c:bubble3D val="0"/>
            <c:spPr>
              <a:solidFill>
                <a:srgbClr val="00C27A"/>
              </a:solidFill>
              <a:ln w="19050">
                <a:noFill/>
              </a:ln>
              <a:effectLst/>
            </c:spPr>
            <c:extLst xmlns:c16r2="http://schemas.microsoft.com/office/drawing/2015/06/chart">
              <c:ext xmlns:c16="http://schemas.microsoft.com/office/drawing/2014/chart" uri="{C3380CC4-5D6E-409C-BE32-E72D297353CC}">
                <c16:uniqueId val="{00000002-4C36-4FD4-BEC6-AC0745608DC2}"/>
              </c:ext>
            </c:extLst>
          </c:dPt>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rgbClr val="2C004B"/>
                    </a:solidFill>
                    <a:latin typeface="+mn-lt"/>
                    <a:ea typeface="+mn-ea"/>
                    <a:cs typeface="+mn-cs"/>
                  </a:defRPr>
                </a:pPr>
                <a:endParaRPr lang="en-US"/>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xmlns:c16r2="http://schemas.microsoft.com/office/drawing/2015/06/chart">
              <c:ext xmlns:c15="http://schemas.microsoft.com/office/drawing/2012/chart" uri="{CE6537A1-D6FC-4f65-9D91-7224C49458BB}"/>
            </c:extLst>
          </c:dLbls>
          <c:cat>
            <c:numRef>
              <c:f>Sheet1!$A$2:$A$5</c:f>
              <c:numCache>
                <c:formatCode>General</c:formatCode>
                <c:ptCount val="4"/>
                <c:pt idx="0">
                  <c:v>2014</c:v>
                </c:pt>
                <c:pt idx="1">
                  <c:v>2015</c:v>
                </c:pt>
                <c:pt idx="2">
                  <c:v>2016</c:v>
                </c:pt>
                <c:pt idx="3">
                  <c:v>2017</c:v>
                </c:pt>
              </c:numCache>
            </c:numRef>
          </c:cat>
          <c:val>
            <c:numRef>
              <c:f>Sheet1!$B$2:$B$5</c:f>
              <c:numCache>
                <c:formatCode>General</c:formatCode>
                <c:ptCount val="4"/>
                <c:pt idx="0">
                  <c:v>8.1999999999999993</c:v>
                </c:pt>
                <c:pt idx="1">
                  <c:v>3.2</c:v>
                </c:pt>
                <c:pt idx="2">
                  <c:v>1.4</c:v>
                </c:pt>
                <c:pt idx="3">
                  <c:v>1.2</c:v>
                </c:pt>
              </c:numCache>
            </c:numRef>
          </c:val>
          <c:extLst xmlns:c16r2="http://schemas.microsoft.com/office/drawing/2015/06/chart">
            <c:ext xmlns:c16="http://schemas.microsoft.com/office/drawing/2014/chart" uri="{C3380CC4-5D6E-409C-BE32-E72D297353CC}">
              <c16:uniqueId val="{00000000-4C36-4FD4-BEC6-AC0745608DC2}"/>
            </c:ext>
          </c:extLst>
        </c:ser>
        <c:dLbls>
          <c:showLegendKey val="0"/>
          <c:showVal val="0"/>
          <c:showCatName val="0"/>
          <c:showSerName val="0"/>
          <c:showPercent val="0"/>
          <c:showBubbleSize val="0"/>
          <c:showLeaderLines val="1"/>
        </c:dLbls>
        <c:firstSliceAng val="0"/>
        <c:holeSize val="66"/>
      </c:doughnutChart>
      <c:spPr>
        <a:noFill/>
        <a:ln>
          <a:noFill/>
        </a:ln>
        <a:effectLst/>
      </c:spPr>
    </c:plotArea>
    <c:legend>
      <c:legendPos val="b"/>
      <c:layout>
        <c:manualLayout>
          <c:xMode val="edge"/>
          <c:yMode val="edge"/>
          <c:x val="0.72340413633862777"/>
          <c:y val="0.76259713905997673"/>
          <c:w val="0.26567740888059094"/>
          <c:h val="0.21562427654800859"/>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EA4E65F-6A4F-4EB5-A74C-FADEA244AA6B}" type="doc">
      <dgm:prSet loTypeId="urn:microsoft.com/office/officeart/2005/8/layout/chevron1" loCatId="process" qsTypeId="urn:microsoft.com/office/officeart/2005/8/quickstyle/simple1" qsCatId="simple" csTypeId="urn:microsoft.com/office/officeart/2005/8/colors/accent1_2" csCatId="accent1" phldr="1"/>
      <dgm:spPr/>
    </dgm:pt>
    <dgm:pt modelId="{DCD4FCDF-E313-460F-8DAD-347636A5583F}">
      <dgm:prSet phldrT="[Text]" custT="1"/>
      <dgm:spPr>
        <a:solidFill>
          <a:srgbClr val="909090"/>
        </a:solidFill>
        <a:ln>
          <a:noFill/>
        </a:ln>
      </dgm:spPr>
      <dgm:t>
        <a:bodyPr/>
        <a:lstStyle/>
        <a:p>
          <a:r>
            <a:rPr lang="en-US" sz="1200" dirty="0" err="1"/>
            <a:t>Mois</a:t>
          </a:r>
          <a:endParaRPr lang="en-US" sz="1200" dirty="0"/>
        </a:p>
      </dgm:t>
    </dgm:pt>
    <dgm:pt modelId="{78DFE2C1-B7D0-4095-A24E-F3525B08BB14}" type="parTrans" cxnId="{561870F2-3231-4CC4-9CA0-6C12D3957F60}">
      <dgm:prSet/>
      <dgm:spPr/>
      <dgm:t>
        <a:bodyPr/>
        <a:lstStyle/>
        <a:p>
          <a:endParaRPr lang="en-US" sz="1200"/>
        </a:p>
      </dgm:t>
    </dgm:pt>
    <dgm:pt modelId="{4683D5E5-987E-41ED-AFC8-423AAA111372}" type="sibTrans" cxnId="{561870F2-3231-4CC4-9CA0-6C12D3957F60}">
      <dgm:prSet/>
      <dgm:spPr/>
      <dgm:t>
        <a:bodyPr/>
        <a:lstStyle/>
        <a:p>
          <a:endParaRPr lang="en-US" sz="1200"/>
        </a:p>
      </dgm:t>
    </dgm:pt>
    <dgm:pt modelId="{812EE15D-26CC-47B4-A54A-14B3175E4372}">
      <dgm:prSet phldrT="[Text]" custT="1"/>
      <dgm:spPr>
        <a:solidFill>
          <a:srgbClr val="909090"/>
        </a:solidFill>
        <a:ln>
          <a:noFill/>
        </a:ln>
      </dgm:spPr>
      <dgm:t>
        <a:bodyPr/>
        <a:lstStyle/>
        <a:p>
          <a:r>
            <a:rPr lang="en-US" sz="1200" dirty="0" err="1"/>
            <a:t>Mois</a:t>
          </a:r>
          <a:endParaRPr lang="en-US" sz="1200" dirty="0"/>
        </a:p>
      </dgm:t>
    </dgm:pt>
    <dgm:pt modelId="{640A1614-F681-40D5-AFBD-BF9D541ABA0C}" type="parTrans" cxnId="{683C22EB-5176-4A8F-8F48-E83B15A11855}">
      <dgm:prSet/>
      <dgm:spPr/>
      <dgm:t>
        <a:bodyPr/>
        <a:lstStyle/>
        <a:p>
          <a:endParaRPr lang="en-US" sz="1200"/>
        </a:p>
      </dgm:t>
    </dgm:pt>
    <dgm:pt modelId="{CB394813-21B6-4BF9-B903-2ABBF146C78A}" type="sibTrans" cxnId="{683C22EB-5176-4A8F-8F48-E83B15A11855}">
      <dgm:prSet/>
      <dgm:spPr/>
      <dgm:t>
        <a:bodyPr/>
        <a:lstStyle/>
        <a:p>
          <a:endParaRPr lang="en-US" sz="1200"/>
        </a:p>
      </dgm:t>
    </dgm:pt>
    <dgm:pt modelId="{10C17986-FB66-44F1-9FDA-06F32EBD1A71}">
      <dgm:prSet phldrT="[Text]" custT="1"/>
      <dgm:spPr>
        <a:solidFill>
          <a:srgbClr val="909090"/>
        </a:solidFill>
        <a:ln>
          <a:noFill/>
        </a:ln>
      </dgm:spPr>
      <dgm:t>
        <a:bodyPr/>
        <a:lstStyle/>
        <a:p>
          <a:r>
            <a:rPr lang="en-US" sz="1200" dirty="0" err="1"/>
            <a:t>Mois</a:t>
          </a:r>
          <a:endParaRPr lang="en-US" sz="1200" dirty="0"/>
        </a:p>
      </dgm:t>
    </dgm:pt>
    <dgm:pt modelId="{D808421F-3C65-4E06-8D48-18D079AF744A}" type="parTrans" cxnId="{567128AC-5F36-4ED3-A3AA-64A288534820}">
      <dgm:prSet/>
      <dgm:spPr/>
      <dgm:t>
        <a:bodyPr/>
        <a:lstStyle/>
        <a:p>
          <a:endParaRPr lang="en-US" sz="1200"/>
        </a:p>
      </dgm:t>
    </dgm:pt>
    <dgm:pt modelId="{01890D2E-2FCC-470F-A5F2-5E3D3EB6C611}" type="sibTrans" cxnId="{567128AC-5F36-4ED3-A3AA-64A288534820}">
      <dgm:prSet/>
      <dgm:spPr/>
      <dgm:t>
        <a:bodyPr/>
        <a:lstStyle/>
        <a:p>
          <a:endParaRPr lang="en-US" sz="1200"/>
        </a:p>
      </dgm:t>
    </dgm:pt>
    <dgm:pt modelId="{6A2BAF1A-3266-471C-87EC-1024EB2CD399}">
      <dgm:prSet phldrT="[Text]" custT="1"/>
      <dgm:spPr>
        <a:solidFill>
          <a:srgbClr val="909090"/>
        </a:solidFill>
        <a:ln>
          <a:noFill/>
        </a:ln>
      </dgm:spPr>
      <dgm:t>
        <a:bodyPr/>
        <a:lstStyle/>
        <a:p>
          <a:r>
            <a:rPr lang="en-US" sz="1200"/>
            <a:t>Mois</a:t>
          </a:r>
          <a:endParaRPr lang="en-US" sz="1200" dirty="0"/>
        </a:p>
      </dgm:t>
    </dgm:pt>
    <dgm:pt modelId="{99DB6D02-C583-43A8-8E2C-17ACC5A3A80F}" type="parTrans" cxnId="{D5038DAA-1A66-4E38-B66A-9F0E87818C88}">
      <dgm:prSet/>
      <dgm:spPr/>
      <dgm:t>
        <a:bodyPr/>
        <a:lstStyle/>
        <a:p>
          <a:endParaRPr lang="en-US" sz="1200"/>
        </a:p>
      </dgm:t>
    </dgm:pt>
    <dgm:pt modelId="{D58E27F2-2AD4-44A0-A375-8CF9A03F161B}" type="sibTrans" cxnId="{D5038DAA-1A66-4E38-B66A-9F0E87818C88}">
      <dgm:prSet/>
      <dgm:spPr/>
      <dgm:t>
        <a:bodyPr/>
        <a:lstStyle/>
        <a:p>
          <a:endParaRPr lang="en-US" sz="1200"/>
        </a:p>
      </dgm:t>
    </dgm:pt>
    <dgm:pt modelId="{8E47EE55-D025-438A-AAE6-75F9AF66618D}">
      <dgm:prSet phldrT="[Text]" custT="1"/>
      <dgm:spPr>
        <a:solidFill>
          <a:srgbClr val="909090"/>
        </a:solidFill>
        <a:ln>
          <a:noFill/>
        </a:ln>
      </dgm:spPr>
      <dgm:t>
        <a:bodyPr/>
        <a:lstStyle/>
        <a:p>
          <a:r>
            <a:rPr lang="en-US" sz="1200"/>
            <a:t>Mois</a:t>
          </a:r>
          <a:endParaRPr lang="en-US" sz="1200" dirty="0"/>
        </a:p>
      </dgm:t>
    </dgm:pt>
    <dgm:pt modelId="{4EF0B2FC-576A-4A4E-8A56-EB17272369B0}" type="parTrans" cxnId="{D1E16B60-334C-40A3-9F2B-9DA513D049B4}">
      <dgm:prSet/>
      <dgm:spPr/>
      <dgm:t>
        <a:bodyPr/>
        <a:lstStyle/>
        <a:p>
          <a:endParaRPr lang="en-US" sz="1200"/>
        </a:p>
      </dgm:t>
    </dgm:pt>
    <dgm:pt modelId="{277ADFB8-6234-4BB1-A67A-2E528B964EE6}" type="sibTrans" cxnId="{D1E16B60-334C-40A3-9F2B-9DA513D049B4}">
      <dgm:prSet/>
      <dgm:spPr/>
      <dgm:t>
        <a:bodyPr/>
        <a:lstStyle/>
        <a:p>
          <a:endParaRPr lang="en-US" sz="1200"/>
        </a:p>
      </dgm:t>
    </dgm:pt>
    <dgm:pt modelId="{C56D219E-55E4-4253-ACF0-FFBEA46ED886}">
      <dgm:prSet phldrT="[Text]" custT="1"/>
      <dgm:spPr>
        <a:solidFill>
          <a:srgbClr val="909090"/>
        </a:solidFill>
        <a:ln>
          <a:noFill/>
        </a:ln>
      </dgm:spPr>
      <dgm:t>
        <a:bodyPr/>
        <a:lstStyle/>
        <a:p>
          <a:r>
            <a:rPr lang="en-US" sz="1200"/>
            <a:t>Mois</a:t>
          </a:r>
          <a:endParaRPr lang="en-US" sz="1200" dirty="0"/>
        </a:p>
      </dgm:t>
    </dgm:pt>
    <dgm:pt modelId="{39F8EB1D-AA99-4E52-B360-A23B3D142885}" type="parTrans" cxnId="{CC049CE0-A6F9-4D0D-BA14-07C238F5887E}">
      <dgm:prSet/>
      <dgm:spPr/>
      <dgm:t>
        <a:bodyPr/>
        <a:lstStyle/>
        <a:p>
          <a:endParaRPr lang="en-US" sz="1200"/>
        </a:p>
      </dgm:t>
    </dgm:pt>
    <dgm:pt modelId="{FD005A4B-AA23-4BC2-87CA-3AF94A4C7A55}" type="sibTrans" cxnId="{CC049CE0-A6F9-4D0D-BA14-07C238F5887E}">
      <dgm:prSet/>
      <dgm:spPr/>
      <dgm:t>
        <a:bodyPr/>
        <a:lstStyle/>
        <a:p>
          <a:endParaRPr lang="en-US" sz="1200"/>
        </a:p>
      </dgm:t>
    </dgm:pt>
    <dgm:pt modelId="{CD8E970A-2DE3-41FE-9EFC-957169F5AC58}">
      <dgm:prSet phldrT="[Text]" custT="1"/>
      <dgm:spPr>
        <a:solidFill>
          <a:srgbClr val="909090"/>
        </a:solidFill>
        <a:ln>
          <a:noFill/>
        </a:ln>
      </dgm:spPr>
      <dgm:t>
        <a:bodyPr/>
        <a:lstStyle/>
        <a:p>
          <a:r>
            <a:rPr lang="en-US" sz="1200"/>
            <a:t>Mois</a:t>
          </a:r>
          <a:endParaRPr lang="en-US" sz="1200" dirty="0"/>
        </a:p>
      </dgm:t>
    </dgm:pt>
    <dgm:pt modelId="{A80D56DA-6F32-4BB5-9110-859358ADD801}" type="parTrans" cxnId="{FD5A4F48-648E-4728-B845-3CAB1983E934}">
      <dgm:prSet/>
      <dgm:spPr/>
      <dgm:t>
        <a:bodyPr/>
        <a:lstStyle/>
        <a:p>
          <a:endParaRPr lang="en-US" sz="1200"/>
        </a:p>
      </dgm:t>
    </dgm:pt>
    <dgm:pt modelId="{50B9E4CB-087E-4BD4-8655-182FE10816A7}" type="sibTrans" cxnId="{FD5A4F48-648E-4728-B845-3CAB1983E934}">
      <dgm:prSet/>
      <dgm:spPr/>
      <dgm:t>
        <a:bodyPr/>
        <a:lstStyle/>
        <a:p>
          <a:endParaRPr lang="en-US" sz="1200"/>
        </a:p>
      </dgm:t>
    </dgm:pt>
    <dgm:pt modelId="{C7AB93FB-007C-4A3D-9A37-884AFA217472}">
      <dgm:prSet phldrT="[Text]" custT="1"/>
      <dgm:spPr>
        <a:solidFill>
          <a:srgbClr val="909090"/>
        </a:solidFill>
        <a:ln>
          <a:noFill/>
        </a:ln>
      </dgm:spPr>
      <dgm:t>
        <a:bodyPr/>
        <a:lstStyle/>
        <a:p>
          <a:r>
            <a:rPr lang="en-US" sz="1200" dirty="0" err="1"/>
            <a:t>Mois</a:t>
          </a:r>
          <a:endParaRPr lang="en-US" sz="1200" dirty="0"/>
        </a:p>
      </dgm:t>
    </dgm:pt>
    <dgm:pt modelId="{D296447F-614F-4E79-AF74-8B6B0D4D1B79}" type="parTrans" cxnId="{B78DDB4C-EE44-482A-A1EA-05D1BDF7AB74}">
      <dgm:prSet/>
      <dgm:spPr/>
      <dgm:t>
        <a:bodyPr/>
        <a:lstStyle/>
        <a:p>
          <a:endParaRPr lang="en-US" sz="1200"/>
        </a:p>
      </dgm:t>
    </dgm:pt>
    <dgm:pt modelId="{FE62E837-622E-45E6-B6D1-4EDA55F3D4D0}" type="sibTrans" cxnId="{B78DDB4C-EE44-482A-A1EA-05D1BDF7AB74}">
      <dgm:prSet/>
      <dgm:spPr/>
      <dgm:t>
        <a:bodyPr/>
        <a:lstStyle/>
        <a:p>
          <a:endParaRPr lang="en-US" sz="1200"/>
        </a:p>
      </dgm:t>
    </dgm:pt>
    <dgm:pt modelId="{C5DD6DA5-EC62-490F-BF1A-7EC46AD7B10B}">
      <dgm:prSet phldrT="[Text]" custT="1"/>
      <dgm:spPr>
        <a:solidFill>
          <a:srgbClr val="909090"/>
        </a:solidFill>
        <a:ln>
          <a:noFill/>
        </a:ln>
      </dgm:spPr>
      <dgm:t>
        <a:bodyPr/>
        <a:lstStyle/>
        <a:p>
          <a:r>
            <a:rPr lang="en-US" sz="1200"/>
            <a:t>Mois</a:t>
          </a:r>
          <a:endParaRPr lang="en-US" sz="1200" dirty="0"/>
        </a:p>
      </dgm:t>
    </dgm:pt>
    <dgm:pt modelId="{EFF6E3C4-7333-4691-B2E8-D4677AAEC692}" type="parTrans" cxnId="{26568C8F-1F2F-45A5-A9DD-3301218EF3AE}">
      <dgm:prSet/>
      <dgm:spPr/>
      <dgm:t>
        <a:bodyPr/>
        <a:lstStyle/>
        <a:p>
          <a:endParaRPr lang="en-US" sz="1200"/>
        </a:p>
      </dgm:t>
    </dgm:pt>
    <dgm:pt modelId="{13825021-157D-4CB9-A4E9-675B06A043F5}" type="sibTrans" cxnId="{26568C8F-1F2F-45A5-A9DD-3301218EF3AE}">
      <dgm:prSet/>
      <dgm:spPr/>
      <dgm:t>
        <a:bodyPr/>
        <a:lstStyle/>
        <a:p>
          <a:endParaRPr lang="en-US" sz="1200"/>
        </a:p>
      </dgm:t>
    </dgm:pt>
    <dgm:pt modelId="{E6809FF6-FEA0-4457-9AC4-997DE7AB8B47}">
      <dgm:prSet phldrT="[Text]" custT="1"/>
      <dgm:spPr>
        <a:solidFill>
          <a:srgbClr val="909090"/>
        </a:solidFill>
        <a:ln>
          <a:noFill/>
        </a:ln>
      </dgm:spPr>
      <dgm:t>
        <a:bodyPr/>
        <a:lstStyle/>
        <a:p>
          <a:r>
            <a:rPr lang="en-US" sz="1200"/>
            <a:t>Mois</a:t>
          </a:r>
          <a:endParaRPr lang="en-US" sz="1200" dirty="0"/>
        </a:p>
      </dgm:t>
    </dgm:pt>
    <dgm:pt modelId="{A8C9EB7D-C541-428A-8BB1-8DE1F02D9D7D}" type="parTrans" cxnId="{4BA71936-B328-492A-BF08-509FD644BDD5}">
      <dgm:prSet/>
      <dgm:spPr/>
      <dgm:t>
        <a:bodyPr/>
        <a:lstStyle/>
        <a:p>
          <a:endParaRPr lang="en-US" sz="1200"/>
        </a:p>
      </dgm:t>
    </dgm:pt>
    <dgm:pt modelId="{F0438051-73A5-4FAD-BA75-7FED4F2C2DDE}" type="sibTrans" cxnId="{4BA71936-B328-492A-BF08-509FD644BDD5}">
      <dgm:prSet/>
      <dgm:spPr/>
      <dgm:t>
        <a:bodyPr/>
        <a:lstStyle/>
        <a:p>
          <a:endParaRPr lang="en-US" sz="1200"/>
        </a:p>
      </dgm:t>
    </dgm:pt>
    <dgm:pt modelId="{8EB256DF-04F2-42CC-A9F4-594E6661BF13}">
      <dgm:prSet phldrT="[Text]" custT="1"/>
      <dgm:spPr>
        <a:solidFill>
          <a:srgbClr val="909090"/>
        </a:solidFill>
        <a:ln>
          <a:noFill/>
        </a:ln>
      </dgm:spPr>
      <dgm:t>
        <a:bodyPr/>
        <a:lstStyle/>
        <a:p>
          <a:r>
            <a:rPr lang="en-US" sz="1200"/>
            <a:t>Mois</a:t>
          </a:r>
          <a:endParaRPr lang="en-US" sz="1200" dirty="0"/>
        </a:p>
      </dgm:t>
    </dgm:pt>
    <dgm:pt modelId="{47CBC85A-C057-4FF2-8782-FD8B70200BA5}" type="parTrans" cxnId="{9784C313-225C-4C7C-8419-9033EA7FAEBE}">
      <dgm:prSet/>
      <dgm:spPr/>
      <dgm:t>
        <a:bodyPr/>
        <a:lstStyle/>
        <a:p>
          <a:endParaRPr lang="en-US" sz="1200"/>
        </a:p>
      </dgm:t>
    </dgm:pt>
    <dgm:pt modelId="{AF7BB3E1-59A1-4532-AD1A-C4B73F43D5C3}" type="sibTrans" cxnId="{9784C313-225C-4C7C-8419-9033EA7FAEBE}">
      <dgm:prSet/>
      <dgm:spPr/>
      <dgm:t>
        <a:bodyPr/>
        <a:lstStyle/>
        <a:p>
          <a:endParaRPr lang="en-US" sz="1200"/>
        </a:p>
      </dgm:t>
    </dgm:pt>
    <dgm:pt modelId="{4A0075F2-1C6B-4462-9325-F74A65AA3E8C}">
      <dgm:prSet phldrT="[Text]" custT="1"/>
      <dgm:spPr>
        <a:solidFill>
          <a:srgbClr val="909090"/>
        </a:solidFill>
        <a:ln>
          <a:noFill/>
        </a:ln>
      </dgm:spPr>
      <dgm:t>
        <a:bodyPr/>
        <a:lstStyle/>
        <a:p>
          <a:r>
            <a:rPr lang="en-US" sz="1200" dirty="0" err="1"/>
            <a:t>Mois</a:t>
          </a:r>
          <a:endParaRPr lang="en-US" sz="1200" dirty="0"/>
        </a:p>
      </dgm:t>
    </dgm:pt>
    <dgm:pt modelId="{ACBC1C87-4D64-457B-88F2-63D0290DE775}" type="parTrans" cxnId="{F01AF299-FA0D-44BF-B223-8C29A3D91A19}">
      <dgm:prSet/>
      <dgm:spPr/>
      <dgm:t>
        <a:bodyPr/>
        <a:lstStyle/>
        <a:p>
          <a:endParaRPr lang="en-US" sz="1200"/>
        </a:p>
      </dgm:t>
    </dgm:pt>
    <dgm:pt modelId="{3006C3C8-DE88-4967-9634-77D5B083C996}" type="sibTrans" cxnId="{F01AF299-FA0D-44BF-B223-8C29A3D91A19}">
      <dgm:prSet/>
      <dgm:spPr/>
      <dgm:t>
        <a:bodyPr/>
        <a:lstStyle/>
        <a:p>
          <a:endParaRPr lang="en-US" sz="1200"/>
        </a:p>
      </dgm:t>
    </dgm:pt>
    <dgm:pt modelId="{4FD328E6-4E2A-45B0-9CFC-30089AF3C4DF}" type="pres">
      <dgm:prSet presAssocID="{DEA4E65F-6A4F-4EB5-A74C-FADEA244AA6B}" presName="Name0" presStyleCnt="0">
        <dgm:presLayoutVars>
          <dgm:dir/>
          <dgm:animLvl val="lvl"/>
          <dgm:resizeHandles val="exact"/>
        </dgm:presLayoutVars>
      </dgm:prSet>
      <dgm:spPr/>
    </dgm:pt>
    <dgm:pt modelId="{654DC66B-AB6E-41D5-8258-66B713ABEAA1}" type="pres">
      <dgm:prSet presAssocID="{DCD4FCDF-E313-460F-8DAD-347636A5583F}" presName="parTxOnly" presStyleLbl="node1" presStyleIdx="0" presStyleCnt="12">
        <dgm:presLayoutVars>
          <dgm:chMax val="0"/>
          <dgm:chPref val="0"/>
          <dgm:bulletEnabled val="1"/>
        </dgm:presLayoutVars>
      </dgm:prSet>
      <dgm:spPr/>
      <dgm:t>
        <a:bodyPr/>
        <a:lstStyle/>
        <a:p>
          <a:endParaRPr lang="en-US"/>
        </a:p>
      </dgm:t>
    </dgm:pt>
    <dgm:pt modelId="{5D9528CE-0DED-4C73-9A42-40567E0B1292}" type="pres">
      <dgm:prSet presAssocID="{4683D5E5-987E-41ED-AFC8-423AAA111372}" presName="parTxOnlySpace" presStyleCnt="0"/>
      <dgm:spPr/>
    </dgm:pt>
    <dgm:pt modelId="{AE43D2F4-E066-43DD-A51F-54768B31D8F7}" type="pres">
      <dgm:prSet presAssocID="{812EE15D-26CC-47B4-A54A-14B3175E4372}" presName="parTxOnly" presStyleLbl="node1" presStyleIdx="1" presStyleCnt="12">
        <dgm:presLayoutVars>
          <dgm:chMax val="0"/>
          <dgm:chPref val="0"/>
          <dgm:bulletEnabled val="1"/>
        </dgm:presLayoutVars>
      </dgm:prSet>
      <dgm:spPr/>
      <dgm:t>
        <a:bodyPr/>
        <a:lstStyle/>
        <a:p>
          <a:endParaRPr lang="en-US"/>
        </a:p>
      </dgm:t>
    </dgm:pt>
    <dgm:pt modelId="{EEA67D94-D984-4874-A4C1-33C071307E83}" type="pres">
      <dgm:prSet presAssocID="{CB394813-21B6-4BF9-B903-2ABBF146C78A}" presName="parTxOnlySpace" presStyleCnt="0"/>
      <dgm:spPr/>
    </dgm:pt>
    <dgm:pt modelId="{3463B6B8-78B7-4A47-8DC0-96832BECA9F3}" type="pres">
      <dgm:prSet presAssocID="{10C17986-FB66-44F1-9FDA-06F32EBD1A71}" presName="parTxOnly" presStyleLbl="node1" presStyleIdx="2" presStyleCnt="12">
        <dgm:presLayoutVars>
          <dgm:chMax val="0"/>
          <dgm:chPref val="0"/>
          <dgm:bulletEnabled val="1"/>
        </dgm:presLayoutVars>
      </dgm:prSet>
      <dgm:spPr/>
      <dgm:t>
        <a:bodyPr/>
        <a:lstStyle/>
        <a:p>
          <a:endParaRPr lang="en-US"/>
        </a:p>
      </dgm:t>
    </dgm:pt>
    <dgm:pt modelId="{9D3C2C16-7DF7-407E-B25A-78C91273AB5A}" type="pres">
      <dgm:prSet presAssocID="{01890D2E-2FCC-470F-A5F2-5E3D3EB6C611}" presName="parTxOnlySpace" presStyleCnt="0"/>
      <dgm:spPr/>
    </dgm:pt>
    <dgm:pt modelId="{571B7F73-FA6F-40DA-9CDC-9E2646942D82}" type="pres">
      <dgm:prSet presAssocID="{6A2BAF1A-3266-471C-87EC-1024EB2CD399}" presName="parTxOnly" presStyleLbl="node1" presStyleIdx="3" presStyleCnt="12">
        <dgm:presLayoutVars>
          <dgm:chMax val="0"/>
          <dgm:chPref val="0"/>
          <dgm:bulletEnabled val="1"/>
        </dgm:presLayoutVars>
      </dgm:prSet>
      <dgm:spPr/>
      <dgm:t>
        <a:bodyPr/>
        <a:lstStyle/>
        <a:p>
          <a:endParaRPr lang="en-US"/>
        </a:p>
      </dgm:t>
    </dgm:pt>
    <dgm:pt modelId="{A53D56E0-8117-4146-8441-DFEBE207C53F}" type="pres">
      <dgm:prSet presAssocID="{D58E27F2-2AD4-44A0-A375-8CF9A03F161B}" presName="parTxOnlySpace" presStyleCnt="0"/>
      <dgm:spPr/>
    </dgm:pt>
    <dgm:pt modelId="{80822898-6590-4A10-B3EC-F724FA0FACFE}" type="pres">
      <dgm:prSet presAssocID="{8E47EE55-D025-438A-AAE6-75F9AF66618D}" presName="parTxOnly" presStyleLbl="node1" presStyleIdx="4" presStyleCnt="12">
        <dgm:presLayoutVars>
          <dgm:chMax val="0"/>
          <dgm:chPref val="0"/>
          <dgm:bulletEnabled val="1"/>
        </dgm:presLayoutVars>
      </dgm:prSet>
      <dgm:spPr/>
      <dgm:t>
        <a:bodyPr/>
        <a:lstStyle/>
        <a:p>
          <a:endParaRPr lang="en-US"/>
        </a:p>
      </dgm:t>
    </dgm:pt>
    <dgm:pt modelId="{932708C2-4DAC-4B36-B51A-95829E80068F}" type="pres">
      <dgm:prSet presAssocID="{277ADFB8-6234-4BB1-A67A-2E528B964EE6}" presName="parTxOnlySpace" presStyleCnt="0"/>
      <dgm:spPr/>
    </dgm:pt>
    <dgm:pt modelId="{3FE731B8-7460-462D-AD93-CA99F5C17993}" type="pres">
      <dgm:prSet presAssocID="{C56D219E-55E4-4253-ACF0-FFBEA46ED886}" presName="parTxOnly" presStyleLbl="node1" presStyleIdx="5" presStyleCnt="12">
        <dgm:presLayoutVars>
          <dgm:chMax val="0"/>
          <dgm:chPref val="0"/>
          <dgm:bulletEnabled val="1"/>
        </dgm:presLayoutVars>
      </dgm:prSet>
      <dgm:spPr/>
      <dgm:t>
        <a:bodyPr/>
        <a:lstStyle/>
        <a:p>
          <a:endParaRPr lang="en-US"/>
        </a:p>
      </dgm:t>
    </dgm:pt>
    <dgm:pt modelId="{4C87C674-F80A-4D30-A607-2D47B7296E10}" type="pres">
      <dgm:prSet presAssocID="{FD005A4B-AA23-4BC2-87CA-3AF94A4C7A55}" presName="parTxOnlySpace" presStyleCnt="0"/>
      <dgm:spPr/>
    </dgm:pt>
    <dgm:pt modelId="{378651A3-5EFA-4DE1-8ECE-2D26DC02264B}" type="pres">
      <dgm:prSet presAssocID="{CD8E970A-2DE3-41FE-9EFC-957169F5AC58}" presName="parTxOnly" presStyleLbl="node1" presStyleIdx="6" presStyleCnt="12">
        <dgm:presLayoutVars>
          <dgm:chMax val="0"/>
          <dgm:chPref val="0"/>
          <dgm:bulletEnabled val="1"/>
        </dgm:presLayoutVars>
      </dgm:prSet>
      <dgm:spPr/>
      <dgm:t>
        <a:bodyPr/>
        <a:lstStyle/>
        <a:p>
          <a:endParaRPr lang="en-US"/>
        </a:p>
      </dgm:t>
    </dgm:pt>
    <dgm:pt modelId="{13E75D84-EBD0-4068-9E00-4E631793DE81}" type="pres">
      <dgm:prSet presAssocID="{50B9E4CB-087E-4BD4-8655-182FE10816A7}" presName="parTxOnlySpace" presStyleCnt="0"/>
      <dgm:spPr/>
    </dgm:pt>
    <dgm:pt modelId="{CBF85DBC-6958-46B3-8486-210441D9CAB7}" type="pres">
      <dgm:prSet presAssocID="{C7AB93FB-007C-4A3D-9A37-884AFA217472}" presName="parTxOnly" presStyleLbl="node1" presStyleIdx="7" presStyleCnt="12">
        <dgm:presLayoutVars>
          <dgm:chMax val="0"/>
          <dgm:chPref val="0"/>
          <dgm:bulletEnabled val="1"/>
        </dgm:presLayoutVars>
      </dgm:prSet>
      <dgm:spPr/>
      <dgm:t>
        <a:bodyPr/>
        <a:lstStyle/>
        <a:p>
          <a:endParaRPr lang="en-US"/>
        </a:p>
      </dgm:t>
    </dgm:pt>
    <dgm:pt modelId="{869011F7-F1FC-4C96-9213-273939FC109C}" type="pres">
      <dgm:prSet presAssocID="{FE62E837-622E-45E6-B6D1-4EDA55F3D4D0}" presName="parTxOnlySpace" presStyleCnt="0"/>
      <dgm:spPr/>
    </dgm:pt>
    <dgm:pt modelId="{790B2AE0-AF78-414A-BC58-9F9DD3793BC1}" type="pres">
      <dgm:prSet presAssocID="{C5DD6DA5-EC62-490F-BF1A-7EC46AD7B10B}" presName="parTxOnly" presStyleLbl="node1" presStyleIdx="8" presStyleCnt="12">
        <dgm:presLayoutVars>
          <dgm:chMax val="0"/>
          <dgm:chPref val="0"/>
          <dgm:bulletEnabled val="1"/>
        </dgm:presLayoutVars>
      </dgm:prSet>
      <dgm:spPr/>
      <dgm:t>
        <a:bodyPr/>
        <a:lstStyle/>
        <a:p>
          <a:endParaRPr lang="en-US"/>
        </a:p>
      </dgm:t>
    </dgm:pt>
    <dgm:pt modelId="{3225EFDF-024E-40E4-8B40-BA2DB05E5975}" type="pres">
      <dgm:prSet presAssocID="{13825021-157D-4CB9-A4E9-675B06A043F5}" presName="parTxOnlySpace" presStyleCnt="0"/>
      <dgm:spPr/>
    </dgm:pt>
    <dgm:pt modelId="{7EF8B96B-DA16-464E-8B0C-F2875C186912}" type="pres">
      <dgm:prSet presAssocID="{E6809FF6-FEA0-4457-9AC4-997DE7AB8B47}" presName="parTxOnly" presStyleLbl="node1" presStyleIdx="9" presStyleCnt="12">
        <dgm:presLayoutVars>
          <dgm:chMax val="0"/>
          <dgm:chPref val="0"/>
          <dgm:bulletEnabled val="1"/>
        </dgm:presLayoutVars>
      </dgm:prSet>
      <dgm:spPr/>
      <dgm:t>
        <a:bodyPr/>
        <a:lstStyle/>
        <a:p>
          <a:endParaRPr lang="en-US"/>
        </a:p>
      </dgm:t>
    </dgm:pt>
    <dgm:pt modelId="{4EEDD525-2F87-44B7-8A34-CFC77D4764C1}" type="pres">
      <dgm:prSet presAssocID="{F0438051-73A5-4FAD-BA75-7FED4F2C2DDE}" presName="parTxOnlySpace" presStyleCnt="0"/>
      <dgm:spPr/>
    </dgm:pt>
    <dgm:pt modelId="{383AC0A2-6E1E-4D81-AC1D-9FB0CBC3A3EA}" type="pres">
      <dgm:prSet presAssocID="{8EB256DF-04F2-42CC-A9F4-594E6661BF13}" presName="parTxOnly" presStyleLbl="node1" presStyleIdx="10" presStyleCnt="12">
        <dgm:presLayoutVars>
          <dgm:chMax val="0"/>
          <dgm:chPref val="0"/>
          <dgm:bulletEnabled val="1"/>
        </dgm:presLayoutVars>
      </dgm:prSet>
      <dgm:spPr/>
      <dgm:t>
        <a:bodyPr/>
        <a:lstStyle/>
        <a:p>
          <a:endParaRPr lang="en-US"/>
        </a:p>
      </dgm:t>
    </dgm:pt>
    <dgm:pt modelId="{E0DD25B2-4BC4-4534-AB4B-E14E51F7EA99}" type="pres">
      <dgm:prSet presAssocID="{AF7BB3E1-59A1-4532-AD1A-C4B73F43D5C3}" presName="parTxOnlySpace" presStyleCnt="0"/>
      <dgm:spPr/>
    </dgm:pt>
    <dgm:pt modelId="{7C6EA6C0-116C-4575-A329-19B523129479}" type="pres">
      <dgm:prSet presAssocID="{4A0075F2-1C6B-4462-9325-F74A65AA3E8C}" presName="parTxOnly" presStyleLbl="node1" presStyleIdx="11" presStyleCnt="12">
        <dgm:presLayoutVars>
          <dgm:chMax val="0"/>
          <dgm:chPref val="0"/>
          <dgm:bulletEnabled val="1"/>
        </dgm:presLayoutVars>
      </dgm:prSet>
      <dgm:spPr/>
      <dgm:t>
        <a:bodyPr/>
        <a:lstStyle/>
        <a:p>
          <a:endParaRPr lang="en-US"/>
        </a:p>
      </dgm:t>
    </dgm:pt>
  </dgm:ptLst>
  <dgm:cxnLst>
    <dgm:cxn modelId="{D5038DAA-1A66-4E38-B66A-9F0E87818C88}" srcId="{DEA4E65F-6A4F-4EB5-A74C-FADEA244AA6B}" destId="{6A2BAF1A-3266-471C-87EC-1024EB2CD399}" srcOrd="3" destOrd="0" parTransId="{99DB6D02-C583-43A8-8E2C-17ACC5A3A80F}" sibTransId="{D58E27F2-2AD4-44A0-A375-8CF9A03F161B}"/>
    <dgm:cxn modelId="{D1E16B60-334C-40A3-9F2B-9DA513D049B4}" srcId="{DEA4E65F-6A4F-4EB5-A74C-FADEA244AA6B}" destId="{8E47EE55-D025-438A-AAE6-75F9AF66618D}" srcOrd="4" destOrd="0" parTransId="{4EF0B2FC-576A-4A4E-8A56-EB17272369B0}" sibTransId="{277ADFB8-6234-4BB1-A67A-2E528B964EE6}"/>
    <dgm:cxn modelId="{B7C1FB13-93AD-4CF8-8A02-D7AD17214CCD}" type="presOf" srcId="{C56D219E-55E4-4253-ACF0-FFBEA46ED886}" destId="{3FE731B8-7460-462D-AD93-CA99F5C17993}" srcOrd="0" destOrd="0" presId="urn:microsoft.com/office/officeart/2005/8/layout/chevron1"/>
    <dgm:cxn modelId="{99C0B07E-9976-4273-8411-A95777B62DA3}" type="presOf" srcId="{DCD4FCDF-E313-460F-8DAD-347636A5583F}" destId="{654DC66B-AB6E-41D5-8258-66B713ABEAA1}" srcOrd="0" destOrd="0" presId="urn:microsoft.com/office/officeart/2005/8/layout/chevron1"/>
    <dgm:cxn modelId="{013E2CC6-8655-477A-89AE-EDAA87EDBABF}" type="presOf" srcId="{C7AB93FB-007C-4A3D-9A37-884AFA217472}" destId="{CBF85DBC-6958-46B3-8486-210441D9CAB7}" srcOrd="0" destOrd="0" presId="urn:microsoft.com/office/officeart/2005/8/layout/chevron1"/>
    <dgm:cxn modelId="{4176BF34-72FE-4CFC-A2DF-C63E61D156C4}" type="presOf" srcId="{CD8E970A-2DE3-41FE-9EFC-957169F5AC58}" destId="{378651A3-5EFA-4DE1-8ECE-2D26DC02264B}" srcOrd="0" destOrd="0" presId="urn:microsoft.com/office/officeart/2005/8/layout/chevron1"/>
    <dgm:cxn modelId="{24897D7D-021F-42FA-975F-2F412258508B}" type="presOf" srcId="{E6809FF6-FEA0-4457-9AC4-997DE7AB8B47}" destId="{7EF8B96B-DA16-464E-8B0C-F2875C186912}" srcOrd="0" destOrd="0" presId="urn:microsoft.com/office/officeart/2005/8/layout/chevron1"/>
    <dgm:cxn modelId="{FD5A4F48-648E-4728-B845-3CAB1983E934}" srcId="{DEA4E65F-6A4F-4EB5-A74C-FADEA244AA6B}" destId="{CD8E970A-2DE3-41FE-9EFC-957169F5AC58}" srcOrd="6" destOrd="0" parTransId="{A80D56DA-6F32-4BB5-9110-859358ADD801}" sibTransId="{50B9E4CB-087E-4BD4-8655-182FE10816A7}"/>
    <dgm:cxn modelId="{783F30FC-8F1C-4928-9AF8-D1F54075A27F}" type="presOf" srcId="{10C17986-FB66-44F1-9FDA-06F32EBD1A71}" destId="{3463B6B8-78B7-4A47-8DC0-96832BECA9F3}" srcOrd="0" destOrd="0" presId="urn:microsoft.com/office/officeart/2005/8/layout/chevron1"/>
    <dgm:cxn modelId="{F01AF299-FA0D-44BF-B223-8C29A3D91A19}" srcId="{DEA4E65F-6A4F-4EB5-A74C-FADEA244AA6B}" destId="{4A0075F2-1C6B-4462-9325-F74A65AA3E8C}" srcOrd="11" destOrd="0" parTransId="{ACBC1C87-4D64-457B-88F2-63D0290DE775}" sibTransId="{3006C3C8-DE88-4967-9634-77D5B083C996}"/>
    <dgm:cxn modelId="{561870F2-3231-4CC4-9CA0-6C12D3957F60}" srcId="{DEA4E65F-6A4F-4EB5-A74C-FADEA244AA6B}" destId="{DCD4FCDF-E313-460F-8DAD-347636A5583F}" srcOrd="0" destOrd="0" parTransId="{78DFE2C1-B7D0-4095-A24E-F3525B08BB14}" sibTransId="{4683D5E5-987E-41ED-AFC8-423AAA111372}"/>
    <dgm:cxn modelId="{CC049CE0-A6F9-4D0D-BA14-07C238F5887E}" srcId="{DEA4E65F-6A4F-4EB5-A74C-FADEA244AA6B}" destId="{C56D219E-55E4-4253-ACF0-FFBEA46ED886}" srcOrd="5" destOrd="0" parTransId="{39F8EB1D-AA99-4E52-B360-A23B3D142885}" sibTransId="{FD005A4B-AA23-4BC2-87CA-3AF94A4C7A55}"/>
    <dgm:cxn modelId="{40E22E52-15BB-41DE-A7C3-9C4787828C7D}" type="presOf" srcId="{812EE15D-26CC-47B4-A54A-14B3175E4372}" destId="{AE43D2F4-E066-43DD-A51F-54768B31D8F7}" srcOrd="0" destOrd="0" presId="urn:microsoft.com/office/officeart/2005/8/layout/chevron1"/>
    <dgm:cxn modelId="{B78DDB4C-EE44-482A-A1EA-05D1BDF7AB74}" srcId="{DEA4E65F-6A4F-4EB5-A74C-FADEA244AA6B}" destId="{C7AB93FB-007C-4A3D-9A37-884AFA217472}" srcOrd="7" destOrd="0" parTransId="{D296447F-614F-4E79-AF74-8B6B0D4D1B79}" sibTransId="{FE62E837-622E-45E6-B6D1-4EDA55F3D4D0}"/>
    <dgm:cxn modelId="{4BA71936-B328-492A-BF08-509FD644BDD5}" srcId="{DEA4E65F-6A4F-4EB5-A74C-FADEA244AA6B}" destId="{E6809FF6-FEA0-4457-9AC4-997DE7AB8B47}" srcOrd="9" destOrd="0" parTransId="{A8C9EB7D-C541-428A-8BB1-8DE1F02D9D7D}" sibTransId="{F0438051-73A5-4FAD-BA75-7FED4F2C2DDE}"/>
    <dgm:cxn modelId="{9784C313-225C-4C7C-8419-9033EA7FAEBE}" srcId="{DEA4E65F-6A4F-4EB5-A74C-FADEA244AA6B}" destId="{8EB256DF-04F2-42CC-A9F4-594E6661BF13}" srcOrd="10" destOrd="0" parTransId="{47CBC85A-C057-4FF2-8782-FD8B70200BA5}" sibTransId="{AF7BB3E1-59A1-4532-AD1A-C4B73F43D5C3}"/>
    <dgm:cxn modelId="{8CD64009-98D7-48CD-9326-23D0FBC80014}" type="presOf" srcId="{8E47EE55-D025-438A-AAE6-75F9AF66618D}" destId="{80822898-6590-4A10-B3EC-F724FA0FACFE}" srcOrd="0" destOrd="0" presId="urn:microsoft.com/office/officeart/2005/8/layout/chevron1"/>
    <dgm:cxn modelId="{6CE48770-BF2E-4750-8A5C-9C98BEE9C038}" type="presOf" srcId="{8EB256DF-04F2-42CC-A9F4-594E6661BF13}" destId="{383AC0A2-6E1E-4D81-AC1D-9FB0CBC3A3EA}" srcOrd="0" destOrd="0" presId="urn:microsoft.com/office/officeart/2005/8/layout/chevron1"/>
    <dgm:cxn modelId="{26568C8F-1F2F-45A5-A9DD-3301218EF3AE}" srcId="{DEA4E65F-6A4F-4EB5-A74C-FADEA244AA6B}" destId="{C5DD6DA5-EC62-490F-BF1A-7EC46AD7B10B}" srcOrd="8" destOrd="0" parTransId="{EFF6E3C4-7333-4691-B2E8-D4677AAEC692}" sibTransId="{13825021-157D-4CB9-A4E9-675B06A043F5}"/>
    <dgm:cxn modelId="{2029027D-AB71-470E-8457-B60AA4907990}" type="presOf" srcId="{C5DD6DA5-EC62-490F-BF1A-7EC46AD7B10B}" destId="{790B2AE0-AF78-414A-BC58-9F9DD3793BC1}" srcOrd="0" destOrd="0" presId="urn:microsoft.com/office/officeart/2005/8/layout/chevron1"/>
    <dgm:cxn modelId="{8C8BE96B-3066-4296-B1A3-8166572A4A32}" type="presOf" srcId="{4A0075F2-1C6B-4462-9325-F74A65AA3E8C}" destId="{7C6EA6C0-116C-4575-A329-19B523129479}" srcOrd="0" destOrd="0" presId="urn:microsoft.com/office/officeart/2005/8/layout/chevron1"/>
    <dgm:cxn modelId="{789D2229-17EF-412E-9994-E0EC9272076A}" type="presOf" srcId="{DEA4E65F-6A4F-4EB5-A74C-FADEA244AA6B}" destId="{4FD328E6-4E2A-45B0-9CFC-30089AF3C4DF}" srcOrd="0" destOrd="0" presId="urn:microsoft.com/office/officeart/2005/8/layout/chevron1"/>
    <dgm:cxn modelId="{683C22EB-5176-4A8F-8F48-E83B15A11855}" srcId="{DEA4E65F-6A4F-4EB5-A74C-FADEA244AA6B}" destId="{812EE15D-26CC-47B4-A54A-14B3175E4372}" srcOrd="1" destOrd="0" parTransId="{640A1614-F681-40D5-AFBD-BF9D541ABA0C}" sibTransId="{CB394813-21B6-4BF9-B903-2ABBF146C78A}"/>
    <dgm:cxn modelId="{567128AC-5F36-4ED3-A3AA-64A288534820}" srcId="{DEA4E65F-6A4F-4EB5-A74C-FADEA244AA6B}" destId="{10C17986-FB66-44F1-9FDA-06F32EBD1A71}" srcOrd="2" destOrd="0" parTransId="{D808421F-3C65-4E06-8D48-18D079AF744A}" sibTransId="{01890D2E-2FCC-470F-A5F2-5E3D3EB6C611}"/>
    <dgm:cxn modelId="{C1E2514D-F713-4D52-ADFF-EA87A77612AD}" type="presOf" srcId="{6A2BAF1A-3266-471C-87EC-1024EB2CD399}" destId="{571B7F73-FA6F-40DA-9CDC-9E2646942D82}" srcOrd="0" destOrd="0" presId="urn:microsoft.com/office/officeart/2005/8/layout/chevron1"/>
    <dgm:cxn modelId="{6E028749-E288-4E2F-9631-28F9F9D70420}" type="presParOf" srcId="{4FD328E6-4E2A-45B0-9CFC-30089AF3C4DF}" destId="{654DC66B-AB6E-41D5-8258-66B713ABEAA1}" srcOrd="0" destOrd="0" presId="urn:microsoft.com/office/officeart/2005/8/layout/chevron1"/>
    <dgm:cxn modelId="{48C0D9D3-EFB1-4F2E-A32A-8837677B712F}" type="presParOf" srcId="{4FD328E6-4E2A-45B0-9CFC-30089AF3C4DF}" destId="{5D9528CE-0DED-4C73-9A42-40567E0B1292}" srcOrd="1" destOrd="0" presId="urn:microsoft.com/office/officeart/2005/8/layout/chevron1"/>
    <dgm:cxn modelId="{41E817B3-83FC-4CFE-BC43-BA45EB3468E1}" type="presParOf" srcId="{4FD328E6-4E2A-45B0-9CFC-30089AF3C4DF}" destId="{AE43D2F4-E066-43DD-A51F-54768B31D8F7}" srcOrd="2" destOrd="0" presId="urn:microsoft.com/office/officeart/2005/8/layout/chevron1"/>
    <dgm:cxn modelId="{219476B4-8C3B-45E1-B707-F192DD9BB263}" type="presParOf" srcId="{4FD328E6-4E2A-45B0-9CFC-30089AF3C4DF}" destId="{EEA67D94-D984-4874-A4C1-33C071307E83}" srcOrd="3" destOrd="0" presId="urn:microsoft.com/office/officeart/2005/8/layout/chevron1"/>
    <dgm:cxn modelId="{36AF95EC-95A8-47D6-A15C-3EDBC821E27C}" type="presParOf" srcId="{4FD328E6-4E2A-45B0-9CFC-30089AF3C4DF}" destId="{3463B6B8-78B7-4A47-8DC0-96832BECA9F3}" srcOrd="4" destOrd="0" presId="urn:microsoft.com/office/officeart/2005/8/layout/chevron1"/>
    <dgm:cxn modelId="{34C0F2DE-DE58-424C-9FE7-0FD1630EC2B3}" type="presParOf" srcId="{4FD328E6-4E2A-45B0-9CFC-30089AF3C4DF}" destId="{9D3C2C16-7DF7-407E-B25A-78C91273AB5A}" srcOrd="5" destOrd="0" presId="urn:microsoft.com/office/officeart/2005/8/layout/chevron1"/>
    <dgm:cxn modelId="{4F07405B-84F6-4467-905C-9FCB5913A38E}" type="presParOf" srcId="{4FD328E6-4E2A-45B0-9CFC-30089AF3C4DF}" destId="{571B7F73-FA6F-40DA-9CDC-9E2646942D82}" srcOrd="6" destOrd="0" presId="urn:microsoft.com/office/officeart/2005/8/layout/chevron1"/>
    <dgm:cxn modelId="{C3D97A90-6048-4428-A156-BA54C3C28151}" type="presParOf" srcId="{4FD328E6-4E2A-45B0-9CFC-30089AF3C4DF}" destId="{A53D56E0-8117-4146-8441-DFEBE207C53F}" srcOrd="7" destOrd="0" presId="urn:microsoft.com/office/officeart/2005/8/layout/chevron1"/>
    <dgm:cxn modelId="{0475A1FD-93AB-4177-8EBB-7A1936676506}" type="presParOf" srcId="{4FD328E6-4E2A-45B0-9CFC-30089AF3C4DF}" destId="{80822898-6590-4A10-B3EC-F724FA0FACFE}" srcOrd="8" destOrd="0" presId="urn:microsoft.com/office/officeart/2005/8/layout/chevron1"/>
    <dgm:cxn modelId="{428CB599-AA8B-4446-82C0-D1AE912A9595}" type="presParOf" srcId="{4FD328E6-4E2A-45B0-9CFC-30089AF3C4DF}" destId="{932708C2-4DAC-4B36-B51A-95829E80068F}" srcOrd="9" destOrd="0" presId="urn:microsoft.com/office/officeart/2005/8/layout/chevron1"/>
    <dgm:cxn modelId="{17576CD3-D405-4DB3-ACEE-608E01B38B4A}" type="presParOf" srcId="{4FD328E6-4E2A-45B0-9CFC-30089AF3C4DF}" destId="{3FE731B8-7460-462D-AD93-CA99F5C17993}" srcOrd="10" destOrd="0" presId="urn:microsoft.com/office/officeart/2005/8/layout/chevron1"/>
    <dgm:cxn modelId="{6C8B63E5-0BC7-4F13-A16A-602864FA972E}" type="presParOf" srcId="{4FD328E6-4E2A-45B0-9CFC-30089AF3C4DF}" destId="{4C87C674-F80A-4D30-A607-2D47B7296E10}" srcOrd="11" destOrd="0" presId="urn:microsoft.com/office/officeart/2005/8/layout/chevron1"/>
    <dgm:cxn modelId="{DF643532-77D5-41F6-995F-8E2B3F707EC0}" type="presParOf" srcId="{4FD328E6-4E2A-45B0-9CFC-30089AF3C4DF}" destId="{378651A3-5EFA-4DE1-8ECE-2D26DC02264B}" srcOrd="12" destOrd="0" presId="urn:microsoft.com/office/officeart/2005/8/layout/chevron1"/>
    <dgm:cxn modelId="{76B4F951-0634-422B-9D64-020C22266464}" type="presParOf" srcId="{4FD328E6-4E2A-45B0-9CFC-30089AF3C4DF}" destId="{13E75D84-EBD0-4068-9E00-4E631793DE81}" srcOrd="13" destOrd="0" presId="urn:microsoft.com/office/officeart/2005/8/layout/chevron1"/>
    <dgm:cxn modelId="{AC6B3336-051C-4D17-8CC2-8FF893D27B74}" type="presParOf" srcId="{4FD328E6-4E2A-45B0-9CFC-30089AF3C4DF}" destId="{CBF85DBC-6958-46B3-8486-210441D9CAB7}" srcOrd="14" destOrd="0" presId="urn:microsoft.com/office/officeart/2005/8/layout/chevron1"/>
    <dgm:cxn modelId="{AB959C62-7FD0-4E9B-B103-D1332BD0C125}" type="presParOf" srcId="{4FD328E6-4E2A-45B0-9CFC-30089AF3C4DF}" destId="{869011F7-F1FC-4C96-9213-273939FC109C}" srcOrd="15" destOrd="0" presId="urn:microsoft.com/office/officeart/2005/8/layout/chevron1"/>
    <dgm:cxn modelId="{6F2C5683-BEAD-40C6-A9EE-E305F6D2237E}" type="presParOf" srcId="{4FD328E6-4E2A-45B0-9CFC-30089AF3C4DF}" destId="{790B2AE0-AF78-414A-BC58-9F9DD3793BC1}" srcOrd="16" destOrd="0" presId="urn:microsoft.com/office/officeart/2005/8/layout/chevron1"/>
    <dgm:cxn modelId="{FA640EA6-9D70-40EE-9A1C-74B5D0C748A9}" type="presParOf" srcId="{4FD328E6-4E2A-45B0-9CFC-30089AF3C4DF}" destId="{3225EFDF-024E-40E4-8B40-BA2DB05E5975}" srcOrd="17" destOrd="0" presId="urn:microsoft.com/office/officeart/2005/8/layout/chevron1"/>
    <dgm:cxn modelId="{6238EFD7-D24A-4641-A934-C0D5445F85D5}" type="presParOf" srcId="{4FD328E6-4E2A-45B0-9CFC-30089AF3C4DF}" destId="{7EF8B96B-DA16-464E-8B0C-F2875C186912}" srcOrd="18" destOrd="0" presId="urn:microsoft.com/office/officeart/2005/8/layout/chevron1"/>
    <dgm:cxn modelId="{AE005C7C-D24E-4CA2-9024-6CF4210465AD}" type="presParOf" srcId="{4FD328E6-4E2A-45B0-9CFC-30089AF3C4DF}" destId="{4EEDD525-2F87-44B7-8A34-CFC77D4764C1}" srcOrd="19" destOrd="0" presId="urn:microsoft.com/office/officeart/2005/8/layout/chevron1"/>
    <dgm:cxn modelId="{1431FA54-214B-4C89-B8A6-BC221C8D67FC}" type="presParOf" srcId="{4FD328E6-4E2A-45B0-9CFC-30089AF3C4DF}" destId="{383AC0A2-6E1E-4D81-AC1D-9FB0CBC3A3EA}" srcOrd="20" destOrd="0" presId="urn:microsoft.com/office/officeart/2005/8/layout/chevron1"/>
    <dgm:cxn modelId="{1EC7C5F4-2C78-42B3-B930-C2ED74575C23}" type="presParOf" srcId="{4FD328E6-4E2A-45B0-9CFC-30089AF3C4DF}" destId="{E0DD25B2-4BC4-4534-AB4B-E14E51F7EA99}" srcOrd="21" destOrd="0" presId="urn:microsoft.com/office/officeart/2005/8/layout/chevron1"/>
    <dgm:cxn modelId="{C5C332CD-0E22-4482-A85A-BED54C5F94EF}" type="presParOf" srcId="{4FD328E6-4E2A-45B0-9CFC-30089AF3C4DF}" destId="{7C6EA6C0-116C-4575-A329-19B523129479}" srcOrd="22" destOrd="0" presId="urn:microsoft.com/office/officeart/2005/8/layout/chevron1"/>
  </dgm:cxnLst>
  <dgm:bg>
    <a:noFill/>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9DF67F0-A526-43B1-97B6-407776D45B13}" type="doc">
      <dgm:prSet loTypeId="urn:microsoft.com/office/officeart/2005/8/layout/chevron1" loCatId="process" qsTypeId="urn:microsoft.com/office/officeart/2005/8/quickstyle/simple1" qsCatId="simple" csTypeId="urn:microsoft.com/office/officeart/2005/8/colors/accent1_2" csCatId="accent1" phldr="1"/>
      <dgm:spPr/>
    </dgm:pt>
    <dgm:pt modelId="{85CAE54F-C913-4571-9706-C9930335C32E}">
      <dgm:prSet phldrT="[Text]" custT="1"/>
      <dgm:spPr>
        <a:solidFill>
          <a:srgbClr val="12ABDB"/>
        </a:solidFill>
        <a:ln w="57150">
          <a:solidFill>
            <a:srgbClr val="E6E7E7"/>
          </a:solidFill>
        </a:ln>
      </dgm:spPr>
      <dgm:t>
        <a:bodyPr/>
        <a:lstStyle/>
        <a:p>
          <a:r>
            <a:rPr lang="en-US" sz="1600" b="1" dirty="0"/>
            <a:t>Text</a:t>
          </a:r>
        </a:p>
      </dgm:t>
    </dgm:pt>
    <dgm:pt modelId="{EB516B1B-6121-4389-A83D-F7F6092084D3}" type="parTrans" cxnId="{BBAE118B-82A5-499F-B362-74876FA9C7CE}">
      <dgm:prSet/>
      <dgm:spPr/>
      <dgm:t>
        <a:bodyPr/>
        <a:lstStyle/>
        <a:p>
          <a:endParaRPr lang="en-US"/>
        </a:p>
      </dgm:t>
    </dgm:pt>
    <dgm:pt modelId="{D0C867EB-F811-4643-B41F-B745ECC80B6C}" type="sibTrans" cxnId="{BBAE118B-82A5-499F-B362-74876FA9C7CE}">
      <dgm:prSet/>
      <dgm:spPr/>
      <dgm:t>
        <a:bodyPr/>
        <a:lstStyle/>
        <a:p>
          <a:endParaRPr lang="en-US"/>
        </a:p>
      </dgm:t>
    </dgm:pt>
    <dgm:pt modelId="{810FCF35-59A0-4E81-8C7A-A4B23D45DF0D}">
      <dgm:prSet phldrT="[Text]" custT="1"/>
      <dgm:spPr>
        <a:ln w="57150">
          <a:solidFill>
            <a:srgbClr val="E6E7E7"/>
          </a:solidFill>
        </a:ln>
      </dgm:spPr>
      <dgm:t>
        <a:bodyPr/>
        <a:lstStyle/>
        <a:p>
          <a:r>
            <a:rPr lang="en-US" sz="1600" b="1" dirty="0"/>
            <a:t>Text</a:t>
          </a:r>
        </a:p>
      </dgm:t>
    </dgm:pt>
    <dgm:pt modelId="{6BECCEC2-80F7-48CE-B6EF-F7DB702304A5}" type="parTrans" cxnId="{9E696252-CC77-4C6F-B289-E06A7FA47036}">
      <dgm:prSet/>
      <dgm:spPr/>
      <dgm:t>
        <a:bodyPr/>
        <a:lstStyle/>
        <a:p>
          <a:endParaRPr lang="en-US"/>
        </a:p>
      </dgm:t>
    </dgm:pt>
    <dgm:pt modelId="{3DC54720-E3D9-4A8D-A0C6-803A212DC7E8}" type="sibTrans" cxnId="{9E696252-CC77-4C6F-B289-E06A7FA47036}">
      <dgm:prSet/>
      <dgm:spPr/>
      <dgm:t>
        <a:bodyPr/>
        <a:lstStyle/>
        <a:p>
          <a:endParaRPr lang="en-US"/>
        </a:p>
      </dgm:t>
    </dgm:pt>
    <dgm:pt modelId="{DC952EC8-E573-44C8-9CD8-D1233DEF8802}">
      <dgm:prSet phldrT="[Text]" custT="1"/>
      <dgm:spPr>
        <a:solidFill>
          <a:srgbClr val="2C004B"/>
        </a:solidFill>
        <a:ln w="57150">
          <a:solidFill>
            <a:srgbClr val="E6E7E7"/>
          </a:solidFill>
        </a:ln>
      </dgm:spPr>
      <dgm:t>
        <a:bodyPr/>
        <a:lstStyle/>
        <a:p>
          <a:r>
            <a:rPr lang="en-US" sz="1600" b="1" dirty="0"/>
            <a:t>Text</a:t>
          </a:r>
        </a:p>
      </dgm:t>
    </dgm:pt>
    <dgm:pt modelId="{666EDF3B-5DC9-4995-8BFF-491F3D5BD6B8}" type="parTrans" cxnId="{B9A430BE-8DF0-48AF-901C-42916C945F15}">
      <dgm:prSet/>
      <dgm:spPr/>
      <dgm:t>
        <a:bodyPr/>
        <a:lstStyle/>
        <a:p>
          <a:endParaRPr lang="en-US"/>
        </a:p>
      </dgm:t>
    </dgm:pt>
    <dgm:pt modelId="{DC6D4C1D-DD93-4C55-8FE4-6489B3423EBA}" type="sibTrans" cxnId="{B9A430BE-8DF0-48AF-901C-42916C945F15}">
      <dgm:prSet/>
      <dgm:spPr/>
      <dgm:t>
        <a:bodyPr/>
        <a:lstStyle/>
        <a:p>
          <a:endParaRPr lang="en-US"/>
        </a:p>
      </dgm:t>
    </dgm:pt>
    <dgm:pt modelId="{B30FCBA3-0541-455F-84E1-1E2D01C9BDAB}" type="pres">
      <dgm:prSet presAssocID="{69DF67F0-A526-43B1-97B6-407776D45B13}" presName="Name0" presStyleCnt="0">
        <dgm:presLayoutVars>
          <dgm:dir/>
          <dgm:animLvl val="lvl"/>
          <dgm:resizeHandles val="exact"/>
        </dgm:presLayoutVars>
      </dgm:prSet>
      <dgm:spPr/>
    </dgm:pt>
    <dgm:pt modelId="{F42D2B1D-6782-4926-8B4D-91715D6319D8}" type="pres">
      <dgm:prSet presAssocID="{85CAE54F-C913-4571-9706-C9930335C32E}" presName="parTxOnly" presStyleLbl="node1" presStyleIdx="0" presStyleCnt="3">
        <dgm:presLayoutVars>
          <dgm:chMax val="0"/>
          <dgm:chPref val="0"/>
          <dgm:bulletEnabled val="1"/>
        </dgm:presLayoutVars>
      </dgm:prSet>
      <dgm:spPr/>
      <dgm:t>
        <a:bodyPr/>
        <a:lstStyle/>
        <a:p>
          <a:endParaRPr lang="en-US"/>
        </a:p>
      </dgm:t>
    </dgm:pt>
    <dgm:pt modelId="{11975B8E-6271-437F-B560-2A953DA196BC}" type="pres">
      <dgm:prSet presAssocID="{D0C867EB-F811-4643-B41F-B745ECC80B6C}" presName="parTxOnlySpace" presStyleCnt="0"/>
      <dgm:spPr/>
    </dgm:pt>
    <dgm:pt modelId="{88AEDFAE-AC01-4D9E-99B6-37B49A0545A2}" type="pres">
      <dgm:prSet presAssocID="{810FCF35-59A0-4E81-8C7A-A4B23D45DF0D}" presName="parTxOnly" presStyleLbl="node1" presStyleIdx="1" presStyleCnt="3">
        <dgm:presLayoutVars>
          <dgm:chMax val="0"/>
          <dgm:chPref val="0"/>
          <dgm:bulletEnabled val="1"/>
        </dgm:presLayoutVars>
      </dgm:prSet>
      <dgm:spPr/>
      <dgm:t>
        <a:bodyPr/>
        <a:lstStyle/>
        <a:p>
          <a:endParaRPr lang="en-US"/>
        </a:p>
      </dgm:t>
    </dgm:pt>
    <dgm:pt modelId="{C804B756-E047-4785-B8DA-DAE96F276AFA}" type="pres">
      <dgm:prSet presAssocID="{3DC54720-E3D9-4A8D-A0C6-803A212DC7E8}" presName="parTxOnlySpace" presStyleCnt="0"/>
      <dgm:spPr/>
    </dgm:pt>
    <dgm:pt modelId="{8E7ECE7A-1B71-49BA-A774-E8E037F3F7EC}" type="pres">
      <dgm:prSet presAssocID="{DC952EC8-E573-44C8-9CD8-D1233DEF8802}" presName="parTxOnly" presStyleLbl="node1" presStyleIdx="2" presStyleCnt="3">
        <dgm:presLayoutVars>
          <dgm:chMax val="0"/>
          <dgm:chPref val="0"/>
          <dgm:bulletEnabled val="1"/>
        </dgm:presLayoutVars>
      </dgm:prSet>
      <dgm:spPr/>
      <dgm:t>
        <a:bodyPr/>
        <a:lstStyle/>
        <a:p>
          <a:endParaRPr lang="en-US"/>
        </a:p>
      </dgm:t>
    </dgm:pt>
  </dgm:ptLst>
  <dgm:cxnLst>
    <dgm:cxn modelId="{52959E81-0CEA-4C2D-B782-11E5BB8DB50B}" type="presOf" srcId="{69DF67F0-A526-43B1-97B6-407776D45B13}" destId="{B30FCBA3-0541-455F-84E1-1E2D01C9BDAB}" srcOrd="0" destOrd="0" presId="urn:microsoft.com/office/officeart/2005/8/layout/chevron1"/>
    <dgm:cxn modelId="{B9A430BE-8DF0-48AF-901C-42916C945F15}" srcId="{69DF67F0-A526-43B1-97B6-407776D45B13}" destId="{DC952EC8-E573-44C8-9CD8-D1233DEF8802}" srcOrd="2" destOrd="0" parTransId="{666EDF3B-5DC9-4995-8BFF-491F3D5BD6B8}" sibTransId="{DC6D4C1D-DD93-4C55-8FE4-6489B3423EBA}"/>
    <dgm:cxn modelId="{D7CAA373-8153-451E-8D35-E7E2811EE0A5}" type="presOf" srcId="{DC952EC8-E573-44C8-9CD8-D1233DEF8802}" destId="{8E7ECE7A-1B71-49BA-A774-E8E037F3F7EC}" srcOrd="0" destOrd="0" presId="urn:microsoft.com/office/officeart/2005/8/layout/chevron1"/>
    <dgm:cxn modelId="{9E696252-CC77-4C6F-B289-E06A7FA47036}" srcId="{69DF67F0-A526-43B1-97B6-407776D45B13}" destId="{810FCF35-59A0-4E81-8C7A-A4B23D45DF0D}" srcOrd="1" destOrd="0" parTransId="{6BECCEC2-80F7-48CE-B6EF-F7DB702304A5}" sibTransId="{3DC54720-E3D9-4A8D-A0C6-803A212DC7E8}"/>
    <dgm:cxn modelId="{323934E7-A242-498E-ABD9-F33F6B6B385E}" type="presOf" srcId="{810FCF35-59A0-4E81-8C7A-A4B23D45DF0D}" destId="{88AEDFAE-AC01-4D9E-99B6-37B49A0545A2}" srcOrd="0" destOrd="0" presId="urn:microsoft.com/office/officeart/2005/8/layout/chevron1"/>
    <dgm:cxn modelId="{BBAE118B-82A5-499F-B362-74876FA9C7CE}" srcId="{69DF67F0-A526-43B1-97B6-407776D45B13}" destId="{85CAE54F-C913-4571-9706-C9930335C32E}" srcOrd="0" destOrd="0" parTransId="{EB516B1B-6121-4389-A83D-F7F6092084D3}" sibTransId="{D0C867EB-F811-4643-B41F-B745ECC80B6C}"/>
    <dgm:cxn modelId="{44A83835-D367-42C8-B8C1-363AB30CA281}" type="presOf" srcId="{85CAE54F-C913-4571-9706-C9930335C32E}" destId="{F42D2B1D-6782-4926-8B4D-91715D6319D8}" srcOrd="0" destOrd="0" presId="urn:microsoft.com/office/officeart/2005/8/layout/chevron1"/>
    <dgm:cxn modelId="{30A31BF7-1F7A-46EE-BEA1-90DA64AD4894}" type="presParOf" srcId="{B30FCBA3-0541-455F-84E1-1E2D01C9BDAB}" destId="{F42D2B1D-6782-4926-8B4D-91715D6319D8}" srcOrd="0" destOrd="0" presId="urn:microsoft.com/office/officeart/2005/8/layout/chevron1"/>
    <dgm:cxn modelId="{91631C7F-EFDF-4DCC-BB0C-BAB3E075736C}" type="presParOf" srcId="{B30FCBA3-0541-455F-84E1-1E2D01C9BDAB}" destId="{11975B8E-6271-437F-B560-2A953DA196BC}" srcOrd="1" destOrd="0" presId="urn:microsoft.com/office/officeart/2005/8/layout/chevron1"/>
    <dgm:cxn modelId="{847427DB-E7FA-4665-821B-82014BA628BB}" type="presParOf" srcId="{B30FCBA3-0541-455F-84E1-1E2D01C9BDAB}" destId="{88AEDFAE-AC01-4D9E-99B6-37B49A0545A2}" srcOrd="2" destOrd="0" presId="urn:microsoft.com/office/officeart/2005/8/layout/chevron1"/>
    <dgm:cxn modelId="{6358EB12-A331-4DFD-A3FA-68FDB37B5245}" type="presParOf" srcId="{B30FCBA3-0541-455F-84E1-1E2D01C9BDAB}" destId="{C804B756-E047-4785-B8DA-DAE96F276AFA}" srcOrd="3" destOrd="0" presId="urn:microsoft.com/office/officeart/2005/8/layout/chevron1"/>
    <dgm:cxn modelId="{88ECAFC9-CB87-4433-B38D-029A8B624061}" type="presParOf" srcId="{B30FCBA3-0541-455F-84E1-1E2D01C9BDAB}" destId="{8E7ECE7A-1B71-49BA-A774-E8E037F3F7EC}" srcOrd="4"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xmlns="" id="{ED8B6225-3E94-4525-8747-A8CEEE07C47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PT"/>
          </a:p>
        </p:txBody>
      </p:sp>
      <p:sp>
        <p:nvSpPr>
          <p:cNvPr id="3" name="Date Placeholder 2">
            <a:extLst>
              <a:ext uri="{FF2B5EF4-FFF2-40B4-BE49-F238E27FC236}">
                <a16:creationId xmlns:a16="http://schemas.microsoft.com/office/drawing/2014/main" xmlns="" id="{1EE33FD8-B984-44FE-83F0-5C989EE6249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6C988DC-9DE3-4390-97AB-D61B85DACE57}" type="datetimeFigureOut">
              <a:rPr lang="pt-PT" smtClean="0"/>
              <a:t>03-01-2018</a:t>
            </a:fld>
            <a:endParaRPr lang="pt-PT"/>
          </a:p>
        </p:txBody>
      </p:sp>
      <p:sp>
        <p:nvSpPr>
          <p:cNvPr id="4" name="Footer Placeholder 3">
            <a:extLst>
              <a:ext uri="{FF2B5EF4-FFF2-40B4-BE49-F238E27FC236}">
                <a16:creationId xmlns:a16="http://schemas.microsoft.com/office/drawing/2014/main" xmlns="" id="{88AD1E4F-EFF7-4551-A0B7-35D2A74F4F4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pt-PT"/>
          </a:p>
        </p:txBody>
      </p:sp>
      <p:sp>
        <p:nvSpPr>
          <p:cNvPr id="5" name="Slide Number Placeholder 4">
            <a:extLst>
              <a:ext uri="{FF2B5EF4-FFF2-40B4-BE49-F238E27FC236}">
                <a16:creationId xmlns:a16="http://schemas.microsoft.com/office/drawing/2014/main" xmlns="" id="{5C3F35C8-35E9-48DD-971F-B2366CC5B7D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F190BF9-40D8-49B5-87EF-599BB2C7EE93}" type="slidenum">
              <a:rPr lang="pt-PT" smtClean="0"/>
              <a:t>‹#›</a:t>
            </a:fld>
            <a:endParaRPr lang="pt-PT"/>
          </a:p>
        </p:txBody>
      </p:sp>
    </p:spTree>
    <p:extLst>
      <p:ext uri="{BB962C8B-B14F-4D97-AF65-F5344CB8AC3E}">
        <p14:creationId xmlns:p14="http://schemas.microsoft.com/office/powerpoint/2010/main" val="360930761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ção do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Marcador de Posição d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35B8F7-DAC4-4931-8AED-4356A8B2FD64}" type="datetimeFigureOut">
              <a:rPr lang="pt-BR" smtClean="0"/>
              <a:t>03/01/2018</a:t>
            </a:fld>
            <a:endParaRPr lang="pt-BR"/>
          </a:p>
        </p:txBody>
      </p:sp>
      <p:sp>
        <p:nvSpPr>
          <p:cNvPr id="4" name="Marcador de Posição da Imagem do Diapositivo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Marcador de Posição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PT"/>
              <a:t>Editar os estilos de texto do Modelo Global</a:t>
            </a:r>
          </a:p>
          <a:p>
            <a:pPr lvl="1"/>
            <a:r>
              <a:rPr lang="pt-PT"/>
              <a:t>Segundo nível</a:t>
            </a:r>
          </a:p>
          <a:p>
            <a:pPr lvl="2"/>
            <a:r>
              <a:rPr lang="pt-PT"/>
              <a:t>Terceiro nível</a:t>
            </a:r>
          </a:p>
          <a:p>
            <a:pPr lvl="3"/>
            <a:r>
              <a:rPr lang="pt-PT"/>
              <a:t>Quarto nível</a:t>
            </a:r>
          </a:p>
          <a:p>
            <a:pPr lvl="4"/>
            <a:r>
              <a:rPr lang="pt-PT"/>
              <a:t>Quinto nível</a:t>
            </a:r>
            <a:endParaRPr lang="pt-BR"/>
          </a:p>
        </p:txBody>
      </p:sp>
      <p:sp>
        <p:nvSpPr>
          <p:cNvPr id="6" name="Marcador de Posição do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Marcador de Posição do Número do Diapositivo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0696B5C-12A0-4042-B4D0-BD3B9A4F58C6}" type="slidenum">
              <a:rPr lang="pt-BR" smtClean="0"/>
              <a:t>‹#›</a:t>
            </a:fld>
            <a:endParaRPr lang="pt-BR"/>
          </a:p>
        </p:txBody>
      </p:sp>
    </p:spTree>
    <p:extLst>
      <p:ext uri="{BB962C8B-B14F-4D97-AF65-F5344CB8AC3E}">
        <p14:creationId xmlns:p14="http://schemas.microsoft.com/office/powerpoint/2010/main" val="15753381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dirty="0"/>
          </a:p>
        </p:txBody>
      </p:sp>
      <p:sp>
        <p:nvSpPr>
          <p:cNvPr id="4" name="Slide Number Placeholder 3"/>
          <p:cNvSpPr>
            <a:spLocks noGrp="1"/>
          </p:cNvSpPr>
          <p:nvPr>
            <p:ph type="sldNum" sz="quarter" idx="10"/>
          </p:nvPr>
        </p:nvSpPr>
        <p:spPr/>
        <p:txBody>
          <a:bodyPr/>
          <a:lstStyle/>
          <a:p>
            <a:fld id="{C0696B5C-12A0-4042-B4D0-BD3B9A4F58C6}" type="slidenum">
              <a:rPr lang="pt-BR" smtClean="0"/>
              <a:t>2</a:t>
            </a:fld>
            <a:endParaRPr lang="pt-BR"/>
          </a:p>
        </p:txBody>
      </p:sp>
    </p:spTree>
    <p:extLst>
      <p:ext uri="{BB962C8B-B14F-4D97-AF65-F5344CB8AC3E}">
        <p14:creationId xmlns:p14="http://schemas.microsoft.com/office/powerpoint/2010/main" val="4300731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err="1"/>
              <a:t>Mesmos</a:t>
            </a:r>
            <a:r>
              <a:rPr lang="en-US" dirty="0"/>
              <a:t> </a:t>
            </a:r>
            <a:r>
              <a:rPr lang="en-US" dirty="0" err="1"/>
              <a:t>comentarios</a:t>
            </a:r>
            <a:r>
              <a:rPr lang="en-US" dirty="0"/>
              <a:t> do slide anterior </a:t>
            </a:r>
            <a:r>
              <a:rPr lang="en-US" dirty="0" err="1"/>
              <a:t>para</a:t>
            </a:r>
            <a:r>
              <a:rPr lang="en-US" dirty="0"/>
              <a:t> as </a:t>
            </a:r>
            <a:r>
              <a:rPr lang="en-US" dirty="0" err="1"/>
              <a:t>linhas</a:t>
            </a:r>
            <a:r>
              <a:rPr lang="en-US" dirty="0"/>
              <a:t> </a:t>
            </a:r>
            <a:r>
              <a:rPr lang="en-US" dirty="0" err="1"/>
              <a:t>verticais</a:t>
            </a:r>
            <a:r>
              <a:rPr lang="en-US" baseline="0" dirty="0"/>
              <a:t> + </a:t>
            </a:r>
            <a:r>
              <a:rPr lang="en-US" baseline="0" dirty="0" err="1"/>
              <a:t>eles</a:t>
            </a:r>
            <a:r>
              <a:rPr lang="en-US" baseline="0" dirty="0"/>
              <a:t> tem </a:t>
            </a:r>
            <a:r>
              <a:rPr lang="en-US" baseline="0" dirty="0" err="1"/>
              <a:t>que</a:t>
            </a:r>
            <a:r>
              <a:rPr lang="en-US" baseline="0" dirty="0"/>
              <a:t> </a:t>
            </a:r>
            <a:r>
              <a:rPr lang="en-US" baseline="0" dirty="0" err="1"/>
              <a:t>ter</a:t>
            </a:r>
            <a:r>
              <a:rPr lang="en-US" baseline="0" dirty="0"/>
              <a:t> a </a:t>
            </a:r>
            <a:r>
              <a:rPr lang="en-US" baseline="0" dirty="0" err="1"/>
              <a:t>mesma</a:t>
            </a:r>
            <a:r>
              <a:rPr lang="en-US" baseline="0" dirty="0"/>
              <a:t> </a:t>
            </a:r>
            <a:r>
              <a:rPr lang="en-US" baseline="0" dirty="0" err="1"/>
              <a:t>cor</a:t>
            </a:r>
            <a:r>
              <a:rPr lang="en-US" baseline="0" dirty="0"/>
              <a:t> dos sub-</a:t>
            </a:r>
            <a:r>
              <a:rPr lang="en-US" baseline="0" dirty="0" err="1"/>
              <a:t>titulos</a:t>
            </a:r>
            <a:r>
              <a:rPr lang="en-US" baseline="0" dirty="0"/>
              <a:t>. </a:t>
            </a:r>
            <a:r>
              <a:rPr lang="en-US" baseline="0" dirty="0" err="1"/>
              <a:t>Colocar</a:t>
            </a:r>
            <a:r>
              <a:rPr lang="en-US" baseline="0" dirty="0"/>
              <a:t> o </a:t>
            </a:r>
            <a:r>
              <a:rPr lang="en-US" baseline="0" dirty="0" err="1"/>
              <a:t>fundo</a:t>
            </a:r>
            <a:r>
              <a:rPr lang="en-US" baseline="0" dirty="0"/>
              <a:t> </a:t>
            </a:r>
            <a:r>
              <a:rPr lang="en-US" baseline="0" dirty="0" err="1"/>
              <a:t>claro</a:t>
            </a:r>
            <a:r>
              <a:rPr lang="en-US" baseline="0" dirty="0"/>
              <a:t> </a:t>
            </a:r>
            <a:r>
              <a:rPr lang="en-US" baseline="0" dirty="0" err="1"/>
              <a:t>para</a:t>
            </a:r>
            <a:r>
              <a:rPr lang="en-US" baseline="0" dirty="0"/>
              <a:t> </a:t>
            </a:r>
            <a:r>
              <a:rPr lang="en-US" baseline="0" dirty="0" err="1"/>
              <a:t>quando</a:t>
            </a:r>
            <a:r>
              <a:rPr lang="en-US" baseline="0" dirty="0"/>
              <a:t> </a:t>
            </a:r>
            <a:r>
              <a:rPr lang="en-US" baseline="0" dirty="0" err="1"/>
              <a:t>tiver</a:t>
            </a:r>
            <a:r>
              <a:rPr lang="en-US" baseline="0" dirty="0"/>
              <a:t> </a:t>
            </a:r>
            <a:r>
              <a:rPr lang="en-US" baseline="0" dirty="0" err="1"/>
              <a:t>muito</a:t>
            </a:r>
            <a:r>
              <a:rPr lang="en-US" baseline="0" dirty="0"/>
              <a:t> </a:t>
            </a:r>
            <a:r>
              <a:rPr lang="en-US" baseline="0" dirty="0" err="1"/>
              <a:t>texto</a:t>
            </a:r>
            <a:r>
              <a:rPr lang="en-US" baseline="0" dirty="0"/>
              <a:t>.</a:t>
            </a:r>
            <a:endParaRPr lang="en-US"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t>12</a:t>
            </a:fld>
            <a:endParaRPr lang="pt-BR"/>
          </a:p>
        </p:txBody>
      </p:sp>
    </p:spTree>
    <p:extLst>
      <p:ext uri="{BB962C8B-B14F-4D97-AF65-F5344CB8AC3E}">
        <p14:creationId xmlns:p14="http://schemas.microsoft.com/office/powerpoint/2010/main" val="34689927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err="1"/>
              <a:t>Esta</a:t>
            </a:r>
            <a:r>
              <a:rPr lang="en-US" baseline="0" dirty="0"/>
              <a:t> forma </a:t>
            </a:r>
            <a:r>
              <a:rPr lang="en-US" baseline="0" dirty="0" err="1"/>
              <a:t>é</a:t>
            </a:r>
            <a:r>
              <a:rPr lang="en-US" baseline="0" dirty="0"/>
              <a:t> legal e </a:t>
            </a:r>
            <a:r>
              <a:rPr lang="en-US" baseline="0" dirty="0" err="1"/>
              <a:t>funciona</a:t>
            </a:r>
            <a:r>
              <a:rPr lang="en-US" baseline="0" dirty="0"/>
              <a:t> </a:t>
            </a:r>
            <a:r>
              <a:rPr lang="en-US" baseline="0" dirty="0" err="1"/>
              <a:t>bem</a:t>
            </a:r>
            <a:r>
              <a:rPr lang="en-US" baseline="0" dirty="0"/>
              <a:t> </a:t>
            </a:r>
            <a:r>
              <a:rPr lang="en-US" baseline="0" dirty="0" err="1"/>
              <a:t>aqui</a:t>
            </a:r>
            <a:r>
              <a:rPr lang="en-US" baseline="0" dirty="0"/>
              <a:t>. A </a:t>
            </a:r>
            <a:r>
              <a:rPr lang="en-US" baseline="0" dirty="0" err="1"/>
              <a:t>ponta</a:t>
            </a:r>
            <a:r>
              <a:rPr lang="en-US" baseline="0" dirty="0"/>
              <a:t> </a:t>
            </a:r>
            <a:r>
              <a:rPr lang="en-US" baseline="0" dirty="0" err="1"/>
              <a:t>pequena</a:t>
            </a:r>
            <a:r>
              <a:rPr lang="en-US" baseline="0" dirty="0"/>
              <a:t> da forma </a:t>
            </a:r>
            <a:r>
              <a:rPr lang="en-US" baseline="0" dirty="0" err="1"/>
              <a:t>verde</a:t>
            </a:r>
            <a:r>
              <a:rPr lang="en-US" baseline="0" dirty="0"/>
              <a:t> tem </a:t>
            </a:r>
            <a:r>
              <a:rPr lang="en-US" baseline="0" dirty="0" err="1"/>
              <a:t>que</a:t>
            </a:r>
            <a:r>
              <a:rPr lang="en-US" baseline="0" dirty="0"/>
              <a:t> </a:t>
            </a:r>
            <a:r>
              <a:rPr lang="en-US" baseline="0" dirty="0" err="1"/>
              <a:t>ser</a:t>
            </a:r>
            <a:r>
              <a:rPr lang="en-US" baseline="0" dirty="0"/>
              <a:t> um </a:t>
            </a:r>
            <a:r>
              <a:rPr lang="en-US" baseline="0" dirty="0" err="1"/>
              <a:t>pouco</a:t>
            </a:r>
            <a:r>
              <a:rPr lang="en-US" baseline="0" dirty="0"/>
              <a:t> </a:t>
            </a:r>
            <a:r>
              <a:rPr lang="en-US" baseline="0" dirty="0" err="1"/>
              <a:t>mais</a:t>
            </a:r>
            <a:endParaRPr lang="en-US"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t>13</a:t>
            </a:fld>
            <a:endParaRPr lang="pt-BR"/>
          </a:p>
        </p:txBody>
      </p:sp>
    </p:spTree>
    <p:extLst>
      <p:ext uri="{BB962C8B-B14F-4D97-AF65-F5344CB8AC3E}">
        <p14:creationId xmlns:p14="http://schemas.microsoft.com/office/powerpoint/2010/main" val="24763201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err="1"/>
              <a:t>Otimo</a:t>
            </a:r>
            <a:r>
              <a:rPr lang="en-US" dirty="0"/>
              <a:t>.</a:t>
            </a:r>
          </a:p>
          <a:p>
            <a:r>
              <a:rPr lang="en-US" dirty="0"/>
              <a:t>Mas </a:t>
            </a:r>
            <a:r>
              <a:rPr lang="en-US" dirty="0" err="1"/>
              <a:t>eles</a:t>
            </a:r>
            <a:r>
              <a:rPr lang="en-US" dirty="0"/>
              <a:t> </a:t>
            </a:r>
            <a:r>
              <a:rPr lang="en-US" dirty="0" err="1"/>
              <a:t>acham</a:t>
            </a:r>
            <a:r>
              <a:rPr lang="en-US" dirty="0"/>
              <a:t> </a:t>
            </a:r>
            <a:r>
              <a:rPr lang="en-US" dirty="0" err="1"/>
              <a:t>que</a:t>
            </a:r>
            <a:r>
              <a:rPr lang="en-US" dirty="0"/>
              <a:t> </a:t>
            </a:r>
            <a:r>
              <a:rPr lang="en-US" dirty="0" err="1"/>
              <a:t>talvez</a:t>
            </a:r>
            <a:r>
              <a:rPr lang="en-US" dirty="0"/>
              <a:t> a forma </a:t>
            </a:r>
            <a:r>
              <a:rPr lang="en-US" dirty="0" err="1"/>
              <a:t>verde</a:t>
            </a:r>
            <a:r>
              <a:rPr lang="en-US" dirty="0"/>
              <a:t> </a:t>
            </a:r>
            <a:r>
              <a:rPr lang="en-US" dirty="0" err="1"/>
              <a:t>va</a:t>
            </a:r>
            <a:r>
              <a:rPr lang="en-US" dirty="0"/>
              <a:t> </a:t>
            </a:r>
            <a:r>
              <a:rPr lang="en-US" dirty="0" err="1"/>
              <a:t>conflitar</a:t>
            </a:r>
            <a:r>
              <a:rPr lang="en-US" dirty="0"/>
              <a:t> se </a:t>
            </a:r>
            <a:r>
              <a:rPr lang="en-US" dirty="0" err="1"/>
              <a:t>eles</a:t>
            </a:r>
            <a:r>
              <a:rPr lang="en-US" dirty="0"/>
              <a:t> </a:t>
            </a:r>
            <a:r>
              <a:rPr lang="en-US" dirty="0" err="1"/>
              <a:t>mudarem</a:t>
            </a:r>
            <a:r>
              <a:rPr lang="en-US" dirty="0"/>
              <a:t> o logo </a:t>
            </a:r>
            <a:r>
              <a:rPr lang="en-US" dirty="0" err="1"/>
              <a:t>espada</a:t>
            </a:r>
            <a:r>
              <a:rPr lang="en-US" dirty="0"/>
              <a:t> </a:t>
            </a:r>
            <a:r>
              <a:rPr lang="en-US" dirty="0" err="1"/>
              <a:t>para</a:t>
            </a:r>
            <a:r>
              <a:rPr lang="en-US" dirty="0"/>
              <a:t> </a:t>
            </a:r>
            <a:r>
              <a:rPr lang="en-US" dirty="0" err="1"/>
              <a:t>cima</a:t>
            </a:r>
            <a:r>
              <a:rPr lang="en-US" dirty="0"/>
              <a:t> do </a:t>
            </a:r>
            <a:r>
              <a:rPr lang="en-US" dirty="0" err="1"/>
              <a:t>lado</a:t>
            </a:r>
            <a:r>
              <a:rPr lang="en-US" dirty="0"/>
              <a:t> </a:t>
            </a:r>
            <a:r>
              <a:rPr lang="en-US" dirty="0" err="1"/>
              <a:t>direito</a:t>
            </a:r>
            <a:r>
              <a:rPr lang="en-US" dirty="0"/>
              <a:t>.</a:t>
            </a:r>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t>14</a:t>
            </a:fld>
            <a:endParaRPr lang="pt-BR"/>
          </a:p>
        </p:txBody>
      </p:sp>
    </p:spTree>
    <p:extLst>
      <p:ext uri="{BB962C8B-B14F-4D97-AF65-F5344CB8AC3E}">
        <p14:creationId xmlns:p14="http://schemas.microsoft.com/office/powerpoint/2010/main" val="39275109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a:t>Este</a:t>
            </a:r>
            <a:r>
              <a:rPr lang="en-US" baseline="0" dirty="0"/>
              <a:t> slide </a:t>
            </a:r>
            <a:r>
              <a:rPr lang="en-US" baseline="0" dirty="0" err="1"/>
              <a:t>eles</a:t>
            </a:r>
            <a:r>
              <a:rPr lang="en-US" baseline="0" dirty="0"/>
              <a:t> </a:t>
            </a:r>
            <a:r>
              <a:rPr lang="en-US" baseline="0" dirty="0" err="1"/>
              <a:t>acham</a:t>
            </a:r>
            <a:r>
              <a:rPr lang="en-US" baseline="0" dirty="0"/>
              <a:t> </a:t>
            </a:r>
            <a:r>
              <a:rPr lang="en-US" baseline="0" dirty="0" err="1"/>
              <a:t>que</a:t>
            </a:r>
            <a:r>
              <a:rPr lang="en-US" baseline="0" dirty="0"/>
              <a:t> </a:t>
            </a:r>
            <a:r>
              <a:rPr lang="en-US" baseline="0" dirty="0" err="1"/>
              <a:t>esta</a:t>
            </a:r>
            <a:r>
              <a:rPr lang="en-US" baseline="0" dirty="0"/>
              <a:t> </a:t>
            </a:r>
            <a:r>
              <a:rPr lang="en-US" baseline="0" dirty="0" err="1"/>
              <a:t>muito</a:t>
            </a:r>
            <a:r>
              <a:rPr lang="en-US" baseline="0" dirty="0"/>
              <a:t> </a:t>
            </a:r>
            <a:r>
              <a:rPr lang="en-US" baseline="0" dirty="0" err="1"/>
              <a:t>apertado</a:t>
            </a:r>
            <a:r>
              <a:rPr lang="en-US" baseline="0" dirty="0"/>
              <a:t>.</a:t>
            </a:r>
          </a:p>
          <a:p>
            <a:r>
              <a:rPr lang="en-US" baseline="0" dirty="0" err="1"/>
              <a:t>Mudar</a:t>
            </a:r>
            <a:r>
              <a:rPr lang="en-US" baseline="0" dirty="0"/>
              <a:t> o </a:t>
            </a:r>
            <a:r>
              <a:rPr lang="en-US" baseline="0" dirty="0" err="1"/>
              <a:t>estilo</a:t>
            </a:r>
            <a:r>
              <a:rPr lang="en-US" baseline="0" dirty="0"/>
              <a:t> do </a:t>
            </a:r>
            <a:r>
              <a:rPr lang="en-US" baseline="0" dirty="0" err="1"/>
              <a:t>texto</a:t>
            </a:r>
            <a:r>
              <a:rPr lang="en-US" baseline="0" dirty="0"/>
              <a:t> do </a:t>
            </a:r>
            <a:r>
              <a:rPr lang="en-US" baseline="0" dirty="0" err="1"/>
              <a:t>lado</a:t>
            </a:r>
            <a:r>
              <a:rPr lang="en-US" baseline="0" dirty="0"/>
              <a:t> </a:t>
            </a:r>
            <a:r>
              <a:rPr lang="en-US" baseline="0" dirty="0" err="1"/>
              <a:t>esquerdo</a:t>
            </a:r>
            <a:r>
              <a:rPr lang="en-US" baseline="0" dirty="0"/>
              <a:t> </a:t>
            </a:r>
            <a:r>
              <a:rPr lang="en-US" baseline="0" dirty="0" err="1"/>
              <a:t>para</a:t>
            </a:r>
            <a:r>
              <a:rPr lang="en-US" baseline="0" dirty="0"/>
              <a:t> </a:t>
            </a:r>
            <a:r>
              <a:rPr lang="en-US" baseline="0" dirty="0" err="1"/>
              <a:t>diferencia</a:t>
            </a:r>
            <a:r>
              <a:rPr lang="en-US" baseline="0" dirty="0"/>
              <a:t>-lo do </a:t>
            </a:r>
            <a:r>
              <a:rPr lang="en-US" baseline="0" dirty="0" err="1"/>
              <a:t>texto</a:t>
            </a:r>
            <a:r>
              <a:rPr lang="en-US" baseline="0" dirty="0"/>
              <a:t> do </a:t>
            </a:r>
            <a:r>
              <a:rPr lang="en-US" baseline="0" dirty="0" err="1"/>
              <a:t>lado</a:t>
            </a:r>
            <a:r>
              <a:rPr lang="en-US" baseline="0" dirty="0"/>
              <a:t> </a:t>
            </a:r>
            <a:r>
              <a:rPr lang="en-US" baseline="0" dirty="0" err="1"/>
              <a:t>direito</a:t>
            </a:r>
            <a:r>
              <a:rPr lang="en-US" baseline="0" dirty="0"/>
              <a:t>. </a:t>
            </a:r>
            <a:r>
              <a:rPr lang="en-US" baseline="0" dirty="0" err="1"/>
              <a:t>Menos</a:t>
            </a:r>
            <a:r>
              <a:rPr lang="en-US" baseline="0" dirty="0"/>
              <a:t> </a:t>
            </a:r>
            <a:r>
              <a:rPr lang="en-US" baseline="0" dirty="0" err="1"/>
              <a:t>texto</a:t>
            </a:r>
            <a:r>
              <a:rPr lang="en-US" baseline="0" dirty="0"/>
              <a:t> e </a:t>
            </a:r>
            <a:r>
              <a:rPr lang="en-US" baseline="0" dirty="0" err="1"/>
              <a:t>mais</a:t>
            </a:r>
            <a:r>
              <a:rPr lang="en-US" baseline="0" dirty="0"/>
              <a:t> </a:t>
            </a:r>
            <a:r>
              <a:rPr lang="en-US" baseline="0" dirty="0" err="1"/>
              <a:t>impactante</a:t>
            </a:r>
            <a:r>
              <a:rPr lang="en-US" baseline="0" dirty="0"/>
              <a:t> “short introduction”. </a:t>
            </a:r>
            <a:r>
              <a:rPr lang="en-US" baseline="0" dirty="0" err="1"/>
              <a:t>Coloccar</a:t>
            </a:r>
            <a:r>
              <a:rPr lang="en-US" baseline="0" dirty="0"/>
              <a:t> </a:t>
            </a:r>
            <a:r>
              <a:rPr lang="en-US" baseline="0" dirty="0" err="1"/>
              <a:t>este</a:t>
            </a:r>
            <a:r>
              <a:rPr lang="en-US" baseline="0" dirty="0"/>
              <a:t> </a:t>
            </a:r>
            <a:r>
              <a:rPr lang="en-US" baseline="0" dirty="0" err="1"/>
              <a:t>texto</a:t>
            </a:r>
            <a:r>
              <a:rPr lang="en-US" baseline="0" dirty="0"/>
              <a:t> do </a:t>
            </a:r>
            <a:r>
              <a:rPr lang="en-US" baseline="0" dirty="0" err="1"/>
              <a:t>lado</a:t>
            </a:r>
            <a:r>
              <a:rPr lang="en-US" baseline="0" dirty="0"/>
              <a:t> </a:t>
            </a:r>
            <a:r>
              <a:rPr lang="en-US" baseline="0" dirty="0" err="1"/>
              <a:t>esquerdo</a:t>
            </a:r>
            <a:r>
              <a:rPr lang="en-US" baseline="0" dirty="0"/>
              <a:t> da </a:t>
            </a:r>
            <a:r>
              <a:rPr lang="en-US" baseline="0" dirty="0" err="1"/>
              <a:t>mesma</a:t>
            </a:r>
            <a:r>
              <a:rPr lang="en-US" baseline="0" dirty="0"/>
              <a:t> </a:t>
            </a:r>
            <a:r>
              <a:rPr lang="en-US" baseline="0" dirty="0" err="1"/>
              <a:t>cor</a:t>
            </a:r>
            <a:r>
              <a:rPr lang="en-US" baseline="0" dirty="0"/>
              <a:t> da forma e o </a:t>
            </a:r>
            <a:r>
              <a:rPr lang="en-US" baseline="0" dirty="0" err="1"/>
              <a:t>fundo</a:t>
            </a:r>
            <a:r>
              <a:rPr lang="en-US" baseline="0" dirty="0"/>
              <a:t> do </a:t>
            </a:r>
            <a:r>
              <a:rPr lang="en-US" baseline="0" dirty="0" err="1"/>
              <a:t>dlide</a:t>
            </a:r>
            <a:r>
              <a:rPr lang="en-US" baseline="0" dirty="0"/>
              <a:t> </a:t>
            </a:r>
            <a:r>
              <a:rPr lang="en-US" baseline="0" dirty="0" err="1"/>
              <a:t>claro</a:t>
            </a:r>
            <a:r>
              <a:rPr lang="en-US" baseline="0" dirty="0"/>
              <a:t>.</a:t>
            </a:r>
            <a:endParaRPr lang="en-US" dirty="0"/>
          </a:p>
          <a:p>
            <a:endParaRPr lang="en-US"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t>15</a:t>
            </a:fld>
            <a:endParaRPr lang="pt-BR"/>
          </a:p>
        </p:txBody>
      </p:sp>
    </p:spTree>
    <p:extLst>
      <p:ext uri="{BB962C8B-B14F-4D97-AF65-F5344CB8AC3E}">
        <p14:creationId xmlns:p14="http://schemas.microsoft.com/office/powerpoint/2010/main" val="21343444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a:t>Tem </a:t>
            </a:r>
            <a:r>
              <a:rPr lang="en-US" dirty="0" err="1"/>
              <a:t>que</a:t>
            </a:r>
            <a:r>
              <a:rPr lang="en-US" dirty="0"/>
              <a:t> </a:t>
            </a:r>
            <a:r>
              <a:rPr lang="en-US" dirty="0" err="1"/>
              <a:t>ter</a:t>
            </a:r>
            <a:r>
              <a:rPr lang="en-US" dirty="0"/>
              <a:t> </a:t>
            </a:r>
            <a:r>
              <a:rPr lang="en-US" dirty="0" err="1"/>
              <a:t>apenas</a:t>
            </a:r>
            <a:r>
              <a:rPr lang="en-US" dirty="0"/>
              <a:t> </a:t>
            </a:r>
            <a:r>
              <a:rPr lang="en-US" dirty="0" err="1"/>
              <a:t>uma</a:t>
            </a:r>
            <a:r>
              <a:rPr lang="en-US" dirty="0"/>
              <a:t> forma </a:t>
            </a:r>
            <a:r>
              <a:rPr lang="en-US" dirty="0" err="1"/>
              <a:t>ou</a:t>
            </a:r>
            <a:r>
              <a:rPr lang="en-US" dirty="0"/>
              <a:t> </a:t>
            </a:r>
            <a:r>
              <a:rPr lang="en-US" dirty="0" err="1"/>
              <a:t>usar</a:t>
            </a:r>
            <a:r>
              <a:rPr lang="en-US" dirty="0"/>
              <a:t> a de </a:t>
            </a:r>
            <a:r>
              <a:rPr lang="en-US" dirty="0" err="1"/>
              <a:t>duas</a:t>
            </a:r>
            <a:r>
              <a:rPr lang="en-US" dirty="0"/>
              <a:t> cores (</a:t>
            </a:r>
            <a:r>
              <a:rPr lang="en-US" dirty="0" err="1"/>
              <a:t>como</a:t>
            </a:r>
            <a:r>
              <a:rPr lang="en-US" dirty="0"/>
              <a:t> no </a:t>
            </a:r>
            <a:r>
              <a:rPr lang="en-US" dirty="0" err="1"/>
              <a:t>guia</a:t>
            </a:r>
            <a:r>
              <a:rPr lang="en-US" dirty="0"/>
              <a:t>) </a:t>
            </a:r>
            <a:r>
              <a:rPr lang="en-US" dirty="0" err="1"/>
              <a:t>que</a:t>
            </a:r>
            <a:r>
              <a:rPr lang="en-US" dirty="0"/>
              <a:t> </a:t>
            </a:r>
            <a:r>
              <a:rPr lang="en-US" dirty="0" err="1"/>
              <a:t>ela</a:t>
            </a:r>
            <a:r>
              <a:rPr lang="en-US" dirty="0"/>
              <a:t> se </a:t>
            </a:r>
            <a:r>
              <a:rPr lang="en-US" dirty="0" err="1"/>
              <a:t>juntam</a:t>
            </a:r>
            <a:r>
              <a:rPr lang="en-US" dirty="0"/>
              <a:t>.</a:t>
            </a:r>
            <a:r>
              <a:rPr lang="en-US" baseline="0" dirty="0"/>
              <a:t> As </a:t>
            </a:r>
            <a:r>
              <a:rPr lang="en-US" baseline="0" dirty="0" err="1"/>
              <a:t>formas</a:t>
            </a:r>
            <a:r>
              <a:rPr lang="en-US" baseline="0" dirty="0"/>
              <a:t> SEMPRE tem </a:t>
            </a:r>
            <a:r>
              <a:rPr lang="en-US" baseline="0" dirty="0" err="1"/>
              <a:t>que</a:t>
            </a:r>
            <a:r>
              <a:rPr lang="en-US" baseline="0" dirty="0"/>
              <a:t> </a:t>
            </a:r>
            <a:r>
              <a:rPr lang="en-US" baseline="0" dirty="0" err="1"/>
              <a:t>ter</a:t>
            </a:r>
            <a:r>
              <a:rPr lang="en-US" baseline="0" dirty="0"/>
              <a:t> </a:t>
            </a:r>
            <a:r>
              <a:rPr lang="en-US" baseline="0" dirty="0" err="1"/>
              <a:t>pontas</a:t>
            </a:r>
            <a:r>
              <a:rPr lang="en-US" baseline="0" dirty="0"/>
              <a:t>. </a:t>
            </a:r>
            <a:r>
              <a:rPr lang="en-US" baseline="0" dirty="0" err="1"/>
              <a:t>Arrumar</a:t>
            </a:r>
            <a:r>
              <a:rPr lang="en-US" baseline="0" dirty="0"/>
              <a:t> a </a:t>
            </a:r>
            <a:r>
              <a:rPr lang="en-US" baseline="0" dirty="0" err="1"/>
              <a:t>posicao</a:t>
            </a:r>
            <a:r>
              <a:rPr lang="en-US" baseline="0" dirty="0"/>
              <a:t> do </a:t>
            </a:r>
            <a:r>
              <a:rPr lang="en-US" baseline="0" dirty="0" err="1"/>
              <a:t>titulo</a:t>
            </a:r>
            <a:r>
              <a:rPr lang="en-US" baseline="0" dirty="0"/>
              <a:t>. </a:t>
            </a:r>
            <a:r>
              <a:rPr lang="en-US" baseline="0" dirty="0" err="1"/>
              <a:t>Retirar</a:t>
            </a:r>
            <a:r>
              <a:rPr lang="en-US" baseline="0" dirty="0"/>
              <a:t> o grey background </a:t>
            </a:r>
            <a:r>
              <a:rPr lang="en-US" baseline="0" dirty="0" err="1"/>
              <a:t>para</a:t>
            </a:r>
            <a:r>
              <a:rPr lang="en-US" baseline="0" dirty="0"/>
              <a:t> </a:t>
            </a:r>
            <a:r>
              <a:rPr lang="en-US" baseline="0" dirty="0" err="1"/>
              <a:t>branco</a:t>
            </a:r>
            <a:r>
              <a:rPr lang="en-US" baseline="0" dirty="0"/>
              <a:t>.</a:t>
            </a:r>
            <a:endParaRPr lang="en-US"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t>16</a:t>
            </a:fld>
            <a:endParaRPr lang="pt-BR"/>
          </a:p>
        </p:txBody>
      </p:sp>
    </p:spTree>
    <p:extLst>
      <p:ext uri="{BB962C8B-B14F-4D97-AF65-F5344CB8AC3E}">
        <p14:creationId xmlns:p14="http://schemas.microsoft.com/office/powerpoint/2010/main" val="9185696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dirty="0"/>
          </a:p>
        </p:txBody>
      </p:sp>
      <p:sp>
        <p:nvSpPr>
          <p:cNvPr id="4" name="Slide Number Placeholder 3"/>
          <p:cNvSpPr>
            <a:spLocks noGrp="1"/>
          </p:cNvSpPr>
          <p:nvPr>
            <p:ph type="sldNum" sz="quarter" idx="10"/>
          </p:nvPr>
        </p:nvSpPr>
        <p:spPr/>
        <p:txBody>
          <a:bodyPr/>
          <a:lstStyle/>
          <a:p>
            <a:fld id="{C0696B5C-12A0-4042-B4D0-BD3B9A4F58C6}" type="slidenum">
              <a:rPr lang="pt-BR" smtClean="0"/>
              <a:t>17</a:t>
            </a:fld>
            <a:endParaRPr lang="pt-BR"/>
          </a:p>
        </p:txBody>
      </p:sp>
    </p:spTree>
    <p:extLst>
      <p:ext uri="{BB962C8B-B14F-4D97-AF65-F5344CB8AC3E}">
        <p14:creationId xmlns:p14="http://schemas.microsoft.com/office/powerpoint/2010/main" val="17544022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a:t>EVITAR </a:t>
            </a:r>
            <a:r>
              <a:rPr lang="en-US" dirty="0" err="1"/>
              <a:t>usar</a:t>
            </a:r>
            <a:r>
              <a:rPr lang="en-US" dirty="0"/>
              <a:t> o </a:t>
            </a:r>
            <a:r>
              <a:rPr lang="en-US" baseline="0" dirty="0" err="1"/>
              <a:t>spada</a:t>
            </a:r>
            <a:r>
              <a:rPr lang="en-US" baseline="0" dirty="0"/>
              <a:t> </a:t>
            </a:r>
            <a:r>
              <a:rPr lang="en-US" baseline="0" dirty="0" err="1"/>
              <a:t>branco</a:t>
            </a:r>
            <a:r>
              <a:rPr lang="en-US" baseline="0" dirty="0"/>
              <a:t> – tem </a:t>
            </a:r>
            <a:r>
              <a:rPr lang="en-US" baseline="0" dirty="0" err="1"/>
              <a:t>que</a:t>
            </a:r>
            <a:r>
              <a:rPr lang="en-US" baseline="0" dirty="0"/>
              <a:t> </a:t>
            </a:r>
            <a:r>
              <a:rPr lang="en-US" baseline="0" dirty="0" err="1"/>
              <a:t>ser</a:t>
            </a:r>
            <a:r>
              <a:rPr lang="en-US" baseline="0" dirty="0"/>
              <a:t> </a:t>
            </a:r>
            <a:r>
              <a:rPr lang="en-US" baseline="0" dirty="0" err="1"/>
              <a:t>sempre</a:t>
            </a:r>
            <a:r>
              <a:rPr lang="en-US" baseline="0" dirty="0"/>
              <a:t> o </a:t>
            </a:r>
            <a:r>
              <a:rPr lang="en-US" baseline="0" dirty="0" err="1"/>
              <a:t>colorido</a:t>
            </a:r>
            <a:r>
              <a:rPr lang="en-US" baseline="0" dirty="0"/>
              <a:t>. </a:t>
            </a:r>
            <a:endParaRPr lang="en-US"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t>18</a:t>
            </a:fld>
            <a:endParaRPr lang="pt-BR"/>
          </a:p>
        </p:txBody>
      </p:sp>
    </p:spTree>
    <p:extLst>
      <p:ext uri="{BB962C8B-B14F-4D97-AF65-F5344CB8AC3E}">
        <p14:creationId xmlns:p14="http://schemas.microsoft.com/office/powerpoint/2010/main" val="9927149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err="1"/>
              <a:t>Gostaram</a:t>
            </a:r>
            <a:r>
              <a:rPr lang="en-US" dirty="0"/>
              <a:t> da </a:t>
            </a:r>
            <a:r>
              <a:rPr lang="en-US" dirty="0" err="1"/>
              <a:t>imagem</a:t>
            </a:r>
            <a:r>
              <a:rPr lang="en-US" dirty="0"/>
              <a:t>. A </a:t>
            </a:r>
            <a:r>
              <a:rPr lang="en-US" dirty="0" err="1"/>
              <a:t>sombra</a:t>
            </a:r>
            <a:r>
              <a:rPr lang="en-US" dirty="0"/>
              <a:t> </a:t>
            </a:r>
            <a:r>
              <a:rPr lang="en-US" dirty="0" err="1"/>
              <a:t>trouxe</a:t>
            </a:r>
            <a:r>
              <a:rPr lang="en-US" dirty="0"/>
              <a:t> </a:t>
            </a:r>
            <a:r>
              <a:rPr lang="en-US" dirty="0" err="1"/>
              <a:t>movimento</a:t>
            </a:r>
            <a:r>
              <a:rPr lang="en-US" dirty="0"/>
              <a:t>.</a:t>
            </a:r>
          </a:p>
          <a:p>
            <a:r>
              <a:rPr lang="en-US" dirty="0" err="1"/>
              <a:t>Tentar</a:t>
            </a:r>
            <a:r>
              <a:rPr lang="en-US" dirty="0"/>
              <a:t> </a:t>
            </a:r>
            <a:r>
              <a:rPr lang="en-US" dirty="0" err="1"/>
              <a:t>uma</a:t>
            </a:r>
            <a:r>
              <a:rPr lang="en-US" dirty="0"/>
              <a:t> forma de “landscape” </a:t>
            </a:r>
            <a:r>
              <a:rPr lang="en-US" dirty="0" err="1"/>
              <a:t>para</a:t>
            </a:r>
            <a:r>
              <a:rPr lang="en-US" dirty="0"/>
              <a:t> </a:t>
            </a:r>
            <a:r>
              <a:rPr lang="en-US" dirty="0" err="1"/>
              <a:t>dar</a:t>
            </a:r>
            <a:r>
              <a:rPr lang="en-US" dirty="0"/>
              <a:t> </a:t>
            </a:r>
            <a:r>
              <a:rPr lang="en-US" dirty="0" err="1"/>
              <a:t>mais</a:t>
            </a:r>
            <a:r>
              <a:rPr lang="en-US" dirty="0"/>
              <a:t> </a:t>
            </a:r>
            <a:r>
              <a:rPr lang="en-US" dirty="0" err="1"/>
              <a:t>espaço</a:t>
            </a:r>
            <a:r>
              <a:rPr lang="en-US" dirty="0"/>
              <a:t> </a:t>
            </a:r>
            <a:r>
              <a:rPr lang="en-US" dirty="0" err="1"/>
              <a:t>para</a:t>
            </a:r>
            <a:r>
              <a:rPr lang="en-US" dirty="0"/>
              <a:t> o </a:t>
            </a:r>
            <a:r>
              <a:rPr lang="en-US" dirty="0" err="1"/>
              <a:t>titulo</a:t>
            </a:r>
            <a:r>
              <a:rPr lang="en-US" baseline="0" dirty="0"/>
              <a:t> </a:t>
            </a:r>
            <a:r>
              <a:rPr lang="en-US" baseline="0" dirty="0" err="1"/>
              <a:t>que</a:t>
            </a:r>
            <a:r>
              <a:rPr lang="en-US" baseline="0" dirty="0"/>
              <a:t> </a:t>
            </a:r>
            <a:r>
              <a:rPr lang="en-US" baseline="0" dirty="0" err="1"/>
              <a:t>pode</a:t>
            </a:r>
            <a:r>
              <a:rPr lang="en-US" baseline="0" dirty="0"/>
              <a:t> </a:t>
            </a:r>
            <a:r>
              <a:rPr lang="en-US" baseline="0" dirty="0" err="1"/>
              <a:t>ser</a:t>
            </a:r>
            <a:r>
              <a:rPr lang="en-US" baseline="0" dirty="0"/>
              <a:t> </a:t>
            </a:r>
            <a:r>
              <a:rPr lang="en-US" baseline="0" dirty="0" err="1"/>
              <a:t>muito</a:t>
            </a:r>
            <a:r>
              <a:rPr lang="en-US" baseline="0" dirty="0"/>
              <a:t> </a:t>
            </a:r>
            <a:r>
              <a:rPr lang="en-US" baseline="0" dirty="0" err="1"/>
              <a:t>mais</a:t>
            </a:r>
            <a:r>
              <a:rPr lang="en-US" baseline="0" dirty="0"/>
              <a:t> </a:t>
            </a:r>
            <a:r>
              <a:rPr lang="en-US" baseline="0" dirty="0" err="1"/>
              <a:t>longo</a:t>
            </a:r>
            <a:r>
              <a:rPr lang="en-US" baseline="0" dirty="0"/>
              <a:t>.</a:t>
            </a:r>
            <a:endParaRPr lang="en-US"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t>19</a:t>
            </a:fld>
            <a:endParaRPr lang="pt-BR"/>
          </a:p>
        </p:txBody>
      </p:sp>
    </p:spTree>
    <p:extLst>
      <p:ext uri="{BB962C8B-B14F-4D97-AF65-F5344CB8AC3E}">
        <p14:creationId xmlns:p14="http://schemas.microsoft.com/office/powerpoint/2010/main" val="40187428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err="1"/>
              <a:t>Gostaram</a:t>
            </a:r>
            <a:r>
              <a:rPr lang="en-US" dirty="0"/>
              <a:t> da </a:t>
            </a:r>
            <a:r>
              <a:rPr lang="en-US" dirty="0" err="1"/>
              <a:t>imagem</a:t>
            </a:r>
            <a:r>
              <a:rPr lang="en-US" dirty="0"/>
              <a:t>. A </a:t>
            </a:r>
            <a:r>
              <a:rPr lang="en-US" dirty="0" err="1"/>
              <a:t>sombra</a:t>
            </a:r>
            <a:r>
              <a:rPr lang="en-US" dirty="0"/>
              <a:t> </a:t>
            </a:r>
            <a:r>
              <a:rPr lang="en-US" dirty="0" err="1"/>
              <a:t>trouxe</a:t>
            </a:r>
            <a:r>
              <a:rPr lang="en-US" dirty="0"/>
              <a:t> </a:t>
            </a:r>
            <a:r>
              <a:rPr lang="en-US" dirty="0" err="1"/>
              <a:t>movimento</a:t>
            </a:r>
            <a:r>
              <a:rPr lang="en-US" dirty="0"/>
              <a:t>.</a:t>
            </a:r>
          </a:p>
          <a:p>
            <a:r>
              <a:rPr lang="en-US" dirty="0" err="1"/>
              <a:t>Tentar</a:t>
            </a:r>
            <a:r>
              <a:rPr lang="en-US" dirty="0"/>
              <a:t> </a:t>
            </a:r>
            <a:r>
              <a:rPr lang="en-US" dirty="0" err="1"/>
              <a:t>uma</a:t>
            </a:r>
            <a:r>
              <a:rPr lang="en-US" dirty="0"/>
              <a:t> forma de “landscape” </a:t>
            </a:r>
            <a:r>
              <a:rPr lang="en-US" dirty="0" err="1"/>
              <a:t>para</a:t>
            </a:r>
            <a:r>
              <a:rPr lang="en-US" dirty="0"/>
              <a:t> </a:t>
            </a:r>
            <a:r>
              <a:rPr lang="en-US" dirty="0" err="1"/>
              <a:t>dar</a:t>
            </a:r>
            <a:r>
              <a:rPr lang="en-US" dirty="0"/>
              <a:t> </a:t>
            </a:r>
            <a:r>
              <a:rPr lang="en-US" dirty="0" err="1"/>
              <a:t>mais</a:t>
            </a:r>
            <a:r>
              <a:rPr lang="en-US" dirty="0"/>
              <a:t> </a:t>
            </a:r>
            <a:r>
              <a:rPr lang="en-US" dirty="0" err="1"/>
              <a:t>espaço</a:t>
            </a:r>
            <a:r>
              <a:rPr lang="en-US" dirty="0"/>
              <a:t> </a:t>
            </a:r>
            <a:r>
              <a:rPr lang="en-US" dirty="0" err="1"/>
              <a:t>para</a:t>
            </a:r>
            <a:r>
              <a:rPr lang="en-US" dirty="0"/>
              <a:t> o </a:t>
            </a:r>
            <a:r>
              <a:rPr lang="en-US" dirty="0" err="1"/>
              <a:t>titulo</a:t>
            </a:r>
            <a:r>
              <a:rPr lang="en-US" baseline="0" dirty="0"/>
              <a:t> </a:t>
            </a:r>
            <a:r>
              <a:rPr lang="en-US" baseline="0" dirty="0" err="1"/>
              <a:t>que</a:t>
            </a:r>
            <a:r>
              <a:rPr lang="en-US" baseline="0" dirty="0"/>
              <a:t> </a:t>
            </a:r>
            <a:r>
              <a:rPr lang="en-US" baseline="0" dirty="0" err="1"/>
              <a:t>pode</a:t>
            </a:r>
            <a:r>
              <a:rPr lang="en-US" baseline="0" dirty="0"/>
              <a:t> </a:t>
            </a:r>
            <a:r>
              <a:rPr lang="en-US" baseline="0" dirty="0" err="1"/>
              <a:t>ser</a:t>
            </a:r>
            <a:r>
              <a:rPr lang="en-US" baseline="0" dirty="0"/>
              <a:t> </a:t>
            </a:r>
            <a:r>
              <a:rPr lang="en-US" baseline="0" dirty="0" err="1"/>
              <a:t>muito</a:t>
            </a:r>
            <a:r>
              <a:rPr lang="en-US" baseline="0" dirty="0"/>
              <a:t> </a:t>
            </a:r>
            <a:r>
              <a:rPr lang="en-US" baseline="0" dirty="0" err="1"/>
              <a:t>mais</a:t>
            </a:r>
            <a:r>
              <a:rPr lang="en-US" baseline="0" dirty="0"/>
              <a:t> </a:t>
            </a:r>
            <a:r>
              <a:rPr lang="en-US" baseline="0" dirty="0" err="1"/>
              <a:t>longo</a:t>
            </a:r>
            <a:r>
              <a:rPr lang="en-US" baseline="0" dirty="0"/>
              <a:t>.</a:t>
            </a:r>
            <a:endParaRPr lang="en-US" dirty="0"/>
          </a:p>
        </p:txBody>
      </p:sp>
      <p:sp>
        <p:nvSpPr>
          <p:cNvPr id="4" name="Espace réservé du numéro de diapositive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0696B5C-12A0-4042-B4D0-BD3B9A4F58C6}" type="slidenum">
              <a:rPr kumimoji="0" lang="pt-BR"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pt-BR"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5251034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a:t>A forma SEMPRE tem </a:t>
            </a:r>
            <a:r>
              <a:rPr lang="en-US" dirty="0" err="1"/>
              <a:t>que</a:t>
            </a:r>
            <a:r>
              <a:rPr lang="en-US" dirty="0"/>
              <a:t> </a:t>
            </a:r>
            <a:r>
              <a:rPr lang="en-US" dirty="0" err="1"/>
              <a:t>ter</a:t>
            </a:r>
            <a:r>
              <a:rPr lang="en-US" dirty="0"/>
              <a:t> </a:t>
            </a:r>
            <a:r>
              <a:rPr lang="en-US" dirty="0" err="1"/>
              <a:t>ponta</a:t>
            </a:r>
            <a:r>
              <a:rPr lang="en-US" dirty="0"/>
              <a:t>!</a:t>
            </a:r>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t>21</a:t>
            </a:fld>
            <a:endParaRPr lang="pt-BR"/>
          </a:p>
        </p:txBody>
      </p:sp>
    </p:spTree>
    <p:extLst>
      <p:ext uri="{BB962C8B-B14F-4D97-AF65-F5344CB8AC3E}">
        <p14:creationId xmlns:p14="http://schemas.microsoft.com/office/powerpoint/2010/main" val="2185045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err="1"/>
              <a:t>Usar</a:t>
            </a:r>
            <a:r>
              <a:rPr lang="en-US" dirty="0"/>
              <a:t> </a:t>
            </a:r>
            <a:r>
              <a:rPr lang="en-US" dirty="0" err="1"/>
              <a:t>para</a:t>
            </a:r>
            <a:r>
              <a:rPr lang="en-US" dirty="0"/>
              <a:t> </a:t>
            </a:r>
            <a:r>
              <a:rPr lang="en-US" dirty="0" err="1"/>
              <a:t>separador</a:t>
            </a:r>
            <a:r>
              <a:rPr lang="en-US" dirty="0"/>
              <a:t> de </a:t>
            </a:r>
            <a:r>
              <a:rPr lang="en-US" dirty="0" err="1"/>
              <a:t>capitulos</a:t>
            </a:r>
            <a:r>
              <a:rPr lang="en-US" dirty="0"/>
              <a:t> . </a:t>
            </a:r>
            <a:r>
              <a:rPr lang="en-US" dirty="0" err="1"/>
              <a:t>Seria</a:t>
            </a:r>
            <a:r>
              <a:rPr lang="en-US" dirty="0"/>
              <a:t> </a:t>
            </a:r>
            <a:r>
              <a:rPr lang="en-US" dirty="0" err="1"/>
              <a:t>bom</a:t>
            </a:r>
            <a:r>
              <a:rPr lang="en-US" dirty="0"/>
              <a:t> </a:t>
            </a:r>
            <a:r>
              <a:rPr lang="en-US" dirty="0" err="1"/>
              <a:t>ter</a:t>
            </a:r>
            <a:r>
              <a:rPr lang="en-US" dirty="0"/>
              <a:t> </a:t>
            </a:r>
            <a:r>
              <a:rPr lang="en-US" dirty="0" err="1"/>
              <a:t>esta</a:t>
            </a:r>
            <a:r>
              <a:rPr lang="en-US" dirty="0"/>
              <a:t> </a:t>
            </a:r>
            <a:r>
              <a:rPr lang="en-US" dirty="0" err="1"/>
              <a:t>versao</a:t>
            </a:r>
            <a:r>
              <a:rPr lang="en-US" dirty="0"/>
              <a:t> </a:t>
            </a:r>
            <a:r>
              <a:rPr lang="en-US" dirty="0" err="1"/>
              <a:t>em</a:t>
            </a:r>
            <a:r>
              <a:rPr lang="en-US" dirty="0"/>
              <a:t> </a:t>
            </a:r>
            <a:r>
              <a:rPr lang="en-US" dirty="0" err="1"/>
              <a:t>vermelho</a:t>
            </a:r>
            <a:r>
              <a:rPr lang="en-US" dirty="0"/>
              <a:t> e </a:t>
            </a:r>
            <a:r>
              <a:rPr lang="en-US" dirty="0" err="1"/>
              <a:t>verde</a:t>
            </a:r>
            <a:r>
              <a:rPr lang="en-US" dirty="0"/>
              <a:t> </a:t>
            </a:r>
            <a:r>
              <a:rPr lang="en-US" dirty="0" err="1"/>
              <a:t>tb</a:t>
            </a:r>
            <a:r>
              <a:rPr lang="en-US" dirty="0"/>
              <a:t>.</a:t>
            </a:r>
            <a:r>
              <a:rPr lang="en-US" baseline="0" dirty="0"/>
              <a:t>. </a:t>
            </a:r>
          </a:p>
          <a:p>
            <a:endParaRPr lang="en-US" dirty="0"/>
          </a:p>
          <a:p>
            <a:endParaRPr lang="en-US"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t>3</a:t>
            </a:fld>
            <a:endParaRPr lang="pt-BR"/>
          </a:p>
        </p:txBody>
      </p:sp>
    </p:spTree>
    <p:extLst>
      <p:ext uri="{BB962C8B-B14F-4D97-AF65-F5344CB8AC3E}">
        <p14:creationId xmlns:p14="http://schemas.microsoft.com/office/powerpoint/2010/main" val="42769434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err="1"/>
              <a:t>Esta</a:t>
            </a:r>
            <a:r>
              <a:rPr lang="en-US" dirty="0"/>
              <a:t> </a:t>
            </a:r>
            <a:r>
              <a:rPr lang="en-US" dirty="0" err="1"/>
              <a:t>imagem</a:t>
            </a:r>
            <a:r>
              <a:rPr lang="en-US" dirty="0"/>
              <a:t> </a:t>
            </a:r>
            <a:r>
              <a:rPr lang="en-US" dirty="0" err="1"/>
              <a:t>nao</a:t>
            </a:r>
            <a:r>
              <a:rPr lang="en-US" dirty="0"/>
              <a:t> </a:t>
            </a:r>
            <a:r>
              <a:rPr lang="en-US" dirty="0" err="1"/>
              <a:t>funciona</a:t>
            </a:r>
            <a:r>
              <a:rPr lang="en-US" dirty="0"/>
              <a:t>;  </a:t>
            </a:r>
            <a:r>
              <a:rPr lang="en-US" dirty="0" err="1"/>
              <a:t>Espada</a:t>
            </a:r>
            <a:r>
              <a:rPr lang="en-US" dirty="0"/>
              <a:t> </a:t>
            </a:r>
            <a:r>
              <a:rPr lang="en-US" dirty="0" err="1"/>
              <a:t>em</a:t>
            </a:r>
            <a:r>
              <a:rPr lang="en-US" dirty="0"/>
              <a:t> </a:t>
            </a:r>
            <a:r>
              <a:rPr lang="en-US" dirty="0" err="1"/>
              <a:t>cor</a:t>
            </a:r>
            <a:r>
              <a:rPr lang="en-US" dirty="0"/>
              <a:t>, </a:t>
            </a:r>
            <a:r>
              <a:rPr lang="en-US" dirty="0" err="1"/>
              <a:t>nunca</a:t>
            </a:r>
            <a:r>
              <a:rPr lang="en-US" dirty="0"/>
              <a:t> </a:t>
            </a:r>
            <a:r>
              <a:rPr lang="en-US" dirty="0" err="1"/>
              <a:t>branco</a:t>
            </a:r>
            <a:r>
              <a:rPr lang="en-US" dirty="0"/>
              <a:t>? </a:t>
            </a:r>
            <a:r>
              <a:rPr lang="en-US" dirty="0" err="1"/>
              <a:t>Usar</a:t>
            </a:r>
            <a:r>
              <a:rPr lang="en-US" dirty="0"/>
              <a:t> a forma de </a:t>
            </a:r>
            <a:r>
              <a:rPr lang="en-US" dirty="0" err="1"/>
              <a:t>duas</a:t>
            </a:r>
            <a:r>
              <a:rPr lang="en-US" dirty="0"/>
              <a:t> cores </a:t>
            </a:r>
            <a:r>
              <a:rPr lang="en-US" dirty="0" err="1"/>
              <a:t>como</a:t>
            </a:r>
            <a:r>
              <a:rPr lang="en-US" dirty="0"/>
              <a:t> </a:t>
            </a:r>
            <a:r>
              <a:rPr lang="en-US" dirty="0" err="1"/>
              <a:t>os</a:t>
            </a:r>
            <a:r>
              <a:rPr lang="en-US" dirty="0"/>
              <a:t> </a:t>
            </a:r>
            <a:r>
              <a:rPr lang="en-US" dirty="0" err="1"/>
              <a:t>exemplos</a:t>
            </a:r>
            <a:r>
              <a:rPr lang="en-US" dirty="0"/>
              <a:t> </a:t>
            </a:r>
            <a:r>
              <a:rPr lang="en-US" dirty="0" err="1"/>
              <a:t>aqui</a:t>
            </a:r>
            <a:r>
              <a:rPr lang="en-US" dirty="0"/>
              <a:t> </a:t>
            </a:r>
            <a:r>
              <a:rPr lang="en-US" dirty="0" err="1"/>
              <a:t>em</a:t>
            </a:r>
            <a:r>
              <a:rPr lang="en-US" dirty="0"/>
              <a:t> </a:t>
            </a:r>
            <a:r>
              <a:rPr lang="en-US" dirty="0" err="1"/>
              <a:t>anexo</a:t>
            </a:r>
            <a:r>
              <a:rPr lang="en-US" dirty="0"/>
              <a:t>.</a:t>
            </a:r>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t>22</a:t>
            </a:fld>
            <a:endParaRPr lang="pt-BR"/>
          </a:p>
        </p:txBody>
      </p:sp>
    </p:spTree>
    <p:extLst>
      <p:ext uri="{BB962C8B-B14F-4D97-AF65-F5344CB8AC3E}">
        <p14:creationId xmlns:p14="http://schemas.microsoft.com/office/powerpoint/2010/main" val="103018452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err="1"/>
              <a:t>Otimo</a:t>
            </a:r>
            <a:endParaRPr lang="en-US"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t>23</a:t>
            </a:fld>
            <a:endParaRPr lang="pt-BR"/>
          </a:p>
        </p:txBody>
      </p:sp>
    </p:spTree>
    <p:extLst>
      <p:ext uri="{BB962C8B-B14F-4D97-AF65-F5344CB8AC3E}">
        <p14:creationId xmlns:p14="http://schemas.microsoft.com/office/powerpoint/2010/main" val="32323972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a:t>O Box </a:t>
            </a:r>
            <a:r>
              <a:rPr lang="en-US" dirty="0" err="1"/>
              <a:t>atras</a:t>
            </a:r>
            <a:r>
              <a:rPr lang="en-US" dirty="0"/>
              <a:t> do </a:t>
            </a:r>
            <a:r>
              <a:rPr lang="en-US" dirty="0" err="1"/>
              <a:t>texto</a:t>
            </a:r>
            <a:r>
              <a:rPr lang="en-US" dirty="0"/>
              <a:t> </a:t>
            </a:r>
            <a:r>
              <a:rPr lang="en-US" dirty="0" err="1"/>
              <a:t>desnecessario</a:t>
            </a:r>
            <a:r>
              <a:rPr lang="en-US" dirty="0"/>
              <a:t>.</a:t>
            </a:r>
            <a:r>
              <a:rPr lang="en-US" baseline="0" dirty="0"/>
              <a:t> </a:t>
            </a:r>
            <a:r>
              <a:rPr lang="en-US" baseline="0" dirty="0" err="1"/>
              <a:t>Deixar</a:t>
            </a:r>
            <a:r>
              <a:rPr lang="en-US" baseline="0" dirty="0"/>
              <a:t> o layout </a:t>
            </a:r>
            <a:r>
              <a:rPr lang="en-US" baseline="0" dirty="0" err="1"/>
              <a:t>mais</a:t>
            </a:r>
            <a:r>
              <a:rPr lang="en-US" baseline="0" dirty="0"/>
              <a:t> simples.</a:t>
            </a:r>
            <a:endParaRPr lang="en-US"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t>24</a:t>
            </a:fld>
            <a:endParaRPr lang="pt-BR"/>
          </a:p>
        </p:txBody>
      </p:sp>
    </p:spTree>
    <p:extLst>
      <p:ext uri="{BB962C8B-B14F-4D97-AF65-F5344CB8AC3E}">
        <p14:creationId xmlns:p14="http://schemas.microsoft.com/office/powerpoint/2010/main" val="361680727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dirty="0"/>
          </a:p>
        </p:txBody>
      </p:sp>
      <p:sp>
        <p:nvSpPr>
          <p:cNvPr id="4" name="Slide Number Placeholder 3"/>
          <p:cNvSpPr>
            <a:spLocks noGrp="1"/>
          </p:cNvSpPr>
          <p:nvPr>
            <p:ph type="sldNum" sz="quarter" idx="10"/>
          </p:nvPr>
        </p:nvSpPr>
        <p:spPr/>
        <p:txBody>
          <a:bodyPr/>
          <a:lstStyle/>
          <a:p>
            <a:fld id="{C0696B5C-12A0-4042-B4D0-BD3B9A4F58C6}" type="slidenum">
              <a:rPr lang="pt-BR" smtClean="0"/>
              <a:t>26</a:t>
            </a:fld>
            <a:endParaRPr lang="pt-BR"/>
          </a:p>
        </p:txBody>
      </p:sp>
    </p:spTree>
    <p:extLst>
      <p:ext uri="{BB962C8B-B14F-4D97-AF65-F5344CB8AC3E}">
        <p14:creationId xmlns:p14="http://schemas.microsoft.com/office/powerpoint/2010/main" val="230736304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err="1"/>
              <a:t>Usar</a:t>
            </a:r>
            <a:r>
              <a:rPr lang="en-US" dirty="0"/>
              <a:t> </a:t>
            </a:r>
            <a:r>
              <a:rPr lang="en-US" dirty="0" err="1"/>
              <a:t>nos</a:t>
            </a:r>
            <a:r>
              <a:rPr lang="en-US" dirty="0"/>
              <a:t> </a:t>
            </a:r>
            <a:r>
              <a:rPr lang="en-US" dirty="0" err="1"/>
              <a:t>grafico</a:t>
            </a:r>
            <a:r>
              <a:rPr lang="en-US" dirty="0"/>
              <a:t> o AZUL </a:t>
            </a:r>
            <a:r>
              <a:rPr lang="en-US" dirty="0" err="1"/>
              <a:t>como</a:t>
            </a:r>
            <a:r>
              <a:rPr lang="en-US" dirty="0"/>
              <a:t> </a:t>
            </a:r>
            <a:r>
              <a:rPr lang="en-US" dirty="0" err="1"/>
              <a:t>cor</a:t>
            </a:r>
            <a:r>
              <a:rPr lang="en-US" dirty="0"/>
              <a:t> principal.</a:t>
            </a:r>
            <a:r>
              <a:rPr lang="en-US" baseline="0" dirty="0"/>
              <a:t>  (no </a:t>
            </a:r>
            <a:r>
              <a:rPr lang="en-US" baseline="0" dirty="0" err="1"/>
              <a:t>lugar</a:t>
            </a:r>
            <a:r>
              <a:rPr lang="en-US" baseline="0" dirty="0"/>
              <a:t> do </a:t>
            </a:r>
            <a:r>
              <a:rPr lang="en-US" baseline="0" dirty="0" err="1"/>
              <a:t>verde</a:t>
            </a:r>
            <a:r>
              <a:rPr lang="en-US" baseline="0" dirty="0"/>
              <a:t> </a:t>
            </a:r>
            <a:r>
              <a:rPr lang="en-US" baseline="0" dirty="0" err="1"/>
              <a:t>aqui</a:t>
            </a:r>
            <a:r>
              <a:rPr lang="en-US" baseline="0" dirty="0"/>
              <a:t>). </a:t>
            </a:r>
            <a:r>
              <a:rPr lang="en-US" baseline="0" dirty="0" err="1"/>
              <a:t>Tambem</a:t>
            </a:r>
            <a:r>
              <a:rPr lang="en-US" baseline="0" dirty="0"/>
              <a:t> </a:t>
            </a:r>
            <a:r>
              <a:rPr lang="en-US" baseline="0" dirty="0" err="1"/>
              <a:t>incluir</a:t>
            </a:r>
            <a:r>
              <a:rPr lang="en-US" baseline="0" dirty="0"/>
              <a:t> </a:t>
            </a:r>
            <a:r>
              <a:rPr lang="en-US" baseline="0" dirty="0" err="1"/>
              <a:t>uma</a:t>
            </a:r>
            <a:r>
              <a:rPr lang="en-US" baseline="0" dirty="0"/>
              <a:t> </a:t>
            </a:r>
            <a:r>
              <a:rPr lang="en-US" baseline="0" dirty="0" err="1"/>
              <a:t>variacao</a:t>
            </a:r>
            <a:r>
              <a:rPr lang="en-US" baseline="0" dirty="0"/>
              <a:t> de cores </a:t>
            </a:r>
            <a:r>
              <a:rPr lang="en-US" baseline="0" dirty="0" err="1"/>
              <a:t>mais</a:t>
            </a:r>
            <a:r>
              <a:rPr lang="en-US" baseline="0" dirty="0"/>
              <a:t> </a:t>
            </a:r>
            <a:r>
              <a:rPr lang="en-US" baseline="0" dirty="0" err="1"/>
              <a:t>coorporate</a:t>
            </a:r>
            <a:r>
              <a:rPr lang="en-US" baseline="0" dirty="0"/>
              <a:t>, </a:t>
            </a:r>
            <a:r>
              <a:rPr lang="en-US" baseline="0" dirty="0" err="1"/>
              <a:t>baseado</a:t>
            </a:r>
            <a:r>
              <a:rPr lang="en-US" baseline="0" dirty="0"/>
              <a:t> </a:t>
            </a:r>
            <a:r>
              <a:rPr lang="en-US" baseline="0" dirty="0" err="1"/>
              <a:t>em</a:t>
            </a:r>
            <a:r>
              <a:rPr lang="en-US" baseline="0" dirty="0"/>
              <a:t> </a:t>
            </a:r>
            <a:r>
              <a:rPr lang="en-US" baseline="0" dirty="0" err="1"/>
              <a:t>azuis</a:t>
            </a:r>
            <a:r>
              <a:rPr lang="en-US" baseline="0" dirty="0"/>
              <a:t>, </a:t>
            </a:r>
            <a:r>
              <a:rPr lang="en-US" baseline="0" dirty="0" err="1"/>
              <a:t>para</a:t>
            </a:r>
            <a:r>
              <a:rPr lang="en-US" baseline="0" dirty="0"/>
              <a:t> </a:t>
            </a:r>
            <a:r>
              <a:rPr lang="en-US" baseline="0" dirty="0" err="1"/>
              <a:t>os</a:t>
            </a:r>
            <a:r>
              <a:rPr lang="en-US" baseline="0" dirty="0"/>
              <a:t> </a:t>
            </a:r>
            <a:r>
              <a:rPr lang="en-US" baseline="0" dirty="0" err="1"/>
              <a:t>resultados</a:t>
            </a:r>
            <a:r>
              <a:rPr lang="en-US" baseline="0" dirty="0"/>
              <a:t> </a:t>
            </a:r>
            <a:r>
              <a:rPr lang="en-US" baseline="0" dirty="0" err="1"/>
              <a:t>financeiros</a:t>
            </a:r>
            <a:r>
              <a:rPr lang="en-US" baseline="0" dirty="0"/>
              <a:t>. O </a:t>
            </a:r>
            <a:r>
              <a:rPr lang="en-US" baseline="0" dirty="0" err="1"/>
              <a:t>numero</a:t>
            </a:r>
            <a:r>
              <a:rPr lang="en-US" baseline="0" dirty="0"/>
              <a:t> da </a:t>
            </a:r>
            <a:r>
              <a:rPr lang="en-US" baseline="0" dirty="0" err="1"/>
              <a:t>pagina</a:t>
            </a:r>
            <a:r>
              <a:rPr lang="en-US" baseline="0" dirty="0"/>
              <a:t> </a:t>
            </a:r>
            <a:r>
              <a:rPr lang="en-US" baseline="0" dirty="0" err="1"/>
              <a:t>deve</a:t>
            </a:r>
            <a:r>
              <a:rPr lang="en-US" baseline="0" dirty="0"/>
              <a:t> </a:t>
            </a:r>
            <a:r>
              <a:rPr lang="en-US" baseline="0" dirty="0" err="1"/>
              <a:t>estar</a:t>
            </a:r>
            <a:r>
              <a:rPr lang="en-US" baseline="0" dirty="0"/>
              <a:t> </a:t>
            </a:r>
            <a:r>
              <a:rPr lang="en-US" baseline="0" dirty="0" err="1"/>
              <a:t>abaixo</a:t>
            </a:r>
            <a:r>
              <a:rPr lang="en-US" baseline="0" dirty="0"/>
              <a:t> </a:t>
            </a:r>
            <a:r>
              <a:rPr lang="en-US" baseline="0" dirty="0" err="1"/>
              <a:t>lado</a:t>
            </a:r>
            <a:r>
              <a:rPr lang="en-US" baseline="0" dirty="0"/>
              <a:t> </a:t>
            </a:r>
            <a:r>
              <a:rPr lang="en-US" baseline="0" dirty="0" err="1"/>
              <a:t>direiro</a:t>
            </a:r>
            <a:r>
              <a:rPr lang="en-US" baseline="0" dirty="0"/>
              <a:t>, </a:t>
            </a:r>
            <a:r>
              <a:rPr lang="en-US" baseline="0" dirty="0" err="1"/>
              <a:t>mudar</a:t>
            </a:r>
            <a:r>
              <a:rPr lang="en-US" baseline="0" dirty="0"/>
              <a:t>  o </a:t>
            </a:r>
            <a:r>
              <a:rPr lang="en-US" baseline="0" dirty="0" err="1"/>
              <a:t>espada</a:t>
            </a:r>
            <a:r>
              <a:rPr lang="en-US" baseline="0" dirty="0"/>
              <a:t> de </a:t>
            </a:r>
            <a:r>
              <a:rPr lang="en-US" baseline="0" dirty="0" err="1"/>
              <a:t>lugar</a:t>
            </a:r>
            <a:r>
              <a:rPr lang="en-US" baseline="0" dirty="0"/>
              <a:t>.</a:t>
            </a:r>
            <a:endParaRPr lang="en-US"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t>27</a:t>
            </a:fld>
            <a:endParaRPr lang="pt-BR"/>
          </a:p>
        </p:txBody>
      </p:sp>
    </p:spTree>
    <p:extLst>
      <p:ext uri="{BB962C8B-B14F-4D97-AF65-F5344CB8AC3E}">
        <p14:creationId xmlns:p14="http://schemas.microsoft.com/office/powerpoint/2010/main" val="371820547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err="1"/>
              <a:t>Mudar</a:t>
            </a:r>
            <a:r>
              <a:rPr lang="en-US" dirty="0"/>
              <a:t> o </a:t>
            </a:r>
            <a:r>
              <a:rPr lang="en-US" dirty="0" err="1"/>
              <a:t>titulo</a:t>
            </a:r>
            <a:r>
              <a:rPr lang="en-US" dirty="0"/>
              <a:t> </a:t>
            </a:r>
            <a:r>
              <a:rPr lang="en-US" dirty="0" err="1"/>
              <a:t>para</a:t>
            </a:r>
            <a:r>
              <a:rPr lang="en-US" dirty="0"/>
              <a:t> o </a:t>
            </a:r>
            <a:r>
              <a:rPr lang="en-US" dirty="0" err="1"/>
              <a:t>lado</a:t>
            </a:r>
            <a:r>
              <a:rPr lang="en-US" dirty="0"/>
              <a:t> </a:t>
            </a:r>
            <a:r>
              <a:rPr lang="en-US" dirty="0" err="1"/>
              <a:t>esquerdo</a:t>
            </a:r>
            <a:r>
              <a:rPr lang="en-US" dirty="0"/>
              <a:t> </a:t>
            </a:r>
            <a:r>
              <a:rPr lang="en-US" dirty="0" err="1"/>
              <a:t>como</a:t>
            </a:r>
            <a:r>
              <a:rPr lang="en-US" dirty="0"/>
              <a:t> no </a:t>
            </a:r>
            <a:r>
              <a:rPr lang="en-US" dirty="0" err="1"/>
              <a:t>resto</a:t>
            </a:r>
            <a:r>
              <a:rPr lang="en-US" dirty="0"/>
              <a:t> da </a:t>
            </a:r>
            <a:r>
              <a:rPr lang="en-US" dirty="0" err="1"/>
              <a:t>apresentacao</a:t>
            </a:r>
            <a:r>
              <a:rPr lang="en-US" dirty="0"/>
              <a:t>. </a:t>
            </a:r>
            <a:r>
              <a:rPr lang="en-US" dirty="0" err="1"/>
              <a:t>Colocar</a:t>
            </a:r>
            <a:r>
              <a:rPr lang="en-US" dirty="0"/>
              <a:t> o </a:t>
            </a:r>
            <a:r>
              <a:rPr lang="en-US" dirty="0" err="1"/>
              <a:t>fundo</a:t>
            </a:r>
            <a:r>
              <a:rPr lang="en-US" dirty="0"/>
              <a:t> </a:t>
            </a:r>
            <a:r>
              <a:rPr lang="en-US" dirty="0" err="1"/>
              <a:t>em</a:t>
            </a:r>
            <a:r>
              <a:rPr lang="en-US" dirty="0"/>
              <a:t> </a:t>
            </a:r>
            <a:r>
              <a:rPr lang="en-US" dirty="0" err="1"/>
              <a:t>branco</a:t>
            </a:r>
            <a:r>
              <a:rPr lang="en-US" dirty="0"/>
              <a:t>. O </a:t>
            </a:r>
            <a:r>
              <a:rPr lang="en-US" dirty="0" err="1"/>
              <a:t>cinza</a:t>
            </a:r>
            <a:r>
              <a:rPr lang="en-US" dirty="0"/>
              <a:t> </a:t>
            </a:r>
            <a:r>
              <a:rPr lang="en-US" dirty="0" err="1"/>
              <a:t>pode</a:t>
            </a:r>
            <a:r>
              <a:rPr lang="en-US" dirty="0"/>
              <a:t> </a:t>
            </a:r>
            <a:r>
              <a:rPr lang="en-US" dirty="0" err="1"/>
              <a:t>estar</a:t>
            </a:r>
            <a:r>
              <a:rPr lang="en-US" dirty="0"/>
              <a:t> </a:t>
            </a:r>
            <a:r>
              <a:rPr lang="en-US" dirty="0" err="1"/>
              <a:t>na</a:t>
            </a:r>
            <a:r>
              <a:rPr lang="en-US" dirty="0"/>
              <a:t> forma dos boxes e </a:t>
            </a:r>
            <a:r>
              <a:rPr lang="en-US" dirty="0" err="1"/>
              <a:t>retirar</a:t>
            </a:r>
            <a:r>
              <a:rPr lang="en-US" dirty="0"/>
              <a:t> a </a:t>
            </a:r>
            <a:r>
              <a:rPr lang="en-US" dirty="0" err="1"/>
              <a:t>linhazinha</a:t>
            </a:r>
            <a:r>
              <a:rPr lang="en-US" dirty="0"/>
              <a:t> deles. </a:t>
            </a:r>
            <a:r>
              <a:rPr lang="en-US" dirty="0" err="1"/>
              <a:t>Precisam</a:t>
            </a:r>
            <a:r>
              <a:rPr lang="en-US" dirty="0"/>
              <a:t> </a:t>
            </a:r>
            <a:r>
              <a:rPr lang="en-US" dirty="0" err="1"/>
              <a:t>tb</a:t>
            </a:r>
            <a:r>
              <a:rPr lang="en-US" dirty="0"/>
              <a:t> um slide com 4 </a:t>
            </a:r>
            <a:r>
              <a:rPr lang="en-US" dirty="0" err="1"/>
              <a:t>graficos</a:t>
            </a:r>
            <a:r>
              <a:rPr lang="en-US" dirty="0"/>
              <a:t>- </a:t>
            </a:r>
            <a:r>
              <a:rPr lang="en-US" dirty="0" err="1"/>
              <a:t>podem</a:t>
            </a:r>
            <a:r>
              <a:rPr lang="en-US" dirty="0"/>
              <a:t> </a:t>
            </a:r>
            <a:r>
              <a:rPr lang="en-US" dirty="0" err="1"/>
              <a:t>ter</a:t>
            </a:r>
            <a:r>
              <a:rPr lang="en-US" dirty="0"/>
              <a:t> </a:t>
            </a:r>
            <a:r>
              <a:rPr lang="en-US" dirty="0" err="1"/>
              <a:t>uma</a:t>
            </a:r>
            <a:r>
              <a:rPr lang="en-US" dirty="0"/>
              <a:t> forma </a:t>
            </a:r>
            <a:r>
              <a:rPr lang="en-US" dirty="0" err="1"/>
              <a:t>diferente</a:t>
            </a:r>
            <a:r>
              <a:rPr lang="en-US" dirty="0"/>
              <a:t>.</a:t>
            </a:r>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t>28</a:t>
            </a:fld>
            <a:endParaRPr lang="pt-BR"/>
          </a:p>
        </p:txBody>
      </p:sp>
    </p:spTree>
    <p:extLst>
      <p:ext uri="{BB962C8B-B14F-4D97-AF65-F5344CB8AC3E}">
        <p14:creationId xmlns:p14="http://schemas.microsoft.com/office/powerpoint/2010/main" val="371056411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err="1"/>
              <a:t>Retirar</a:t>
            </a:r>
            <a:r>
              <a:rPr lang="en-US" dirty="0"/>
              <a:t> a forma e </a:t>
            </a:r>
            <a:r>
              <a:rPr lang="en-US" dirty="0" err="1"/>
              <a:t>mudar</a:t>
            </a:r>
            <a:r>
              <a:rPr lang="en-US" dirty="0"/>
              <a:t> o logo </a:t>
            </a:r>
            <a:r>
              <a:rPr lang="en-US" dirty="0" err="1"/>
              <a:t>para</a:t>
            </a:r>
            <a:r>
              <a:rPr lang="en-US" dirty="0"/>
              <a:t> </a:t>
            </a:r>
            <a:r>
              <a:rPr lang="en-US" dirty="0" err="1"/>
              <a:t>azul</a:t>
            </a:r>
            <a:r>
              <a:rPr lang="en-US" baseline="0" dirty="0"/>
              <a:t> e </a:t>
            </a:r>
            <a:r>
              <a:rPr lang="en-US" baseline="0" dirty="0" err="1"/>
              <a:t>nao</a:t>
            </a:r>
            <a:r>
              <a:rPr lang="en-US" baseline="0" dirty="0"/>
              <a:t> </a:t>
            </a:r>
            <a:r>
              <a:rPr lang="en-US" baseline="0" dirty="0" err="1"/>
              <a:t>branco</a:t>
            </a:r>
            <a:r>
              <a:rPr lang="en-US" baseline="0" dirty="0"/>
              <a:t>. O </a:t>
            </a:r>
            <a:r>
              <a:rPr lang="en-US" baseline="0" dirty="0" err="1"/>
              <a:t>grafico</a:t>
            </a:r>
            <a:r>
              <a:rPr lang="en-US" baseline="0" dirty="0"/>
              <a:t> </a:t>
            </a:r>
            <a:r>
              <a:rPr lang="en-US" baseline="0" dirty="0" err="1"/>
              <a:t>deve</a:t>
            </a:r>
            <a:r>
              <a:rPr lang="en-US" baseline="0" dirty="0"/>
              <a:t> </a:t>
            </a:r>
            <a:r>
              <a:rPr lang="en-US" baseline="0" dirty="0" err="1"/>
              <a:t>usar</a:t>
            </a:r>
            <a:r>
              <a:rPr lang="en-US" baseline="0" dirty="0"/>
              <a:t> as cores do palette “</a:t>
            </a:r>
            <a:r>
              <a:rPr lang="en-US" baseline="0" dirty="0" err="1"/>
              <a:t>infographics</a:t>
            </a:r>
            <a:r>
              <a:rPr lang="en-US" baseline="0" dirty="0"/>
              <a:t>” </a:t>
            </a:r>
            <a:r>
              <a:rPr lang="en-US" baseline="0" dirty="0" err="1"/>
              <a:t>como</a:t>
            </a:r>
            <a:r>
              <a:rPr lang="en-US" baseline="0" dirty="0"/>
              <a:t> no </a:t>
            </a:r>
            <a:r>
              <a:rPr lang="en-US" baseline="0" dirty="0" err="1"/>
              <a:t>guia</a:t>
            </a:r>
            <a:r>
              <a:rPr lang="en-US" baseline="0" dirty="0"/>
              <a:t>! Cores </a:t>
            </a:r>
            <a:r>
              <a:rPr lang="en-US" baseline="0" dirty="0" err="1"/>
              <a:t>erradas</a:t>
            </a:r>
            <a:r>
              <a:rPr lang="en-US" baseline="0" dirty="0"/>
              <a:t> </a:t>
            </a:r>
            <a:r>
              <a:rPr lang="en-US" baseline="0" dirty="0" err="1"/>
              <a:t>aqui</a:t>
            </a:r>
            <a:r>
              <a:rPr lang="en-US" baseline="0" dirty="0"/>
              <a:t>. A </a:t>
            </a:r>
            <a:r>
              <a:rPr lang="en-US" baseline="0" dirty="0" err="1"/>
              <a:t>linha</a:t>
            </a:r>
            <a:r>
              <a:rPr lang="en-US" baseline="0" dirty="0"/>
              <a:t> horizontal </a:t>
            </a:r>
            <a:r>
              <a:rPr lang="en-US" baseline="0" dirty="0" err="1"/>
              <a:t>deve</a:t>
            </a:r>
            <a:r>
              <a:rPr lang="en-US" baseline="0" dirty="0"/>
              <a:t> </a:t>
            </a:r>
            <a:r>
              <a:rPr lang="en-US" baseline="0" dirty="0" err="1"/>
              <a:t>ser</a:t>
            </a:r>
            <a:r>
              <a:rPr lang="en-US" baseline="0" dirty="0"/>
              <a:t> </a:t>
            </a:r>
            <a:r>
              <a:rPr lang="en-US" baseline="0" dirty="0" err="1"/>
              <a:t>mais</a:t>
            </a:r>
            <a:r>
              <a:rPr lang="en-US" baseline="0" dirty="0"/>
              <a:t> </a:t>
            </a:r>
            <a:r>
              <a:rPr lang="en-US" baseline="0" dirty="0" err="1"/>
              <a:t>fina</a:t>
            </a:r>
            <a:r>
              <a:rPr lang="en-US" baseline="0" dirty="0"/>
              <a:t> e </a:t>
            </a:r>
            <a:r>
              <a:rPr lang="en-US" baseline="0" dirty="0" err="1"/>
              <a:t>sem</a:t>
            </a:r>
            <a:r>
              <a:rPr lang="en-US" baseline="0" dirty="0"/>
              <a:t> </a:t>
            </a:r>
            <a:r>
              <a:rPr lang="en-US" baseline="0" dirty="0" err="1"/>
              <a:t>pontas</a:t>
            </a:r>
            <a:r>
              <a:rPr lang="en-US" baseline="0" dirty="0"/>
              <a:t> </a:t>
            </a:r>
            <a:r>
              <a:rPr lang="en-US" baseline="0" dirty="0" err="1"/>
              <a:t>arredondadas</a:t>
            </a:r>
            <a:r>
              <a:rPr lang="en-US" baseline="0" dirty="0"/>
              <a:t>.</a:t>
            </a:r>
            <a:endParaRPr lang="en-US"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t>30</a:t>
            </a:fld>
            <a:endParaRPr lang="pt-BR"/>
          </a:p>
        </p:txBody>
      </p:sp>
    </p:spTree>
    <p:extLst>
      <p:ext uri="{BB962C8B-B14F-4D97-AF65-F5344CB8AC3E}">
        <p14:creationId xmlns:p14="http://schemas.microsoft.com/office/powerpoint/2010/main" val="249865647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err="1"/>
              <a:t>Manter</a:t>
            </a:r>
            <a:r>
              <a:rPr lang="en-US" dirty="0"/>
              <a:t> a </a:t>
            </a:r>
            <a:r>
              <a:rPr lang="en-US" dirty="0" err="1"/>
              <a:t>cor</a:t>
            </a:r>
            <a:r>
              <a:rPr lang="en-US" dirty="0"/>
              <a:t> </a:t>
            </a:r>
            <a:r>
              <a:rPr lang="en-US" dirty="0" err="1"/>
              <a:t>azul</a:t>
            </a:r>
            <a:r>
              <a:rPr lang="en-US" baseline="0" dirty="0"/>
              <a:t> </a:t>
            </a:r>
            <a:r>
              <a:rPr lang="en-US" baseline="0" dirty="0" err="1"/>
              <a:t>domin</a:t>
            </a:r>
            <a:r>
              <a:rPr lang="en-US" baseline="0" dirty="0"/>
              <a:t> ante (exe no </a:t>
            </a:r>
            <a:r>
              <a:rPr lang="en-US" baseline="0" dirty="0" err="1"/>
              <a:t>lugar</a:t>
            </a:r>
            <a:r>
              <a:rPr lang="en-US" baseline="0" dirty="0"/>
              <a:t> do </a:t>
            </a:r>
            <a:r>
              <a:rPr lang="en-US" baseline="0" dirty="0" err="1"/>
              <a:t>vermelho</a:t>
            </a:r>
            <a:r>
              <a:rPr lang="en-US" baseline="0" dirty="0"/>
              <a:t> </a:t>
            </a:r>
            <a:r>
              <a:rPr lang="en-US" baseline="0" dirty="0" err="1"/>
              <a:t>aqui</a:t>
            </a:r>
            <a:r>
              <a:rPr lang="en-US" baseline="0" dirty="0"/>
              <a:t>)</a:t>
            </a:r>
          </a:p>
          <a:p>
            <a:r>
              <a:rPr lang="en-US" baseline="0" dirty="0" err="1"/>
              <a:t>Arrumar</a:t>
            </a:r>
            <a:r>
              <a:rPr lang="en-US" baseline="0" dirty="0"/>
              <a:t> o </a:t>
            </a:r>
            <a:r>
              <a:rPr lang="en-US" baseline="0" dirty="0" err="1"/>
              <a:t>titulo</a:t>
            </a:r>
            <a:r>
              <a:rPr lang="en-US" baseline="0" dirty="0"/>
              <a:t> e </a:t>
            </a:r>
            <a:r>
              <a:rPr lang="en-US" baseline="0" dirty="0" err="1"/>
              <a:t>por</a:t>
            </a:r>
            <a:r>
              <a:rPr lang="en-US" baseline="0" dirty="0"/>
              <a:t> </a:t>
            </a:r>
            <a:r>
              <a:rPr lang="en-US" baseline="0" dirty="0" err="1"/>
              <a:t>consequencia</a:t>
            </a:r>
            <a:r>
              <a:rPr lang="en-US" baseline="0" dirty="0"/>
              <a:t> a forma.  </a:t>
            </a:r>
          </a:p>
          <a:p>
            <a:endParaRPr lang="en-US"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t>31</a:t>
            </a:fld>
            <a:endParaRPr lang="pt-BR"/>
          </a:p>
        </p:txBody>
      </p:sp>
    </p:spTree>
    <p:extLst>
      <p:ext uri="{BB962C8B-B14F-4D97-AF65-F5344CB8AC3E}">
        <p14:creationId xmlns:p14="http://schemas.microsoft.com/office/powerpoint/2010/main" val="323422125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err="1"/>
              <a:t>Mudar</a:t>
            </a:r>
            <a:r>
              <a:rPr lang="en-US" dirty="0"/>
              <a:t> o </a:t>
            </a:r>
            <a:r>
              <a:rPr lang="en-US" dirty="0" err="1"/>
              <a:t>titulo</a:t>
            </a:r>
            <a:r>
              <a:rPr lang="en-US" dirty="0"/>
              <a:t>. </a:t>
            </a:r>
            <a:r>
              <a:rPr lang="en-US" dirty="0" err="1"/>
              <a:t>Checar</a:t>
            </a:r>
            <a:r>
              <a:rPr lang="en-US" dirty="0"/>
              <a:t> se</a:t>
            </a:r>
            <a:r>
              <a:rPr lang="en-US" baseline="0" dirty="0"/>
              <a:t> o </a:t>
            </a:r>
            <a:r>
              <a:rPr lang="en-US" baseline="0" dirty="0" err="1"/>
              <a:t>mapa</a:t>
            </a:r>
            <a:r>
              <a:rPr lang="en-US" baseline="0" dirty="0"/>
              <a:t> </a:t>
            </a:r>
            <a:r>
              <a:rPr lang="en-US" baseline="0" dirty="0" err="1"/>
              <a:t>esta</a:t>
            </a:r>
            <a:r>
              <a:rPr lang="en-US" baseline="0" dirty="0"/>
              <a:t> </a:t>
            </a:r>
            <a:r>
              <a:rPr lang="en-US" baseline="0" dirty="0" err="1"/>
              <a:t>certo</a:t>
            </a:r>
            <a:r>
              <a:rPr lang="en-US" baseline="0" dirty="0"/>
              <a:t>. </a:t>
            </a:r>
            <a:r>
              <a:rPr lang="en-US" baseline="0" dirty="0" err="1"/>
              <a:t>Eles</a:t>
            </a:r>
            <a:r>
              <a:rPr lang="en-US" baseline="0" dirty="0"/>
              <a:t> </a:t>
            </a:r>
            <a:r>
              <a:rPr lang="en-US" baseline="0" dirty="0" err="1"/>
              <a:t>tiveram</a:t>
            </a:r>
            <a:r>
              <a:rPr lang="en-US" baseline="0" dirty="0"/>
              <a:t> </a:t>
            </a:r>
            <a:r>
              <a:rPr lang="en-US" baseline="0" dirty="0" err="1"/>
              <a:t>problemas</a:t>
            </a:r>
            <a:r>
              <a:rPr lang="en-US" baseline="0" dirty="0"/>
              <a:t> com a India e </a:t>
            </a:r>
            <a:r>
              <a:rPr lang="en-US" baseline="0" dirty="0" err="1"/>
              <a:t>Marrocos</a:t>
            </a:r>
            <a:r>
              <a:rPr lang="en-US" baseline="0" dirty="0"/>
              <a:t>. O </a:t>
            </a:r>
            <a:r>
              <a:rPr lang="en-US" baseline="0" dirty="0" err="1"/>
              <a:t>proxima</a:t>
            </a:r>
            <a:r>
              <a:rPr lang="en-US" baseline="0" dirty="0"/>
              <a:t> </a:t>
            </a:r>
            <a:r>
              <a:rPr lang="en-US" baseline="0" dirty="0" err="1"/>
              <a:t>mapa</a:t>
            </a:r>
            <a:r>
              <a:rPr lang="en-US" baseline="0" dirty="0"/>
              <a:t> </a:t>
            </a:r>
            <a:r>
              <a:rPr lang="en-US" baseline="0" dirty="0" err="1"/>
              <a:t>esta</a:t>
            </a:r>
            <a:r>
              <a:rPr lang="en-US" baseline="0" dirty="0"/>
              <a:t> </a:t>
            </a:r>
            <a:r>
              <a:rPr lang="en-US" baseline="0" dirty="0" err="1"/>
              <a:t>correto</a:t>
            </a:r>
            <a:r>
              <a:rPr lang="en-US" baseline="0" dirty="0"/>
              <a:t> (</a:t>
            </a:r>
            <a:r>
              <a:rPr lang="en-US" baseline="0" dirty="0" err="1"/>
              <a:t>proximo</a:t>
            </a:r>
            <a:r>
              <a:rPr lang="en-US" baseline="0" dirty="0"/>
              <a:t> slide). </a:t>
            </a:r>
            <a:r>
              <a:rPr lang="en-US" baseline="0" dirty="0" err="1"/>
              <a:t>Usar</a:t>
            </a:r>
            <a:r>
              <a:rPr lang="en-US" baseline="0" dirty="0"/>
              <a:t> a </a:t>
            </a:r>
            <a:r>
              <a:rPr lang="en-US" baseline="0" dirty="0" err="1"/>
              <a:t>cor</a:t>
            </a:r>
            <a:r>
              <a:rPr lang="en-US" baseline="0" dirty="0"/>
              <a:t> do palette de INPHOGRAFICS </a:t>
            </a:r>
            <a:r>
              <a:rPr lang="en-US" baseline="0" dirty="0" err="1"/>
              <a:t>dentro</a:t>
            </a:r>
            <a:r>
              <a:rPr lang="en-US" baseline="0" dirty="0"/>
              <a:t> do box </a:t>
            </a:r>
            <a:r>
              <a:rPr lang="en-US" baseline="0" dirty="0" err="1"/>
              <a:t>cinza</a:t>
            </a:r>
            <a:r>
              <a:rPr lang="en-US" baseline="0" dirty="0"/>
              <a:t> </a:t>
            </a:r>
            <a:r>
              <a:rPr lang="en-US" baseline="0" dirty="0" err="1"/>
              <a:t>ao</a:t>
            </a:r>
            <a:r>
              <a:rPr lang="en-US" baseline="0" dirty="0"/>
              <a:t> </a:t>
            </a:r>
            <a:r>
              <a:rPr lang="en-US" baseline="0" dirty="0" err="1"/>
              <a:t>lado</a:t>
            </a:r>
            <a:r>
              <a:rPr lang="en-US" baseline="0" dirty="0"/>
              <a:t>.</a:t>
            </a:r>
            <a:endParaRPr lang="en-US"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t>32</a:t>
            </a:fld>
            <a:endParaRPr lang="pt-BR"/>
          </a:p>
        </p:txBody>
      </p:sp>
    </p:spTree>
    <p:extLst>
      <p:ext uri="{BB962C8B-B14F-4D97-AF65-F5344CB8AC3E}">
        <p14:creationId xmlns:p14="http://schemas.microsoft.com/office/powerpoint/2010/main" val="68737880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dirty="0"/>
          </a:p>
        </p:txBody>
      </p:sp>
      <p:sp>
        <p:nvSpPr>
          <p:cNvPr id="4" name="Slide Number Placeholder 3"/>
          <p:cNvSpPr>
            <a:spLocks noGrp="1"/>
          </p:cNvSpPr>
          <p:nvPr>
            <p:ph type="sldNum" sz="quarter" idx="10"/>
          </p:nvPr>
        </p:nvSpPr>
        <p:spPr/>
        <p:txBody>
          <a:bodyPr/>
          <a:lstStyle/>
          <a:p>
            <a:fld id="{C0696B5C-12A0-4042-B4D0-BD3B9A4F58C6}" type="slidenum">
              <a:rPr lang="pt-BR" smtClean="0"/>
              <a:t>33</a:t>
            </a:fld>
            <a:endParaRPr lang="pt-BR"/>
          </a:p>
        </p:txBody>
      </p:sp>
    </p:spTree>
    <p:extLst>
      <p:ext uri="{BB962C8B-B14F-4D97-AF65-F5344CB8AC3E}">
        <p14:creationId xmlns:p14="http://schemas.microsoft.com/office/powerpoint/2010/main" val="34284641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err="1"/>
              <a:t>Usar</a:t>
            </a:r>
            <a:r>
              <a:rPr lang="en-US" dirty="0"/>
              <a:t> </a:t>
            </a:r>
            <a:r>
              <a:rPr lang="en-US" dirty="0" err="1"/>
              <a:t>para</a:t>
            </a:r>
            <a:r>
              <a:rPr lang="en-US" dirty="0"/>
              <a:t> </a:t>
            </a:r>
            <a:r>
              <a:rPr lang="en-US" dirty="0" err="1"/>
              <a:t>separador</a:t>
            </a:r>
            <a:r>
              <a:rPr lang="en-US" dirty="0"/>
              <a:t> de </a:t>
            </a:r>
            <a:r>
              <a:rPr lang="en-US" dirty="0" err="1"/>
              <a:t>capitulos</a:t>
            </a:r>
            <a:r>
              <a:rPr lang="en-US" dirty="0"/>
              <a:t> . </a:t>
            </a:r>
            <a:r>
              <a:rPr lang="en-US" dirty="0" err="1"/>
              <a:t>Seria</a:t>
            </a:r>
            <a:r>
              <a:rPr lang="en-US" dirty="0"/>
              <a:t> </a:t>
            </a:r>
            <a:r>
              <a:rPr lang="en-US" dirty="0" err="1"/>
              <a:t>bom</a:t>
            </a:r>
            <a:r>
              <a:rPr lang="en-US" dirty="0"/>
              <a:t> </a:t>
            </a:r>
            <a:r>
              <a:rPr lang="en-US" dirty="0" err="1"/>
              <a:t>ter</a:t>
            </a:r>
            <a:r>
              <a:rPr lang="en-US" dirty="0"/>
              <a:t> </a:t>
            </a:r>
            <a:r>
              <a:rPr lang="en-US" dirty="0" err="1"/>
              <a:t>esta</a:t>
            </a:r>
            <a:r>
              <a:rPr lang="en-US" dirty="0"/>
              <a:t> </a:t>
            </a:r>
            <a:r>
              <a:rPr lang="en-US" dirty="0" err="1"/>
              <a:t>versao</a:t>
            </a:r>
            <a:r>
              <a:rPr lang="en-US" dirty="0"/>
              <a:t> </a:t>
            </a:r>
            <a:r>
              <a:rPr lang="en-US" dirty="0" err="1"/>
              <a:t>em</a:t>
            </a:r>
            <a:r>
              <a:rPr lang="en-US" dirty="0"/>
              <a:t> </a:t>
            </a:r>
            <a:r>
              <a:rPr lang="en-US" dirty="0" err="1"/>
              <a:t>vermelho</a:t>
            </a:r>
            <a:r>
              <a:rPr lang="en-US" dirty="0"/>
              <a:t> e </a:t>
            </a:r>
            <a:r>
              <a:rPr lang="en-US" dirty="0" err="1"/>
              <a:t>verde</a:t>
            </a:r>
            <a:r>
              <a:rPr lang="en-US" dirty="0"/>
              <a:t> </a:t>
            </a:r>
            <a:r>
              <a:rPr lang="en-US" dirty="0" err="1"/>
              <a:t>tb</a:t>
            </a:r>
            <a:r>
              <a:rPr lang="en-US" dirty="0"/>
              <a:t>.</a:t>
            </a:r>
            <a:r>
              <a:rPr lang="en-US" baseline="0" dirty="0"/>
              <a:t>. </a:t>
            </a:r>
          </a:p>
          <a:p>
            <a:endParaRPr lang="en-US" dirty="0"/>
          </a:p>
          <a:p>
            <a:endParaRPr lang="en-US"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t>4</a:t>
            </a:fld>
            <a:endParaRPr lang="pt-BR"/>
          </a:p>
        </p:txBody>
      </p:sp>
    </p:spTree>
    <p:extLst>
      <p:ext uri="{BB962C8B-B14F-4D97-AF65-F5344CB8AC3E}">
        <p14:creationId xmlns:p14="http://schemas.microsoft.com/office/powerpoint/2010/main" val="282761692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a:t>FAVOR USAR American English ex: colors</a:t>
            </a:r>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t>44</a:t>
            </a:fld>
            <a:endParaRPr lang="pt-BR"/>
          </a:p>
        </p:txBody>
      </p:sp>
    </p:spTree>
    <p:extLst>
      <p:ext uri="{BB962C8B-B14F-4D97-AF65-F5344CB8AC3E}">
        <p14:creationId xmlns:p14="http://schemas.microsoft.com/office/powerpoint/2010/main" val="33494714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a:t>A </a:t>
            </a:r>
            <a:r>
              <a:rPr lang="en-US" dirty="0" err="1"/>
              <a:t>cor</a:t>
            </a:r>
            <a:r>
              <a:rPr lang="en-US" dirty="0"/>
              <a:t> AZUL </a:t>
            </a:r>
            <a:r>
              <a:rPr lang="en-US" dirty="0" err="1"/>
              <a:t>sempre</a:t>
            </a:r>
            <a:r>
              <a:rPr lang="en-US" dirty="0"/>
              <a:t> tem </a:t>
            </a:r>
            <a:r>
              <a:rPr lang="en-US" dirty="0" err="1"/>
              <a:t>que</a:t>
            </a:r>
            <a:r>
              <a:rPr lang="en-US" dirty="0"/>
              <a:t> </a:t>
            </a:r>
            <a:r>
              <a:rPr lang="en-US" dirty="0" err="1"/>
              <a:t>aparecer</a:t>
            </a:r>
            <a:r>
              <a:rPr lang="en-US" dirty="0"/>
              <a:t> no</a:t>
            </a:r>
            <a:r>
              <a:rPr lang="en-US" baseline="0" dirty="0"/>
              <a:t> slide. </a:t>
            </a:r>
            <a:r>
              <a:rPr lang="en-US" baseline="0" dirty="0" err="1"/>
              <a:t>Seja</a:t>
            </a:r>
            <a:r>
              <a:rPr lang="en-US" baseline="0" dirty="0"/>
              <a:t> </a:t>
            </a:r>
            <a:r>
              <a:rPr lang="en-US" baseline="0" dirty="0" err="1"/>
              <a:t>nas</a:t>
            </a:r>
            <a:r>
              <a:rPr lang="en-US" baseline="0" dirty="0"/>
              <a:t> </a:t>
            </a:r>
            <a:r>
              <a:rPr lang="en-US" baseline="0" dirty="0" err="1"/>
              <a:t>formas</a:t>
            </a:r>
            <a:r>
              <a:rPr lang="en-US" baseline="0" dirty="0"/>
              <a:t> </a:t>
            </a:r>
            <a:r>
              <a:rPr lang="en-US" baseline="0" dirty="0" err="1"/>
              <a:t>ou</a:t>
            </a:r>
            <a:r>
              <a:rPr lang="en-US" baseline="0" dirty="0"/>
              <a:t> no </a:t>
            </a:r>
            <a:r>
              <a:rPr lang="en-US" baseline="0" dirty="0" err="1"/>
              <a:t>texto</a:t>
            </a:r>
            <a:r>
              <a:rPr lang="en-US" baseline="0" dirty="0"/>
              <a:t>.</a:t>
            </a:r>
          </a:p>
          <a:p>
            <a:r>
              <a:rPr lang="en-US" baseline="0" dirty="0"/>
              <a:t>Uma </a:t>
            </a:r>
            <a:r>
              <a:rPr lang="en-US" baseline="0" dirty="0" err="1"/>
              <a:t>imagem</a:t>
            </a:r>
            <a:r>
              <a:rPr lang="en-US" baseline="0" dirty="0"/>
              <a:t> </a:t>
            </a:r>
            <a:r>
              <a:rPr lang="en-US" baseline="0" dirty="0" err="1"/>
              <a:t>como</a:t>
            </a:r>
            <a:r>
              <a:rPr lang="en-US" baseline="0" dirty="0"/>
              <a:t> </a:t>
            </a:r>
            <a:r>
              <a:rPr lang="en-US" baseline="0" dirty="0" err="1"/>
              <a:t>essa</a:t>
            </a:r>
            <a:r>
              <a:rPr lang="en-US" baseline="0" dirty="0"/>
              <a:t> </a:t>
            </a:r>
            <a:r>
              <a:rPr lang="en-US" baseline="0" dirty="0" err="1"/>
              <a:t>nao</a:t>
            </a:r>
            <a:r>
              <a:rPr lang="en-US" baseline="0" dirty="0"/>
              <a:t> </a:t>
            </a:r>
            <a:r>
              <a:rPr lang="en-US" baseline="0" dirty="0" err="1"/>
              <a:t>funciona</a:t>
            </a:r>
            <a:r>
              <a:rPr lang="en-US" baseline="0" dirty="0"/>
              <a:t>. </a:t>
            </a:r>
            <a:r>
              <a:rPr lang="en-US" baseline="0" dirty="0" err="1"/>
              <a:t>Muito</a:t>
            </a:r>
            <a:r>
              <a:rPr lang="en-US" baseline="0" dirty="0"/>
              <a:t> “Barbie” </a:t>
            </a:r>
            <a:r>
              <a:rPr lang="en-US" baseline="0" dirty="0" err="1"/>
              <a:t>para</a:t>
            </a:r>
            <a:r>
              <a:rPr lang="en-US" baseline="0" dirty="0"/>
              <a:t> </a:t>
            </a:r>
            <a:r>
              <a:rPr lang="en-US" baseline="0" dirty="0" err="1"/>
              <a:t>uma</a:t>
            </a:r>
            <a:r>
              <a:rPr lang="en-US" baseline="0" dirty="0"/>
              <a:t> </a:t>
            </a:r>
            <a:r>
              <a:rPr lang="en-US" baseline="0" dirty="0" err="1"/>
              <a:t>consultoria</a:t>
            </a:r>
            <a:r>
              <a:rPr lang="en-US" baseline="0" dirty="0"/>
              <a:t>. </a:t>
            </a:r>
            <a:r>
              <a:rPr lang="en-US" baseline="0" dirty="0" err="1"/>
              <a:t>Eles</a:t>
            </a:r>
            <a:r>
              <a:rPr lang="en-US" baseline="0" dirty="0"/>
              <a:t> </a:t>
            </a:r>
            <a:r>
              <a:rPr lang="en-US" baseline="0" dirty="0" err="1"/>
              <a:t>gostam</a:t>
            </a:r>
            <a:r>
              <a:rPr lang="en-US" baseline="0" dirty="0"/>
              <a:t> </a:t>
            </a:r>
            <a:r>
              <a:rPr lang="en-US" baseline="0" dirty="0" err="1"/>
              <a:t>deste</a:t>
            </a:r>
            <a:r>
              <a:rPr lang="en-US" baseline="0" dirty="0"/>
              <a:t> layout mas </a:t>
            </a:r>
            <a:r>
              <a:rPr lang="en-US" baseline="0" dirty="0" err="1"/>
              <a:t>deveria</a:t>
            </a:r>
            <a:r>
              <a:rPr lang="en-US" baseline="0" dirty="0"/>
              <a:t> </a:t>
            </a:r>
            <a:r>
              <a:rPr lang="en-US" baseline="0" dirty="0" err="1"/>
              <a:t>estar</a:t>
            </a:r>
            <a:r>
              <a:rPr lang="en-US" baseline="0" dirty="0"/>
              <a:t> </a:t>
            </a:r>
            <a:r>
              <a:rPr lang="en-US" baseline="0" dirty="0" err="1"/>
              <a:t>separador</a:t>
            </a:r>
            <a:r>
              <a:rPr lang="en-US" baseline="0" dirty="0"/>
              <a:t> de </a:t>
            </a:r>
            <a:r>
              <a:rPr lang="en-US" baseline="0" dirty="0" err="1"/>
              <a:t>capitulos</a:t>
            </a:r>
            <a:r>
              <a:rPr lang="en-US" baseline="0" dirty="0"/>
              <a:t> com o logo de “</a:t>
            </a:r>
            <a:r>
              <a:rPr lang="en-US" baseline="0" dirty="0" err="1"/>
              <a:t>espadas</a:t>
            </a:r>
            <a:r>
              <a:rPr lang="en-US" baseline="0" dirty="0"/>
              <a:t>” </a:t>
            </a:r>
            <a:r>
              <a:rPr lang="en-US" baseline="0" dirty="0" err="1"/>
              <a:t>maior</a:t>
            </a:r>
            <a:r>
              <a:rPr lang="en-US" baseline="0" dirty="0"/>
              <a:t>. Para </a:t>
            </a:r>
            <a:r>
              <a:rPr lang="en-US" baseline="0" dirty="0" err="1"/>
              <a:t>toda</a:t>
            </a:r>
            <a:r>
              <a:rPr lang="en-US" baseline="0" dirty="0"/>
              <a:t> </a:t>
            </a:r>
            <a:r>
              <a:rPr lang="en-US" baseline="0" dirty="0" err="1"/>
              <a:t>insercao</a:t>
            </a:r>
            <a:r>
              <a:rPr lang="en-US" baseline="0" dirty="0"/>
              <a:t> de </a:t>
            </a:r>
            <a:r>
              <a:rPr lang="en-US" baseline="0" dirty="0" err="1"/>
              <a:t>imagem</a:t>
            </a:r>
            <a:r>
              <a:rPr lang="en-US" baseline="0" dirty="0"/>
              <a:t> o </a:t>
            </a:r>
            <a:r>
              <a:rPr lang="en-US" baseline="0" dirty="0" err="1"/>
              <a:t>fundo</a:t>
            </a:r>
            <a:r>
              <a:rPr lang="en-US" baseline="0" dirty="0"/>
              <a:t> </a:t>
            </a:r>
            <a:r>
              <a:rPr lang="en-US" baseline="0" dirty="0" err="1"/>
              <a:t>deve</a:t>
            </a:r>
            <a:r>
              <a:rPr lang="en-US" baseline="0" dirty="0"/>
              <a:t> </a:t>
            </a:r>
            <a:r>
              <a:rPr lang="en-US" baseline="0" dirty="0" err="1"/>
              <a:t>ser</a:t>
            </a:r>
            <a:r>
              <a:rPr lang="en-US" baseline="0" dirty="0"/>
              <a:t> </a:t>
            </a:r>
            <a:r>
              <a:rPr lang="en-US" baseline="0" dirty="0" err="1"/>
              <a:t>cinza</a:t>
            </a:r>
            <a:r>
              <a:rPr lang="en-US" baseline="0" dirty="0"/>
              <a:t> </a:t>
            </a:r>
            <a:r>
              <a:rPr lang="en-US" baseline="0" dirty="0" err="1"/>
              <a:t>claro</a:t>
            </a:r>
            <a:r>
              <a:rPr lang="en-US" baseline="0" dirty="0"/>
              <a:t>.</a:t>
            </a:r>
            <a:endParaRPr lang="en-US"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t>5</a:t>
            </a:fld>
            <a:endParaRPr lang="pt-BR"/>
          </a:p>
        </p:txBody>
      </p:sp>
    </p:spTree>
    <p:extLst>
      <p:ext uri="{BB962C8B-B14F-4D97-AF65-F5344CB8AC3E}">
        <p14:creationId xmlns:p14="http://schemas.microsoft.com/office/powerpoint/2010/main" val="5326951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a:t>O Logo de </a:t>
            </a:r>
            <a:r>
              <a:rPr lang="en-US" dirty="0" err="1"/>
              <a:t>espadas</a:t>
            </a:r>
            <a:r>
              <a:rPr lang="en-US" dirty="0"/>
              <a:t> </a:t>
            </a:r>
            <a:r>
              <a:rPr lang="en-US" dirty="0" err="1"/>
              <a:t>deve</a:t>
            </a:r>
            <a:r>
              <a:rPr lang="en-US" dirty="0"/>
              <a:t> </a:t>
            </a:r>
            <a:r>
              <a:rPr lang="en-US" dirty="0" err="1"/>
              <a:t>ter</a:t>
            </a:r>
            <a:r>
              <a:rPr lang="en-US" dirty="0"/>
              <a:t> </a:t>
            </a:r>
            <a:r>
              <a:rPr lang="en-US" dirty="0" err="1"/>
              <a:t>mais</a:t>
            </a:r>
            <a:r>
              <a:rPr lang="en-US" dirty="0"/>
              <a:t> </a:t>
            </a:r>
            <a:r>
              <a:rPr lang="en-US" dirty="0" err="1"/>
              <a:t>espaço</a:t>
            </a:r>
            <a:r>
              <a:rPr lang="en-US" dirty="0"/>
              <a:t> das </a:t>
            </a:r>
            <a:r>
              <a:rPr lang="en-US" dirty="0" err="1"/>
              <a:t>pontas</a:t>
            </a:r>
            <a:r>
              <a:rPr lang="en-US" dirty="0"/>
              <a:t> </a:t>
            </a:r>
            <a:r>
              <a:rPr lang="en-US" dirty="0" err="1"/>
              <a:t>abaixo</a:t>
            </a:r>
            <a:r>
              <a:rPr lang="en-US" dirty="0"/>
              <a:t>. </a:t>
            </a:r>
            <a:r>
              <a:rPr lang="en-US" dirty="0" err="1"/>
              <a:t>Sugerir</a:t>
            </a:r>
            <a:r>
              <a:rPr lang="en-US" dirty="0"/>
              <a:t> outros </a:t>
            </a:r>
            <a:r>
              <a:rPr lang="en-US" dirty="0" err="1"/>
              <a:t>tipos</a:t>
            </a:r>
            <a:r>
              <a:rPr lang="en-US" dirty="0"/>
              <a:t> de </a:t>
            </a:r>
            <a:r>
              <a:rPr lang="en-US" dirty="0" err="1"/>
              <a:t>imagens</a:t>
            </a:r>
            <a:r>
              <a:rPr lang="en-US" dirty="0"/>
              <a:t>/ </a:t>
            </a:r>
            <a:r>
              <a:rPr lang="en-US" dirty="0" err="1"/>
              <a:t>telefone</a:t>
            </a:r>
            <a:r>
              <a:rPr lang="en-US" dirty="0"/>
              <a:t>, </a:t>
            </a:r>
            <a:r>
              <a:rPr lang="en-US" dirty="0" err="1"/>
              <a:t>fones</a:t>
            </a:r>
            <a:r>
              <a:rPr lang="en-US" dirty="0"/>
              <a:t>.</a:t>
            </a:r>
            <a:endParaRPr lang="en-US" baseline="0"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t>6</a:t>
            </a:fld>
            <a:endParaRPr lang="pt-BR"/>
          </a:p>
        </p:txBody>
      </p:sp>
    </p:spTree>
    <p:extLst>
      <p:ext uri="{BB962C8B-B14F-4D97-AF65-F5344CB8AC3E}">
        <p14:creationId xmlns:p14="http://schemas.microsoft.com/office/powerpoint/2010/main" val="34366853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a:t>O Logo de </a:t>
            </a:r>
            <a:r>
              <a:rPr lang="en-US" dirty="0" err="1"/>
              <a:t>espadas</a:t>
            </a:r>
            <a:r>
              <a:rPr lang="en-US" dirty="0"/>
              <a:t> </a:t>
            </a:r>
            <a:r>
              <a:rPr lang="en-US" dirty="0" err="1"/>
              <a:t>deve</a:t>
            </a:r>
            <a:r>
              <a:rPr lang="en-US" dirty="0"/>
              <a:t> </a:t>
            </a:r>
            <a:r>
              <a:rPr lang="en-US" dirty="0" err="1"/>
              <a:t>ter</a:t>
            </a:r>
            <a:r>
              <a:rPr lang="en-US" dirty="0"/>
              <a:t> </a:t>
            </a:r>
            <a:r>
              <a:rPr lang="en-US" dirty="0" err="1"/>
              <a:t>mais</a:t>
            </a:r>
            <a:r>
              <a:rPr lang="en-US" dirty="0"/>
              <a:t> </a:t>
            </a:r>
            <a:r>
              <a:rPr lang="en-US" dirty="0" err="1"/>
              <a:t>espaço</a:t>
            </a:r>
            <a:r>
              <a:rPr lang="en-US" dirty="0"/>
              <a:t> das </a:t>
            </a:r>
            <a:r>
              <a:rPr lang="en-US" dirty="0" err="1"/>
              <a:t>pontas</a:t>
            </a:r>
            <a:r>
              <a:rPr lang="en-US" dirty="0"/>
              <a:t> </a:t>
            </a:r>
            <a:r>
              <a:rPr lang="en-US" dirty="0" err="1"/>
              <a:t>abaixo</a:t>
            </a:r>
            <a:r>
              <a:rPr lang="en-US" dirty="0"/>
              <a:t>. </a:t>
            </a:r>
            <a:r>
              <a:rPr lang="en-US" dirty="0" err="1"/>
              <a:t>Sugerir</a:t>
            </a:r>
            <a:r>
              <a:rPr lang="en-US" dirty="0"/>
              <a:t> outros </a:t>
            </a:r>
            <a:r>
              <a:rPr lang="en-US" dirty="0" err="1"/>
              <a:t>tipos</a:t>
            </a:r>
            <a:r>
              <a:rPr lang="en-US" dirty="0"/>
              <a:t> de </a:t>
            </a:r>
            <a:r>
              <a:rPr lang="en-US" dirty="0" err="1"/>
              <a:t>imagens</a:t>
            </a:r>
            <a:r>
              <a:rPr lang="en-US" dirty="0"/>
              <a:t>/ </a:t>
            </a:r>
            <a:r>
              <a:rPr lang="en-US" dirty="0" err="1"/>
              <a:t>telefone</a:t>
            </a:r>
            <a:r>
              <a:rPr lang="en-US" dirty="0"/>
              <a:t>, </a:t>
            </a:r>
            <a:r>
              <a:rPr lang="en-US" dirty="0" err="1"/>
              <a:t>fones</a:t>
            </a:r>
            <a:r>
              <a:rPr lang="en-US" dirty="0"/>
              <a:t>.</a:t>
            </a:r>
            <a:endParaRPr lang="en-US" baseline="0"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t>7</a:t>
            </a:fld>
            <a:endParaRPr lang="pt-BR"/>
          </a:p>
        </p:txBody>
      </p:sp>
    </p:spTree>
    <p:extLst>
      <p:ext uri="{BB962C8B-B14F-4D97-AF65-F5344CB8AC3E}">
        <p14:creationId xmlns:p14="http://schemas.microsoft.com/office/powerpoint/2010/main" val="12106537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a:t>O Logo de </a:t>
            </a:r>
            <a:r>
              <a:rPr lang="en-US" dirty="0" err="1"/>
              <a:t>espadas</a:t>
            </a:r>
            <a:r>
              <a:rPr lang="en-US" dirty="0"/>
              <a:t> </a:t>
            </a:r>
            <a:r>
              <a:rPr lang="en-US" dirty="0" err="1"/>
              <a:t>deve</a:t>
            </a:r>
            <a:r>
              <a:rPr lang="en-US" dirty="0"/>
              <a:t> </a:t>
            </a:r>
            <a:r>
              <a:rPr lang="en-US" dirty="0" err="1"/>
              <a:t>ter</a:t>
            </a:r>
            <a:r>
              <a:rPr lang="en-US" dirty="0"/>
              <a:t> </a:t>
            </a:r>
            <a:r>
              <a:rPr lang="en-US" dirty="0" err="1"/>
              <a:t>mais</a:t>
            </a:r>
            <a:r>
              <a:rPr lang="en-US" dirty="0"/>
              <a:t> </a:t>
            </a:r>
            <a:r>
              <a:rPr lang="en-US" dirty="0" err="1"/>
              <a:t>espaço</a:t>
            </a:r>
            <a:r>
              <a:rPr lang="en-US" dirty="0"/>
              <a:t> das </a:t>
            </a:r>
            <a:r>
              <a:rPr lang="en-US" dirty="0" err="1"/>
              <a:t>pontas</a:t>
            </a:r>
            <a:r>
              <a:rPr lang="en-US" dirty="0"/>
              <a:t> </a:t>
            </a:r>
            <a:r>
              <a:rPr lang="en-US" dirty="0" err="1"/>
              <a:t>abaixo</a:t>
            </a:r>
            <a:r>
              <a:rPr lang="en-US" dirty="0"/>
              <a:t>. </a:t>
            </a:r>
            <a:r>
              <a:rPr lang="en-US" dirty="0" err="1"/>
              <a:t>Sugerir</a:t>
            </a:r>
            <a:r>
              <a:rPr lang="en-US" dirty="0"/>
              <a:t> outros </a:t>
            </a:r>
            <a:r>
              <a:rPr lang="en-US" dirty="0" err="1"/>
              <a:t>tipos</a:t>
            </a:r>
            <a:r>
              <a:rPr lang="en-US" dirty="0"/>
              <a:t> de </a:t>
            </a:r>
            <a:r>
              <a:rPr lang="en-US" dirty="0" err="1"/>
              <a:t>imagens</a:t>
            </a:r>
            <a:r>
              <a:rPr lang="en-US" dirty="0"/>
              <a:t>/ </a:t>
            </a:r>
            <a:r>
              <a:rPr lang="en-US" dirty="0" err="1"/>
              <a:t>telefone</a:t>
            </a:r>
            <a:r>
              <a:rPr lang="en-US" dirty="0"/>
              <a:t>, </a:t>
            </a:r>
            <a:r>
              <a:rPr lang="en-US" dirty="0" err="1"/>
              <a:t>fones</a:t>
            </a:r>
            <a:r>
              <a:rPr lang="en-US" dirty="0"/>
              <a:t>.</a:t>
            </a:r>
            <a:endParaRPr lang="en-US" baseline="0"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t>8</a:t>
            </a:fld>
            <a:endParaRPr lang="pt-BR"/>
          </a:p>
        </p:txBody>
      </p:sp>
    </p:spTree>
    <p:extLst>
      <p:ext uri="{BB962C8B-B14F-4D97-AF65-F5344CB8AC3E}">
        <p14:creationId xmlns:p14="http://schemas.microsoft.com/office/powerpoint/2010/main" val="1772800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err="1"/>
              <a:t>Imagem</a:t>
            </a:r>
            <a:r>
              <a:rPr lang="en-US" dirty="0"/>
              <a:t> </a:t>
            </a:r>
            <a:r>
              <a:rPr lang="en-US" dirty="0" err="1"/>
              <a:t>deveria</a:t>
            </a:r>
            <a:r>
              <a:rPr lang="en-US" dirty="0"/>
              <a:t> </a:t>
            </a:r>
            <a:r>
              <a:rPr lang="en-US" dirty="0" err="1"/>
              <a:t>ser</a:t>
            </a:r>
            <a:r>
              <a:rPr lang="en-US" dirty="0"/>
              <a:t> </a:t>
            </a:r>
            <a:r>
              <a:rPr lang="en-US" dirty="0" err="1"/>
              <a:t>menor</a:t>
            </a:r>
            <a:r>
              <a:rPr lang="en-US" dirty="0"/>
              <a:t>. </a:t>
            </a:r>
            <a:r>
              <a:rPr lang="mr-IN" dirty="0"/>
              <a:t>–</a:t>
            </a:r>
            <a:r>
              <a:rPr lang="en-US" dirty="0"/>
              <a:t> favor </a:t>
            </a:r>
            <a:r>
              <a:rPr lang="en-US" dirty="0" err="1"/>
              <a:t>usar</a:t>
            </a:r>
            <a:r>
              <a:rPr lang="en-US" dirty="0"/>
              <a:t> </a:t>
            </a:r>
            <a:r>
              <a:rPr lang="en-US" dirty="0" err="1"/>
              <a:t>diferentes</a:t>
            </a:r>
            <a:r>
              <a:rPr lang="en-US" dirty="0"/>
              <a:t> </a:t>
            </a:r>
            <a:r>
              <a:rPr lang="en-US" dirty="0" err="1"/>
              <a:t>tipos</a:t>
            </a:r>
            <a:r>
              <a:rPr lang="en-US" dirty="0"/>
              <a:t> de </a:t>
            </a:r>
            <a:r>
              <a:rPr lang="en-US" dirty="0" err="1"/>
              <a:t>imagens</a:t>
            </a:r>
            <a:r>
              <a:rPr lang="en-US" dirty="0"/>
              <a:t>.</a:t>
            </a:r>
            <a:r>
              <a:rPr lang="en-US" baseline="0" dirty="0"/>
              <a:t>– please use different image .</a:t>
            </a:r>
          </a:p>
          <a:p>
            <a:r>
              <a:rPr lang="en-US" baseline="0" dirty="0"/>
              <a:t>Parte da nova </a:t>
            </a:r>
            <a:r>
              <a:rPr lang="en-US" baseline="0" dirty="0" err="1"/>
              <a:t>identidade</a:t>
            </a:r>
            <a:r>
              <a:rPr lang="en-US" baseline="0" dirty="0"/>
              <a:t> eh </a:t>
            </a:r>
            <a:r>
              <a:rPr lang="en-US" baseline="0" dirty="0" err="1"/>
              <a:t>ser</a:t>
            </a:r>
            <a:r>
              <a:rPr lang="en-US" baseline="0" dirty="0"/>
              <a:t> </a:t>
            </a:r>
            <a:r>
              <a:rPr lang="en-US" baseline="0" dirty="0" err="1"/>
              <a:t>visivel</a:t>
            </a:r>
            <a:r>
              <a:rPr lang="en-US" baseline="0" dirty="0"/>
              <a:t> </a:t>
            </a:r>
            <a:r>
              <a:rPr lang="en-US" baseline="0" dirty="0" err="1"/>
              <a:t>os</a:t>
            </a:r>
            <a:r>
              <a:rPr lang="en-US" baseline="0" dirty="0"/>
              <a:t> </a:t>
            </a:r>
            <a:r>
              <a:rPr lang="en-US" baseline="0" dirty="0" err="1"/>
              <a:t>pontos</a:t>
            </a:r>
            <a:r>
              <a:rPr lang="en-US" baseline="0" dirty="0"/>
              <a:t> das </a:t>
            </a:r>
            <a:r>
              <a:rPr lang="en-US" baseline="0" dirty="0" err="1"/>
              <a:t>curvas</a:t>
            </a:r>
            <a:r>
              <a:rPr lang="en-US" baseline="0" dirty="0"/>
              <a:t> das </a:t>
            </a:r>
            <a:r>
              <a:rPr lang="en-US" baseline="0" dirty="0" err="1"/>
              <a:t>formas</a:t>
            </a:r>
            <a:r>
              <a:rPr lang="en-US" baseline="0" dirty="0"/>
              <a:t>. A </a:t>
            </a:r>
            <a:r>
              <a:rPr lang="en-US" baseline="0" dirty="0" err="1"/>
              <a:t>imagem</a:t>
            </a:r>
            <a:r>
              <a:rPr lang="en-US" baseline="0" dirty="0"/>
              <a:t> </a:t>
            </a:r>
            <a:r>
              <a:rPr lang="en-US" baseline="0" dirty="0" err="1"/>
              <a:t>pode</a:t>
            </a:r>
            <a:r>
              <a:rPr lang="en-US" baseline="0" dirty="0"/>
              <a:t> </a:t>
            </a:r>
            <a:r>
              <a:rPr lang="en-US" baseline="0" dirty="0" err="1"/>
              <a:t>entrar</a:t>
            </a:r>
            <a:r>
              <a:rPr lang="en-US" baseline="0" dirty="0"/>
              <a:t> </a:t>
            </a:r>
            <a:r>
              <a:rPr lang="en-US" baseline="0" dirty="0" err="1"/>
              <a:t>em</a:t>
            </a:r>
            <a:r>
              <a:rPr lang="en-US" baseline="0" dirty="0"/>
              <a:t> </a:t>
            </a:r>
            <a:r>
              <a:rPr lang="en-US" baseline="0" dirty="0" err="1"/>
              <a:t>cima</a:t>
            </a:r>
            <a:r>
              <a:rPr lang="en-US" baseline="0" dirty="0"/>
              <a:t> e se </a:t>
            </a:r>
            <a:r>
              <a:rPr lang="en-US" baseline="0" dirty="0" err="1"/>
              <a:t>comunicar</a:t>
            </a:r>
            <a:r>
              <a:rPr lang="en-US" baseline="0" dirty="0"/>
              <a:t> mas </a:t>
            </a:r>
            <a:r>
              <a:rPr lang="en-US" baseline="0" dirty="0" err="1"/>
              <a:t>nao</a:t>
            </a:r>
            <a:r>
              <a:rPr lang="en-US" baseline="0" dirty="0"/>
              <a:t> </a:t>
            </a:r>
            <a:r>
              <a:rPr lang="en-US" baseline="0" dirty="0" err="1"/>
              <a:t>cobrir</a:t>
            </a:r>
            <a:r>
              <a:rPr lang="en-US" baseline="0" dirty="0"/>
              <a:t> </a:t>
            </a:r>
            <a:r>
              <a:rPr lang="en-US" baseline="0" dirty="0" err="1"/>
              <a:t>uma</a:t>
            </a:r>
            <a:r>
              <a:rPr lang="en-US" baseline="0" dirty="0"/>
              <a:t> das </a:t>
            </a:r>
            <a:r>
              <a:rPr lang="en-US" baseline="0" dirty="0" err="1"/>
              <a:t>formas</a:t>
            </a:r>
            <a:endParaRPr lang="en-US"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t>9</a:t>
            </a:fld>
            <a:endParaRPr lang="pt-BR"/>
          </a:p>
        </p:txBody>
      </p:sp>
    </p:spTree>
    <p:extLst>
      <p:ext uri="{BB962C8B-B14F-4D97-AF65-F5344CB8AC3E}">
        <p14:creationId xmlns:p14="http://schemas.microsoft.com/office/powerpoint/2010/main" val="6042378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Tx/>
              <a:buChar char="-"/>
            </a:pPr>
            <a:r>
              <a:rPr lang="en-US" dirty="0" err="1"/>
              <a:t>Fixar</a:t>
            </a:r>
            <a:r>
              <a:rPr lang="en-US" dirty="0"/>
              <a:t> a </a:t>
            </a:r>
            <a:r>
              <a:rPr lang="en-US" dirty="0" err="1"/>
              <a:t>posicao</a:t>
            </a:r>
            <a:r>
              <a:rPr lang="en-US" dirty="0"/>
              <a:t> do </a:t>
            </a:r>
            <a:r>
              <a:rPr lang="en-US" dirty="0" err="1"/>
              <a:t>titulo</a:t>
            </a:r>
            <a:r>
              <a:rPr lang="en-US" dirty="0"/>
              <a:t> </a:t>
            </a:r>
            <a:r>
              <a:rPr lang="mr-IN" dirty="0"/>
              <a:t>–</a:t>
            </a:r>
            <a:r>
              <a:rPr lang="en-US" dirty="0"/>
              <a:t> </a:t>
            </a:r>
            <a:r>
              <a:rPr lang="en-US" dirty="0" err="1"/>
              <a:t>sempre</a:t>
            </a:r>
            <a:r>
              <a:rPr lang="en-US" dirty="0"/>
              <a:t> do </a:t>
            </a:r>
            <a:r>
              <a:rPr lang="en-US" dirty="0" err="1"/>
              <a:t>lado</a:t>
            </a:r>
            <a:r>
              <a:rPr lang="en-US" dirty="0"/>
              <a:t> </a:t>
            </a:r>
            <a:r>
              <a:rPr lang="en-US" dirty="0" err="1"/>
              <a:t>esquerdo</a:t>
            </a:r>
            <a:r>
              <a:rPr lang="en-US" dirty="0"/>
              <a:t>.</a:t>
            </a:r>
          </a:p>
          <a:p>
            <a:pPr marL="171450" indent="-171450">
              <a:buFontTx/>
              <a:buChar char="-"/>
            </a:pPr>
            <a:r>
              <a:rPr lang="en-US" dirty="0" err="1"/>
              <a:t>Sempre</a:t>
            </a:r>
            <a:r>
              <a:rPr lang="en-US" dirty="0"/>
              <a:t> </a:t>
            </a:r>
            <a:r>
              <a:rPr lang="en-US" dirty="0" err="1"/>
              <a:t>que</a:t>
            </a:r>
            <a:r>
              <a:rPr lang="en-US" dirty="0"/>
              <a:t> </a:t>
            </a:r>
            <a:r>
              <a:rPr lang="en-US" dirty="0" err="1"/>
              <a:t>tiver</a:t>
            </a:r>
            <a:r>
              <a:rPr lang="en-US" dirty="0"/>
              <a:t> </a:t>
            </a:r>
            <a:r>
              <a:rPr lang="en-US" dirty="0" err="1"/>
              <a:t>muito</a:t>
            </a:r>
            <a:r>
              <a:rPr lang="en-US" dirty="0"/>
              <a:t> </a:t>
            </a:r>
            <a:r>
              <a:rPr lang="en-US" dirty="0" err="1"/>
              <a:t>texto</a:t>
            </a:r>
            <a:r>
              <a:rPr lang="en-US" dirty="0"/>
              <a:t> o </a:t>
            </a:r>
            <a:r>
              <a:rPr lang="en-US" dirty="0" err="1"/>
              <a:t>coluna</a:t>
            </a:r>
            <a:r>
              <a:rPr lang="en-US" dirty="0"/>
              <a:t> </a:t>
            </a:r>
            <a:r>
              <a:rPr lang="en-US" dirty="0" err="1"/>
              <a:t>deve</a:t>
            </a:r>
            <a:r>
              <a:rPr lang="en-US" dirty="0"/>
              <a:t> </a:t>
            </a:r>
            <a:r>
              <a:rPr lang="en-US" dirty="0" err="1"/>
              <a:t>sempre</a:t>
            </a:r>
            <a:r>
              <a:rPr lang="en-US" dirty="0"/>
              <a:t> </a:t>
            </a:r>
            <a:r>
              <a:rPr lang="en-US" dirty="0" err="1"/>
              <a:t>ser</a:t>
            </a:r>
            <a:r>
              <a:rPr lang="en-US" dirty="0"/>
              <a:t> “ narrowed” , se </a:t>
            </a:r>
            <a:r>
              <a:rPr lang="en-US" dirty="0" err="1"/>
              <a:t>nao</a:t>
            </a:r>
            <a:r>
              <a:rPr lang="en-US" dirty="0"/>
              <a:t> </a:t>
            </a:r>
            <a:r>
              <a:rPr lang="en-US" dirty="0" err="1"/>
              <a:t>fica</a:t>
            </a:r>
            <a:r>
              <a:rPr lang="en-US" dirty="0"/>
              <a:t> </a:t>
            </a:r>
            <a:r>
              <a:rPr lang="en-US" dirty="0" err="1"/>
              <a:t>dificil</a:t>
            </a:r>
            <a:r>
              <a:rPr lang="en-US" dirty="0"/>
              <a:t> de </a:t>
            </a:r>
            <a:r>
              <a:rPr lang="en-US" dirty="0" err="1"/>
              <a:t>ler</a:t>
            </a:r>
            <a:r>
              <a:rPr lang="en-US" dirty="0"/>
              <a:t>. </a:t>
            </a:r>
            <a:r>
              <a:rPr lang="en-US" dirty="0" err="1"/>
              <a:t>Colocar</a:t>
            </a:r>
            <a:r>
              <a:rPr lang="en-US" dirty="0"/>
              <a:t> </a:t>
            </a:r>
            <a:r>
              <a:rPr lang="en-US" dirty="0" err="1"/>
              <a:t>paragrafos</a:t>
            </a:r>
            <a:r>
              <a:rPr lang="en-US" baseline="0" dirty="0"/>
              <a:t> no </a:t>
            </a:r>
            <a:r>
              <a:rPr lang="en-US" baseline="0" dirty="0" err="1"/>
              <a:t>texto</a:t>
            </a:r>
            <a:r>
              <a:rPr lang="en-US" baseline="0" dirty="0"/>
              <a:t>.</a:t>
            </a:r>
          </a:p>
          <a:p>
            <a:pPr marL="171450" indent="-171450">
              <a:buFontTx/>
              <a:buChar char="-"/>
            </a:pPr>
            <a:r>
              <a:rPr lang="en-US" baseline="0" dirty="0" err="1"/>
              <a:t>Linha</a:t>
            </a:r>
            <a:r>
              <a:rPr lang="en-US" baseline="0" dirty="0"/>
              <a:t> vertical </a:t>
            </a:r>
            <a:r>
              <a:rPr lang="en-US" baseline="0" dirty="0" err="1"/>
              <a:t>deve</a:t>
            </a:r>
            <a:r>
              <a:rPr lang="en-US" baseline="0" dirty="0"/>
              <a:t> </a:t>
            </a:r>
            <a:r>
              <a:rPr lang="en-US" baseline="0" dirty="0" err="1"/>
              <a:t>ser</a:t>
            </a:r>
            <a:r>
              <a:rPr lang="en-US" baseline="0" dirty="0"/>
              <a:t> </a:t>
            </a:r>
            <a:r>
              <a:rPr lang="en-US" baseline="0" dirty="0" err="1"/>
              <a:t>mais</a:t>
            </a:r>
            <a:r>
              <a:rPr lang="en-US" baseline="0" dirty="0"/>
              <a:t> </a:t>
            </a:r>
            <a:r>
              <a:rPr lang="en-US" baseline="0" dirty="0" err="1"/>
              <a:t>fina</a:t>
            </a:r>
            <a:r>
              <a:rPr lang="en-US" baseline="0" dirty="0"/>
              <a:t> e as </a:t>
            </a:r>
            <a:r>
              <a:rPr lang="en-US" baseline="0" dirty="0" err="1"/>
              <a:t>pontas</a:t>
            </a:r>
            <a:r>
              <a:rPr lang="en-US" baseline="0" dirty="0"/>
              <a:t> NUNCA </a:t>
            </a:r>
            <a:r>
              <a:rPr lang="en-US" baseline="0" dirty="0" err="1"/>
              <a:t>devem</a:t>
            </a:r>
            <a:r>
              <a:rPr lang="en-US" baseline="0" dirty="0"/>
              <a:t> </a:t>
            </a:r>
            <a:r>
              <a:rPr lang="en-US" baseline="0" dirty="0" err="1"/>
              <a:t>ser</a:t>
            </a:r>
            <a:r>
              <a:rPr lang="en-US" baseline="0" dirty="0"/>
              <a:t> </a:t>
            </a:r>
            <a:r>
              <a:rPr lang="en-US" baseline="0" dirty="0" err="1"/>
              <a:t>arredondadas</a:t>
            </a:r>
            <a:r>
              <a:rPr lang="en-US" baseline="0" dirty="0"/>
              <a:t>.</a:t>
            </a:r>
            <a:endParaRPr lang="en-US" dirty="0"/>
          </a:p>
          <a:p>
            <a:pPr marL="0" indent="0">
              <a:buFontTx/>
              <a:buNone/>
            </a:pPr>
            <a:endParaRPr lang="en-US"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t>11</a:t>
            </a:fld>
            <a:endParaRPr lang="pt-BR"/>
          </a:p>
        </p:txBody>
      </p:sp>
    </p:spTree>
    <p:extLst>
      <p:ext uri="{BB962C8B-B14F-4D97-AF65-F5344CB8AC3E}">
        <p14:creationId xmlns:p14="http://schemas.microsoft.com/office/powerpoint/2010/main" val="133668513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8.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2.svg"/><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sv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6" Type="http://schemas.openxmlformats.org/officeDocument/2006/relationships/image" Target="../media/image2.svg"/><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3.xml"/><Relationship Id="rId4" Type="http://schemas.openxmlformats.org/officeDocument/2006/relationships/image" Target="../media/image2.png"/><Relationship Id="rId27" Type="http://schemas.openxmlformats.org/officeDocument/2006/relationships/hyperlink" Target="https://www.capgemini.com/optimize-your-business-and-it-operations" TargetMode="External"/></Relationships>
</file>

<file path=ppt/slideLayouts/_rels/slideLayout1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3.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1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2.svg"/><Relationship Id="rId5" Type="http://schemas.openxmlformats.org/officeDocument/2006/relationships/image" Target="../media/image2.png"/><Relationship Id="rId4" Type="http://schemas.openxmlformats.org/officeDocument/2006/relationships/image" Target="../media/image14.svg"/></Relationships>
</file>

<file path=ppt/slideLayouts/_rels/slideLayout2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3.png"/><Relationship Id="rId1" Type="http://schemas.openxmlformats.org/officeDocument/2006/relationships/slideMaster" Target="../slideMasters/slideMaster3.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2.svg"/><Relationship Id="rId4" Type="http://schemas.openxmlformats.org/officeDocument/2006/relationships/image" Target="../media/image2.png"/></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 Id="rId5" Type="http://schemas.openxmlformats.org/officeDocument/2006/relationships/hyperlink" Target="https://www.capgemini.com/optimize-your-business-and-it-operations" TargetMode="External"/><Relationship Id="rId4" Type="http://schemas.openxmlformats.org/officeDocument/2006/relationships/image" Target="../media/image23.svg"/></Relationships>
</file>

<file path=ppt/slideLayouts/_rels/slideLayout2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5.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2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2.sv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0.svg"/><Relationship Id="rId7" Type="http://schemas.openxmlformats.org/officeDocument/2006/relationships/image" Target="../media/image2.svg"/><Relationship Id="rId2" Type="http://schemas.openxmlformats.org/officeDocument/2006/relationships/image" Target="../media/image16.png"/><Relationship Id="rId1" Type="http://schemas.openxmlformats.org/officeDocument/2006/relationships/slideMaster" Target="../slideMasters/slideMaster3.xml"/><Relationship Id="rId5" Type="http://schemas.openxmlformats.org/officeDocument/2006/relationships/image" Target="../media/image2.png"/><Relationship Id="rId4" Type="http://schemas.openxmlformats.org/officeDocument/2006/relationships/hyperlink" Target="https://www.capgemini.com/optimize-your-business-and-it-operations" TargetMode="External"/></Relationships>
</file>

<file path=ppt/slideLayouts/_rels/slideLayout3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8" Type="http://schemas.openxmlformats.org/officeDocument/2006/relationships/hyperlink" Target="http://www.youtube.com/capgeminimedia" TargetMode="External"/><Relationship Id="rId13" Type="http://schemas.openxmlformats.org/officeDocument/2006/relationships/hyperlink" Target="http://www.capgemini.com/about/how-we-work/rightshorer" TargetMode="External"/><Relationship Id="rId3" Type="http://schemas.openxmlformats.org/officeDocument/2006/relationships/image" Target="../media/image17.png"/><Relationship Id="rId7" Type="http://schemas.openxmlformats.org/officeDocument/2006/relationships/image" Target="../media/image19.png"/><Relationship Id="rId12" Type="http://schemas.openxmlformats.org/officeDocument/2006/relationships/hyperlink" Target="http://www.capgemini.com/about/how-we-work/the-collaborative-business-experiencetm" TargetMode="External"/><Relationship Id="rId2" Type="http://schemas.openxmlformats.org/officeDocument/2006/relationships/hyperlink" Target="http://www.linkedin.com/company/capgemini" TargetMode="External"/><Relationship Id="rId1" Type="http://schemas.openxmlformats.org/officeDocument/2006/relationships/slideMaster" Target="../slideMasters/slideMaster3.xml"/><Relationship Id="rId6" Type="http://schemas.openxmlformats.org/officeDocument/2006/relationships/hyperlink" Target="http://www.twitter.com/capgemini" TargetMode="External"/><Relationship Id="rId11" Type="http://schemas.openxmlformats.org/officeDocument/2006/relationships/image" Target="../media/image21.png"/><Relationship Id="rId5" Type="http://schemas.openxmlformats.org/officeDocument/2006/relationships/image" Target="../media/image18.png"/><Relationship Id="rId15" Type="http://schemas.openxmlformats.org/officeDocument/2006/relationships/image" Target="../media/image22.png"/><Relationship Id="rId10" Type="http://schemas.openxmlformats.org/officeDocument/2006/relationships/hyperlink" Target="http://www.facebook.com/capgemini" TargetMode="External"/><Relationship Id="rId4" Type="http://schemas.openxmlformats.org/officeDocument/2006/relationships/hyperlink" Target="http://www.slideshare.net/capgemini" TargetMode="External"/><Relationship Id="rId9" Type="http://schemas.openxmlformats.org/officeDocument/2006/relationships/image" Target="../media/image20.png"/><Relationship Id="rId14" Type="http://schemas.openxmlformats.org/officeDocument/2006/relationships/hyperlink" Target="http://www.capgemini.com/" TargetMode="External"/></Relationships>
</file>

<file path=ppt/slideLayouts/_rels/slideLayout33.xml.rels><?xml version="1.0" encoding="UTF-8" standalone="yes"?>
<Relationships xmlns="http://schemas.openxmlformats.org/package/2006/relationships"><Relationship Id="rId8" Type="http://schemas.openxmlformats.org/officeDocument/2006/relationships/hyperlink" Target="https://www.capgemini.com/optimize-your-business-and-it-operations" TargetMode="External"/><Relationship Id="rId3" Type="http://schemas.openxmlformats.org/officeDocument/2006/relationships/image" Target="../media/image11.png"/><Relationship Id="rId7" Type="http://schemas.openxmlformats.org/officeDocument/2006/relationships/image" Target="../media/image2.svg"/><Relationship Id="rId2" Type="http://schemas.openxmlformats.org/officeDocument/2006/relationships/image" Target="../media/image23.png"/><Relationship Id="rId1" Type="http://schemas.openxmlformats.org/officeDocument/2006/relationships/slideMaster" Target="../slideMasters/slideMaster4.xml"/><Relationship Id="rId5" Type="http://schemas.openxmlformats.org/officeDocument/2006/relationships/image" Target="../media/image2.png"/><Relationship Id="rId4" Type="http://schemas.openxmlformats.org/officeDocument/2006/relationships/image" Target="../media/image12.sv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14.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5.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5.png"/><Relationship Id="rId1" Type="http://schemas.openxmlformats.org/officeDocument/2006/relationships/slideMaster" Target="../slideMasters/slideMaster4.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29.svg"/><Relationship Id="rId4" Type="http://schemas.openxmlformats.org/officeDocument/2006/relationships/image" Target="../media/image26.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31.svg"/><Relationship Id="rId7" Type="http://schemas.openxmlformats.org/officeDocument/2006/relationships/image" Target="../media/image2.svg"/><Relationship Id="rId2" Type="http://schemas.openxmlformats.org/officeDocument/2006/relationships/image" Target="../media/image27.png"/><Relationship Id="rId1" Type="http://schemas.openxmlformats.org/officeDocument/2006/relationships/slideMaster" Target="../slideMasters/slideMaster4.xml"/><Relationship Id="rId5" Type="http://schemas.openxmlformats.org/officeDocument/2006/relationships/image" Target="../media/image2.png"/><Relationship Id="rId4" Type="http://schemas.openxmlformats.org/officeDocument/2006/relationships/hyperlink" Target="https://www.capgemini.com/optimize-your-business-and-it-operations" TargetMode="External"/></Relationships>
</file>

<file path=ppt/slideLayouts/_rels/slideLayout3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2.sv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2.svg"/><Relationship Id="rId2" Type="http://schemas.openxmlformats.org/officeDocument/2006/relationships/image" Target="../media/image28.png"/><Relationship Id="rId1" Type="http://schemas.openxmlformats.org/officeDocument/2006/relationships/slideMaster" Target="../slideMasters/slideMaster4.xml"/><Relationship Id="rId6" Type="http://schemas.openxmlformats.org/officeDocument/2006/relationships/image" Target="../media/image2.png"/><Relationship Id="rId5" Type="http://schemas.openxmlformats.org/officeDocument/2006/relationships/hyperlink" Target="https://www.capgemini.com/optimize-your-business-and-it-operations" TargetMode="External"/><Relationship Id="rId4" Type="http://schemas.openxmlformats.org/officeDocument/2006/relationships/image" Target="../media/image34.svg"/></Relationships>
</file>

<file path=ppt/slideLayouts/_rels/slideLayout4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sv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sv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sv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0.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sv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sv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sv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2.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5.png"/><Relationship Id="rId1" Type="http://schemas.openxmlformats.org/officeDocument/2006/relationships/slideMaster" Target="../slideMasters/slideMaster2.xml"/><Relationship Id="rId5" Type="http://schemas.openxmlformats.org/officeDocument/2006/relationships/image" Target="../media/image2.svg"/><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6.png"/><Relationship Id="rId1" Type="http://schemas.openxmlformats.org/officeDocument/2006/relationships/slideMaster" Target="../slideMasters/slideMaster2.xml"/><Relationship Id="rId4" Type="http://schemas.openxmlformats.org/officeDocument/2006/relationships/image" Target="../media/image7.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8.png"/><Relationship Id="rId1" Type="http://schemas.openxmlformats.org/officeDocument/2006/relationships/slideMaster" Target="../slideMasters/slideMaster2.xml"/><Relationship Id="rId4" Type="http://schemas.openxmlformats.org/officeDocument/2006/relationships/image" Target="../media/image9.png"/></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Cover1">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phic 97">
            <a:extLst>
              <a:ext uri="{FF2B5EF4-FFF2-40B4-BE49-F238E27FC236}">
                <a16:creationId xmlns:a16="http://schemas.microsoft.com/office/drawing/2014/main" xmlns="" id="{46279687-00F0-4823-8159-585447C125F0}"/>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flipH="1">
            <a:off x="5127434" y="0"/>
            <a:ext cx="7064566" cy="6858000"/>
          </a:xfrm>
          <a:prstGeom prst="rect">
            <a:avLst/>
          </a:prstGeom>
        </p:spPr>
      </p:pic>
      <p:sp>
        <p:nvSpPr>
          <p:cNvPr id="11" name="Title 1"/>
          <p:cNvSpPr>
            <a:spLocks noGrp="1"/>
          </p:cNvSpPr>
          <p:nvPr>
            <p:ph type="ctrTitle" hasCustomPrompt="1"/>
          </p:nvPr>
        </p:nvSpPr>
        <p:spPr>
          <a:xfrm>
            <a:off x="407988" y="3068960"/>
            <a:ext cx="4967932"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nSpc>
                <a:spcPts val="3000"/>
              </a:lnSpc>
              <a:defRPr lang="en-US" sz="2600" b="0" dirty="0">
                <a:solidFill>
                  <a:srgbClr val="0070AD"/>
                </a:solidFill>
              </a:defRPr>
            </a:lvl1pPr>
          </a:lstStyle>
          <a:p>
            <a:pPr marL="0" lvl="0"/>
            <a:r>
              <a:rPr lang="en-US" dirty="0"/>
              <a:t>Click to insert title</a:t>
            </a:r>
          </a:p>
        </p:txBody>
      </p:sp>
      <p:sp>
        <p:nvSpPr>
          <p:cNvPr id="12" name="Subtitle 2"/>
          <p:cNvSpPr>
            <a:spLocks noGrp="1"/>
          </p:cNvSpPr>
          <p:nvPr>
            <p:ph type="subTitle" idx="1" hasCustomPrompt="1"/>
          </p:nvPr>
        </p:nvSpPr>
        <p:spPr>
          <a:xfrm>
            <a:off x="407988" y="3932559"/>
            <a:ext cx="4967932"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914400" rtl="0" eaLnBrk="1" fontAlgn="auto" latinLnBrk="0" hangingPunct="1">
              <a:lnSpc>
                <a:spcPts val="1800"/>
              </a:lnSpc>
              <a:spcBef>
                <a:spcPts val="0"/>
              </a:spcBef>
              <a:spcAft>
                <a:spcPts val="0"/>
              </a:spcAft>
              <a:buClrTx/>
              <a:buSzTx/>
              <a:buFont typeface="Arial" panose="020B0604020202020204" pitchFamily="34" charset="0"/>
              <a:buNone/>
              <a:tabLst/>
              <a:defRPr lang="en-US" sz="1600" dirty="0">
                <a:solidFill>
                  <a:srgbClr val="0070AD"/>
                </a:solidFill>
              </a:defRPr>
            </a:lvl1pPr>
          </a:lstStyle>
          <a:p>
            <a:pPr marL="0" lvl="0"/>
            <a:r>
              <a:rPr lang="en-US" dirty="0"/>
              <a:t>Click to insert presenter, location, and date</a:t>
            </a:r>
          </a:p>
        </p:txBody>
      </p:sp>
      <p:pic>
        <p:nvPicPr>
          <p:cNvPr id="7" name="Graphic 9">
            <a:extLst>
              <a:ext uri="{FF2B5EF4-FFF2-40B4-BE49-F238E27FC236}">
                <a16:creationId xmlns:a16="http://schemas.microsoft.com/office/drawing/2014/main" xmlns="" id="{C3D2EC56-D17C-4A75-8178-C69397BC7353}"/>
              </a:ext>
            </a:extLst>
          </p:cNvPr>
          <p:cNvPicPr>
            <a:picLocks noChangeAspect="1"/>
          </p:cNvPicPr>
          <p:nvPr userDrawn="1"/>
        </p:nvPicPr>
        <p:blipFill>
          <a:blip r:embed="rId4">
            <a:extLst>
              <a:ext uri="{96DAC541-7B7A-43D3-8B79-37D633B846F1}">
                <asvg:svgBlip xmlns:asvg="http://schemas.microsoft.com/office/drawing/2016/SVG/main" xmlns="" r:embed="rId5"/>
              </a:ext>
            </a:extLst>
          </a:blip>
          <a:stretch>
            <a:fillRect/>
          </a:stretch>
        </p:blipFill>
        <p:spPr>
          <a:xfrm>
            <a:off x="407988" y="6101472"/>
            <a:ext cx="2286000" cy="510013"/>
          </a:xfrm>
          <a:prstGeom prst="rect">
            <a:avLst/>
          </a:prstGeom>
        </p:spPr>
      </p:pic>
    </p:spTree>
    <p:extLst>
      <p:ext uri="{BB962C8B-B14F-4D97-AF65-F5344CB8AC3E}">
        <p14:creationId xmlns:p14="http://schemas.microsoft.com/office/powerpoint/2010/main" val="2269772541"/>
      </p:ext>
    </p:extLst>
  </p:cSld>
  <p:clrMapOvr>
    <a:masterClrMapping/>
  </p:clrMapOvr>
  <p:extLst mod="1">
    <p:ext uri="{DCECCB84-F9BA-43D5-87BE-67443E8EF086}">
      <p15:sldGuideLst xmlns:p15="http://schemas.microsoft.com/office/powerpoint/2012/main">
        <p15:guide id="3" pos="7219"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Opener4">
    <p:spTree>
      <p:nvGrpSpPr>
        <p:cNvPr id="1" name=""/>
        <p:cNvGrpSpPr/>
        <p:nvPr/>
      </p:nvGrpSpPr>
      <p:grpSpPr>
        <a:xfrm>
          <a:off x="0" y="0"/>
          <a:ext cx="0" cy="0"/>
          <a:chOff x="0" y="0"/>
          <a:chExt cx="0" cy="0"/>
        </a:xfrm>
      </p:grpSpPr>
      <p:sp>
        <p:nvSpPr>
          <p:cNvPr id="9" name="Rectangle 8"/>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9"/>
          <p:cNvSpPr>
            <a:spLocks/>
          </p:cNvSpPr>
          <p:nvPr userDrawn="1"/>
        </p:nvSpPr>
        <p:spPr bwMode="auto">
          <a:xfrm>
            <a:off x="-312712" y="0"/>
            <a:ext cx="8760296" cy="8102938"/>
          </a:xfrm>
          <a:custGeom>
            <a:avLst/>
            <a:gdLst>
              <a:gd name="T0" fmla="*/ 1453 w 1637"/>
              <a:gd name="T1" fmla="*/ 0 h 1514"/>
              <a:gd name="T2" fmla="*/ 1238 w 1637"/>
              <a:gd name="T3" fmla="*/ 494 h 1514"/>
              <a:gd name="T4" fmla="*/ 763 w 1637"/>
              <a:gd name="T5" fmla="*/ 1046 h 1514"/>
              <a:gd name="T6" fmla="*/ 0 w 1637"/>
              <a:gd name="T7" fmla="*/ 1449 h 1514"/>
              <a:gd name="T8" fmla="*/ 0 w 1637"/>
              <a:gd name="T9" fmla="*/ 0 h 1514"/>
              <a:gd name="T10" fmla="*/ 1453 w 1637"/>
              <a:gd name="T11" fmla="*/ 0 h 1514"/>
            </a:gdLst>
            <a:ahLst/>
            <a:cxnLst>
              <a:cxn ang="0">
                <a:pos x="T0" y="T1"/>
              </a:cxn>
              <a:cxn ang="0">
                <a:pos x="T2" y="T3"/>
              </a:cxn>
              <a:cxn ang="0">
                <a:pos x="T4" y="T5"/>
              </a:cxn>
              <a:cxn ang="0">
                <a:pos x="T6" y="T7"/>
              </a:cxn>
              <a:cxn ang="0">
                <a:pos x="T8" y="T9"/>
              </a:cxn>
              <a:cxn ang="0">
                <a:pos x="T10" y="T11"/>
              </a:cxn>
            </a:cxnLst>
            <a:rect l="0" t="0" r="r" b="b"/>
            <a:pathLst>
              <a:path w="1637" h="1514">
                <a:moveTo>
                  <a:pt x="1453" y="0"/>
                </a:moveTo>
                <a:cubicBezTo>
                  <a:pt x="1453" y="0"/>
                  <a:pt x="1637" y="326"/>
                  <a:pt x="1238" y="494"/>
                </a:cubicBezTo>
                <a:cubicBezTo>
                  <a:pt x="840" y="663"/>
                  <a:pt x="594" y="755"/>
                  <a:pt x="763" y="1046"/>
                </a:cubicBezTo>
                <a:cubicBezTo>
                  <a:pt x="230" y="1514"/>
                  <a:pt x="0" y="1449"/>
                  <a:pt x="0" y="1449"/>
                </a:cubicBezTo>
                <a:cubicBezTo>
                  <a:pt x="0" y="0"/>
                  <a:pt x="0" y="0"/>
                  <a:pt x="0" y="0"/>
                </a:cubicBezTo>
                <a:lnTo>
                  <a:pt x="1453"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Picture Placeholder 11">
            <a:extLst>
              <a:ext uri="{FF2B5EF4-FFF2-40B4-BE49-F238E27FC236}">
                <a16:creationId xmlns:a16="http://schemas.microsoft.com/office/drawing/2014/main" xmlns="" id="{D4E263B9-5E55-409E-9F7C-2F67A89E06AA}"/>
              </a:ext>
            </a:extLst>
          </p:cNvPr>
          <p:cNvSpPr>
            <a:spLocks noGrp="1"/>
          </p:cNvSpPr>
          <p:nvPr>
            <p:ph type="pic" sz="quarter" idx="10"/>
          </p:nvPr>
        </p:nvSpPr>
        <p:spPr>
          <a:xfrm>
            <a:off x="4943872" y="-1634"/>
            <a:ext cx="7248128" cy="6859588"/>
          </a:xfrm>
          <a:prstGeom prst="rect">
            <a:avLst/>
          </a:prstGeom>
          <a:noFill/>
        </p:spPr>
        <p:txBody>
          <a:bodyPr anchor="ctr"/>
          <a:lstStyle>
            <a:lvl1pPr marL="0" indent="0" algn="ctr">
              <a:buNone/>
              <a:defRPr/>
            </a:lvl1pPr>
          </a:lstStyle>
          <a:p>
            <a:endParaRPr lang="pt-PT" dirty="0"/>
          </a:p>
        </p:txBody>
      </p:sp>
      <p:pic>
        <p:nvPicPr>
          <p:cNvPr id="10" name="Picture Placeholder 8">
            <a:extLst>
              <a:ext uri="{FF2B5EF4-FFF2-40B4-BE49-F238E27FC236}">
                <a16:creationId xmlns:a16="http://schemas.microsoft.com/office/drawing/2014/main" xmlns="" id="{7DA917D4-CE5A-49F4-8CAC-F6D6EE4C786F}"/>
              </a:ext>
            </a:extLst>
          </p:cNvPr>
          <p:cNvPicPr>
            <a:picLocks noChangeAspect="1"/>
          </p:cNvPicPr>
          <p:nvPr userDrawn="1"/>
        </p:nvPicPr>
        <p:blipFill>
          <a:blip r:embed="rId2">
            <a:extLst>
              <a:ext uri="{28A0092B-C50C-407E-A947-70E740481C1C}">
                <a14:useLocalDpi xmlns:a14="http://schemas.microsoft.com/office/drawing/2010/main" val="0"/>
              </a:ext>
            </a:extLst>
          </a:blip>
          <a:srcRect l="9322" r="9322"/>
          <a:stretch>
            <a:fillRect/>
          </a:stretch>
        </p:blipFill>
        <p:spPr>
          <a:xfrm>
            <a:off x="2273300" y="-1588"/>
            <a:ext cx="9918700" cy="6859588"/>
          </a:xfrm>
          <a:prstGeom prst="rect">
            <a:avLst/>
          </a:prstGeom>
        </p:spPr>
      </p:pic>
      <p:sp>
        <p:nvSpPr>
          <p:cNvPr id="7" name="Text Placeholder 13">
            <a:extLst>
              <a:ext uri="{FF2B5EF4-FFF2-40B4-BE49-F238E27FC236}">
                <a16:creationId xmlns:a16="http://schemas.microsoft.com/office/drawing/2014/main" xmlns="" id="{5C674D03-4995-4743-8CE4-61CF32CFBDDE}"/>
              </a:ext>
            </a:extLst>
          </p:cNvPr>
          <p:cNvSpPr>
            <a:spLocks noGrp="1"/>
          </p:cNvSpPr>
          <p:nvPr>
            <p:ph type="body" sz="quarter" idx="11" hasCustomPrompt="1"/>
          </p:nvPr>
        </p:nvSpPr>
        <p:spPr>
          <a:xfrm>
            <a:off x="407988" y="434513"/>
            <a:ext cx="5471988" cy="1698343"/>
          </a:xfrm>
          <a:prstGeom prst="rect">
            <a:avLst/>
          </a:prstGeom>
        </p:spPr>
        <p:txBody>
          <a:bodyPr anchor="b">
            <a:noAutofit/>
          </a:bodyPr>
          <a:lstStyle>
            <a:lvl1pPr marL="0" indent="0">
              <a:lnSpc>
                <a:spcPts val="3000"/>
              </a:lnSpc>
              <a:buNone/>
              <a:defRPr sz="2600">
                <a:solidFill>
                  <a:schemeClr val="bg1"/>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11"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7"/>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12966819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xt with Shapes - Layout1">
    <p:bg>
      <p:bgRef idx="1001">
        <a:schemeClr val="bg1"/>
      </p:bgRef>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xmlns="" id="{E94103CC-22C5-4F38-9B77-3524E8A553F9}"/>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r="23077" b="19676"/>
          <a:stretch/>
        </p:blipFill>
        <p:spPr>
          <a:xfrm rot="16200000">
            <a:off x="5413032" y="79029"/>
            <a:ext cx="6857997" cy="6699938"/>
          </a:xfrm>
          <a:prstGeom prst="rect">
            <a:avLst/>
          </a:prstGeom>
        </p:spPr>
      </p:pic>
      <p:sp>
        <p:nvSpPr>
          <p:cNvPr id="50" name="Text Placeholder 7">
            <a:extLst>
              <a:ext uri="{FF2B5EF4-FFF2-40B4-BE49-F238E27FC236}">
                <a16:creationId xmlns:a16="http://schemas.microsoft.com/office/drawing/2014/main" xmlns="" id="{4E956B68-B273-4648-AC4B-C9A05A745160}"/>
              </a:ext>
            </a:extLst>
          </p:cNvPr>
          <p:cNvSpPr>
            <a:spLocks noGrp="1"/>
          </p:cNvSpPr>
          <p:nvPr>
            <p:ph type="body" sz="quarter" idx="32" hasCustomPrompt="1"/>
          </p:nvPr>
        </p:nvSpPr>
        <p:spPr>
          <a:xfrm>
            <a:off x="1847528" y="2708920"/>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51" name="Text Placeholder 7">
            <a:extLst>
              <a:ext uri="{FF2B5EF4-FFF2-40B4-BE49-F238E27FC236}">
                <a16:creationId xmlns:a16="http://schemas.microsoft.com/office/drawing/2014/main" xmlns="" id="{F12D7C74-E8A0-4A7D-95DA-A14111669514}"/>
              </a:ext>
            </a:extLst>
          </p:cNvPr>
          <p:cNvSpPr>
            <a:spLocks noGrp="1"/>
          </p:cNvSpPr>
          <p:nvPr>
            <p:ph type="body" sz="quarter" idx="33" hasCustomPrompt="1"/>
          </p:nvPr>
        </p:nvSpPr>
        <p:spPr>
          <a:xfrm>
            <a:off x="1847528" y="3645024"/>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9" name="Picture Placeholder 48">
            <a:extLst>
              <a:ext uri="{FF2B5EF4-FFF2-40B4-BE49-F238E27FC236}">
                <a16:creationId xmlns:a16="http://schemas.microsoft.com/office/drawing/2014/main" xmlns="" id="{4212BD44-DEDF-4B08-8824-204652F9616E}"/>
              </a:ext>
            </a:extLst>
          </p:cNvPr>
          <p:cNvSpPr>
            <a:spLocks noGrp="1"/>
          </p:cNvSpPr>
          <p:nvPr>
            <p:ph type="pic" sz="quarter" idx="10"/>
          </p:nvPr>
        </p:nvSpPr>
        <p:spPr>
          <a:xfrm>
            <a:off x="6553200" y="2060575"/>
            <a:ext cx="4910138" cy="2722563"/>
          </a:xfrm>
          <a:prstGeom prst="rect">
            <a:avLst/>
          </a:prstGeom>
        </p:spPr>
        <p:txBody>
          <a:bodyPr anchor="ctr"/>
          <a:lstStyle>
            <a:lvl1pPr algn="ctr">
              <a:defRPr/>
            </a:lvl1pPr>
          </a:lstStyle>
          <a:p>
            <a:endParaRPr lang="pt-PT"/>
          </a:p>
        </p:txBody>
      </p:sp>
      <p:sp>
        <p:nvSpPr>
          <p:cNvPr id="52" name="Text Placeholder 7">
            <a:extLst>
              <a:ext uri="{FF2B5EF4-FFF2-40B4-BE49-F238E27FC236}">
                <a16:creationId xmlns:a16="http://schemas.microsoft.com/office/drawing/2014/main" xmlns="" id="{92D6AE9D-467E-46C0-B32B-79A9B07CDD13}"/>
              </a:ext>
            </a:extLst>
          </p:cNvPr>
          <p:cNvSpPr>
            <a:spLocks noGrp="1"/>
          </p:cNvSpPr>
          <p:nvPr>
            <p:ph type="body" sz="quarter" idx="34" hasCustomPrompt="1"/>
          </p:nvPr>
        </p:nvSpPr>
        <p:spPr>
          <a:xfrm>
            <a:off x="1847528" y="4630276"/>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7"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986447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pic>
        <p:nvPicPr>
          <p:cNvPr id="9" name="Graphic 4">
            <a:extLst>
              <a:ext uri="{FF2B5EF4-FFF2-40B4-BE49-F238E27FC236}">
                <a16:creationId xmlns:a16="http://schemas.microsoft.com/office/drawing/2014/main" xmlns="" id="{D67A1EFD-D78D-4138-B2FE-E0A098B59C34}"/>
              </a:ext>
            </a:extLst>
          </p:cNvPr>
          <p:cNvPicPr>
            <a:picLocks noChangeAspect="1"/>
          </p:cNvPicPr>
          <p:nvPr userDrawn="1"/>
        </p:nvPicPr>
        <p:blipFill rotWithShape="1">
          <a:blip r:embed="rId4">
            <a:extLst>
              <a:ext uri="{96DAC541-7B7A-43D3-8B79-37D633B846F1}">
                <asvg:svgBlip xmlns:asvg="http://schemas.microsoft.com/office/drawing/2016/SVG/main" xmlns="" r:embed="rId26"/>
              </a:ext>
            </a:extLst>
          </a:blip>
          <a:srcRect l="81836" t="-4713" b="16530"/>
          <a:stretch/>
        </p:blipFill>
        <p:spPr>
          <a:xfrm>
            <a:off x="11491419" y="164829"/>
            <a:ext cx="424356" cy="459624"/>
          </a:xfrm>
          <a:prstGeom prst="rect">
            <a:avLst/>
          </a:prstGeom>
        </p:spPr>
      </p:pic>
      <p:cxnSp>
        <p:nvCxnSpPr>
          <p:cNvPr id="11"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7"/>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smtClean="0">
                <a:solidFill>
                  <a:srgbClr val="00458D"/>
                </a:solidFill>
                <a:latin typeface="+mj-lt"/>
                <a:cs typeface="Arial" panose="020B0604020202020204" pitchFamily="34" charset="0"/>
              </a:rPr>
              <a:t>Presentation Title | Author | Date</a:t>
            </a:r>
            <a:endParaRPr lang="en-US" sz="800" kern="0" dirty="0">
              <a:solidFill>
                <a:srgbClr val="00458D"/>
              </a:solidFill>
              <a:latin typeface="+mj-lt"/>
              <a:cs typeface="Arial" panose="020B0604020202020204" pitchFamily="34" charset="0"/>
            </a:endParaRPr>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14"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923991557"/>
      </p:ext>
    </p:extLst>
  </p:cSld>
  <p:clrMapOvr>
    <a:overrideClrMapping bg1="lt1" tx1="dk1" bg2="lt2" tx2="dk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 with Shapes - Layout2">
    <p:bg>
      <p:bgPr>
        <a:solidFill>
          <a:srgbClr val="E6E7E7"/>
        </a:solidFill>
        <a:effectLst/>
      </p:bgPr>
    </p:bg>
    <p:spTree>
      <p:nvGrpSpPr>
        <p:cNvPr id="1" name=""/>
        <p:cNvGrpSpPr/>
        <p:nvPr/>
      </p:nvGrpSpPr>
      <p:grpSpPr>
        <a:xfrm>
          <a:off x="0" y="0"/>
          <a:ext cx="0" cy="0"/>
          <a:chOff x="0" y="0"/>
          <a:chExt cx="0" cy="0"/>
        </a:xfrm>
      </p:grpSpPr>
      <p:sp>
        <p:nvSpPr>
          <p:cNvPr id="10" name="Text Placeholder 13">
            <a:extLst>
              <a:ext uri="{FF2B5EF4-FFF2-40B4-BE49-F238E27FC236}">
                <a16:creationId xmlns:a16="http://schemas.microsoft.com/office/drawing/2014/main" xmlns="" id="{7D1DC75A-C7A4-44A4-B19C-D445335545B0}"/>
              </a:ext>
            </a:extLst>
          </p:cNvPr>
          <p:cNvSpPr>
            <a:spLocks noGrp="1"/>
          </p:cNvSpPr>
          <p:nvPr>
            <p:ph type="body" sz="quarter" idx="11" hasCustomPrompt="1"/>
          </p:nvPr>
        </p:nvSpPr>
        <p:spPr>
          <a:xfrm>
            <a:off x="407988" y="2204864"/>
            <a:ext cx="3618859" cy="2924629"/>
          </a:xfrm>
          <a:prstGeom prst="rect">
            <a:avLst/>
          </a:prstGeom>
        </p:spPr>
        <p:txBody>
          <a:bodyPr lIns="0" tIns="0" rIns="0" bIns="0" anchor="b">
            <a:normAutofit/>
          </a:bodyPr>
          <a:lstStyle>
            <a:lvl1pPr>
              <a:lnSpc>
                <a:spcPts val="6200"/>
              </a:lnSpc>
              <a:defRPr sz="5400">
                <a:solidFill>
                  <a:srgbClr val="2C004B"/>
                </a:solidFill>
              </a:defRPr>
            </a:lvl1pPr>
            <a:lvl2pPr marL="457200" indent="0">
              <a:lnSpc>
                <a:spcPts val="6200"/>
              </a:lnSpc>
              <a:buNone/>
              <a:defRPr sz="5400">
                <a:solidFill>
                  <a:srgbClr val="2C004B"/>
                </a:solidFill>
              </a:defRPr>
            </a:lvl2pPr>
          </a:lstStyle>
          <a:p>
            <a:pPr lvl="0"/>
            <a:r>
              <a:rPr lang="en-US" dirty="0"/>
              <a:t>Edit text </a:t>
            </a:r>
            <a:r>
              <a:rPr lang="en-US" dirty="0" smtClean="0"/>
              <a:t>styles</a:t>
            </a:r>
            <a:endParaRPr lang="en-US" dirty="0"/>
          </a:p>
        </p:txBody>
      </p:sp>
      <p:sp>
        <p:nvSpPr>
          <p:cNvPr id="11" name="Text Placeholder 13">
            <a:extLst>
              <a:ext uri="{FF2B5EF4-FFF2-40B4-BE49-F238E27FC236}">
                <a16:creationId xmlns:a16="http://schemas.microsoft.com/office/drawing/2014/main" xmlns="" id="{563879A0-0979-491A-8758-371BB7AD935B}"/>
              </a:ext>
            </a:extLst>
          </p:cNvPr>
          <p:cNvSpPr>
            <a:spLocks noGrp="1"/>
          </p:cNvSpPr>
          <p:nvPr>
            <p:ph type="body" sz="quarter" idx="12" hasCustomPrompt="1"/>
          </p:nvPr>
        </p:nvSpPr>
        <p:spPr>
          <a:xfrm>
            <a:off x="407988" y="5273460"/>
            <a:ext cx="3618859" cy="675820"/>
          </a:xfrm>
          <a:prstGeom prst="rect">
            <a:avLst/>
          </a:prstGeom>
        </p:spPr>
        <p:txBody>
          <a:bodyPr lIns="0" tIns="0" rIns="0" bIns="0">
            <a:normAutofit/>
          </a:bodyPr>
          <a:lstStyle>
            <a:lvl1pPr>
              <a:lnSpc>
                <a:spcPts val="1800"/>
              </a:lnSpc>
              <a:defRPr sz="1600">
                <a:solidFill>
                  <a:srgbClr val="2C004B"/>
                </a:solidFill>
              </a:defRPr>
            </a:lvl1pPr>
            <a:lvl2pPr marL="457200" indent="0">
              <a:buNone/>
              <a:defRPr sz="1800">
                <a:solidFill>
                  <a:srgbClr val="2C004B"/>
                </a:solidFill>
              </a:defRPr>
            </a:lvl2pPr>
          </a:lstStyle>
          <a:p>
            <a:pPr lvl="0"/>
            <a:r>
              <a:rPr lang="en-US" dirty="0"/>
              <a:t>Edit text </a:t>
            </a:r>
            <a:r>
              <a:rPr lang="en-US" dirty="0" smtClean="0"/>
              <a:t>styles</a:t>
            </a:r>
            <a:endParaRPr lang="en-US" dirty="0"/>
          </a:p>
        </p:txBody>
      </p:sp>
      <p:grpSp>
        <p:nvGrpSpPr>
          <p:cNvPr id="9" name="Group 8">
            <a:extLst>
              <a:ext uri="{FF2B5EF4-FFF2-40B4-BE49-F238E27FC236}">
                <a16:creationId xmlns:a16="http://schemas.microsoft.com/office/drawing/2014/main" xmlns="" id="{A76958A6-8FB1-445D-BB17-D619DC39E089}"/>
              </a:ext>
            </a:extLst>
          </p:cNvPr>
          <p:cNvGrpSpPr/>
          <p:nvPr userDrawn="1"/>
        </p:nvGrpSpPr>
        <p:grpSpPr>
          <a:xfrm>
            <a:off x="3461852" y="0"/>
            <a:ext cx="8730148" cy="6858000"/>
            <a:chOff x="3461852" y="0"/>
            <a:chExt cx="8730148" cy="6858000"/>
          </a:xfrm>
        </p:grpSpPr>
        <p:sp>
          <p:nvSpPr>
            <p:cNvPr id="12" name="Freeform: Shape 11">
              <a:extLst>
                <a:ext uri="{FF2B5EF4-FFF2-40B4-BE49-F238E27FC236}">
                  <a16:creationId xmlns:a16="http://schemas.microsoft.com/office/drawing/2014/main" xmlns="" id="{3C37792F-39D6-4A1F-BE84-103229E3E4C7}"/>
                </a:ext>
              </a:extLst>
            </p:cNvPr>
            <p:cNvSpPr/>
            <p:nvPr/>
          </p:nvSpPr>
          <p:spPr>
            <a:xfrm>
              <a:off x="3461852" y="0"/>
              <a:ext cx="8730148" cy="6858000"/>
            </a:xfrm>
            <a:custGeom>
              <a:avLst/>
              <a:gdLst>
                <a:gd name="connsiteX0" fmla="*/ 0 w 8730148"/>
                <a:gd name="connsiteY0" fmla="*/ 0 h 6858000"/>
                <a:gd name="connsiteX1" fmla="*/ 8730148 w 8730148"/>
                <a:gd name="connsiteY1" fmla="*/ 0 h 6858000"/>
                <a:gd name="connsiteX2" fmla="*/ 8730148 w 8730148"/>
                <a:gd name="connsiteY2" fmla="*/ 23679 h 6858000"/>
                <a:gd name="connsiteX3" fmla="*/ 8730148 w 8730148"/>
                <a:gd name="connsiteY3" fmla="*/ 495863 h 6858000"/>
                <a:gd name="connsiteX4" fmla="*/ 8730148 w 8730148"/>
                <a:gd name="connsiteY4" fmla="*/ 952308 h 6858000"/>
                <a:gd name="connsiteX5" fmla="*/ 8730148 w 8730148"/>
                <a:gd name="connsiteY5" fmla="*/ 1393283 h 6858000"/>
                <a:gd name="connsiteX6" fmla="*/ 8730148 w 8730148"/>
                <a:gd name="connsiteY6" fmla="*/ 1819052 h 6858000"/>
                <a:gd name="connsiteX7" fmla="*/ 8730148 w 8730148"/>
                <a:gd name="connsiteY7" fmla="*/ 2229885 h 6858000"/>
                <a:gd name="connsiteX8" fmla="*/ 8730148 w 8730148"/>
                <a:gd name="connsiteY8" fmla="*/ 2626046 h 6858000"/>
                <a:gd name="connsiteX9" fmla="*/ 8730148 w 8730148"/>
                <a:gd name="connsiteY9" fmla="*/ 3007803 h 6858000"/>
                <a:gd name="connsiteX10" fmla="*/ 8730148 w 8730148"/>
                <a:gd name="connsiteY10" fmla="*/ 3375422 h 6858000"/>
                <a:gd name="connsiteX11" fmla="*/ 8730148 w 8730148"/>
                <a:gd name="connsiteY11" fmla="*/ 3729171 h 6858000"/>
                <a:gd name="connsiteX12" fmla="*/ 8730148 w 8730148"/>
                <a:gd name="connsiteY12" fmla="*/ 4069315 h 6858000"/>
                <a:gd name="connsiteX13" fmla="*/ 8730148 w 8730148"/>
                <a:gd name="connsiteY13" fmla="*/ 4396123 h 6858000"/>
                <a:gd name="connsiteX14" fmla="*/ 8730148 w 8730148"/>
                <a:gd name="connsiteY14" fmla="*/ 4709860 h 6858000"/>
                <a:gd name="connsiteX15" fmla="*/ 8730148 w 8730148"/>
                <a:gd name="connsiteY15" fmla="*/ 5010793 h 6858000"/>
                <a:gd name="connsiteX16" fmla="*/ 8730148 w 8730148"/>
                <a:gd name="connsiteY16" fmla="*/ 5299189 h 6858000"/>
                <a:gd name="connsiteX17" fmla="*/ 8730148 w 8730148"/>
                <a:gd name="connsiteY17" fmla="*/ 5575315 h 6858000"/>
                <a:gd name="connsiteX18" fmla="*/ 8730148 w 8730148"/>
                <a:gd name="connsiteY18" fmla="*/ 5839437 h 6858000"/>
                <a:gd name="connsiteX19" fmla="*/ 8730148 w 8730148"/>
                <a:gd name="connsiteY19" fmla="*/ 6091822 h 6858000"/>
                <a:gd name="connsiteX20" fmla="*/ 8730148 w 8730148"/>
                <a:gd name="connsiteY20" fmla="*/ 6332738 h 6858000"/>
                <a:gd name="connsiteX21" fmla="*/ 8730148 w 8730148"/>
                <a:gd name="connsiteY21" fmla="*/ 6562450 h 6858000"/>
                <a:gd name="connsiteX22" fmla="*/ 8730148 w 8730148"/>
                <a:gd name="connsiteY22" fmla="*/ 6781226 h 6858000"/>
                <a:gd name="connsiteX23" fmla="*/ 8730148 w 8730148"/>
                <a:gd name="connsiteY23" fmla="*/ 6858000 h 6858000"/>
                <a:gd name="connsiteX24" fmla="*/ 1680266 w 8730148"/>
                <a:gd name="connsiteY24" fmla="*/ 6858000 h 6858000"/>
                <a:gd name="connsiteX25" fmla="*/ 1725275 w 8730148"/>
                <a:gd name="connsiteY25" fmla="*/ 6819058 h 6858000"/>
                <a:gd name="connsiteX26" fmla="*/ 3705962 w 8730148"/>
                <a:gd name="connsiteY26" fmla="*/ 2012619 h 6858000"/>
                <a:gd name="connsiteX27" fmla="*/ 116582 w 8730148"/>
                <a:gd name="connsiteY27" fmla="*/ 25323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730148" h="6858000">
                  <a:moveTo>
                    <a:pt x="0" y="0"/>
                  </a:moveTo>
                  <a:lnTo>
                    <a:pt x="8730148" y="0"/>
                  </a:lnTo>
                  <a:lnTo>
                    <a:pt x="8730148" y="23679"/>
                  </a:lnTo>
                  <a:lnTo>
                    <a:pt x="8730148" y="495863"/>
                  </a:lnTo>
                  <a:lnTo>
                    <a:pt x="8730148" y="952308"/>
                  </a:lnTo>
                  <a:lnTo>
                    <a:pt x="8730148" y="1393283"/>
                  </a:lnTo>
                  <a:lnTo>
                    <a:pt x="8730148" y="1819052"/>
                  </a:lnTo>
                  <a:lnTo>
                    <a:pt x="8730148" y="2229885"/>
                  </a:lnTo>
                  <a:lnTo>
                    <a:pt x="8730148" y="2626046"/>
                  </a:lnTo>
                  <a:lnTo>
                    <a:pt x="8730148" y="3007803"/>
                  </a:lnTo>
                  <a:lnTo>
                    <a:pt x="8730148" y="3375422"/>
                  </a:lnTo>
                  <a:lnTo>
                    <a:pt x="8730148" y="3729171"/>
                  </a:lnTo>
                  <a:lnTo>
                    <a:pt x="8730148" y="4069315"/>
                  </a:lnTo>
                  <a:lnTo>
                    <a:pt x="8730148" y="4396123"/>
                  </a:lnTo>
                  <a:lnTo>
                    <a:pt x="8730148" y="4709860"/>
                  </a:lnTo>
                  <a:lnTo>
                    <a:pt x="8730148" y="5010793"/>
                  </a:lnTo>
                  <a:lnTo>
                    <a:pt x="8730148" y="5299189"/>
                  </a:lnTo>
                  <a:lnTo>
                    <a:pt x="8730148" y="5575315"/>
                  </a:lnTo>
                  <a:lnTo>
                    <a:pt x="8730148" y="5839437"/>
                  </a:lnTo>
                  <a:lnTo>
                    <a:pt x="8730148" y="6091822"/>
                  </a:lnTo>
                  <a:lnTo>
                    <a:pt x="8730148" y="6332738"/>
                  </a:lnTo>
                  <a:lnTo>
                    <a:pt x="8730148" y="6562450"/>
                  </a:lnTo>
                  <a:lnTo>
                    <a:pt x="8730148" y="6781226"/>
                  </a:lnTo>
                  <a:lnTo>
                    <a:pt x="8730148" y="6858000"/>
                  </a:lnTo>
                  <a:lnTo>
                    <a:pt x="1680266" y="6858000"/>
                  </a:lnTo>
                  <a:lnTo>
                    <a:pt x="1725275" y="6819058"/>
                  </a:lnTo>
                  <a:cubicBezTo>
                    <a:pt x="4662995" y="4201443"/>
                    <a:pt x="4141233" y="1217168"/>
                    <a:pt x="3705962" y="2012619"/>
                  </a:cubicBezTo>
                  <a:cubicBezTo>
                    <a:pt x="3516434" y="3033940"/>
                    <a:pt x="1425698" y="2929072"/>
                    <a:pt x="116582" y="253235"/>
                  </a:cubicBezTo>
                  <a:close/>
                </a:path>
              </a:pathLst>
            </a:custGeom>
            <a:solidFill>
              <a:srgbClr val="2C0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Freeform 10">
              <a:extLst>
                <a:ext uri="{FF2B5EF4-FFF2-40B4-BE49-F238E27FC236}">
                  <a16:creationId xmlns:a16="http://schemas.microsoft.com/office/drawing/2014/main" xmlns="" id="{D9D750E2-E6DE-4123-9001-1391D1C49BBA}"/>
                </a:ext>
              </a:extLst>
            </p:cNvPr>
            <p:cNvSpPr>
              <a:spLocks/>
            </p:cNvSpPr>
            <p:nvPr/>
          </p:nvSpPr>
          <p:spPr bwMode="auto">
            <a:xfrm>
              <a:off x="6813803" y="2034666"/>
              <a:ext cx="669225" cy="544797"/>
            </a:xfrm>
            <a:custGeom>
              <a:avLst/>
              <a:gdLst>
                <a:gd name="T0" fmla="*/ 98 w 149"/>
                <a:gd name="T1" fmla="*/ 84 h 121"/>
                <a:gd name="T2" fmla="*/ 149 w 149"/>
                <a:gd name="T3" fmla="*/ 34 h 121"/>
                <a:gd name="T4" fmla="*/ 112 w 149"/>
                <a:gd name="T5" fmla="*/ 0 h 121"/>
                <a:gd name="T6" fmla="*/ 39 w 149"/>
                <a:gd name="T7" fmla="*/ 78 h 121"/>
                <a:gd name="T8" fmla="*/ 0 w 149"/>
                <a:gd name="T9" fmla="*/ 113 h 121"/>
                <a:gd name="T10" fmla="*/ 29 w 149"/>
                <a:gd name="T11" fmla="*/ 121 h 121"/>
                <a:gd name="T12" fmla="*/ 99 w 149"/>
                <a:gd name="T13" fmla="*/ 99 h 121"/>
                <a:gd name="T14" fmla="*/ 64 w 149"/>
                <a:gd name="T15" fmla="*/ 67 h 121"/>
                <a:gd name="T16" fmla="*/ 98 w 149"/>
                <a:gd name="T17" fmla="*/ 84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1">
                  <a:moveTo>
                    <a:pt x="98" y="84"/>
                  </a:moveTo>
                  <a:cubicBezTo>
                    <a:pt x="127" y="84"/>
                    <a:pt x="149" y="61"/>
                    <a:pt x="149" y="34"/>
                  </a:cubicBezTo>
                  <a:cubicBezTo>
                    <a:pt x="147" y="22"/>
                    <a:pt x="143" y="0"/>
                    <a:pt x="112" y="0"/>
                  </a:cubicBezTo>
                  <a:cubicBezTo>
                    <a:pt x="78" y="0"/>
                    <a:pt x="67" y="47"/>
                    <a:pt x="39" y="78"/>
                  </a:cubicBezTo>
                  <a:cubicBezTo>
                    <a:pt x="37" y="95"/>
                    <a:pt x="20" y="111"/>
                    <a:pt x="0" y="113"/>
                  </a:cubicBezTo>
                  <a:cubicBezTo>
                    <a:pt x="5" y="118"/>
                    <a:pt x="16" y="121"/>
                    <a:pt x="29" y="121"/>
                  </a:cubicBezTo>
                  <a:cubicBezTo>
                    <a:pt x="54" y="121"/>
                    <a:pt x="83" y="114"/>
                    <a:pt x="99" y="99"/>
                  </a:cubicBezTo>
                  <a:cubicBezTo>
                    <a:pt x="78" y="99"/>
                    <a:pt x="65" y="86"/>
                    <a:pt x="64" y="67"/>
                  </a:cubicBezTo>
                  <a:cubicBezTo>
                    <a:pt x="74" y="79"/>
                    <a:pt x="85" y="84"/>
                    <a:pt x="98" y="84"/>
                  </a:cubicBezTo>
                </a:path>
              </a:pathLst>
            </a:custGeom>
            <a:solidFill>
              <a:srgbClr val="00B9E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4" name="Freeform 11">
              <a:extLst>
                <a:ext uri="{FF2B5EF4-FFF2-40B4-BE49-F238E27FC236}">
                  <a16:creationId xmlns:a16="http://schemas.microsoft.com/office/drawing/2014/main" xmlns="" id="{53936070-5445-4D5B-B6F0-A72D3CC87FBE}"/>
                </a:ext>
              </a:extLst>
            </p:cNvPr>
            <p:cNvSpPr>
              <a:spLocks/>
            </p:cNvSpPr>
            <p:nvPr/>
          </p:nvSpPr>
          <p:spPr bwMode="auto">
            <a:xfrm>
              <a:off x="6464057" y="1641201"/>
              <a:ext cx="1018971" cy="860913"/>
            </a:xfrm>
            <a:custGeom>
              <a:avLst/>
              <a:gdLst>
                <a:gd name="T0" fmla="*/ 227 w 227"/>
                <a:gd name="T1" fmla="*/ 120 h 192"/>
                <a:gd name="T2" fmla="*/ 188 w 227"/>
                <a:gd name="T3" fmla="*/ 40 h 192"/>
                <a:gd name="T4" fmla="*/ 127 w 227"/>
                <a:gd name="T5" fmla="*/ 2 h 192"/>
                <a:gd name="T6" fmla="*/ 122 w 227"/>
                <a:gd name="T7" fmla="*/ 0 h 192"/>
                <a:gd name="T8" fmla="*/ 121 w 227"/>
                <a:gd name="T9" fmla="*/ 0 h 192"/>
                <a:gd name="T10" fmla="*/ 0 w 227"/>
                <a:gd name="T11" fmla="*/ 125 h 192"/>
                <a:gd name="T12" fmla="*/ 42 w 227"/>
                <a:gd name="T13" fmla="*/ 187 h 192"/>
                <a:gd name="T14" fmla="*/ 85 w 227"/>
                <a:gd name="T15" fmla="*/ 187 h 192"/>
                <a:gd name="T16" fmla="*/ 117 w 227"/>
                <a:gd name="T17" fmla="*/ 166 h 192"/>
                <a:gd name="T18" fmla="*/ 190 w 227"/>
                <a:gd name="T19" fmla="*/ 88 h 192"/>
                <a:gd name="T20" fmla="*/ 227 w 227"/>
                <a:gd name="T21" fmla="*/ 122 h 192"/>
                <a:gd name="T22" fmla="*/ 227 w 227"/>
                <a:gd name="T23" fmla="*/ 12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2">
                  <a:moveTo>
                    <a:pt x="227" y="120"/>
                  </a:moveTo>
                  <a:cubicBezTo>
                    <a:pt x="226" y="88"/>
                    <a:pt x="211" y="61"/>
                    <a:pt x="188" y="40"/>
                  </a:cubicBezTo>
                  <a:cubicBezTo>
                    <a:pt x="170" y="23"/>
                    <a:pt x="149" y="11"/>
                    <a:pt x="127" y="2"/>
                  </a:cubicBezTo>
                  <a:cubicBezTo>
                    <a:pt x="125" y="1"/>
                    <a:pt x="123" y="0"/>
                    <a:pt x="122" y="0"/>
                  </a:cubicBezTo>
                  <a:cubicBezTo>
                    <a:pt x="122" y="0"/>
                    <a:pt x="122" y="0"/>
                    <a:pt x="121" y="0"/>
                  </a:cubicBezTo>
                  <a:cubicBezTo>
                    <a:pt x="94" y="32"/>
                    <a:pt x="0" y="57"/>
                    <a:pt x="0" y="125"/>
                  </a:cubicBezTo>
                  <a:cubicBezTo>
                    <a:pt x="0" y="152"/>
                    <a:pt x="17" y="176"/>
                    <a:pt x="42" y="187"/>
                  </a:cubicBezTo>
                  <a:cubicBezTo>
                    <a:pt x="56" y="192"/>
                    <a:pt x="70" y="192"/>
                    <a:pt x="85" y="187"/>
                  </a:cubicBezTo>
                  <a:cubicBezTo>
                    <a:pt x="98" y="183"/>
                    <a:pt x="108" y="175"/>
                    <a:pt x="117" y="166"/>
                  </a:cubicBezTo>
                  <a:cubicBezTo>
                    <a:pt x="145" y="135"/>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
        <p:nvSpPr>
          <p:cNvPr id="8" name="Retângulo 43">
            <a:extLst>
              <a:ext uri="{FF2B5EF4-FFF2-40B4-BE49-F238E27FC236}">
                <a16:creationId xmlns:a16="http://schemas.microsoft.com/office/drawing/2014/main" xmlns="" id="{834ADCB4-BFB1-450D-8F6D-64217F4CD92C}"/>
              </a:ext>
            </a:extLst>
          </p:cNvPr>
          <p:cNvSpPr/>
          <p:nvPr userDrawn="1"/>
        </p:nvSpPr>
        <p:spPr>
          <a:xfrm>
            <a:off x="949665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
        <p:nvSpPr>
          <p:cNvPr id="15" name="Retângulo 43">
            <a:extLst>
              <a:ext uri="{FF2B5EF4-FFF2-40B4-BE49-F238E27FC236}">
                <a16:creationId xmlns:a16="http://schemas.microsoft.com/office/drawing/2014/main" xmlns=""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20"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smtClean="0">
                <a:solidFill>
                  <a:srgbClr val="00458D"/>
                </a:solidFill>
                <a:latin typeface="+mj-lt"/>
                <a:cs typeface="Arial" panose="020B0604020202020204" pitchFamily="34" charset="0"/>
              </a:rPr>
              <a:t>Presentation Title | Author | Date</a:t>
            </a:r>
            <a:endParaRPr lang="en-US" sz="800" kern="0" dirty="0">
              <a:solidFill>
                <a:srgbClr val="00458D"/>
              </a:solidFill>
              <a:latin typeface="+mj-lt"/>
              <a:cs typeface="Arial" panose="020B0604020202020204" pitchFamily="34" charset="0"/>
            </a:endParaRPr>
          </a:p>
        </p:txBody>
      </p:sp>
    </p:spTree>
    <p:extLst>
      <p:ext uri="{BB962C8B-B14F-4D97-AF65-F5344CB8AC3E}">
        <p14:creationId xmlns:p14="http://schemas.microsoft.com/office/powerpoint/2010/main" val="16643351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White">
    <p:spTree>
      <p:nvGrpSpPr>
        <p:cNvPr id="1" name=""/>
        <p:cNvGrpSpPr/>
        <p:nvPr/>
      </p:nvGrpSpPr>
      <p:grpSpPr>
        <a:xfrm>
          <a:off x="0" y="0"/>
          <a:ext cx="0" cy="0"/>
          <a:chOff x="0" y="0"/>
          <a:chExt cx="0" cy="0"/>
        </a:xfrm>
      </p:grpSpPr>
      <p:sp>
        <p:nvSpPr>
          <p:cNvPr id="3"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smtClean="0">
                <a:solidFill>
                  <a:srgbClr val="00458D"/>
                </a:solidFill>
                <a:latin typeface="+mj-lt"/>
                <a:cs typeface="Arial" panose="020B0604020202020204" pitchFamily="34" charset="0"/>
              </a:rPr>
              <a:t>Presentation Title | Author | Date</a:t>
            </a:r>
            <a:endParaRPr lang="en-US" sz="800" kern="0" dirty="0">
              <a:solidFill>
                <a:srgbClr val="00458D"/>
              </a:solidFill>
              <a:latin typeface="+mj-lt"/>
              <a:cs typeface="Arial" panose="020B0604020202020204" pitchFamily="34" charset="0"/>
            </a:endParaRPr>
          </a:p>
        </p:txBody>
      </p:sp>
      <p:sp>
        <p:nvSpPr>
          <p:cNvPr id="9"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21808584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Grey">
    <p:spTree>
      <p:nvGrpSpPr>
        <p:cNvPr id="1" name=""/>
        <p:cNvGrpSpPr/>
        <p:nvPr/>
      </p:nvGrpSpPr>
      <p:grpSpPr>
        <a:xfrm>
          <a:off x="0" y="0"/>
          <a:ext cx="0" cy="0"/>
          <a:chOff x="0" y="0"/>
          <a:chExt cx="0" cy="0"/>
        </a:xfrm>
      </p:grpSpPr>
      <p:sp>
        <p:nvSpPr>
          <p:cNvPr id="6" name="Rectangle 5"/>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smtClean="0">
                <a:solidFill>
                  <a:srgbClr val="00458D"/>
                </a:solidFill>
                <a:latin typeface="+mj-lt"/>
                <a:cs typeface="Arial" panose="020B0604020202020204" pitchFamily="34" charset="0"/>
              </a:rPr>
              <a:t>Presentation Title | Author | Date</a:t>
            </a:r>
            <a:endParaRPr lang="en-US" sz="800" kern="0" dirty="0">
              <a:solidFill>
                <a:srgbClr val="00458D"/>
              </a:solidFill>
              <a:latin typeface="+mj-lt"/>
              <a:cs typeface="Arial" panose="020B0604020202020204" pitchFamily="34" charset="0"/>
            </a:endParaRPr>
          </a:p>
        </p:txBody>
      </p:sp>
      <p:sp>
        <p:nvSpPr>
          <p:cNvPr id="10"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52583164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 Charts">
    <p:bg>
      <p:bgRef idx="1001">
        <a:schemeClr val="bg1"/>
      </p:bgRef>
    </p:bg>
    <p:spTree>
      <p:nvGrpSpPr>
        <p:cNvPr id="1" name=""/>
        <p:cNvGrpSpPr/>
        <p:nvPr/>
      </p:nvGrpSpPr>
      <p:grpSpPr>
        <a:xfrm>
          <a:off x="0" y="0"/>
          <a:ext cx="0" cy="0"/>
          <a:chOff x="0" y="0"/>
          <a:chExt cx="0" cy="0"/>
        </a:xfrm>
      </p:grpSpPr>
      <p:sp>
        <p:nvSpPr>
          <p:cNvPr id="21" name="Text Placeholder 4">
            <a:extLst>
              <a:ext uri="{FF2B5EF4-FFF2-40B4-BE49-F238E27FC236}">
                <a16:creationId xmlns:a16="http://schemas.microsoft.com/office/drawing/2014/main" xmlns="" id="{7B710EB7-4E56-449A-B5D4-12A5A50A258D}"/>
              </a:ext>
            </a:extLst>
          </p:cNvPr>
          <p:cNvSpPr>
            <a:spLocks noGrp="1"/>
          </p:cNvSpPr>
          <p:nvPr>
            <p:ph type="body" sz="quarter" idx="14" hasCustomPrompt="1"/>
          </p:nvPr>
        </p:nvSpPr>
        <p:spPr>
          <a:xfrm>
            <a:off x="407988" y="1428075"/>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7" name="Chart Placeholder 16">
            <a:extLst>
              <a:ext uri="{FF2B5EF4-FFF2-40B4-BE49-F238E27FC236}">
                <a16:creationId xmlns:a16="http://schemas.microsoft.com/office/drawing/2014/main" xmlns="" id="{6093AB2F-A9E2-4259-8D2A-0E33C88FF1BC}"/>
              </a:ext>
            </a:extLst>
          </p:cNvPr>
          <p:cNvSpPr>
            <a:spLocks noGrp="1"/>
          </p:cNvSpPr>
          <p:nvPr>
            <p:ph type="chart" sz="quarter" idx="10"/>
          </p:nvPr>
        </p:nvSpPr>
        <p:spPr>
          <a:xfrm>
            <a:off x="407988" y="1824707"/>
            <a:ext cx="5543550" cy="1963738"/>
          </a:xfrm>
          <a:prstGeom prst="rect">
            <a:avLst/>
          </a:prstGeom>
        </p:spPr>
        <p:txBody>
          <a:bodyPr anchor="ctr"/>
          <a:lstStyle>
            <a:lvl1pPr algn="ctr">
              <a:defRPr/>
            </a:lvl1pPr>
          </a:lstStyle>
          <a:p>
            <a:endParaRPr lang="pt-PT"/>
          </a:p>
        </p:txBody>
      </p:sp>
      <p:sp>
        <p:nvSpPr>
          <p:cNvPr id="18" name="Chart Placeholder 16">
            <a:extLst>
              <a:ext uri="{FF2B5EF4-FFF2-40B4-BE49-F238E27FC236}">
                <a16:creationId xmlns:a16="http://schemas.microsoft.com/office/drawing/2014/main" xmlns="" id="{FFC514B9-95FB-485B-B1AD-4193B2310907}"/>
              </a:ext>
            </a:extLst>
          </p:cNvPr>
          <p:cNvSpPr>
            <a:spLocks noGrp="1"/>
          </p:cNvSpPr>
          <p:nvPr>
            <p:ph type="chart" sz="quarter" idx="11"/>
          </p:nvPr>
        </p:nvSpPr>
        <p:spPr>
          <a:xfrm>
            <a:off x="6240463" y="1824707"/>
            <a:ext cx="5543550" cy="1963738"/>
          </a:xfrm>
          <a:prstGeom prst="rect">
            <a:avLst/>
          </a:prstGeom>
        </p:spPr>
        <p:txBody>
          <a:bodyPr anchor="ctr"/>
          <a:lstStyle>
            <a:lvl1pPr algn="ctr">
              <a:defRPr/>
            </a:lvl1pPr>
          </a:lstStyle>
          <a:p>
            <a:endParaRPr lang="pt-PT"/>
          </a:p>
        </p:txBody>
      </p:sp>
      <p:sp>
        <p:nvSpPr>
          <p:cNvPr id="22" name="Text Placeholder 4">
            <a:extLst>
              <a:ext uri="{FF2B5EF4-FFF2-40B4-BE49-F238E27FC236}">
                <a16:creationId xmlns:a16="http://schemas.microsoft.com/office/drawing/2014/main" xmlns="" id="{212267A8-F086-40EB-BC5F-D9FE81725052}"/>
              </a:ext>
            </a:extLst>
          </p:cNvPr>
          <p:cNvSpPr>
            <a:spLocks noGrp="1"/>
          </p:cNvSpPr>
          <p:nvPr>
            <p:ph type="body" sz="quarter" idx="15" hasCustomPrompt="1"/>
          </p:nvPr>
        </p:nvSpPr>
        <p:spPr>
          <a:xfrm>
            <a:off x="6240463" y="1412875"/>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2"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smtClean="0">
                <a:solidFill>
                  <a:srgbClr val="00458D"/>
                </a:solidFill>
                <a:latin typeface="+mj-lt"/>
                <a:cs typeface="Arial" panose="020B0604020202020204" pitchFamily="34" charset="0"/>
              </a:rPr>
              <a:t>Presentation Title | Author | Date</a:t>
            </a:r>
            <a:endParaRPr lang="en-US" sz="800" kern="0" dirty="0">
              <a:solidFill>
                <a:srgbClr val="00458D"/>
              </a:solidFill>
              <a:latin typeface="+mj-lt"/>
              <a:cs typeface="Arial" panose="020B0604020202020204" pitchFamily="34" charset="0"/>
            </a:endParaRPr>
          </a:p>
        </p:txBody>
      </p:sp>
      <p:sp>
        <p:nvSpPr>
          <p:cNvPr id="16"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5" name="Text Placeholder 4">
            <a:extLst>
              <a:ext uri="{FF2B5EF4-FFF2-40B4-BE49-F238E27FC236}">
                <a16:creationId xmlns:a16="http://schemas.microsoft.com/office/drawing/2014/main" xmlns="" id="{7B710EB7-4E56-449A-B5D4-12A5A50A258D}"/>
              </a:ext>
            </a:extLst>
          </p:cNvPr>
          <p:cNvSpPr>
            <a:spLocks noGrp="1"/>
          </p:cNvSpPr>
          <p:nvPr>
            <p:ph type="body" sz="quarter" idx="16" hasCustomPrompt="1"/>
          </p:nvPr>
        </p:nvSpPr>
        <p:spPr>
          <a:xfrm>
            <a:off x="407988" y="4081447"/>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6" name="Chart Placeholder 16">
            <a:extLst>
              <a:ext uri="{FF2B5EF4-FFF2-40B4-BE49-F238E27FC236}">
                <a16:creationId xmlns:a16="http://schemas.microsoft.com/office/drawing/2014/main" xmlns="" id="{6093AB2F-A9E2-4259-8D2A-0E33C88FF1BC}"/>
              </a:ext>
            </a:extLst>
          </p:cNvPr>
          <p:cNvSpPr>
            <a:spLocks noGrp="1"/>
          </p:cNvSpPr>
          <p:nvPr>
            <p:ph type="chart" sz="quarter" idx="17"/>
          </p:nvPr>
        </p:nvSpPr>
        <p:spPr>
          <a:xfrm>
            <a:off x="407988" y="4478079"/>
            <a:ext cx="5543550" cy="1963738"/>
          </a:xfrm>
          <a:prstGeom prst="rect">
            <a:avLst/>
          </a:prstGeom>
        </p:spPr>
        <p:txBody>
          <a:bodyPr anchor="ctr"/>
          <a:lstStyle>
            <a:lvl1pPr algn="ctr">
              <a:defRPr/>
            </a:lvl1pPr>
          </a:lstStyle>
          <a:p>
            <a:endParaRPr lang="pt-PT"/>
          </a:p>
        </p:txBody>
      </p:sp>
      <p:sp>
        <p:nvSpPr>
          <p:cNvPr id="27" name="Chart Placeholder 16">
            <a:extLst>
              <a:ext uri="{FF2B5EF4-FFF2-40B4-BE49-F238E27FC236}">
                <a16:creationId xmlns:a16="http://schemas.microsoft.com/office/drawing/2014/main" xmlns="" id="{FFC514B9-95FB-485B-B1AD-4193B2310907}"/>
              </a:ext>
            </a:extLst>
          </p:cNvPr>
          <p:cNvSpPr>
            <a:spLocks noGrp="1"/>
          </p:cNvSpPr>
          <p:nvPr>
            <p:ph type="chart" sz="quarter" idx="18"/>
          </p:nvPr>
        </p:nvSpPr>
        <p:spPr>
          <a:xfrm>
            <a:off x="6240463" y="4478079"/>
            <a:ext cx="5543550" cy="1963738"/>
          </a:xfrm>
          <a:prstGeom prst="rect">
            <a:avLst/>
          </a:prstGeom>
        </p:spPr>
        <p:txBody>
          <a:bodyPr anchor="ctr"/>
          <a:lstStyle>
            <a:lvl1pPr algn="ctr">
              <a:defRPr/>
            </a:lvl1pPr>
          </a:lstStyle>
          <a:p>
            <a:endParaRPr lang="pt-PT"/>
          </a:p>
        </p:txBody>
      </p:sp>
      <p:sp>
        <p:nvSpPr>
          <p:cNvPr id="28" name="Text Placeholder 4">
            <a:extLst>
              <a:ext uri="{FF2B5EF4-FFF2-40B4-BE49-F238E27FC236}">
                <a16:creationId xmlns:a16="http://schemas.microsoft.com/office/drawing/2014/main" xmlns="" id="{212267A8-F086-40EB-BC5F-D9FE81725052}"/>
              </a:ext>
            </a:extLst>
          </p:cNvPr>
          <p:cNvSpPr>
            <a:spLocks noGrp="1"/>
          </p:cNvSpPr>
          <p:nvPr>
            <p:ph type="body" sz="quarter" idx="19" hasCustomPrompt="1"/>
          </p:nvPr>
        </p:nvSpPr>
        <p:spPr>
          <a:xfrm>
            <a:off x="6240463" y="4066247"/>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9"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093753981"/>
      </p:ext>
    </p:extLst>
  </p:cSld>
  <p:clrMapOvr>
    <a:overrideClrMapping bg1="lt1" tx1="dk1" bg2="lt2" tx2="dk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Agenda with Bullets">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xmlns="" id="{10113F8D-52D8-4246-B9BC-1A6D3EF8C72C}"/>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b="25000"/>
          <a:stretch>
            <a:fillRect/>
          </a:stretch>
        </p:blipFill>
        <p:spPr>
          <a:xfrm>
            <a:off x="0" y="1485900"/>
            <a:ext cx="6423098" cy="5372100"/>
          </a:xfrm>
          <a:custGeom>
            <a:avLst/>
            <a:gdLst>
              <a:gd name="connsiteX0" fmla="*/ 0 w 6149773"/>
              <a:gd name="connsiteY0" fmla="*/ 0 h 5143500"/>
              <a:gd name="connsiteX1" fmla="*/ 6149773 w 6149773"/>
              <a:gd name="connsiteY1" fmla="*/ 0 h 5143500"/>
              <a:gd name="connsiteX2" fmla="*/ 6149773 w 6149773"/>
              <a:gd name="connsiteY2" fmla="*/ 5143500 h 5143500"/>
              <a:gd name="connsiteX3" fmla="*/ 0 w 6149773"/>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6149773" h="5143500">
                <a:moveTo>
                  <a:pt x="0" y="0"/>
                </a:moveTo>
                <a:lnTo>
                  <a:pt x="6149773" y="0"/>
                </a:lnTo>
                <a:lnTo>
                  <a:pt x="6149773" y="5143500"/>
                </a:lnTo>
                <a:lnTo>
                  <a:pt x="0" y="5143500"/>
                </a:lnTo>
                <a:close/>
              </a:path>
            </a:pathLst>
          </a:custGeom>
        </p:spPr>
      </p:pic>
      <p:sp>
        <p:nvSpPr>
          <p:cNvPr id="39" name="Text Placeholder 7">
            <a:extLst>
              <a:ext uri="{FF2B5EF4-FFF2-40B4-BE49-F238E27FC236}">
                <a16:creationId xmlns:a16="http://schemas.microsoft.com/office/drawing/2014/main" xmlns="" id="{3E908611-FBB7-4987-BE0F-F09EAF1FFC80}"/>
              </a:ext>
            </a:extLst>
          </p:cNvPr>
          <p:cNvSpPr>
            <a:spLocks noGrp="1"/>
          </p:cNvSpPr>
          <p:nvPr>
            <p:ph type="body" sz="quarter" idx="11" hasCustomPrompt="1"/>
          </p:nvPr>
        </p:nvSpPr>
        <p:spPr>
          <a:xfrm>
            <a:off x="8075612" y="126841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a16="http://schemas.microsoft.com/office/drawing/2014/main" xmlns="" id="{306025B9-0362-4974-8920-7C764289CBA0}"/>
              </a:ext>
            </a:extLst>
          </p:cNvPr>
          <p:cNvSpPr>
            <a:spLocks noGrp="1"/>
          </p:cNvSpPr>
          <p:nvPr>
            <p:ph type="body" sz="quarter" idx="12" hasCustomPrompt="1"/>
          </p:nvPr>
        </p:nvSpPr>
        <p:spPr>
          <a:xfrm>
            <a:off x="8075612" y="1927538"/>
            <a:ext cx="3708401" cy="555448"/>
          </a:xfrm>
          <a:prstGeom prst="rect">
            <a:avLst/>
          </a:prstGeom>
        </p:spPr>
        <p:txBody>
          <a:bodyPr anchor="ctr">
            <a:noAutofit/>
          </a:bodyPr>
          <a:lstStyle>
            <a:lvl1pPr marL="0" marR="0" indent="0" algn="l" defTabSz="914400" rtl="0" eaLnBrk="1" fontAlgn="auto" latinLnBrk="0" hangingPunct="1">
              <a:lnSpc>
                <a:spcPts val="1600"/>
              </a:lnSpc>
              <a:spcBef>
                <a:spcPts val="0"/>
              </a:spcBef>
              <a:spcAft>
                <a:spcPts val="600"/>
              </a:spcAft>
              <a:buClrTx/>
              <a:buSzTx/>
              <a:buFont typeface="Arial" panose="020B0604020202020204" pitchFamily="34" charset="0"/>
              <a:buNone/>
              <a:tabLs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1" name="Text Placeholder 7">
            <a:extLst>
              <a:ext uri="{FF2B5EF4-FFF2-40B4-BE49-F238E27FC236}">
                <a16:creationId xmlns:a16="http://schemas.microsoft.com/office/drawing/2014/main" xmlns="" id="{257644F2-F28D-4087-B791-1E7F26C4AD1C}"/>
              </a:ext>
            </a:extLst>
          </p:cNvPr>
          <p:cNvSpPr>
            <a:spLocks noGrp="1"/>
          </p:cNvSpPr>
          <p:nvPr>
            <p:ph type="body" sz="quarter" idx="13" hasCustomPrompt="1"/>
          </p:nvPr>
        </p:nvSpPr>
        <p:spPr>
          <a:xfrm>
            <a:off x="8075612" y="258666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2" name="Text Placeholder 7">
            <a:extLst>
              <a:ext uri="{FF2B5EF4-FFF2-40B4-BE49-F238E27FC236}">
                <a16:creationId xmlns:a16="http://schemas.microsoft.com/office/drawing/2014/main" xmlns="" id="{25F62A33-F672-4099-9B72-9B2267F22ACF}"/>
              </a:ext>
            </a:extLst>
          </p:cNvPr>
          <p:cNvSpPr>
            <a:spLocks noGrp="1"/>
          </p:cNvSpPr>
          <p:nvPr>
            <p:ph type="body" sz="quarter" idx="14" hasCustomPrompt="1"/>
          </p:nvPr>
        </p:nvSpPr>
        <p:spPr>
          <a:xfrm>
            <a:off x="8075612" y="3245788"/>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7">
            <a:extLst>
              <a:ext uri="{FF2B5EF4-FFF2-40B4-BE49-F238E27FC236}">
                <a16:creationId xmlns:a16="http://schemas.microsoft.com/office/drawing/2014/main" xmlns="" id="{72FF6EE1-C46D-4DEB-A508-49B5101CF26E}"/>
              </a:ext>
            </a:extLst>
          </p:cNvPr>
          <p:cNvSpPr>
            <a:spLocks noGrp="1"/>
          </p:cNvSpPr>
          <p:nvPr>
            <p:ph type="body" sz="quarter" idx="15" hasCustomPrompt="1"/>
          </p:nvPr>
        </p:nvSpPr>
        <p:spPr>
          <a:xfrm>
            <a:off x="8075612" y="390491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4" name="Text Placeholder 7">
            <a:extLst>
              <a:ext uri="{FF2B5EF4-FFF2-40B4-BE49-F238E27FC236}">
                <a16:creationId xmlns:a16="http://schemas.microsoft.com/office/drawing/2014/main" xmlns="" id="{931D06D9-EA9B-42A0-81EE-D669D6CA5F33}"/>
              </a:ext>
            </a:extLst>
          </p:cNvPr>
          <p:cNvSpPr>
            <a:spLocks noGrp="1"/>
          </p:cNvSpPr>
          <p:nvPr>
            <p:ph type="body" sz="quarter" idx="16" hasCustomPrompt="1"/>
          </p:nvPr>
        </p:nvSpPr>
        <p:spPr>
          <a:xfrm>
            <a:off x="8075612" y="4564038"/>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5" name="Text Placeholder 7">
            <a:extLst>
              <a:ext uri="{FF2B5EF4-FFF2-40B4-BE49-F238E27FC236}">
                <a16:creationId xmlns:a16="http://schemas.microsoft.com/office/drawing/2014/main" xmlns="" id="{EFEA829A-6217-4965-B7BD-6BC37F7849AB}"/>
              </a:ext>
            </a:extLst>
          </p:cNvPr>
          <p:cNvSpPr>
            <a:spLocks noGrp="1"/>
          </p:cNvSpPr>
          <p:nvPr>
            <p:ph type="body" sz="quarter" idx="17" hasCustomPrompt="1"/>
          </p:nvPr>
        </p:nvSpPr>
        <p:spPr>
          <a:xfrm>
            <a:off x="8075612" y="522316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6" name="Text Placeholder 7">
            <a:extLst>
              <a:ext uri="{FF2B5EF4-FFF2-40B4-BE49-F238E27FC236}">
                <a16:creationId xmlns:a16="http://schemas.microsoft.com/office/drawing/2014/main" xmlns="" id="{E05DDB93-91CA-4BAF-9D63-E4134B435D8F}"/>
              </a:ext>
            </a:extLst>
          </p:cNvPr>
          <p:cNvSpPr>
            <a:spLocks noGrp="1"/>
          </p:cNvSpPr>
          <p:nvPr>
            <p:ph type="body" sz="quarter" idx="18" hasCustomPrompt="1"/>
          </p:nvPr>
        </p:nvSpPr>
        <p:spPr>
          <a:xfrm>
            <a:off x="8075612" y="5882286"/>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8" name="Picture Placeholder 47">
            <a:extLst>
              <a:ext uri="{FF2B5EF4-FFF2-40B4-BE49-F238E27FC236}">
                <a16:creationId xmlns:a16="http://schemas.microsoft.com/office/drawing/2014/main" xmlns="" id="{51CA337D-4B25-44C1-847A-AC0D74277B60}"/>
              </a:ext>
            </a:extLst>
          </p:cNvPr>
          <p:cNvSpPr>
            <a:spLocks noGrp="1"/>
          </p:cNvSpPr>
          <p:nvPr>
            <p:ph type="pic" sz="quarter" idx="19"/>
          </p:nvPr>
        </p:nvSpPr>
        <p:spPr>
          <a:xfrm>
            <a:off x="0" y="1381125"/>
            <a:ext cx="7494588" cy="5476875"/>
          </a:xfrm>
          <a:prstGeom prst="rect">
            <a:avLst/>
          </a:prstGeom>
        </p:spPr>
        <p:txBody>
          <a:bodyPr anchor="ctr"/>
          <a:lstStyle>
            <a:lvl1pPr algn="ctr">
              <a:defRPr/>
            </a:lvl1pPr>
          </a:lstStyle>
          <a:p>
            <a:endParaRPr lang="pt-PT"/>
          </a:p>
        </p:txBody>
      </p:sp>
      <p:sp>
        <p:nvSpPr>
          <p:cNvPr id="13"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5"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4"/>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smtClean="0">
                <a:solidFill>
                  <a:srgbClr val="00458D"/>
                </a:solidFill>
                <a:latin typeface="+mj-lt"/>
                <a:cs typeface="Arial" panose="020B0604020202020204" pitchFamily="34" charset="0"/>
              </a:rPr>
              <a:t>Presentation Title | Author | Date</a:t>
            </a:r>
            <a:endParaRPr lang="en-US" sz="800" kern="0" dirty="0">
              <a:solidFill>
                <a:srgbClr val="00458D"/>
              </a:solidFill>
              <a:latin typeface="+mj-lt"/>
              <a:cs typeface="Arial" panose="020B0604020202020204" pitchFamily="34" charset="0"/>
            </a:endParaRPr>
          </a:p>
        </p:txBody>
      </p:sp>
      <p:sp>
        <p:nvSpPr>
          <p:cNvPr id="18"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357477877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with Shapes - Layout3">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xmlns="" id="{45848EA7-8D7C-4A7B-9182-7C1202EDBFB1}"/>
              </a:ext>
            </a:extLst>
          </p:cNvPr>
          <p:cNvSpPr/>
          <p:nvPr userDrawn="1"/>
        </p:nvSpPr>
        <p:spPr>
          <a:xfrm>
            <a:off x="5550122" y="732974"/>
            <a:ext cx="6641878" cy="6125027"/>
          </a:xfrm>
          <a:custGeom>
            <a:avLst/>
            <a:gdLst>
              <a:gd name="connsiteX0" fmla="*/ 4389354 w 6641878"/>
              <a:gd name="connsiteY0" fmla="*/ 775 h 6125027"/>
              <a:gd name="connsiteX1" fmla="*/ 6309188 w 6641878"/>
              <a:gd name="connsiteY1" fmla="*/ 158122 h 6125027"/>
              <a:gd name="connsiteX2" fmla="*/ 6641878 w 6641878"/>
              <a:gd name="connsiteY2" fmla="*/ 218708 h 6125027"/>
              <a:gd name="connsiteX3" fmla="*/ 6641878 w 6641878"/>
              <a:gd name="connsiteY3" fmla="*/ 6125027 h 6125027"/>
              <a:gd name="connsiteX4" fmla="*/ 0 w 6641878"/>
              <a:gd name="connsiteY4" fmla="*/ 6125027 h 6125027"/>
              <a:gd name="connsiteX5" fmla="*/ 90624 w 6641878"/>
              <a:gd name="connsiteY5" fmla="*/ 5875088 h 6125027"/>
              <a:gd name="connsiteX6" fmla="*/ 3403890 w 6641878"/>
              <a:gd name="connsiteY6" fmla="*/ 22965 h 6125027"/>
              <a:gd name="connsiteX7" fmla="*/ 4389354 w 6641878"/>
              <a:gd name="connsiteY7" fmla="*/ 775 h 612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41878" h="6125027">
                <a:moveTo>
                  <a:pt x="4389354" y="775"/>
                </a:moveTo>
                <a:cubicBezTo>
                  <a:pt x="5042595" y="7500"/>
                  <a:pt x="5686424" y="58155"/>
                  <a:pt x="6309188" y="158122"/>
                </a:cubicBezTo>
                <a:lnTo>
                  <a:pt x="6641878" y="218708"/>
                </a:lnTo>
                <a:lnTo>
                  <a:pt x="6641878" y="6125027"/>
                </a:lnTo>
                <a:lnTo>
                  <a:pt x="0" y="6125027"/>
                </a:lnTo>
                <a:lnTo>
                  <a:pt x="90624" y="5875088"/>
                </a:lnTo>
                <a:cubicBezTo>
                  <a:pt x="963229" y="3633055"/>
                  <a:pt x="2980348" y="1576261"/>
                  <a:pt x="3403890" y="22965"/>
                </a:cubicBezTo>
                <a:cubicBezTo>
                  <a:pt x="3733760" y="5034"/>
                  <a:pt x="4062734" y="-2587"/>
                  <a:pt x="4389354" y="775"/>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7" name="Text Placeholder 7">
            <a:extLst>
              <a:ext uri="{FF2B5EF4-FFF2-40B4-BE49-F238E27FC236}">
                <a16:creationId xmlns:a16="http://schemas.microsoft.com/office/drawing/2014/main" xmlns="" id="{B223EFB8-88D3-4227-B238-464A474B852E}"/>
              </a:ext>
            </a:extLst>
          </p:cNvPr>
          <p:cNvSpPr>
            <a:spLocks noGrp="1"/>
          </p:cNvSpPr>
          <p:nvPr>
            <p:ph type="body" sz="quarter" idx="12" hasCustomPrompt="1"/>
          </p:nvPr>
        </p:nvSpPr>
        <p:spPr>
          <a:xfrm>
            <a:off x="2044699" y="3913792"/>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8" name="Text Placeholder 7">
            <a:extLst>
              <a:ext uri="{FF2B5EF4-FFF2-40B4-BE49-F238E27FC236}">
                <a16:creationId xmlns:a16="http://schemas.microsoft.com/office/drawing/2014/main" xmlns="" id="{274C953F-F6D9-4EEF-A914-7C47201B5536}"/>
              </a:ext>
            </a:extLst>
          </p:cNvPr>
          <p:cNvSpPr>
            <a:spLocks noGrp="1"/>
          </p:cNvSpPr>
          <p:nvPr>
            <p:ph type="body" sz="quarter" idx="13" hasCustomPrompt="1"/>
          </p:nvPr>
        </p:nvSpPr>
        <p:spPr>
          <a:xfrm>
            <a:off x="2044699" y="5111406"/>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5" name="Text Placeholder 7">
            <a:extLst>
              <a:ext uri="{FF2B5EF4-FFF2-40B4-BE49-F238E27FC236}">
                <a16:creationId xmlns:a16="http://schemas.microsoft.com/office/drawing/2014/main" xmlns="" id="{053B0AF9-F410-4C47-9D9C-CAC9890E4210}"/>
              </a:ext>
            </a:extLst>
          </p:cNvPr>
          <p:cNvSpPr>
            <a:spLocks noGrp="1"/>
          </p:cNvSpPr>
          <p:nvPr>
            <p:ph type="body" sz="quarter" idx="10" hasCustomPrompt="1"/>
          </p:nvPr>
        </p:nvSpPr>
        <p:spPr>
          <a:xfrm>
            <a:off x="407988" y="1413990"/>
            <a:ext cx="6297894" cy="894840"/>
          </a:xfrm>
          <a:prstGeom prst="rect">
            <a:avLst/>
          </a:prstGeom>
        </p:spPr>
        <p:txBody>
          <a:bodyPr>
            <a:noAutofit/>
          </a:bodyPr>
          <a:lstStyle>
            <a:lvl1pPr>
              <a:lnSpc>
                <a:spcPts val="2200"/>
              </a:lnSpc>
              <a:defRPr sz="1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6" name="Text Placeholder 7">
            <a:extLst>
              <a:ext uri="{FF2B5EF4-FFF2-40B4-BE49-F238E27FC236}">
                <a16:creationId xmlns:a16="http://schemas.microsoft.com/office/drawing/2014/main" xmlns="" id="{4C26CB88-1502-4963-9C3F-B1DA1792174C}"/>
              </a:ext>
            </a:extLst>
          </p:cNvPr>
          <p:cNvSpPr>
            <a:spLocks noGrp="1"/>
          </p:cNvSpPr>
          <p:nvPr>
            <p:ph type="body" sz="quarter" idx="11" hasCustomPrompt="1"/>
          </p:nvPr>
        </p:nvSpPr>
        <p:spPr>
          <a:xfrm>
            <a:off x="2044699" y="2611604"/>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a16="http://schemas.microsoft.com/office/drawing/2014/main" xmlns="" id="{14E8646B-8451-4052-9B50-DB60E346C8FA}"/>
              </a:ext>
            </a:extLst>
          </p:cNvPr>
          <p:cNvSpPr>
            <a:spLocks noGrp="1"/>
          </p:cNvSpPr>
          <p:nvPr>
            <p:ph type="body" sz="quarter" idx="14" hasCustomPrompt="1"/>
          </p:nvPr>
        </p:nvSpPr>
        <p:spPr>
          <a:xfrm>
            <a:off x="7392144" y="5276721"/>
            <a:ext cx="4391869" cy="729525"/>
          </a:xfrm>
          <a:prstGeom prst="rect">
            <a:avLst/>
          </a:prstGeom>
        </p:spPr>
        <p:txBody>
          <a:bodyPr>
            <a:noAutofit/>
          </a:bodyPr>
          <a:lstStyle>
            <a:lvl1pPr algn="r">
              <a:lnSpc>
                <a:spcPts val="1800"/>
              </a:lnSpc>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42">
            <a:extLst>
              <a:ext uri="{FF2B5EF4-FFF2-40B4-BE49-F238E27FC236}">
                <a16:creationId xmlns:a16="http://schemas.microsoft.com/office/drawing/2014/main" xmlns="" id="{A06380E9-5885-470D-9428-A5F69B32620C}"/>
              </a:ext>
            </a:extLst>
          </p:cNvPr>
          <p:cNvSpPr>
            <a:spLocks noGrp="1"/>
          </p:cNvSpPr>
          <p:nvPr>
            <p:ph type="body" sz="quarter" idx="15" hasCustomPrompt="1"/>
          </p:nvPr>
        </p:nvSpPr>
        <p:spPr>
          <a:xfrm>
            <a:off x="7392144" y="4140764"/>
            <a:ext cx="4391869" cy="974725"/>
          </a:xfrm>
          <a:prstGeom prst="rect">
            <a:avLst/>
          </a:prstGeom>
        </p:spPr>
        <p:txBody>
          <a:bodyPr anchor="b">
            <a:noAutofit/>
          </a:bodyPr>
          <a:lstStyle>
            <a:lvl1pPr algn="r">
              <a:lnSpc>
                <a:spcPts val="3000"/>
              </a:lnSpc>
              <a:defRPr sz="2600">
                <a:solidFill>
                  <a:schemeClr val="bg1"/>
                </a:solidFill>
              </a:defRPr>
            </a:lvl1pPr>
          </a:lstStyle>
          <a:p>
            <a:pPr lvl="0"/>
            <a:r>
              <a:rPr lang="en-US" dirty="0"/>
              <a:t>Click to add subtitle</a:t>
            </a:r>
          </a:p>
        </p:txBody>
      </p:sp>
      <p:sp>
        <p:nvSpPr>
          <p:cNvPr id="10"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1" name="Retângulo 43">
            <a:extLst>
              <a:ext uri="{FF2B5EF4-FFF2-40B4-BE49-F238E27FC236}">
                <a16:creationId xmlns:a16="http://schemas.microsoft.com/office/drawing/2014/main" xmlns=""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13"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smtClean="0">
                <a:solidFill>
                  <a:srgbClr val="00458D"/>
                </a:solidFill>
                <a:latin typeface="+mj-lt"/>
                <a:cs typeface="Arial" panose="020B0604020202020204" pitchFamily="34" charset="0"/>
              </a:rPr>
              <a:t>Presentation Title | Author | Date</a:t>
            </a:r>
            <a:endParaRPr lang="en-US" sz="800" kern="0" dirty="0">
              <a:solidFill>
                <a:srgbClr val="00458D"/>
              </a:solidFill>
              <a:latin typeface="+mj-lt"/>
              <a:cs typeface="Arial" panose="020B0604020202020204" pitchFamily="34" charset="0"/>
            </a:endParaRPr>
          </a:p>
        </p:txBody>
      </p:sp>
      <p:sp>
        <p:nvSpPr>
          <p:cNvPr id="16"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23746742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ingle Profile">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xmlns="" id="{F5F5AEA1-6A77-4676-B8B3-EF658F5F8430}"/>
              </a:ext>
            </a:extLst>
          </p:cNvPr>
          <p:cNvSpPr/>
          <p:nvPr userDrawn="1"/>
        </p:nvSpPr>
        <p:spPr>
          <a:xfrm>
            <a:off x="0" y="2698314"/>
            <a:ext cx="6262141" cy="4159686"/>
          </a:xfrm>
          <a:custGeom>
            <a:avLst/>
            <a:gdLst>
              <a:gd name="connsiteX0" fmla="*/ 2836724 w 6262141"/>
              <a:gd name="connsiteY0" fmla="*/ 775 h 4159686"/>
              <a:gd name="connsiteX1" fmla="*/ 3822188 w 6262141"/>
              <a:gd name="connsiteY1" fmla="*/ 22965 h 4159686"/>
              <a:gd name="connsiteX2" fmla="*/ 5982756 w 6262141"/>
              <a:gd name="connsiteY2" fmla="*/ 3706589 h 4159686"/>
              <a:gd name="connsiteX3" fmla="*/ 6262141 w 6262141"/>
              <a:gd name="connsiteY3" fmla="*/ 4159686 h 4159686"/>
              <a:gd name="connsiteX4" fmla="*/ 0 w 6262141"/>
              <a:gd name="connsiteY4" fmla="*/ 4159686 h 4159686"/>
              <a:gd name="connsiteX5" fmla="*/ 0 w 6262141"/>
              <a:gd name="connsiteY5" fmla="*/ 3700458 h 4159686"/>
              <a:gd name="connsiteX6" fmla="*/ 0 w 6262141"/>
              <a:gd name="connsiteY6" fmla="*/ 3329154 h 4159686"/>
              <a:gd name="connsiteX7" fmla="*/ 0 w 6262141"/>
              <a:gd name="connsiteY7" fmla="*/ 2944589 h 4159686"/>
              <a:gd name="connsiteX8" fmla="*/ 0 w 6262141"/>
              <a:gd name="connsiteY8" fmla="*/ 2546533 h 4159686"/>
              <a:gd name="connsiteX9" fmla="*/ 0 w 6262141"/>
              <a:gd name="connsiteY9" fmla="*/ 2134752 h 4159686"/>
              <a:gd name="connsiteX10" fmla="*/ 0 w 6262141"/>
              <a:gd name="connsiteY10" fmla="*/ 1709014 h 4159686"/>
              <a:gd name="connsiteX11" fmla="*/ 0 w 6262141"/>
              <a:gd name="connsiteY11" fmla="*/ 1269085 h 4159686"/>
              <a:gd name="connsiteX12" fmla="*/ 0 w 6262141"/>
              <a:gd name="connsiteY12" fmla="*/ 814735 h 4159686"/>
              <a:gd name="connsiteX13" fmla="*/ 0 w 6262141"/>
              <a:gd name="connsiteY13" fmla="*/ 345728 h 4159686"/>
              <a:gd name="connsiteX14" fmla="*/ 2836724 w 6262141"/>
              <a:gd name="connsiteY14" fmla="*/ 775 h 415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141" h="4159686">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36" name="Text Placeholder 30">
            <a:extLst>
              <a:ext uri="{FF2B5EF4-FFF2-40B4-BE49-F238E27FC236}">
                <a16:creationId xmlns:a16="http://schemas.microsoft.com/office/drawing/2014/main" xmlns="" id="{A694DB54-BE04-4A4E-A6EE-DAEE5E62E607}"/>
              </a:ext>
            </a:extLst>
          </p:cNvPr>
          <p:cNvSpPr>
            <a:spLocks noGrp="1"/>
          </p:cNvSpPr>
          <p:nvPr>
            <p:ph type="body" sz="quarter" idx="22" hasCustomPrompt="1"/>
          </p:nvPr>
        </p:nvSpPr>
        <p:spPr>
          <a:xfrm>
            <a:off x="8766493" y="1370345"/>
            <a:ext cx="3017520" cy="4684811"/>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5" name="Text Placeholder 4">
            <a:extLst>
              <a:ext uri="{FF2B5EF4-FFF2-40B4-BE49-F238E27FC236}">
                <a16:creationId xmlns:a16="http://schemas.microsoft.com/office/drawing/2014/main" xmlns="" id="{E2060C84-FD71-4961-82B4-7C268461CC65}"/>
              </a:ext>
            </a:extLst>
          </p:cNvPr>
          <p:cNvSpPr>
            <a:spLocks noGrp="1"/>
          </p:cNvSpPr>
          <p:nvPr>
            <p:ph type="body" sz="quarter" idx="21" hasCustomPrompt="1"/>
          </p:nvPr>
        </p:nvSpPr>
        <p:spPr>
          <a:xfrm>
            <a:off x="8766493" y="948199"/>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4">
            <a:extLst>
              <a:ext uri="{FF2B5EF4-FFF2-40B4-BE49-F238E27FC236}">
                <a16:creationId xmlns:a16="http://schemas.microsoft.com/office/drawing/2014/main" xmlns="" id="{2004AAFC-35BA-48A1-8C05-845440E48D80}"/>
              </a:ext>
            </a:extLst>
          </p:cNvPr>
          <p:cNvSpPr>
            <a:spLocks noGrp="1"/>
          </p:cNvSpPr>
          <p:nvPr>
            <p:ph type="body" sz="quarter" idx="18" hasCustomPrompt="1"/>
          </p:nvPr>
        </p:nvSpPr>
        <p:spPr>
          <a:xfrm>
            <a:off x="5395898" y="948199"/>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26" name="Text Placeholder 4">
            <a:extLst>
              <a:ext uri="{FF2B5EF4-FFF2-40B4-BE49-F238E27FC236}">
                <a16:creationId xmlns:a16="http://schemas.microsoft.com/office/drawing/2014/main" xmlns="" id="{7E551D69-F21D-4601-B4BD-97ECB52F39D6}"/>
              </a:ext>
            </a:extLst>
          </p:cNvPr>
          <p:cNvSpPr>
            <a:spLocks noGrp="1"/>
          </p:cNvSpPr>
          <p:nvPr>
            <p:ph type="body" sz="quarter" idx="14" hasCustomPrompt="1"/>
          </p:nvPr>
        </p:nvSpPr>
        <p:spPr>
          <a:xfrm>
            <a:off x="783129" y="4963915"/>
            <a:ext cx="3296647" cy="331986"/>
          </a:xfrm>
          <a:prstGeom prst="rect">
            <a:avLst/>
          </a:prstGeom>
          <a:noFill/>
        </p:spPr>
        <p:txBody>
          <a:bodyPr anchor="ctr">
            <a:noAutofit/>
          </a:bodyPr>
          <a:lstStyle>
            <a:lvl1pPr algn="l">
              <a:defRPr sz="1600" b="1">
                <a:solidFill>
                  <a:schemeClr val="bg1"/>
                </a:solidFill>
              </a:defRPr>
            </a:lvl1pPr>
            <a:lvl2pPr>
              <a:defRPr sz="1400"/>
            </a:lvl2pPr>
            <a:lvl3pPr>
              <a:defRPr sz="1200"/>
            </a:lvl3pPr>
            <a:lvl4pPr>
              <a:defRPr sz="1100"/>
            </a:lvl4pPr>
            <a:lvl5pPr>
              <a:defRPr sz="1100"/>
            </a:lvl5pPr>
          </a:lstStyle>
          <a:p>
            <a:pPr lvl="0"/>
            <a:r>
              <a:rPr lang="en-US" dirty="0"/>
              <a:t>Insert education </a:t>
            </a:r>
          </a:p>
        </p:txBody>
      </p:sp>
      <p:sp>
        <p:nvSpPr>
          <p:cNvPr id="23" name="Text Placeholder 4">
            <a:extLst>
              <a:ext uri="{FF2B5EF4-FFF2-40B4-BE49-F238E27FC236}">
                <a16:creationId xmlns:a16="http://schemas.microsoft.com/office/drawing/2014/main" xmlns="" id="{BC359575-5CC3-4B2F-91E7-19D6A150BE7B}"/>
              </a:ext>
            </a:extLst>
          </p:cNvPr>
          <p:cNvSpPr>
            <a:spLocks noGrp="1"/>
          </p:cNvSpPr>
          <p:nvPr>
            <p:ph type="body" sz="quarter" idx="13" hasCustomPrompt="1"/>
          </p:nvPr>
        </p:nvSpPr>
        <p:spPr>
          <a:xfrm>
            <a:off x="783129" y="3601839"/>
            <a:ext cx="3296647" cy="412363"/>
          </a:xfrm>
          <a:prstGeom prst="rect">
            <a:avLst/>
          </a:prstGeom>
          <a:noFill/>
        </p:spPr>
        <p:txBody>
          <a:bodyPr anchor="ctr">
            <a:noAutofit/>
          </a:bodyPr>
          <a:lstStyle>
            <a:lvl1pPr algn="l">
              <a:spcAft>
                <a:spcPts val="0"/>
              </a:spcAft>
              <a:defRPr sz="1800" b="1">
                <a:solidFill>
                  <a:schemeClr val="bg1"/>
                </a:solidFill>
              </a:defRPr>
            </a:lvl1pPr>
            <a:lvl2pPr>
              <a:defRPr sz="1400"/>
            </a:lvl2pPr>
            <a:lvl3pPr>
              <a:defRPr sz="1200"/>
            </a:lvl3pPr>
            <a:lvl4pPr>
              <a:defRPr sz="1100"/>
            </a:lvl4pPr>
            <a:lvl5pPr>
              <a:defRPr sz="1100"/>
            </a:lvl5pPr>
          </a:lstStyle>
          <a:p>
            <a:pPr lvl="0"/>
            <a:r>
              <a:rPr lang="en-US" dirty="0"/>
              <a:t>Insert Name</a:t>
            </a:r>
          </a:p>
        </p:txBody>
      </p:sp>
      <p:sp>
        <p:nvSpPr>
          <p:cNvPr id="24" name="Text Placeholder 7">
            <a:extLst>
              <a:ext uri="{FF2B5EF4-FFF2-40B4-BE49-F238E27FC236}">
                <a16:creationId xmlns:a16="http://schemas.microsoft.com/office/drawing/2014/main" xmlns="" id="{53745724-67BB-4475-9660-FEEE12268615}"/>
              </a:ext>
            </a:extLst>
          </p:cNvPr>
          <p:cNvSpPr>
            <a:spLocks noGrp="1"/>
          </p:cNvSpPr>
          <p:nvPr>
            <p:ph type="body" sz="quarter" idx="10" hasCustomPrompt="1"/>
          </p:nvPr>
        </p:nvSpPr>
        <p:spPr>
          <a:xfrm>
            <a:off x="782081" y="4029586"/>
            <a:ext cx="3304144" cy="894840"/>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27" name="Text Placeholder 7">
            <a:extLst>
              <a:ext uri="{FF2B5EF4-FFF2-40B4-BE49-F238E27FC236}">
                <a16:creationId xmlns:a16="http://schemas.microsoft.com/office/drawing/2014/main" xmlns="" id="{C78431F2-3F85-4748-A6BC-A08250A6D354}"/>
              </a:ext>
            </a:extLst>
          </p:cNvPr>
          <p:cNvSpPr>
            <a:spLocks noGrp="1"/>
          </p:cNvSpPr>
          <p:nvPr>
            <p:ph type="body" sz="quarter" idx="15" hasCustomPrompt="1"/>
          </p:nvPr>
        </p:nvSpPr>
        <p:spPr>
          <a:xfrm>
            <a:off x="782081" y="5286886"/>
            <a:ext cx="3297695" cy="713864"/>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31" name="Text Placeholder 30">
            <a:extLst>
              <a:ext uri="{FF2B5EF4-FFF2-40B4-BE49-F238E27FC236}">
                <a16:creationId xmlns:a16="http://schemas.microsoft.com/office/drawing/2014/main" xmlns="" id="{2F5FD05B-1971-40EF-87B3-AD5F161F8514}"/>
              </a:ext>
            </a:extLst>
          </p:cNvPr>
          <p:cNvSpPr>
            <a:spLocks noGrp="1"/>
          </p:cNvSpPr>
          <p:nvPr>
            <p:ph type="body" sz="quarter" idx="17" hasCustomPrompt="1"/>
          </p:nvPr>
        </p:nvSpPr>
        <p:spPr>
          <a:xfrm>
            <a:off x="5393774" y="1370346"/>
            <a:ext cx="3017520" cy="1951038"/>
          </a:xfrm>
          <a:prstGeom prst="rect">
            <a:avLst/>
          </a:prstGeom>
        </p:spPr>
        <p:txBody>
          <a:bodyPr>
            <a:noAutofit/>
          </a:bodyPr>
          <a:lstStyle>
            <a:lvl1pPr marL="233363" marR="0" indent="-233363"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3" name="Text Placeholder 4">
            <a:extLst>
              <a:ext uri="{FF2B5EF4-FFF2-40B4-BE49-F238E27FC236}">
                <a16:creationId xmlns:a16="http://schemas.microsoft.com/office/drawing/2014/main" xmlns="" id="{C387DD03-5B9B-4915-A35C-BA24C495D5E3}"/>
              </a:ext>
            </a:extLst>
          </p:cNvPr>
          <p:cNvSpPr>
            <a:spLocks noGrp="1"/>
          </p:cNvSpPr>
          <p:nvPr>
            <p:ph type="body" sz="quarter" idx="19" hasCustomPrompt="1"/>
          </p:nvPr>
        </p:nvSpPr>
        <p:spPr>
          <a:xfrm>
            <a:off x="5406896" y="3683544"/>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30">
            <a:extLst>
              <a:ext uri="{FF2B5EF4-FFF2-40B4-BE49-F238E27FC236}">
                <a16:creationId xmlns:a16="http://schemas.microsoft.com/office/drawing/2014/main" xmlns="" id="{F174517F-7F9E-4498-9850-A8027203156A}"/>
              </a:ext>
            </a:extLst>
          </p:cNvPr>
          <p:cNvSpPr>
            <a:spLocks noGrp="1"/>
          </p:cNvSpPr>
          <p:nvPr>
            <p:ph type="body" sz="quarter" idx="20" hasCustomPrompt="1"/>
          </p:nvPr>
        </p:nvSpPr>
        <p:spPr>
          <a:xfrm>
            <a:off x="5404772" y="4105691"/>
            <a:ext cx="3017520" cy="1951038"/>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13" name="Oval 20">
            <a:extLst>
              <a:ext uri="{FF2B5EF4-FFF2-40B4-BE49-F238E27FC236}">
                <a16:creationId xmlns:a16="http://schemas.microsoft.com/office/drawing/2014/main" xmlns="" id="{1EFB3510-D39A-47CF-8191-109DDF9E53D5}"/>
              </a:ext>
            </a:extLst>
          </p:cNvPr>
          <p:cNvSpPr/>
          <p:nvPr userDrawn="1"/>
        </p:nvSpPr>
        <p:spPr>
          <a:xfrm>
            <a:off x="762628" y="1028252"/>
            <a:ext cx="2609222" cy="246569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smtClean="0">
                <a:solidFill>
                  <a:schemeClr val="tx2"/>
                </a:solidFill>
                <a:latin typeface="+mj-lt"/>
                <a:cs typeface="Arial" panose="020B0604020202020204" pitchFamily="34" charset="0"/>
              </a:rPr>
              <a:t>Presentation Title | Author | Date</a:t>
            </a:r>
            <a:endParaRPr lang="en-US" sz="800" kern="0" dirty="0">
              <a:solidFill>
                <a:schemeClr val="tx2"/>
              </a:solidFill>
              <a:latin typeface="+mj-lt"/>
              <a:cs typeface="Arial" panose="020B0604020202020204" pitchFamily="34" charset="0"/>
            </a:endParaRPr>
          </a:p>
        </p:txBody>
      </p:sp>
      <p:sp>
        <p:nvSpPr>
          <p:cNvPr id="19"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258332367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xt with Filled Background">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443981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Placeholder 10">
            <a:extLst>
              <a:ext uri="{FF2B5EF4-FFF2-40B4-BE49-F238E27FC236}">
                <a16:creationId xmlns:a16="http://schemas.microsoft.com/office/drawing/2014/main" xmlns="" id="{709E13E3-3323-4A67-80E2-F9198122983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839" r="32420"/>
          <a:stretch/>
        </p:blipFill>
        <p:spPr>
          <a:xfrm>
            <a:off x="4253790" y="-2148"/>
            <a:ext cx="7938210" cy="6898276"/>
          </a:xfrm>
          <a:prstGeom prst="rect">
            <a:avLst/>
          </a:prstGeom>
        </p:spPr>
      </p:pic>
      <p:sp>
        <p:nvSpPr>
          <p:cNvPr id="8" name="Text Placeholder 7">
            <a:extLst>
              <a:ext uri="{FF2B5EF4-FFF2-40B4-BE49-F238E27FC236}">
                <a16:creationId xmlns:a16="http://schemas.microsoft.com/office/drawing/2014/main" xmlns="" id="{27CE2609-37DA-4C4C-BF45-E56CE85AA41D}"/>
              </a:ext>
            </a:extLst>
          </p:cNvPr>
          <p:cNvSpPr>
            <a:spLocks noGrp="1"/>
          </p:cNvSpPr>
          <p:nvPr>
            <p:ph type="body" sz="quarter" idx="10" hasCustomPrompt="1"/>
          </p:nvPr>
        </p:nvSpPr>
        <p:spPr>
          <a:xfrm>
            <a:off x="407988" y="3068960"/>
            <a:ext cx="6696124" cy="3375382"/>
          </a:xfrm>
          <a:prstGeom prst="rect">
            <a:avLst/>
          </a:prstGeom>
        </p:spPr>
        <p:txBody>
          <a:bodyPr>
            <a:noAutofit/>
          </a:bodyPr>
          <a:lstStyle>
            <a:lvl1pPr>
              <a:lnSpc>
                <a:spcPts val="2000"/>
              </a:lnSpc>
              <a:spcAft>
                <a:spcPts val="1800"/>
              </a:spcAft>
              <a:defRPr sz="1600">
                <a:solidFill>
                  <a:schemeClr val="bg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endParaRPr lang="pt-PT" dirty="0"/>
          </a:p>
        </p:txBody>
      </p:sp>
      <p:sp>
        <p:nvSpPr>
          <p:cNvPr id="10" name="Title Placeholder 1">
            <a:extLst>
              <a:ext uri="{FF2B5EF4-FFF2-40B4-BE49-F238E27FC236}">
                <a16:creationId xmlns:a16="http://schemas.microsoft.com/office/drawing/2014/main" xmlns="" id="{57798370-07F4-412F-86CE-30C026EA6825}"/>
              </a:ext>
            </a:extLst>
          </p:cNvPr>
          <p:cNvSpPr>
            <a:spLocks noGrp="1"/>
          </p:cNvSpPr>
          <p:nvPr>
            <p:ph type="title" hasCustomPrompt="1"/>
          </p:nvPr>
        </p:nvSpPr>
        <p:spPr>
          <a:xfrm>
            <a:off x="407988" y="2002973"/>
            <a:ext cx="10044635" cy="859536"/>
          </a:xfrm>
          <a:prstGeom prst="rect">
            <a:avLst/>
          </a:prstGeom>
        </p:spPr>
        <p:txBody>
          <a:bodyPr vert="horz" lIns="0" tIns="0" rIns="0" bIns="0" rtlCol="0" anchor="b">
            <a:normAutofit/>
          </a:bodyPr>
          <a:lstStyle>
            <a:lvl1pPr>
              <a:defRPr lang="pt-PT" dirty="0">
                <a:solidFill>
                  <a:schemeClr val="bg1"/>
                </a:solidFill>
              </a:defRPr>
            </a:lvl1pPr>
          </a:lstStyle>
          <a:p>
            <a:pPr lvl="0">
              <a:lnSpc>
                <a:spcPts val="3000"/>
              </a:lnSpc>
            </a:pPr>
            <a:r>
              <a:rPr lang="en-US" dirty="0"/>
              <a:t>Click to insert title</a:t>
            </a:r>
            <a:endParaRPr lang="pt-PT" dirty="0"/>
          </a:p>
        </p:txBody>
      </p:sp>
      <p:sp>
        <p:nvSpPr>
          <p:cNvPr id="6" name="Retângulo 43">
            <a:extLst>
              <a:ext uri="{FF2B5EF4-FFF2-40B4-BE49-F238E27FC236}">
                <a16:creationId xmlns:a16="http://schemas.microsoft.com/office/drawing/2014/main" xmlns=""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7"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cxnSp>
        <p:nvCxnSpPr>
          <p:cNvPr id="9"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3"/>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smtClean="0">
                <a:solidFill>
                  <a:schemeClr val="bg1"/>
                </a:solidFill>
                <a:latin typeface="+mj-lt"/>
                <a:cs typeface="Arial" panose="020B0604020202020204" pitchFamily="34" charset="0"/>
              </a:rPr>
              <a:t>Presentation Title | Author | Date</a:t>
            </a:r>
            <a:endParaRPr lang="en-US" sz="800" kern="0" dirty="0">
              <a:solidFill>
                <a:schemeClr val="bg1"/>
              </a:solidFill>
              <a:latin typeface="+mj-lt"/>
              <a:cs typeface="Arial" panose="020B0604020202020204" pitchFamily="34" charset="0"/>
            </a:endParaRPr>
          </a:p>
        </p:txBody>
      </p:sp>
    </p:spTree>
    <p:extLst>
      <p:ext uri="{BB962C8B-B14F-4D97-AF65-F5344CB8AC3E}">
        <p14:creationId xmlns:p14="http://schemas.microsoft.com/office/powerpoint/2010/main" val="651654949"/>
      </p:ext>
    </p:extLst>
  </p:cSld>
  <p:clrMapOvr>
    <a:masterClrMapping/>
  </p:clrMapOvr>
  <p:extLst mod="1">
    <p:ext uri="{DCECCB84-F9BA-43D5-87BE-67443E8EF086}">
      <p15:sldGuideLst xmlns:p15="http://schemas.microsoft.com/office/powerpoint/2012/main">
        <p15:guide id="1" orient="horz" pos="255" userDrawn="1">
          <p15:clr>
            <a:srgbClr val="FBAE40"/>
          </p15:clr>
        </p15:guide>
        <p15:guide id="2" pos="257" userDrawn="1">
          <p15:clr>
            <a:srgbClr val="FBAE40"/>
          </p15:clr>
        </p15:guide>
        <p15:guide id="3" pos="6879"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2">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17">
            <a:extLst>
              <a:ext uri="{FF2B5EF4-FFF2-40B4-BE49-F238E27FC236}">
                <a16:creationId xmlns:a16="http://schemas.microsoft.com/office/drawing/2014/main" xmlns="" id="{829BBBD1-ECF6-4131-A3B0-11EFC39DB482}"/>
              </a:ext>
            </a:extLst>
          </p:cNvPr>
          <p:cNvPicPr>
            <a:picLocks noChangeAspect="1"/>
          </p:cNvPicPr>
          <p:nvPr userDrawn="1"/>
        </p:nvPicPr>
        <p:blipFill rotWithShape="1">
          <a:blip r:embed="rId2">
            <a:extLst>
              <a:ext uri="{96DAC541-7B7A-43D3-8B79-37D633B846F1}">
                <asvg:svgBlip xmlns:asvg="http://schemas.microsoft.com/office/drawing/2016/SVG/main" xmlns="" r:embed="rId4"/>
              </a:ext>
            </a:extLst>
          </a:blip>
          <a:srcRect t="1" b="46599"/>
          <a:stretch/>
        </p:blipFill>
        <p:spPr>
          <a:xfrm flipH="1">
            <a:off x="3773714" y="1844825"/>
            <a:ext cx="8418286" cy="5013176"/>
          </a:xfrm>
          <a:prstGeom prst="rect">
            <a:avLst/>
          </a:prstGeom>
        </p:spPr>
      </p:pic>
      <p:pic>
        <p:nvPicPr>
          <p:cNvPr id="5" name="Graphic 9">
            <a:extLst>
              <a:ext uri="{FF2B5EF4-FFF2-40B4-BE49-F238E27FC236}">
                <a16:creationId xmlns:a16="http://schemas.microsoft.com/office/drawing/2014/main" xmlns="" id="{C3D2EC56-D17C-4A75-8178-C69397BC7353}"/>
              </a:ext>
            </a:extLst>
          </p:cNvPr>
          <p:cNvPicPr>
            <a:picLocks noChangeAspect="1"/>
          </p:cNvPicPr>
          <p:nvPr userDrawn="1"/>
        </p:nvPicPr>
        <p:blipFill>
          <a:blip r:embed="rId5">
            <a:extLst>
              <a:ext uri="{96DAC541-7B7A-43D3-8B79-37D633B846F1}">
                <asvg:svgBlip xmlns:asvg="http://schemas.microsoft.com/office/drawing/2016/SVG/main" xmlns="" r:embed="rId6"/>
              </a:ext>
            </a:extLst>
          </a:blip>
          <a:stretch>
            <a:fillRect/>
          </a:stretch>
        </p:blipFill>
        <p:spPr>
          <a:xfrm>
            <a:off x="407988" y="404813"/>
            <a:ext cx="2286000" cy="510013"/>
          </a:xfrm>
          <a:prstGeom prst="rect">
            <a:avLst/>
          </a:prstGeom>
        </p:spPr>
      </p:pic>
      <p:sp>
        <p:nvSpPr>
          <p:cNvPr id="14" name="Text Placeholder 13">
            <a:extLst>
              <a:ext uri="{FF2B5EF4-FFF2-40B4-BE49-F238E27FC236}">
                <a16:creationId xmlns:a16="http://schemas.microsoft.com/office/drawing/2014/main" xmlns="" id="{4252348C-45B4-48E3-B74B-8E834575C8AA}"/>
              </a:ext>
            </a:extLst>
          </p:cNvPr>
          <p:cNvSpPr>
            <a:spLocks noGrp="1"/>
          </p:cNvSpPr>
          <p:nvPr>
            <p:ph type="body" sz="quarter" idx="10" hasCustomPrompt="1"/>
          </p:nvPr>
        </p:nvSpPr>
        <p:spPr>
          <a:xfrm>
            <a:off x="6384032" y="4157668"/>
            <a:ext cx="5399981" cy="1079500"/>
          </a:xfrm>
        </p:spPr>
        <p:txBody>
          <a:bodyPr anchor="b">
            <a:normAutofit/>
          </a:bodyPr>
          <a:lstStyle>
            <a:lvl1pPr algn="r">
              <a:lnSpc>
                <a:spcPts val="3000"/>
              </a:lnSpc>
              <a:defRPr sz="2600">
                <a:solidFill>
                  <a:schemeClr val="bg1"/>
                </a:solidFill>
              </a:defRPr>
            </a:lvl1pPr>
          </a:lstStyle>
          <a:p>
            <a:pPr lvl="0"/>
            <a:r>
              <a:rPr lang="en-US" dirty="0"/>
              <a:t>Click to insert title</a:t>
            </a:r>
          </a:p>
        </p:txBody>
      </p:sp>
      <p:sp>
        <p:nvSpPr>
          <p:cNvPr id="15" name="Text Placeholder 13">
            <a:extLst>
              <a:ext uri="{FF2B5EF4-FFF2-40B4-BE49-F238E27FC236}">
                <a16:creationId xmlns:a16="http://schemas.microsoft.com/office/drawing/2014/main" xmlns="" id="{97620309-84FF-4D53-AD39-936B55216B4B}"/>
              </a:ext>
            </a:extLst>
          </p:cNvPr>
          <p:cNvSpPr>
            <a:spLocks noGrp="1"/>
          </p:cNvSpPr>
          <p:nvPr>
            <p:ph type="body" sz="quarter" idx="11" hasCustomPrompt="1"/>
          </p:nvPr>
        </p:nvSpPr>
        <p:spPr>
          <a:xfrm>
            <a:off x="6382672" y="5381481"/>
            <a:ext cx="5401341" cy="1079500"/>
          </a:xfrm>
        </p:spPr>
        <p:txBody>
          <a:bodyPr anchor="t">
            <a:normAutofit/>
          </a:bodyPr>
          <a:lstStyle>
            <a:lvl1pPr marL="0" algn="r">
              <a:lnSpc>
                <a:spcPts val="2200"/>
              </a:lnSpc>
              <a:defRPr sz="1800">
                <a:solidFill>
                  <a:schemeClr val="bg1"/>
                </a:solidFill>
              </a:defRPr>
            </a:lvl1pPr>
          </a:lstStyle>
          <a:p>
            <a:pPr marL="0" lvl="0"/>
            <a:r>
              <a:rPr lang="en-US" dirty="0"/>
              <a:t>Click to insert presenter, location, and date</a:t>
            </a:r>
          </a:p>
        </p:txBody>
      </p:sp>
    </p:spTree>
    <p:extLst>
      <p:ext uri="{BB962C8B-B14F-4D97-AF65-F5344CB8AC3E}">
        <p14:creationId xmlns:p14="http://schemas.microsoft.com/office/powerpoint/2010/main" val="54812008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xmlns="" id="{27CE2609-37DA-4C4C-BF45-E56CE85AA41D}"/>
              </a:ext>
            </a:extLst>
          </p:cNvPr>
          <p:cNvSpPr>
            <a:spLocks noGrp="1"/>
          </p:cNvSpPr>
          <p:nvPr>
            <p:ph type="body" sz="quarter" idx="10" hasCustomPrompt="1"/>
          </p:nvPr>
        </p:nvSpPr>
        <p:spPr>
          <a:xfrm>
            <a:off x="407987" y="2010606"/>
            <a:ext cx="5543551" cy="4442581"/>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1" name="Text Placeholder 7">
            <a:extLst>
              <a:ext uri="{FF2B5EF4-FFF2-40B4-BE49-F238E27FC236}">
                <a16:creationId xmlns:a16="http://schemas.microsoft.com/office/drawing/2014/main" xmlns="" id="{4F279807-494A-45DD-A5C6-24F625316B92}"/>
              </a:ext>
            </a:extLst>
          </p:cNvPr>
          <p:cNvSpPr>
            <a:spLocks noGrp="1"/>
          </p:cNvSpPr>
          <p:nvPr>
            <p:ph type="body" sz="quarter" idx="11" hasCustomPrompt="1"/>
          </p:nvPr>
        </p:nvSpPr>
        <p:spPr>
          <a:xfrm>
            <a:off x="6240465" y="2010606"/>
            <a:ext cx="5516444" cy="4441372"/>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3" name="Text Placeholder 7">
            <a:extLst>
              <a:ext uri="{FF2B5EF4-FFF2-40B4-BE49-F238E27FC236}">
                <a16:creationId xmlns:a16="http://schemas.microsoft.com/office/drawing/2014/main" xmlns="" id="{D8D7F005-BA7C-423E-87B0-6782D88233F6}"/>
              </a:ext>
            </a:extLst>
          </p:cNvPr>
          <p:cNvSpPr>
            <a:spLocks noGrp="1"/>
          </p:cNvSpPr>
          <p:nvPr>
            <p:ph type="body" sz="quarter" idx="12" hasCustomPrompt="1"/>
          </p:nvPr>
        </p:nvSpPr>
        <p:spPr>
          <a:xfrm>
            <a:off x="407987" y="1420990"/>
            <a:ext cx="5543551"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14" name="Text Placeholder 7">
            <a:extLst>
              <a:ext uri="{FF2B5EF4-FFF2-40B4-BE49-F238E27FC236}">
                <a16:creationId xmlns:a16="http://schemas.microsoft.com/office/drawing/2014/main" xmlns="" id="{47BDC0DA-1585-454D-9E74-41D2AFC0FEE5}"/>
              </a:ext>
            </a:extLst>
          </p:cNvPr>
          <p:cNvSpPr>
            <a:spLocks noGrp="1"/>
          </p:cNvSpPr>
          <p:nvPr>
            <p:ph type="body" sz="quarter" idx="13" hasCustomPrompt="1"/>
          </p:nvPr>
        </p:nvSpPr>
        <p:spPr>
          <a:xfrm>
            <a:off x="6240465" y="1420990"/>
            <a:ext cx="5516444"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9" name="Title Placeholder 1">
            <a:extLst>
              <a:ext uri="{FF2B5EF4-FFF2-40B4-BE49-F238E27FC236}">
                <a16:creationId xmlns:a16="http://schemas.microsoft.com/office/drawing/2014/main" xmlns="" id="{6733E381-C11A-4F10-88ED-DDEA4B9167E2}"/>
              </a:ext>
            </a:extLst>
          </p:cNvPr>
          <p:cNvSpPr>
            <a:spLocks noGrp="1"/>
          </p:cNvSpPr>
          <p:nvPr>
            <p:ph type="title" hasCustomPrompt="1"/>
          </p:nvPr>
        </p:nvSpPr>
        <p:spPr>
          <a:xfrm>
            <a:off x="407988" y="404813"/>
            <a:ext cx="10944596" cy="865054"/>
          </a:xfrm>
          <a:prstGeom prst="rect">
            <a:avLst/>
          </a:prstGeom>
        </p:spPr>
        <p:txBody>
          <a:bodyPr vert="horz" lIns="0" tIns="0" rIns="0" bIns="0" rtlCol="0" anchor="t">
            <a:normAutofit/>
          </a:bodyPr>
          <a:lstStyle>
            <a:lvl1pPr>
              <a:defRPr lang="pt-PT" dirty="0">
                <a:solidFill>
                  <a:schemeClr val="tx2"/>
                </a:solidFill>
              </a:defRPr>
            </a:lvl1pPr>
          </a:lstStyle>
          <a:p>
            <a:pPr lvl="0">
              <a:lnSpc>
                <a:spcPts val="3000"/>
              </a:lnSpc>
            </a:pPr>
            <a:r>
              <a:rPr lang="en-US" dirty="0"/>
              <a:t>Click to insert title</a:t>
            </a:r>
            <a:endParaRPr lang="pt-PT" dirty="0"/>
          </a:p>
        </p:txBody>
      </p:sp>
      <p:sp>
        <p:nvSpPr>
          <p:cNvPr id="16"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smtClean="0">
                <a:solidFill>
                  <a:srgbClr val="00458D"/>
                </a:solidFill>
                <a:latin typeface="+mj-lt"/>
                <a:cs typeface="Arial" panose="020B0604020202020204" pitchFamily="34" charset="0"/>
              </a:rPr>
              <a:t>Presentation Title | Author | Date</a:t>
            </a:r>
            <a:endParaRPr lang="en-US" sz="800" kern="0" dirty="0">
              <a:solidFill>
                <a:srgbClr val="00458D"/>
              </a:solidFill>
              <a:latin typeface="+mj-lt"/>
              <a:cs typeface="Arial" panose="020B0604020202020204" pitchFamily="34" charset="0"/>
            </a:endParaRPr>
          </a:p>
        </p:txBody>
      </p:sp>
      <p:sp>
        <p:nvSpPr>
          <p:cNvPr id="22"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75635130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ree column with content">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xmlns="" id="{279F1DAD-5BB1-4142-B838-01DB99370135}"/>
              </a:ext>
            </a:extLst>
          </p:cNvPr>
          <p:cNvSpPr/>
          <p:nvPr userDrawn="1"/>
        </p:nvSpPr>
        <p:spPr>
          <a:xfrm>
            <a:off x="0" y="4077072"/>
            <a:ext cx="12192000" cy="27809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9" name="Text Placeholder 4">
            <a:extLst>
              <a:ext uri="{FF2B5EF4-FFF2-40B4-BE49-F238E27FC236}">
                <a16:creationId xmlns:a16="http://schemas.microsoft.com/office/drawing/2014/main" xmlns="" id="{04C1CAD0-39C3-4CE2-A9E9-8CA99EFF5357}"/>
              </a:ext>
            </a:extLst>
          </p:cNvPr>
          <p:cNvSpPr>
            <a:spLocks noGrp="1"/>
          </p:cNvSpPr>
          <p:nvPr>
            <p:ph type="body" sz="quarter" idx="13" hasCustomPrompt="1"/>
          </p:nvPr>
        </p:nvSpPr>
        <p:spPr>
          <a:xfrm>
            <a:off x="426488"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4">
            <a:extLst>
              <a:ext uri="{FF2B5EF4-FFF2-40B4-BE49-F238E27FC236}">
                <a16:creationId xmlns:a16="http://schemas.microsoft.com/office/drawing/2014/main" xmlns="" id="{8D6FD04F-776D-4BC2-9828-DC149A95B778}"/>
              </a:ext>
            </a:extLst>
          </p:cNvPr>
          <p:cNvSpPr>
            <a:spLocks noGrp="1"/>
          </p:cNvSpPr>
          <p:nvPr>
            <p:ph type="body" sz="quarter" idx="27" hasCustomPrompt="1"/>
          </p:nvPr>
        </p:nvSpPr>
        <p:spPr>
          <a:xfrm>
            <a:off x="8217853"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9" name="Text Placeholder 4">
            <a:extLst>
              <a:ext uri="{FF2B5EF4-FFF2-40B4-BE49-F238E27FC236}">
                <a16:creationId xmlns:a16="http://schemas.microsoft.com/office/drawing/2014/main" xmlns="" id="{5A2CDF95-9D29-4775-8BEF-90BC5372B782}"/>
              </a:ext>
            </a:extLst>
          </p:cNvPr>
          <p:cNvSpPr>
            <a:spLocks noGrp="1"/>
          </p:cNvSpPr>
          <p:nvPr>
            <p:ph type="body" sz="quarter" idx="29" hasCustomPrompt="1"/>
          </p:nvPr>
        </p:nvSpPr>
        <p:spPr>
          <a:xfrm>
            <a:off x="4322171"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41" name="Text Placeholder 4">
            <a:extLst>
              <a:ext uri="{FF2B5EF4-FFF2-40B4-BE49-F238E27FC236}">
                <a16:creationId xmlns:a16="http://schemas.microsoft.com/office/drawing/2014/main" xmlns="" id="{6012FFDA-311F-429E-998E-F6E6B0A7186E}"/>
              </a:ext>
            </a:extLst>
          </p:cNvPr>
          <p:cNvSpPr>
            <a:spLocks noGrp="1"/>
          </p:cNvSpPr>
          <p:nvPr>
            <p:ph type="body" sz="quarter" idx="31" hasCustomPrompt="1"/>
          </p:nvPr>
        </p:nvSpPr>
        <p:spPr>
          <a:xfrm>
            <a:off x="407987" y="4231996"/>
            <a:ext cx="11376025" cy="412363"/>
          </a:xfrm>
          <a:prstGeom prst="rect">
            <a:avLst/>
          </a:prstGeom>
          <a:noFill/>
        </p:spPr>
        <p:txBody>
          <a:bodyPr vert="horz" lIns="0" tIns="0" rIns="0" bIns="0" rtlCol="0" anchor="ctr">
            <a:noAutofit/>
          </a:bodyPr>
          <a:lstStyle>
            <a:lvl1pPr>
              <a:defRPr lang="en-US" b="0" dirty="0">
                <a:solidFill>
                  <a:schemeClr val="accent4"/>
                </a:solidFill>
              </a:defRPr>
            </a:lvl1pPr>
          </a:lstStyle>
          <a:p>
            <a:pPr lvl="0"/>
            <a:r>
              <a:rPr lang="en-US" dirty="0"/>
              <a:t>Click to insert section title</a:t>
            </a:r>
          </a:p>
        </p:txBody>
      </p:sp>
      <p:sp>
        <p:nvSpPr>
          <p:cNvPr id="42" name="Text Placeholder 7">
            <a:extLst>
              <a:ext uri="{FF2B5EF4-FFF2-40B4-BE49-F238E27FC236}">
                <a16:creationId xmlns:a16="http://schemas.microsoft.com/office/drawing/2014/main" xmlns="" id="{9228FC83-C11D-47F2-8BDE-B10D125E5E87}"/>
              </a:ext>
            </a:extLst>
          </p:cNvPr>
          <p:cNvSpPr>
            <a:spLocks noGrp="1"/>
          </p:cNvSpPr>
          <p:nvPr>
            <p:ph type="body" sz="quarter" idx="32" hasCustomPrompt="1"/>
          </p:nvPr>
        </p:nvSpPr>
        <p:spPr>
          <a:xfrm>
            <a:off x="426488"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
        <p:nvSpPr>
          <p:cNvPr id="18"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9"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0"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smtClean="0">
                <a:solidFill>
                  <a:srgbClr val="00458D"/>
                </a:solidFill>
                <a:latin typeface="+mj-lt"/>
                <a:cs typeface="Arial" panose="020B0604020202020204" pitchFamily="34" charset="0"/>
              </a:rPr>
              <a:t>Presentation Title | Author | Date</a:t>
            </a:r>
            <a:endParaRPr lang="en-US" sz="800" kern="0" dirty="0">
              <a:solidFill>
                <a:srgbClr val="00458D"/>
              </a:solidFill>
              <a:latin typeface="+mj-lt"/>
              <a:cs typeface="Arial" panose="020B0604020202020204" pitchFamily="34" charset="0"/>
            </a:endParaRPr>
          </a:p>
        </p:txBody>
      </p:sp>
      <p:sp>
        <p:nvSpPr>
          <p:cNvPr id="21"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3"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4" name="Text Placeholder 7">
            <a:extLst>
              <a:ext uri="{FF2B5EF4-FFF2-40B4-BE49-F238E27FC236}">
                <a16:creationId xmlns:a16="http://schemas.microsoft.com/office/drawing/2014/main" xmlns="" id="{9228FC83-C11D-47F2-8BDE-B10D125E5E87}"/>
              </a:ext>
            </a:extLst>
          </p:cNvPr>
          <p:cNvSpPr>
            <a:spLocks noGrp="1"/>
          </p:cNvSpPr>
          <p:nvPr>
            <p:ph type="body" sz="quarter" idx="33" hasCustomPrompt="1"/>
          </p:nvPr>
        </p:nvSpPr>
        <p:spPr>
          <a:xfrm>
            <a:off x="4322171"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
        <p:nvSpPr>
          <p:cNvPr id="25" name="Text Placeholder 7">
            <a:extLst>
              <a:ext uri="{FF2B5EF4-FFF2-40B4-BE49-F238E27FC236}">
                <a16:creationId xmlns:a16="http://schemas.microsoft.com/office/drawing/2014/main" xmlns="" id="{9228FC83-C11D-47F2-8BDE-B10D125E5E87}"/>
              </a:ext>
            </a:extLst>
          </p:cNvPr>
          <p:cNvSpPr>
            <a:spLocks noGrp="1"/>
          </p:cNvSpPr>
          <p:nvPr>
            <p:ph type="body" sz="quarter" idx="34" hasCustomPrompt="1"/>
          </p:nvPr>
        </p:nvSpPr>
        <p:spPr>
          <a:xfrm>
            <a:off x="8217853"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
        <p:nvSpPr>
          <p:cNvPr id="26"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426487" y="4674187"/>
            <a:ext cx="11357525" cy="1799211"/>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Tree>
    <p:extLst>
      <p:ext uri="{BB962C8B-B14F-4D97-AF65-F5344CB8AC3E}">
        <p14:creationId xmlns:p14="http://schemas.microsoft.com/office/powerpoint/2010/main" val="409593207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3 Topics with icons">
    <p:bg>
      <p:bgPr>
        <a:solidFill>
          <a:schemeClr val="bg1"/>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0"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1992760" y="1556793"/>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
        <p:nvSpPr>
          <p:cNvPr id="11" name="Text Placeholder 7">
            <a:extLst>
              <a:ext uri="{FF2B5EF4-FFF2-40B4-BE49-F238E27FC236}">
                <a16:creationId xmlns:a16="http://schemas.microsoft.com/office/drawing/2014/main" xmlns="" id="{9228FC83-C11D-47F2-8BDE-B10D125E5E87}"/>
              </a:ext>
            </a:extLst>
          </p:cNvPr>
          <p:cNvSpPr>
            <a:spLocks noGrp="1"/>
          </p:cNvSpPr>
          <p:nvPr>
            <p:ph type="body" sz="quarter" idx="36" hasCustomPrompt="1"/>
          </p:nvPr>
        </p:nvSpPr>
        <p:spPr>
          <a:xfrm>
            <a:off x="1992760" y="3320915"/>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
        <p:nvSpPr>
          <p:cNvPr id="12" name="Text Placeholder 7">
            <a:extLst>
              <a:ext uri="{FF2B5EF4-FFF2-40B4-BE49-F238E27FC236}">
                <a16:creationId xmlns:a16="http://schemas.microsoft.com/office/drawing/2014/main" xmlns="" id="{9228FC83-C11D-47F2-8BDE-B10D125E5E87}"/>
              </a:ext>
            </a:extLst>
          </p:cNvPr>
          <p:cNvSpPr>
            <a:spLocks noGrp="1"/>
          </p:cNvSpPr>
          <p:nvPr>
            <p:ph type="body" sz="quarter" idx="37" hasCustomPrompt="1"/>
          </p:nvPr>
        </p:nvSpPr>
        <p:spPr>
          <a:xfrm>
            <a:off x="1992760" y="5085036"/>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smtClean="0">
                <a:solidFill>
                  <a:srgbClr val="00458D"/>
                </a:solidFill>
                <a:latin typeface="+mj-lt"/>
                <a:cs typeface="Arial" panose="020B0604020202020204" pitchFamily="34" charset="0"/>
              </a:rPr>
              <a:t>Presentation Title | Author | Date</a:t>
            </a:r>
            <a:endParaRPr lang="en-US" sz="800" kern="0" dirty="0">
              <a:solidFill>
                <a:srgbClr val="00458D"/>
              </a:solidFill>
              <a:latin typeface="+mj-lt"/>
              <a:cs typeface="Arial" panose="020B0604020202020204" pitchFamily="34" charset="0"/>
            </a:endParaRPr>
          </a:p>
        </p:txBody>
      </p:sp>
      <p:sp>
        <p:nvSpPr>
          <p:cNvPr id="16"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grpSp>
        <p:nvGrpSpPr>
          <p:cNvPr id="17" name="Group 4">
            <a:extLst>
              <a:ext uri="{FF2B5EF4-FFF2-40B4-BE49-F238E27FC236}">
                <a16:creationId xmlns:a16="http://schemas.microsoft.com/office/drawing/2014/main" xmlns="" id="{F55AA728-28C9-4E2C-9F9C-ED1CE98A5CDA}"/>
              </a:ext>
            </a:extLst>
          </p:cNvPr>
          <p:cNvGrpSpPr>
            <a:grpSpLocks noChangeAspect="1"/>
          </p:cNvGrpSpPr>
          <p:nvPr userDrawn="1"/>
        </p:nvGrpSpPr>
        <p:grpSpPr bwMode="auto">
          <a:xfrm>
            <a:off x="376729" y="3487371"/>
            <a:ext cx="1285954" cy="1201696"/>
            <a:chOff x="-163" y="-158"/>
            <a:chExt cx="2854" cy="2667"/>
          </a:xfrm>
        </p:grpSpPr>
        <p:sp>
          <p:nvSpPr>
            <p:cNvPr id="18" name="Freeform 5">
              <a:extLst>
                <a:ext uri="{FF2B5EF4-FFF2-40B4-BE49-F238E27FC236}">
                  <a16:creationId xmlns:a16="http://schemas.microsoft.com/office/drawing/2014/main" xmlns="" id="{C00D10BF-495F-4321-9BCA-1A6DC376E34A}"/>
                </a:ext>
              </a:extLst>
            </p:cNvPr>
            <p:cNvSpPr>
              <a:spLocks/>
            </p:cNvSpPr>
            <p:nvPr/>
          </p:nvSpPr>
          <p:spPr bwMode="auto">
            <a:xfrm>
              <a:off x="-163" y="-158"/>
              <a:ext cx="2854" cy="2667"/>
            </a:xfrm>
            <a:custGeom>
              <a:avLst/>
              <a:gdLst>
                <a:gd name="T0" fmla="*/ 153 w 1067"/>
                <a:gd name="T1" fmla="*/ 780 h 997"/>
                <a:gd name="T2" fmla="*/ 256 w 1067"/>
                <a:gd name="T3" fmla="*/ 149 h 997"/>
                <a:gd name="T4" fmla="*/ 914 w 1067"/>
                <a:gd name="T5" fmla="*/ 241 h 997"/>
                <a:gd name="T6" fmla="*/ 794 w 1067"/>
                <a:gd name="T7" fmla="*/ 848 h 997"/>
                <a:gd name="T8" fmla="*/ 153 w 1067"/>
                <a:gd name="T9" fmla="*/ 780 h 997"/>
              </a:gdLst>
              <a:ahLst/>
              <a:cxnLst>
                <a:cxn ang="0">
                  <a:pos x="T0" y="T1"/>
                </a:cxn>
                <a:cxn ang="0">
                  <a:pos x="T2" y="T3"/>
                </a:cxn>
                <a:cxn ang="0">
                  <a:pos x="T4" y="T5"/>
                </a:cxn>
                <a:cxn ang="0">
                  <a:pos x="T6" y="T7"/>
                </a:cxn>
                <a:cxn ang="0">
                  <a:pos x="T8" y="T9"/>
                </a:cxn>
              </a:cxnLst>
              <a:rect l="0" t="0" r="r" b="b"/>
              <a:pathLst>
                <a:path w="1067" h="997">
                  <a:moveTo>
                    <a:pt x="153" y="780"/>
                  </a:moveTo>
                  <a:cubicBezTo>
                    <a:pt x="0" y="580"/>
                    <a:pt x="46" y="297"/>
                    <a:pt x="256" y="149"/>
                  </a:cubicBezTo>
                  <a:cubicBezTo>
                    <a:pt x="466" y="0"/>
                    <a:pt x="760" y="42"/>
                    <a:pt x="914" y="241"/>
                  </a:cubicBezTo>
                  <a:cubicBezTo>
                    <a:pt x="1067" y="441"/>
                    <a:pt x="1004" y="700"/>
                    <a:pt x="794" y="848"/>
                  </a:cubicBezTo>
                  <a:cubicBezTo>
                    <a:pt x="584" y="997"/>
                    <a:pt x="307" y="979"/>
                    <a:pt x="153" y="780"/>
                  </a:cubicBezTo>
                </a:path>
              </a:pathLst>
            </a:custGeom>
            <a:solidFill>
              <a:srgbClr val="8708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9" name="Freeform 6">
              <a:extLst>
                <a:ext uri="{FF2B5EF4-FFF2-40B4-BE49-F238E27FC236}">
                  <a16:creationId xmlns:a16="http://schemas.microsoft.com/office/drawing/2014/main" xmlns="" id="{FC345721-3D86-455D-A3E5-6A031E9161FE}"/>
                </a:ext>
              </a:extLst>
            </p:cNvPr>
            <p:cNvSpPr>
              <a:spLocks/>
            </p:cNvSpPr>
            <p:nvPr/>
          </p:nvSpPr>
          <p:spPr bwMode="auto">
            <a:xfrm>
              <a:off x="677" y="535"/>
              <a:ext cx="465" cy="500"/>
            </a:xfrm>
            <a:custGeom>
              <a:avLst/>
              <a:gdLst>
                <a:gd name="T0" fmla="*/ 71 w 174"/>
                <a:gd name="T1" fmla="*/ 178 h 187"/>
                <a:gd name="T2" fmla="*/ 8 w 174"/>
                <a:gd name="T3" fmla="*/ 78 h 187"/>
                <a:gd name="T4" fmla="*/ 98 w 174"/>
                <a:gd name="T5" fmla="*/ 9 h 187"/>
                <a:gd name="T6" fmla="*/ 167 w 174"/>
                <a:gd name="T7" fmla="*/ 110 h 187"/>
                <a:gd name="T8" fmla="*/ 71 w 174"/>
                <a:gd name="T9" fmla="*/ 178 h 187"/>
              </a:gdLst>
              <a:ahLst/>
              <a:cxnLst>
                <a:cxn ang="0">
                  <a:pos x="T0" y="T1"/>
                </a:cxn>
                <a:cxn ang="0">
                  <a:pos x="T2" y="T3"/>
                </a:cxn>
                <a:cxn ang="0">
                  <a:pos x="T4" y="T5"/>
                </a:cxn>
                <a:cxn ang="0">
                  <a:pos x="T6" y="T7"/>
                </a:cxn>
                <a:cxn ang="0">
                  <a:pos x="T8" y="T9"/>
                </a:cxn>
              </a:cxnLst>
              <a:rect l="0" t="0" r="r" b="b"/>
              <a:pathLst>
                <a:path w="174" h="187">
                  <a:moveTo>
                    <a:pt x="71" y="178"/>
                  </a:moveTo>
                  <a:cubicBezTo>
                    <a:pt x="26" y="169"/>
                    <a:pt x="0" y="125"/>
                    <a:pt x="8" y="78"/>
                  </a:cubicBezTo>
                  <a:cubicBezTo>
                    <a:pt x="15" y="31"/>
                    <a:pt x="53" y="0"/>
                    <a:pt x="98" y="9"/>
                  </a:cubicBezTo>
                  <a:cubicBezTo>
                    <a:pt x="144" y="18"/>
                    <a:pt x="174" y="63"/>
                    <a:pt x="167" y="110"/>
                  </a:cubicBezTo>
                  <a:cubicBezTo>
                    <a:pt x="159" y="157"/>
                    <a:pt x="116" y="187"/>
                    <a:pt x="71" y="178"/>
                  </a:cubicBezTo>
                </a:path>
              </a:pathLst>
            </a:custGeom>
            <a:solidFill>
              <a:srgbClr val="FF304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0" name="Freeform 7">
              <a:extLst>
                <a:ext uri="{FF2B5EF4-FFF2-40B4-BE49-F238E27FC236}">
                  <a16:creationId xmlns:a16="http://schemas.microsoft.com/office/drawing/2014/main" xmlns="" id="{88996DE1-792D-4B62-9A86-687AFAF8E76E}"/>
                </a:ext>
              </a:extLst>
            </p:cNvPr>
            <p:cNvSpPr>
              <a:spLocks/>
            </p:cNvSpPr>
            <p:nvPr/>
          </p:nvSpPr>
          <p:spPr bwMode="auto">
            <a:xfrm>
              <a:off x="500" y="1075"/>
              <a:ext cx="821" cy="543"/>
            </a:xfrm>
            <a:custGeom>
              <a:avLst/>
              <a:gdLst>
                <a:gd name="T0" fmla="*/ 49 w 307"/>
                <a:gd name="T1" fmla="*/ 182 h 203"/>
                <a:gd name="T2" fmla="*/ 8 w 307"/>
                <a:gd name="T3" fmla="*/ 118 h 203"/>
                <a:gd name="T4" fmla="*/ 192 w 307"/>
                <a:gd name="T5" fmla="*/ 23 h 203"/>
                <a:gd name="T6" fmla="*/ 303 w 307"/>
                <a:gd name="T7" fmla="*/ 135 h 203"/>
                <a:gd name="T8" fmla="*/ 307 w 307"/>
                <a:gd name="T9" fmla="*/ 172 h 203"/>
                <a:gd name="T10" fmla="*/ 49 w 307"/>
                <a:gd name="T11" fmla="*/ 182 h 203"/>
              </a:gdLst>
              <a:ahLst/>
              <a:cxnLst>
                <a:cxn ang="0">
                  <a:pos x="T0" y="T1"/>
                </a:cxn>
                <a:cxn ang="0">
                  <a:pos x="T2" y="T3"/>
                </a:cxn>
                <a:cxn ang="0">
                  <a:pos x="T4" y="T5"/>
                </a:cxn>
                <a:cxn ang="0">
                  <a:pos x="T6" y="T7"/>
                </a:cxn>
                <a:cxn ang="0">
                  <a:pos x="T8" y="T9"/>
                </a:cxn>
                <a:cxn ang="0">
                  <a:pos x="T10" y="T11"/>
                </a:cxn>
              </a:cxnLst>
              <a:rect l="0" t="0" r="r" b="b"/>
              <a:pathLst>
                <a:path w="307" h="203">
                  <a:moveTo>
                    <a:pt x="49" y="182"/>
                  </a:moveTo>
                  <a:cubicBezTo>
                    <a:pt x="19" y="177"/>
                    <a:pt x="0" y="148"/>
                    <a:pt x="8" y="118"/>
                  </a:cubicBezTo>
                  <a:cubicBezTo>
                    <a:pt x="24" y="58"/>
                    <a:pt x="85" y="0"/>
                    <a:pt x="192" y="23"/>
                  </a:cubicBezTo>
                  <a:cubicBezTo>
                    <a:pt x="246" y="35"/>
                    <a:pt x="291" y="79"/>
                    <a:pt x="303" y="135"/>
                  </a:cubicBezTo>
                  <a:cubicBezTo>
                    <a:pt x="306" y="148"/>
                    <a:pt x="307" y="160"/>
                    <a:pt x="307" y="172"/>
                  </a:cubicBezTo>
                  <a:cubicBezTo>
                    <a:pt x="236" y="169"/>
                    <a:pt x="168" y="203"/>
                    <a:pt x="49" y="182"/>
                  </a:cubicBezTo>
                </a:path>
              </a:pathLst>
            </a:custGeom>
            <a:solidFill>
              <a:srgbClr val="FF304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1" name="Freeform 8">
              <a:extLst>
                <a:ext uri="{FF2B5EF4-FFF2-40B4-BE49-F238E27FC236}">
                  <a16:creationId xmlns:a16="http://schemas.microsoft.com/office/drawing/2014/main" xmlns="" id="{99A3E024-557A-4737-A486-DB81CBFED8D8}"/>
                </a:ext>
              </a:extLst>
            </p:cNvPr>
            <p:cNvSpPr>
              <a:spLocks/>
            </p:cNvSpPr>
            <p:nvPr/>
          </p:nvSpPr>
          <p:spPr bwMode="auto">
            <a:xfrm>
              <a:off x="1249" y="575"/>
              <a:ext cx="527" cy="570"/>
            </a:xfrm>
            <a:custGeom>
              <a:avLst/>
              <a:gdLst>
                <a:gd name="T0" fmla="*/ 105 w 197"/>
                <a:gd name="T1" fmla="*/ 209 h 213"/>
                <a:gd name="T2" fmla="*/ 196 w 197"/>
                <a:gd name="T3" fmla="*/ 100 h 213"/>
                <a:gd name="T4" fmla="*/ 99 w 197"/>
                <a:gd name="T5" fmla="*/ 4 h 213"/>
                <a:gd name="T6" fmla="*/ 2 w 197"/>
                <a:gd name="T7" fmla="*/ 113 h 213"/>
                <a:gd name="T8" fmla="*/ 105 w 197"/>
                <a:gd name="T9" fmla="*/ 209 h 213"/>
              </a:gdLst>
              <a:ahLst/>
              <a:cxnLst>
                <a:cxn ang="0">
                  <a:pos x="T0" y="T1"/>
                </a:cxn>
                <a:cxn ang="0">
                  <a:pos x="T2" y="T3"/>
                </a:cxn>
                <a:cxn ang="0">
                  <a:pos x="T4" y="T5"/>
                </a:cxn>
                <a:cxn ang="0">
                  <a:pos x="T6" y="T7"/>
                </a:cxn>
                <a:cxn ang="0">
                  <a:pos x="T8" y="T9"/>
                </a:cxn>
              </a:cxnLst>
              <a:rect l="0" t="0" r="r" b="b"/>
              <a:pathLst>
                <a:path w="197" h="213">
                  <a:moveTo>
                    <a:pt x="105" y="209"/>
                  </a:moveTo>
                  <a:cubicBezTo>
                    <a:pt x="160" y="205"/>
                    <a:pt x="197" y="156"/>
                    <a:pt x="196" y="100"/>
                  </a:cubicBezTo>
                  <a:cubicBezTo>
                    <a:pt x="194" y="43"/>
                    <a:pt x="154" y="0"/>
                    <a:pt x="99" y="4"/>
                  </a:cubicBezTo>
                  <a:cubicBezTo>
                    <a:pt x="44" y="8"/>
                    <a:pt x="0" y="57"/>
                    <a:pt x="2" y="113"/>
                  </a:cubicBezTo>
                  <a:cubicBezTo>
                    <a:pt x="3" y="170"/>
                    <a:pt x="50" y="213"/>
                    <a:pt x="105" y="209"/>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2" name="Freeform 9">
              <a:extLst>
                <a:ext uri="{FF2B5EF4-FFF2-40B4-BE49-F238E27FC236}">
                  <a16:creationId xmlns:a16="http://schemas.microsoft.com/office/drawing/2014/main" xmlns="" id="{B91EABC1-BAA9-4368-93ED-01B2A8854188}"/>
                </a:ext>
              </a:extLst>
            </p:cNvPr>
            <p:cNvSpPr>
              <a:spLocks/>
            </p:cNvSpPr>
            <p:nvPr/>
          </p:nvSpPr>
          <p:spPr bwMode="auto">
            <a:xfrm>
              <a:off x="1017" y="1209"/>
              <a:ext cx="986" cy="647"/>
            </a:xfrm>
            <a:custGeom>
              <a:avLst/>
              <a:gdLst>
                <a:gd name="T0" fmla="*/ 1 w 369"/>
                <a:gd name="T1" fmla="*/ 207 h 242"/>
                <a:gd name="T2" fmla="*/ 5 w 369"/>
                <a:gd name="T3" fmla="*/ 162 h 242"/>
                <a:gd name="T4" fmla="*/ 137 w 369"/>
                <a:gd name="T5" fmla="*/ 28 h 242"/>
                <a:gd name="T6" fmla="*/ 356 w 369"/>
                <a:gd name="T7" fmla="*/ 131 h 242"/>
                <a:gd name="T8" fmla="*/ 304 w 369"/>
                <a:gd name="T9" fmla="*/ 218 h 242"/>
                <a:gd name="T10" fmla="*/ 1 w 369"/>
                <a:gd name="T11" fmla="*/ 207 h 242"/>
              </a:gdLst>
              <a:ahLst/>
              <a:cxnLst>
                <a:cxn ang="0">
                  <a:pos x="T0" y="T1"/>
                </a:cxn>
                <a:cxn ang="0">
                  <a:pos x="T2" y="T3"/>
                </a:cxn>
                <a:cxn ang="0">
                  <a:pos x="T4" y="T5"/>
                </a:cxn>
                <a:cxn ang="0">
                  <a:pos x="T6" y="T7"/>
                </a:cxn>
                <a:cxn ang="0">
                  <a:pos x="T8" y="T9"/>
                </a:cxn>
                <a:cxn ang="0">
                  <a:pos x="T10" y="T11"/>
                </a:cxn>
              </a:cxnLst>
              <a:rect l="0" t="0" r="r" b="b"/>
              <a:pathLst>
                <a:path w="369" h="242">
                  <a:moveTo>
                    <a:pt x="1" y="207"/>
                  </a:moveTo>
                  <a:cubicBezTo>
                    <a:pt x="0" y="193"/>
                    <a:pt x="2" y="178"/>
                    <a:pt x="5" y="162"/>
                  </a:cubicBezTo>
                  <a:cubicBezTo>
                    <a:pt x="20" y="95"/>
                    <a:pt x="72" y="42"/>
                    <a:pt x="137" y="28"/>
                  </a:cubicBezTo>
                  <a:cubicBezTo>
                    <a:pt x="260" y="0"/>
                    <a:pt x="333" y="62"/>
                    <a:pt x="356" y="131"/>
                  </a:cubicBezTo>
                  <a:cubicBezTo>
                    <a:pt x="369" y="170"/>
                    <a:pt x="344" y="212"/>
                    <a:pt x="304" y="218"/>
                  </a:cubicBezTo>
                  <a:cubicBezTo>
                    <a:pt x="165" y="242"/>
                    <a:pt x="85" y="203"/>
                    <a:pt x="1" y="207"/>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23" name="Group 30">
            <a:extLst>
              <a:ext uri="{FF2B5EF4-FFF2-40B4-BE49-F238E27FC236}">
                <a16:creationId xmlns:a16="http://schemas.microsoft.com/office/drawing/2014/main" xmlns="" id="{A10900A1-B639-4F4D-B2A8-3302F49771BD}"/>
              </a:ext>
            </a:extLst>
          </p:cNvPr>
          <p:cNvGrpSpPr>
            <a:grpSpLocks noChangeAspect="1"/>
          </p:cNvGrpSpPr>
          <p:nvPr userDrawn="1"/>
        </p:nvGrpSpPr>
        <p:grpSpPr bwMode="auto">
          <a:xfrm>
            <a:off x="376729" y="1642923"/>
            <a:ext cx="1279250" cy="1195892"/>
            <a:chOff x="-223" y="-210"/>
            <a:chExt cx="3852" cy="3601"/>
          </a:xfrm>
        </p:grpSpPr>
        <p:sp>
          <p:nvSpPr>
            <p:cNvPr id="24" name="Freeform 31">
              <a:extLst>
                <a:ext uri="{FF2B5EF4-FFF2-40B4-BE49-F238E27FC236}">
                  <a16:creationId xmlns:a16="http://schemas.microsoft.com/office/drawing/2014/main" xmlns="" id="{63E2A064-7520-4F5E-83E0-1D9A7E442B39}"/>
                </a:ext>
              </a:extLst>
            </p:cNvPr>
            <p:cNvSpPr>
              <a:spLocks/>
            </p:cNvSpPr>
            <p:nvPr/>
          </p:nvSpPr>
          <p:spPr bwMode="auto">
            <a:xfrm>
              <a:off x="-223" y="-210"/>
              <a:ext cx="3852" cy="3601"/>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5" name="Freeform 32">
              <a:extLst>
                <a:ext uri="{FF2B5EF4-FFF2-40B4-BE49-F238E27FC236}">
                  <a16:creationId xmlns:a16="http://schemas.microsoft.com/office/drawing/2014/main" xmlns="" id="{E00548ED-7E30-4648-88C9-25FEB9790230}"/>
                </a:ext>
              </a:extLst>
            </p:cNvPr>
            <p:cNvSpPr>
              <a:spLocks/>
            </p:cNvSpPr>
            <p:nvPr/>
          </p:nvSpPr>
          <p:spPr bwMode="auto">
            <a:xfrm>
              <a:off x="1284" y="672"/>
              <a:ext cx="870" cy="1045"/>
            </a:xfrm>
            <a:custGeom>
              <a:avLst/>
              <a:gdLst>
                <a:gd name="T0" fmla="*/ 71 w 326"/>
                <a:gd name="T1" fmla="*/ 391 h 391"/>
                <a:gd name="T2" fmla="*/ 1 w 326"/>
                <a:gd name="T3" fmla="*/ 390 h 391"/>
                <a:gd name="T4" fmla="*/ 0 w 326"/>
                <a:gd name="T5" fmla="*/ 172 h 391"/>
                <a:gd name="T6" fmla="*/ 95 w 326"/>
                <a:gd name="T7" fmla="*/ 13 h 391"/>
                <a:gd name="T8" fmla="*/ 223 w 326"/>
                <a:gd name="T9" fmla="*/ 8 h 391"/>
                <a:gd name="T10" fmla="*/ 326 w 326"/>
                <a:gd name="T11" fmla="*/ 164 h 391"/>
                <a:gd name="T12" fmla="*/ 326 w 326"/>
                <a:gd name="T13" fmla="*/ 385 h 391"/>
                <a:gd name="T14" fmla="*/ 263 w 326"/>
                <a:gd name="T15" fmla="*/ 385 h 391"/>
                <a:gd name="T16" fmla="*/ 263 w 326"/>
                <a:gd name="T17" fmla="*/ 164 h 391"/>
                <a:gd name="T18" fmla="*/ 210 w 326"/>
                <a:gd name="T19" fmla="*/ 78 h 391"/>
                <a:gd name="T20" fmla="*/ 117 w 326"/>
                <a:gd name="T21" fmla="*/ 80 h 391"/>
                <a:gd name="T22" fmla="*/ 71 w 326"/>
                <a:gd name="T23" fmla="*/ 172 h 391"/>
                <a:gd name="T24" fmla="*/ 71 w 326"/>
                <a:gd name="T25" fmla="*/ 391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6" h="391">
                  <a:moveTo>
                    <a:pt x="71" y="391"/>
                  </a:moveTo>
                  <a:cubicBezTo>
                    <a:pt x="1" y="390"/>
                    <a:pt x="1" y="390"/>
                    <a:pt x="1" y="390"/>
                  </a:cubicBezTo>
                  <a:cubicBezTo>
                    <a:pt x="2" y="324"/>
                    <a:pt x="0" y="174"/>
                    <a:pt x="0" y="172"/>
                  </a:cubicBezTo>
                  <a:cubicBezTo>
                    <a:pt x="0" y="140"/>
                    <a:pt x="0" y="43"/>
                    <a:pt x="95" y="13"/>
                  </a:cubicBezTo>
                  <a:cubicBezTo>
                    <a:pt x="132" y="1"/>
                    <a:pt x="176" y="0"/>
                    <a:pt x="223" y="8"/>
                  </a:cubicBezTo>
                  <a:cubicBezTo>
                    <a:pt x="289" y="20"/>
                    <a:pt x="326" y="77"/>
                    <a:pt x="326" y="164"/>
                  </a:cubicBezTo>
                  <a:cubicBezTo>
                    <a:pt x="326" y="385"/>
                    <a:pt x="326" y="385"/>
                    <a:pt x="326" y="385"/>
                  </a:cubicBezTo>
                  <a:cubicBezTo>
                    <a:pt x="263" y="385"/>
                    <a:pt x="263" y="385"/>
                    <a:pt x="263" y="385"/>
                  </a:cubicBezTo>
                  <a:cubicBezTo>
                    <a:pt x="263" y="164"/>
                    <a:pt x="263" y="164"/>
                    <a:pt x="263" y="164"/>
                  </a:cubicBezTo>
                  <a:cubicBezTo>
                    <a:pt x="263" y="112"/>
                    <a:pt x="240" y="86"/>
                    <a:pt x="210" y="78"/>
                  </a:cubicBezTo>
                  <a:cubicBezTo>
                    <a:pt x="176" y="69"/>
                    <a:pt x="142" y="73"/>
                    <a:pt x="117" y="80"/>
                  </a:cubicBezTo>
                  <a:cubicBezTo>
                    <a:pt x="89" y="89"/>
                    <a:pt x="71" y="108"/>
                    <a:pt x="71" y="172"/>
                  </a:cubicBezTo>
                  <a:cubicBezTo>
                    <a:pt x="71" y="178"/>
                    <a:pt x="73" y="325"/>
                    <a:pt x="71" y="391"/>
                  </a:cubicBezTo>
                </a:path>
              </a:pathLst>
            </a:custGeom>
            <a:solidFill>
              <a:srgbClr val="12ABD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6" name="Freeform 33">
              <a:extLst>
                <a:ext uri="{FF2B5EF4-FFF2-40B4-BE49-F238E27FC236}">
                  <a16:creationId xmlns:a16="http://schemas.microsoft.com/office/drawing/2014/main" xmlns="" id="{7DF3B566-6491-43A9-B36C-C70A3959006F}"/>
                </a:ext>
              </a:extLst>
            </p:cNvPr>
            <p:cNvSpPr>
              <a:spLocks/>
            </p:cNvSpPr>
            <p:nvPr/>
          </p:nvSpPr>
          <p:spPr bwMode="auto">
            <a:xfrm>
              <a:off x="992" y="1429"/>
              <a:ext cx="1408" cy="927"/>
            </a:xfrm>
            <a:custGeom>
              <a:avLst/>
              <a:gdLst>
                <a:gd name="T0" fmla="*/ 98 w 527"/>
                <a:gd name="T1" fmla="*/ 344 h 347"/>
                <a:gd name="T2" fmla="*/ 433 w 527"/>
                <a:gd name="T3" fmla="*/ 344 h 347"/>
                <a:gd name="T4" fmla="*/ 524 w 527"/>
                <a:gd name="T5" fmla="*/ 231 h 347"/>
                <a:gd name="T6" fmla="*/ 524 w 527"/>
                <a:gd name="T7" fmla="*/ 12 h 347"/>
                <a:gd name="T8" fmla="*/ 97 w 527"/>
                <a:gd name="T9" fmla="*/ 7 h 347"/>
                <a:gd name="T10" fmla="*/ 0 w 527"/>
                <a:gd name="T11" fmla="*/ 121 h 347"/>
                <a:gd name="T12" fmla="*/ 1 w 527"/>
                <a:gd name="T13" fmla="*/ 258 h 347"/>
                <a:gd name="T14" fmla="*/ 98 w 527"/>
                <a:gd name="T15" fmla="*/ 344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7" h="347">
                  <a:moveTo>
                    <a:pt x="98" y="344"/>
                  </a:moveTo>
                  <a:cubicBezTo>
                    <a:pt x="154" y="347"/>
                    <a:pt x="392" y="347"/>
                    <a:pt x="433" y="344"/>
                  </a:cubicBezTo>
                  <a:cubicBezTo>
                    <a:pt x="507" y="337"/>
                    <a:pt x="527" y="325"/>
                    <a:pt x="524" y="231"/>
                  </a:cubicBezTo>
                  <a:cubicBezTo>
                    <a:pt x="524" y="231"/>
                    <a:pt x="524" y="98"/>
                    <a:pt x="524" y="12"/>
                  </a:cubicBezTo>
                  <a:cubicBezTo>
                    <a:pt x="399" y="5"/>
                    <a:pt x="172" y="0"/>
                    <a:pt x="97" y="7"/>
                  </a:cubicBezTo>
                  <a:cubicBezTo>
                    <a:pt x="29" y="13"/>
                    <a:pt x="0" y="31"/>
                    <a:pt x="0" y="121"/>
                  </a:cubicBezTo>
                  <a:cubicBezTo>
                    <a:pt x="1" y="258"/>
                    <a:pt x="1" y="258"/>
                    <a:pt x="1" y="258"/>
                  </a:cubicBezTo>
                  <a:cubicBezTo>
                    <a:pt x="1" y="326"/>
                    <a:pt x="23" y="341"/>
                    <a:pt x="98" y="344"/>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0" name="Freeform 34">
              <a:extLst>
                <a:ext uri="{FF2B5EF4-FFF2-40B4-BE49-F238E27FC236}">
                  <a16:creationId xmlns:a16="http://schemas.microsoft.com/office/drawing/2014/main" xmlns="" id="{88320A64-FAD9-4C64-9B53-156412CFAE13}"/>
                </a:ext>
              </a:extLst>
            </p:cNvPr>
            <p:cNvSpPr>
              <a:spLocks/>
            </p:cNvSpPr>
            <p:nvPr/>
          </p:nvSpPr>
          <p:spPr bwMode="auto">
            <a:xfrm>
              <a:off x="1599" y="1621"/>
              <a:ext cx="270" cy="292"/>
            </a:xfrm>
            <a:custGeom>
              <a:avLst/>
              <a:gdLst>
                <a:gd name="T0" fmla="*/ 54 w 101"/>
                <a:gd name="T1" fmla="*/ 107 h 109"/>
                <a:gd name="T2" fmla="*/ 101 w 101"/>
                <a:gd name="T3" fmla="*/ 51 h 109"/>
                <a:gd name="T4" fmla="*/ 51 w 101"/>
                <a:gd name="T5" fmla="*/ 2 h 109"/>
                <a:gd name="T6" fmla="*/ 1 w 101"/>
                <a:gd name="T7" fmla="*/ 58 h 109"/>
                <a:gd name="T8" fmla="*/ 54 w 101"/>
                <a:gd name="T9" fmla="*/ 107 h 109"/>
              </a:gdLst>
              <a:ahLst/>
              <a:cxnLst>
                <a:cxn ang="0">
                  <a:pos x="T0" y="T1"/>
                </a:cxn>
                <a:cxn ang="0">
                  <a:pos x="T2" y="T3"/>
                </a:cxn>
                <a:cxn ang="0">
                  <a:pos x="T4" y="T5"/>
                </a:cxn>
                <a:cxn ang="0">
                  <a:pos x="T6" y="T7"/>
                </a:cxn>
                <a:cxn ang="0">
                  <a:pos x="T8" y="T9"/>
                </a:cxn>
              </a:cxnLst>
              <a:rect l="0" t="0" r="r" b="b"/>
              <a:pathLst>
                <a:path w="101" h="109">
                  <a:moveTo>
                    <a:pt x="54" y="107"/>
                  </a:moveTo>
                  <a:cubicBezTo>
                    <a:pt x="82" y="105"/>
                    <a:pt x="101" y="80"/>
                    <a:pt x="101" y="51"/>
                  </a:cubicBezTo>
                  <a:cubicBezTo>
                    <a:pt x="100" y="22"/>
                    <a:pt x="79" y="0"/>
                    <a:pt x="51" y="2"/>
                  </a:cubicBezTo>
                  <a:cubicBezTo>
                    <a:pt x="22" y="3"/>
                    <a:pt x="0" y="29"/>
                    <a:pt x="1" y="58"/>
                  </a:cubicBezTo>
                  <a:cubicBezTo>
                    <a:pt x="2" y="87"/>
                    <a:pt x="25" y="109"/>
                    <a:pt x="54" y="107"/>
                  </a:cubicBezTo>
                </a:path>
              </a:pathLst>
            </a:custGeom>
            <a:solidFill>
              <a:srgbClr val="95E61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1" name="Freeform 35">
              <a:extLst>
                <a:ext uri="{FF2B5EF4-FFF2-40B4-BE49-F238E27FC236}">
                  <a16:creationId xmlns:a16="http://schemas.microsoft.com/office/drawing/2014/main" xmlns="" id="{6F95B647-B7B5-433E-A77A-04C22AF5DCBF}"/>
                </a:ext>
              </a:extLst>
            </p:cNvPr>
            <p:cNvSpPr>
              <a:spLocks/>
            </p:cNvSpPr>
            <p:nvPr/>
          </p:nvSpPr>
          <p:spPr bwMode="auto">
            <a:xfrm>
              <a:off x="1615" y="1878"/>
              <a:ext cx="238" cy="273"/>
            </a:xfrm>
            <a:custGeom>
              <a:avLst/>
              <a:gdLst>
                <a:gd name="T0" fmla="*/ 67 w 238"/>
                <a:gd name="T1" fmla="*/ 0 h 273"/>
                <a:gd name="T2" fmla="*/ 0 w 238"/>
                <a:gd name="T3" fmla="*/ 273 h 273"/>
                <a:gd name="T4" fmla="*/ 238 w 238"/>
                <a:gd name="T5" fmla="*/ 273 h 273"/>
                <a:gd name="T6" fmla="*/ 165 w 238"/>
                <a:gd name="T7" fmla="*/ 0 h 273"/>
                <a:gd name="T8" fmla="*/ 67 w 238"/>
                <a:gd name="T9" fmla="*/ 0 h 273"/>
              </a:gdLst>
              <a:ahLst/>
              <a:cxnLst>
                <a:cxn ang="0">
                  <a:pos x="T0" y="T1"/>
                </a:cxn>
                <a:cxn ang="0">
                  <a:pos x="T2" y="T3"/>
                </a:cxn>
                <a:cxn ang="0">
                  <a:pos x="T4" y="T5"/>
                </a:cxn>
                <a:cxn ang="0">
                  <a:pos x="T6" y="T7"/>
                </a:cxn>
                <a:cxn ang="0">
                  <a:pos x="T8" y="T9"/>
                </a:cxn>
              </a:cxnLst>
              <a:rect l="0" t="0" r="r" b="b"/>
              <a:pathLst>
                <a:path w="238" h="273">
                  <a:moveTo>
                    <a:pt x="67" y="0"/>
                  </a:moveTo>
                  <a:lnTo>
                    <a:pt x="0" y="273"/>
                  </a:lnTo>
                  <a:lnTo>
                    <a:pt x="238" y="273"/>
                  </a:lnTo>
                  <a:lnTo>
                    <a:pt x="165" y="0"/>
                  </a:lnTo>
                  <a:lnTo>
                    <a:pt x="67" y="0"/>
                  </a:lnTo>
                  <a:close/>
                </a:path>
              </a:pathLst>
            </a:custGeom>
            <a:solidFill>
              <a:srgbClr val="95E61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32" name="Group 12">
            <a:extLst>
              <a:ext uri="{FF2B5EF4-FFF2-40B4-BE49-F238E27FC236}">
                <a16:creationId xmlns:a16="http://schemas.microsoft.com/office/drawing/2014/main" xmlns="" id="{B03705AC-ADA5-4143-92DC-8EE15523316C}"/>
              </a:ext>
            </a:extLst>
          </p:cNvPr>
          <p:cNvGrpSpPr>
            <a:grpSpLocks noChangeAspect="1"/>
          </p:cNvGrpSpPr>
          <p:nvPr userDrawn="1"/>
        </p:nvGrpSpPr>
        <p:grpSpPr bwMode="auto">
          <a:xfrm>
            <a:off x="376729" y="5168264"/>
            <a:ext cx="1288364" cy="1201696"/>
            <a:chOff x="-60" y="-50"/>
            <a:chExt cx="996" cy="929"/>
          </a:xfrm>
        </p:grpSpPr>
        <p:sp>
          <p:nvSpPr>
            <p:cNvPr id="33" name="Freeform 13">
              <a:extLst>
                <a:ext uri="{FF2B5EF4-FFF2-40B4-BE49-F238E27FC236}">
                  <a16:creationId xmlns:a16="http://schemas.microsoft.com/office/drawing/2014/main" xmlns="" id="{9AE3823F-4D56-4BE9-8E66-6870A028182F}"/>
                </a:ext>
              </a:extLst>
            </p:cNvPr>
            <p:cNvSpPr>
              <a:spLocks/>
            </p:cNvSpPr>
            <p:nvPr/>
          </p:nvSpPr>
          <p:spPr bwMode="auto">
            <a:xfrm>
              <a:off x="-60" y="-50"/>
              <a:ext cx="996" cy="929"/>
            </a:xfrm>
            <a:custGeom>
              <a:avLst/>
              <a:gdLst>
                <a:gd name="T0" fmla="*/ 54 w 370"/>
                <a:gd name="T1" fmla="*/ 269 h 345"/>
                <a:gd name="T2" fmla="*/ 89 w 370"/>
                <a:gd name="T3" fmla="*/ 51 h 345"/>
                <a:gd name="T4" fmla="*/ 317 w 370"/>
                <a:gd name="T5" fmla="*/ 83 h 345"/>
                <a:gd name="T6" fmla="*/ 275 w 370"/>
                <a:gd name="T7" fmla="*/ 293 h 345"/>
                <a:gd name="T8" fmla="*/ 54 w 370"/>
                <a:gd name="T9" fmla="*/ 269 h 345"/>
              </a:gdLst>
              <a:ahLst/>
              <a:cxnLst>
                <a:cxn ang="0">
                  <a:pos x="T0" y="T1"/>
                </a:cxn>
                <a:cxn ang="0">
                  <a:pos x="T2" y="T3"/>
                </a:cxn>
                <a:cxn ang="0">
                  <a:pos x="T4" y="T5"/>
                </a:cxn>
                <a:cxn ang="0">
                  <a:pos x="T6" y="T7"/>
                </a:cxn>
                <a:cxn ang="0">
                  <a:pos x="T8" y="T9"/>
                </a:cxn>
              </a:cxnLst>
              <a:rect l="0" t="0" r="r" b="b"/>
              <a:pathLst>
                <a:path w="370" h="345">
                  <a:moveTo>
                    <a:pt x="54" y="269"/>
                  </a:moveTo>
                  <a:cubicBezTo>
                    <a:pt x="0" y="200"/>
                    <a:pt x="16" y="103"/>
                    <a:pt x="89" y="51"/>
                  </a:cubicBezTo>
                  <a:cubicBezTo>
                    <a:pt x="162" y="0"/>
                    <a:pt x="264" y="14"/>
                    <a:pt x="317" y="83"/>
                  </a:cubicBezTo>
                  <a:cubicBezTo>
                    <a:pt x="370" y="152"/>
                    <a:pt x="348" y="242"/>
                    <a:pt x="275" y="293"/>
                  </a:cubicBezTo>
                  <a:cubicBezTo>
                    <a:pt x="203" y="345"/>
                    <a:pt x="107" y="339"/>
                    <a:pt x="54" y="269"/>
                  </a:cubicBezTo>
                </a:path>
              </a:pathLst>
            </a:custGeom>
            <a:solidFill>
              <a:srgbClr val="14596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4" name="Freeform 14">
              <a:extLst>
                <a:ext uri="{FF2B5EF4-FFF2-40B4-BE49-F238E27FC236}">
                  <a16:creationId xmlns:a16="http://schemas.microsoft.com/office/drawing/2014/main" xmlns="" id="{DAD44F77-C4A1-47A4-B417-D607A66BF50D}"/>
                </a:ext>
              </a:extLst>
            </p:cNvPr>
            <p:cNvSpPr>
              <a:spLocks/>
            </p:cNvSpPr>
            <p:nvPr/>
          </p:nvSpPr>
          <p:spPr bwMode="auto">
            <a:xfrm>
              <a:off x="287" y="152"/>
              <a:ext cx="296" cy="533"/>
            </a:xfrm>
            <a:custGeom>
              <a:avLst/>
              <a:gdLst>
                <a:gd name="T0" fmla="*/ 78 w 110"/>
                <a:gd name="T1" fmla="*/ 1 h 198"/>
                <a:gd name="T2" fmla="*/ 31 w 110"/>
                <a:gd name="T3" fmla="*/ 2 h 198"/>
                <a:gd name="T4" fmla="*/ 0 w 110"/>
                <a:gd name="T5" fmla="*/ 38 h 198"/>
                <a:gd name="T6" fmla="*/ 0 w 110"/>
                <a:gd name="T7" fmla="*/ 53 h 198"/>
                <a:gd name="T8" fmla="*/ 2 w 110"/>
                <a:gd name="T9" fmla="*/ 193 h 198"/>
                <a:gd name="T10" fmla="*/ 78 w 110"/>
                <a:gd name="T11" fmla="*/ 196 h 198"/>
                <a:gd name="T12" fmla="*/ 110 w 110"/>
                <a:gd name="T13" fmla="*/ 161 h 198"/>
                <a:gd name="T14" fmla="*/ 110 w 110"/>
                <a:gd name="T15" fmla="*/ 29 h 198"/>
                <a:gd name="T16" fmla="*/ 78 w 110"/>
                <a:gd name="T17" fmla="*/ 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98">
                  <a:moveTo>
                    <a:pt x="78" y="1"/>
                  </a:moveTo>
                  <a:cubicBezTo>
                    <a:pt x="60" y="0"/>
                    <a:pt x="44" y="1"/>
                    <a:pt x="31" y="2"/>
                  </a:cubicBezTo>
                  <a:cubicBezTo>
                    <a:pt x="6" y="4"/>
                    <a:pt x="0" y="14"/>
                    <a:pt x="0" y="38"/>
                  </a:cubicBezTo>
                  <a:cubicBezTo>
                    <a:pt x="0" y="53"/>
                    <a:pt x="0" y="53"/>
                    <a:pt x="0" y="53"/>
                  </a:cubicBezTo>
                  <a:cubicBezTo>
                    <a:pt x="1" y="77"/>
                    <a:pt x="4" y="166"/>
                    <a:pt x="2" y="193"/>
                  </a:cubicBezTo>
                  <a:cubicBezTo>
                    <a:pt x="9" y="195"/>
                    <a:pt x="54" y="198"/>
                    <a:pt x="78" y="196"/>
                  </a:cubicBezTo>
                  <a:cubicBezTo>
                    <a:pt x="101" y="194"/>
                    <a:pt x="110" y="190"/>
                    <a:pt x="110" y="161"/>
                  </a:cubicBezTo>
                  <a:cubicBezTo>
                    <a:pt x="110" y="29"/>
                    <a:pt x="110" y="29"/>
                    <a:pt x="110" y="29"/>
                  </a:cubicBezTo>
                  <a:cubicBezTo>
                    <a:pt x="110" y="7"/>
                    <a:pt x="103" y="2"/>
                    <a:pt x="78" y="1"/>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5" name="Freeform 15">
              <a:extLst>
                <a:ext uri="{FF2B5EF4-FFF2-40B4-BE49-F238E27FC236}">
                  <a16:creationId xmlns:a16="http://schemas.microsoft.com/office/drawing/2014/main" xmlns="" id="{1AE40BDF-76B3-472C-A714-97A9C9834ABE}"/>
                </a:ext>
              </a:extLst>
            </p:cNvPr>
            <p:cNvSpPr>
              <a:spLocks/>
            </p:cNvSpPr>
            <p:nvPr/>
          </p:nvSpPr>
          <p:spPr bwMode="auto">
            <a:xfrm>
              <a:off x="312" y="203"/>
              <a:ext cx="247" cy="369"/>
            </a:xfrm>
            <a:custGeom>
              <a:avLst/>
              <a:gdLst>
                <a:gd name="T0" fmla="*/ 90 w 92"/>
                <a:gd name="T1" fmla="*/ 137 h 137"/>
                <a:gd name="T2" fmla="*/ 3 w 92"/>
                <a:gd name="T3" fmla="*/ 135 h 137"/>
                <a:gd name="T4" fmla="*/ 2 w 92"/>
                <a:gd name="T5" fmla="*/ 4 h 137"/>
                <a:gd name="T6" fmla="*/ 91 w 92"/>
                <a:gd name="T7" fmla="*/ 2 h 137"/>
                <a:gd name="T8" fmla="*/ 90 w 92"/>
                <a:gd name="T9" fmla="*/ 137 h 137"/>
              </a:gdLst>
              <a:ahLst/>
              <a:cxnLst>
                <a:cxn ang="0">
                  <a:pos x="T0" y="T1"/>
                </a:cxn>
                <a:cxn ang="0">
                  <a:pos x="T2" y="T3"/>
                </a:cxn>
                <a:cxn ang="0">
                  <a:pos x="T4" y="T5"/>
                </a:cxn>
                <a:cxn ang="0">
                  <a:pos x="T6" y="T7"/>
                </a:cxn>
                <a:cxn ang="0">
                  <a:pos x="T8" y="T9"/>
                </a:cxn>
              </a:cxnLst>
              <a:rect l="0" t="0" r="r" b="b"/>
              <a:pathLst>
                <a:path w="92" h="137">
                  <a:moveTo>
                    <a:pt x="90" y="137"/>
                  </a:moveTo>
                  <a:cubicBezTo>
                    <a:pt x="3" y="135"/>
                    <a:pt x="3" y="135"/>
                    <a:pt x="3" y="135"/>
                  </a:cubicBezTo>
                  <a:cubicBezTo>
                    <a:pt x="3" y="135"/>
                    <a:pt x="0" y="49"/>
                    <a:pt x="2" y="4"/>
                  </a:cubicBezTo>
                  <a:cubicBezTo>
                    <a:pt x="29" y="1"/>
                    <a:pt x="65" y="0"/>
                    <a:pt x="91" y="2"/>
                  </a:cubicBezTo>
                  <a:cubicBezTo>
                    <a:pt x="92" y="64"/>
                    <a:pt x="90" y="137"/>
                    <a:pt x="90" y="137"/>
                  </a:cubicBezTo>
                </a:path>
              </a:pathLst>
            </a:custGeom>
            <a:solidFill>
              <a:srgbClr val="00C2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6" name="Freeform 16">
              <a:extLst>
                <a:ext uri="{FF2B5EF4-FFF2-40B4-BE49-F238E27FC236}">
                  <a16:creationId xmlns:a16="http://schemas.microsoft.com/office/drawing/2014/main" xmlns="" id="{C9E568C6-E9E9-409D-8041-D5C9C44E705F}"/>
                </a:ext>
              </a:extLst>
            </p:cNvPr>
            <p:cNvSpPr>
              <a:spLocks/>
            </p:cNvSpPr>
            <p:nvPr/>
          </p:nvSpPr>
          <p:spPr bwMode="auto">
            <a:xfrm>
              <a:off x="411" y="596"/>
              <a:ext cx="49" cy="54"/>
            </a:xfrm>
            <a:custGeom>
              <a:avLst/>
              <a:gdLst>
                <a:gd name="T0" fmla="*/ 10 w 18"/>
                <a:gd name="T1" fmla="*/ 19 h 20"/>
                <a:gd name="T2" fmla="*/ 18 w 18"/>
                <a:gd name="T3" fmla="*/ 9 h 20"/>
                <a:gd name="T4" fmla="*/ 9 w 18"/>
                <a:gd name="T5" fmla="*/ 0 h 20"/>
                <a:gd name="T6" fmla="*/ 0 w 18"/>
                <a:gd name="T7" fmla="*/ 10 h 20"/>
                <a:gd name="T8" fmla="*/ 10 w 18"/>
                <a:gd name="T9" fmla="*/ 19 h 20"/>
              </a:gdLst>
              <a:ahLst/>
              <a:cxnLst>
                <a:cxn ang="0">
                  <a:pos x="T0" y="T1"/>
                </a:cxn>
                <a:cxn ang="0">
                  <a:pos x="T2" y="T3"/>
                </a:cxn>
                <a:cxn ang="0">
                  <a:pos x="T4" y="T5"/>
                </a:cxn>
                <a:cxn ang="0">
                  <a:pos x="T6" y="T7"/>
                </a:cxn>
                <a:cxn ang="0">
                  <a:pos x="T8" y="T9"/>
                </a:cxn>
              </a:cxnLst>
              <a:rect l="0" t="0" r="r" b="b"/>
              <a:pathLst>
                <a:path w="18" h="20">
                  <a:moveTo>
                    <a:pt x="10" y="19"/>
                  </a:moveTo>
                  <a:cubicBezTo>
                    <a:pt x="15" y="19"/>
                    <a:pt x="18" y="14"/>
                    <a:pt x="18" y="9"/>
                  </a:cubicBezTo>
                  <a:cubicBezTo>
                    <a:pt x="18" y="4"/>
                    <a:pt x="14" y="0"/>
                    <a:pt x="9" y="0"/>
                  </a:cubicBezTo>
                  <a:cubicBezTo>
                    <a:pt x="4" y="1"/>
                    <a:pt x="0" y="5"/>
                    <a:pt x="0" y="10"/>
                  </a:cubicBezTo>
                  <a:cubicBezTo>
                    <a:pt x="0" y="16"/>
                    <a:pt x="4" y="20"/>
                    <a:pt x="10" y="19"/>
                  </a:cubicBezTo>
                </a:path>
              </a:pathLst>
            </a:custGeom>
            <a:solidFill>
              <a:srgbClr val="95E61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Tree>
    <p:extLst>
      <p:ext uri="{BB962C8B-B14F-4D97-AF65-F5344CB8AC3E}">
        <p14:creationId xmlns:p14="http://schemas.microsoft.com/office/powerpoint/2010/main" val="392626565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4 Pie Charts ">
    <p:bg>
      <p:bgRef idx="1001">
        <a:schemeClr val="bg1"/>
      </p:bgRef>
    </p:bg>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xmlns="" id="{55C88D47-86DF-4336-A768-786DBD0060C8}"/>
              </a:ext>
            </a:extLst>
          </p:cNvPr>
          <p:cNvSpPr/>
          <p:nvPr userDrawn="1"/>
        </p:nvSpPr>
        <p:spPr>
          <a:xfrm>
            <a:off x="0" y="1773238"/>
            <a:ext cx="12192000" cy="3023914"/>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8" name="Chart Placeholder 29">
            <a:extLst>
              <a:ext uri="{FF2B5EF4-FFF2-40B4-BE49-F238E27FC236}">
                <a16:creationId xmlns:a16="http://schemas.microsoft.com/office/drawing/2014/main" xmlns="" id="{6F232C89-BD5F-4CA7-A3AA-F6F1576CFE6E}"/>
              </a:ext>
            </a:extLst>
          </p:cNvPr>
          <p:cNvSpPr>
            <a:spLocks noGrp="1"/>
          </p:cNvSpPr>
          <p:nvPr>
            <p:ph type="chart" sz="quarter" idx="39"/>
          </p:nvPr>
        </p:nvSpPr>
        <p:spPr>
          <a:xfrm>
            <a:off x="6601524" y="2032333"/>
            <a:ext cx="1728192" cy="1617453"/>
          </a:xfrm>
          <a:prstGeom prst="rect">
            <a:avLst/>
          </a:prstGeom>
        </p:spPr>
        <p:txBody>
          <a:bodyPr anchor="ctr"/>
          <a:lstStyle>
            <a:lvl1pPr algn="ctr">
              <a:defRPr/>
            </a:lvl1pPr>
          </a:lstStyle>
          <a:p>
            <a:endParaRPr lang="pt-PT" dirty="0"/>
          </a:p>
        </p:txBody>
      </p:sp>
      <p:sp>
        <p:nvSpPr>
          <p:cNvPr id="33" name="Text Placeholder 7">
            <a:extLst>
              <a:ext uri="{FF2B5EF4-FFF2-40B4-BE49-F238E27FC236}">
                <a16:creationId xmlns:a16="http://schemas.microsoft.com/office/drawing/2014/main" xmlns="" id="{D9223961-F190-4765-ADD3-748B8A88C5A4}"/>
              </a:ext>
            </a:extLst>
          </p:cNvPr>
          <p:cNvSpPr>
            <a:spLocks noGrp="1"/>
          </p:cNvSpPr>
          <p:nvPr>
            <p:ph type="body" sz="quarter" idx="34" hasCustomPrompt="1"/>
          </p:nvPr>
        </p:nvSpPr>
        <p:spPr>
          <a:xfrm>
            <a:off x="911424"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0" name="Chart Placeholder 29">
            <a:extLst>
              <a:ext uri="{FF2B5EF4-FFF2-40B4-BE49-F238E27FC236}">
                <a16:creationId xmlns:a16="http://schemas.microsoft.com/office/drawing/2014/main" xmlns="" id="{667CB86F-C1D1-4D9A-BBD9-57EF8C95B524}"/>
              </a:ext>
            </a:extLst>
          </p:cNvPr>
          <p:cNvSpPr>
            <a:spLocks noGrp="1"/>
          </p:cNvSpPr>
          <p:nvPr userDrawn="1">
            <p:ph type="chart" sz="quarter" idx="10"/>
          </p:nvPr>
        </p:nvSpPr>
        <p:spPr>
          <a:xfrm>
            <a:off x="1235460" y="2027570"/>
            <a:ext cx="1728192" cy="1617453"/>
          </a:xfrm>
          <a:prstGeom prst="rect">
            <a:avLst/>
          </a:prstGeom>
        </p:spPr>
        <p:txBody>
          <a:bodyPr anchor="ctr"/>
          <a:lstStyle>
            <a:lvl1pPr algn="ctr">
              <a:defRPr/>
            </a:lvl1pPr>
          </a:lstStyle>
          <a:p>
            <a:endParaRPr lang="pt-PT" dirty="0"/>
          </a:p>
        </p:txBody>
      </p:sp>
      <p:sp>
        <p:nvSpPr>
          <p:cNvPr id="32" name="Text Placeholder 31">
            <a:extLst>
              <a:ext uri="{FF2B5EF4-FFF2-40B4-BE49-F238E27FC236}">
                <a16:creationId xmlns:a16="http://schemas.microsoft.com/office/drawing/2014/main" xmlns="" id="{B1204F05-191D-4ACA-AADF-FB43F1F07D83}"/>
              </a:ext>
            </a:extLst>
          </p:cNvPr>
          <p:cNvSpPr>
            <a:spLocks noGrp="1"/>
          </p:cNvSpPr>
          <p:nvPr userDrawn="1">
            <p:ph type="body" sz="quarter" idx="11" hasCustomPrompt="1"/>
          </p:nvPr>
        </p:nvSpPr>
        <p:spPr>
          <a:xfrm>
            <a:off x="1702767" y="2708275"/>
            <a:ext cx="864842" cy="314325"/>
          </a:xfrm>
          <a:prstGeom prst="rect">
            <a:avLst/>
          </a:prstGeom>
        </p:spPr>
        <p:txBody>
          <a:bodyPr anchor="ctr">
            <a:noAutofit/>
          </a:bodyPr>
          <a:lstStyle>
            <a:lvl1pPr algn="ctr">
              <a:defRPr sz="1600" b="1"/>
            </a:lvl1pPr>
          </a:lstStyle>
          <a:p>
            <a:pPr lvl="0"/>
            <a:r>
              <a:rPr lang="pt-PT" dirty="0"/>
              <a:t>XX%</a:t>
            </a:r>
          </a:p>
        </p:txBody>
      </p:sp>
      <p:sp>
        <p:nvSpPr>
          <p:cNvPr id="34" name="Text Placeholder 7">
            <a:extLst>
              <a:ext uri="{FF2B5EF4-FFF2-40B4-BE49-F238E27FC236}">
                <a16:creationId xmlns:a16="http://schemas.microsoft.com/office/drawing/2014/main" xmlns="" id="{3F48228B-C831-497E-A26D-61A81F63E42B}"/>
              </a:ext>
            </a:extLst>
          </p:cNvPr>
          <p:cNvSpPr>
            <a:spLocks noGrp="1"/>
          </p:cNvSpPr>
          <p:nvPr userDrawn="1">
            <p:ph type="body" sz="quarter" idx="35" hasCustomPrompt="1"/>
          </p:nvPr>
        </p:nvSpPr>
        <p:spPr>
          <a:xfrm>
            <a:off x="3594456"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5" name="Chart Placeholder 29">
            <a:extLst>
              <a:ext uri="{FF2B5EF4-FFF2-40B4-BE49-F238E27FC236}">
                <a16:creationId xmlns:a16="http://schemas.microsoft.com/office/drawing/2014/main" xmlns="" id="{D061EF55-20AF-4182-B722-C227F72A880B}"/>
              </a:ext>
            </a:extLst>
          </p:cNvPr>
          <p:cNvSpPr>
            <a:spLocks noGrp="1"/>
          </p:cNvSpPr>
          <p:nvPr userDrawn="1">
            <p:ph type="chart" sz="quarter" idx="36"/>
          </p:nvPr>
        </p:nvSpPr>
        <p:spPr>
          <a:xfrm>
            <a:off x="3918492" y="2027570"/>
            <a:ext cx="1728192" cy="1617453"/>
          </a:xfrm>
          <a:prstGeom prst="rect">
            <a:avLst/>
          </a:prstGeom>
        </p:spPr>
        <p:txBody>
          <a:bodyPr anchor="ctr"/>
          <a:lstStyle>
            <a:lvl1pPr algn="ctr">
              <a:defRPr/>
            </a:lvl1pPr>
          </a:lstStyle>
          <a:p>
            <a:endParaRPr lang="pt-PT" dirty="0"/>
          </a:p>
        </p:txBody>
      </p:sp>
      <p:sp>
        <p:nvSpPr>
          <p:cNvPr id="36" name="Text Placeholder 31">
            <a:extLst>
              <a:ext uri="{FF2B5EF4-FFF2-40B4-BE49-F238E27FC236}">
                <a16:creationId xmlns:a16="http://schemas.microsoft.com/office/drawing/2014/main" xmlns="" id="{E682B04D-D1A2-4B73-BDB4-D4FBD2A9BEF1}"/>
              </a:ext>
            </a:extLst>
          </p:cNvPr>
          <p:cNvSpPr>
            <a:spLocks noGrp="1"/>
          </p:cNvSpPr>
          <p:nvPr userDrawn="1">
            <p:ph type="body" sz="quarter" idx="37" hasCustomPrompt="1"/>
          </p:nvPr>
        </p:nvSpPr>
        <p:spPr>
          <a:xfrm>
            <a:off x="4379763" y="2708275"/>
            <a:ext cx="864842" cy="314325"/>
          </a:xfrm>
          <a:prstGeom prst="rect">
            <a:avLst/>
          </a:prstGeom>
        </p:spPr>
        <p:txBody>
          <a:bodyPr anchor="ctr">
            <a:noAutofit/>
          </a:bodyPr>
          <a:lstStyle>
            <a:lvl1pPr algn="ctr">
              <a:defRPr sz="1600" b="1"/>
            </a:lvl1pPr>
          </a:lstStyle>
          <a:p>
            <a:pPr lvl="0"/>
            <a:r>
              <a:rPr lang="pt-PT" dirty="0"/>
              <a:t>XX%</a:t>
            </a:r>
          </a:p>
        </p:txBody>
      </p:sp>
      <p:sp>
        <p:nvSpPr>
          <p:cNvPr id="37" name="Text Placeholder 7">
            <a:extLst>
              <a:ext uri="{FF2B5EF4-FFF2-40B4-BE49-F238E27FC236}">
                <a16:creationId xmlns:a16="http://schemas.microsoft.com/office/drawing/2014/main" xmlns="" id="{3C81FA68-C8C6-4011-8666-EF35E85DCC96}"/>
              </a:ext>
            </a:extLst>
          </p:cNvPr>
          <p:cNvSpPr>
            <a:spLocks noGrp="1"/>
          </p:cNvSpPr>
          <p:nvPr userDrawn="1">
            <p:ph type="body" sz="quarter" idx="38" hasCustomPrompt="1"/>
          </p:nvPr>
        </p:nvSpPr>
        <p:spPr>
          <a:xfrm>
            <a:off x="6277488"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9" name="Text Placeholder 31">
            <a:extLst>
              <a:ext uri="{FF2B5EF4-FFF2-40B4-BE49-F238E27FC236}">
                <a16:creationId xmlns:a16="http://schemas.microsoft.com/office/drawing/2014/main" xmlns="" id="{9EF5179D-59B1-44D7-BC86-E8A77DCFF84C}"/>
              </a:ext>
            </a:extLst>
          </p:cNvPr>
          <p:cNvSpPr>
            <a:spLocks noGrp="1"/>
          </p:cNvSpPr>
          <p:nvPr userDrawn="1">
            <p:ph type="body" sz="quarter" idx="40" hasCustomPrompt="1"/>
          </p:nvPr>
        </p:nvSpPr>
        <p:spPr>
          <a:xfrm>
            <a:off x="7046763" y="2708275"/>
            <a:ext cx="864842" cy="314325"/>
          </a:xfrm>
          <a:prstGeom prst="rect">
            <a:avLst/>
          </a:prstGeom>
        </p:spPr>
        <p:txBody>
          <a:bodyPr anchor="ctr">
            <a:noAutofit/>
          </a:bodyPr>
          <a:lstStyle>
            <a:lvl1pPr algn="ctr">
              <a:defRPr sz="1600" b="1"/>
            </a:lvl1pPr>
          </a:lstStyle>
          <a:p>
            <a:pPr lvl="0"/>
            <a:r>
              <a:rPr lang="pt-PT" dirty="0"/>
              <a:t>XX%</a:t>
            </a:r>
          </a:p>
        </p:txBody>
      </p:sp>
      <p:sp>
        <p:nvSpPr>
          <p:cNvPr id="40" name="Chart Placeholder 29">
            <a:extLst>
              <a:ext uri="{FF2B5EF4-FFF2-40B4-BE49-F238E27FC236}">
                <a16:creationId xmlns:a16="http://schemas.microsoft.com/office/drawing/2014/main" xmlns="" id="{D076F0C2-9B62-4C55-88BD-5D8F3A4066E8}"/>
              </a:ext>
            </a:extLst>
          </p:cNvPr>
          <p:cNvSpPr>
            <a:spLocks noGrp="1"/>
          </p:cNvSpPr>
          <p:nvPr userDrawn="1">
            <p:ph type="chart" sz="quarter" idx="41"/>
          </p:nvPr>
        </p:nvSpPr>
        <p:spPr>
          <a:xfrm>
            <a:off x="9284556" y="2032333"/>
            <a:ext cx="1728192" cy="1617453"/>
          </a:xfrm>
          <a:prstGeom prst="rect">
            <a:avLst/>
          </a:prstGeom>
        </p:spPr>
        <p:txBody>
          <a:bodyPr anchor="ctr"/>
          <a:lstStyle>
            <a:lvl1pPr algn="ctr">
              <a:defRPr/>
            </a:lvl1pPr>
          </a:lstStyle>
          <a:p>
            <a:endParaRPr lang="pt-PT" dirty="0"/>
          </a:p>
        </p:txBody>
      </p:sp>
      <p:sp>
        <p:nvSpPr>
          <p:cNvPr id="41" name="Text Placeholder 7">
            <a:extLst>
              <a:ext uri="{FF2B5EF4-FFF2-40B4-BE49-F238E27FC236}">
                <a16:creationId xmlns:a16="http://schemas.microsoft.com/office/drawing/2014/main" xmlns="" id="{E7590D3D-14BD-4608-AB95-0952261EAA1C}"/>
              </a:ext>
            </a:extLst>
          </p:cNvPr>
          <p:cNvSpPr>
            <a:spLocks noGrp="1"/>
          </p:cNvSpPr>
          <p:nvPr userDrawn="1">
            <p:ph type="body" sz="quarter" idx="42" hasCustomPrompt="1"/>
          </p:nvPr>
        </p:nvSpPr>
        <p:spPr>
          <a:xfrm>
            <a:off x="8960520"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42" name="Text Placeholder 31">
            <a:extLst>
              <a:ext uri="{FF2B5EF4-FFF2-40B4-BE49-F238E27FC236}">
                <a16:creationId xmlns:a16="http://schemas.microsoft.com/office/drawing/2014/main" xmlns="" id="{93DCB675-62E7-4926-98A4-F120ABA92EBF}"/>
              </a:ext>
            </a:extLst>
          </p:cNvPr>
          <p:cNvSpPr>
            <a:spLocks noGrp="1"/>
          </p:cNvSpPr>
          <p:nvPr userDrawn="1">
            <p:ph type="body" sz="quarter" idx="43" hasCustomPrompt="1"/>
          </p:nvPr>
        </p:nvSpPr>
        <p:spPr>
          <a:xfrm>
            <a:off x="9751863" y="2708275"/>
            <a:ext cx="864842" cy="314325"/>
          </a:xfrm>
          <a:prstGeom prst="rect">
            <a:avLst/>
          </a:prstGeom>
        </p:spPr>
        <p:txBody>
          <a:bodyPr anchor="ctr">
            <a:noAutofit/>
          </a:bodyPr>
          <a:lstStyle>
            <a:lvl1pPr algn="ctr">
              <a:defRPr sz="1600" b="1"/>
            </a:lvl1pPr>
          </a:lstStyle>
          <a:p>
            <a:pPr lvl="0"/>
            <a:r>
              <a:rPr lang="pt-PT" dirty="0"/>
              <a:t>XX%</a:t>
            </a:r>
          </a:p>
        </p:txBody>
      </p:sp>
      <p:sp>
        <p:nvSpPr>
          <p:cNvPr id="43" name="Text Placeholder 7">
            <a:extLst>
              <a:ext uri="{FF2B5EF4-FFF2-40B4-BE49-F238E27FC236}">
                <a16:creationId xmlns:a16="http://schemas.microsoft.com/office/drawing/2014/main" xmlns="" id="{C70FC002-22B1-4B43-A640-05B3543D2B31}"/>
              </a:ext>
            </a:extLst>
          </p:cNvPr>
          <p:cNvSpPr>
            <a:spLocks noGrp="1"/>
          </p:cNvSpPr>
          <p:nvPr userDrawn="1">
            <p:ph type="body" sz="quarter" idx="44" hasCustomPrompt="1"/>
          </p:nvPr>
        </p:nvSpPr>
        <p:spPr>
          <a:xfrm>
            <a:off x="1127448" y="5308653"/>
            <a:ext cx="1656184" cy="576064"/>
          </a:xfrm>
          <a:prstGeom prst="rect">
            <a:avLst/>
          </a:prstGeom>
        </p:spPr>
        <p:txBody>
          <a:bodyPr anchor="ctr">
            <a:noAutofit/>
          </a:bodyPr>
          <a:lstStyle>
            <a:lvl1pPr algn="ctr">
              <a:lnSpc>
                <a:spcPts val="3200"/>
              </a:lnSpc>
              <a:defRPr sz="2800" b="1">
                <a:solidFill>
                  <a:srgbClr val="2B0A3D"/>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xx%</a:t>
            </a:r>
          </a:p>
        </p:txBody>
      </p:sp>
      <p:sp>
        <p:nvSpPr>
          <p:cNvPr id="44" name="Text Placeholder 7">
            <a:extLst>
              <a:ext uri="{FF2B5EF4-FFF2-40B4-BE49-F238E27FC236}">
                <a16:creationId xmlns:a16="http://schemas.microsoft.com/office/drawing/2014/main" xmlns="" id="{8E1CE648-2FAE-4439-A1A4-5BE3863514F4}"/>
              </a:ext>
            </a:extLst>
          </p:cNvPr>
          <p:cNvSpPr>
            <a:spLocks noGrp="1"/>
          </p:cNvSpPr>
          <p:nvPr>
            <p:ph type="body" sz="quarter" idx="45" hasCustomPrompt="1"/>
          </p:nvPr>
        </p:nvSpPr>
        <p:spPr>
          <a:xfrm>
            <a:off x="2883395" y="5163112"/>
            <a:ext cx="8399412" cy="867147"/>
          </a:xfrm>
          <a:prstGeom prst="rect">
            <a:avLst/>
          </a:prstGeom>
        </p:spPr>
        <p:txBody>
          <a:bodyPr anchor="ctr">
            <a:noAutofit/>
          </a:bodyPr>
          <a:lstStyle>
            <a:lvl1pPr algn="l">
              <a:lnSpc>
                <a:spcPts val="1800"/>
              </a:lnSpc>
              <a:spcBef>
                <a:spcPts val="600"/>
              </a:spcBef>
              <a:defRPr sz="16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18"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0"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1"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2"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smtClean="0">
                <a:solidFill>
                  <a:srgbClr val="00458D"/>
                </a:solidFill>
                <a:latin typeface="+mj-lt"/>
                <a:cs typeface="Arial" panose="020B0604020202020204" pitchFamily="34" charset="0"/>
              </a:rPr>
              <a:t>Presentation Title | Author | Date</a:t>
            </a:r>
            <a:endParaRPr lang="en-US" sz="800" kern="0" dirty="0">
              <a:solidFill>
                <a:srgbClr val="00458D"/>
              </a:solidFill>
              <a:latin typeface="+mj-lt"/>
              <a:cs typeface="Arial" panose="020B0604020202020204" pitchFamily="34" charset="0"/>
            </a:endParaRPr>
          </a:p>
        </p:txBody>
      </p:sp>
      <p:sp>
        <p:nvSpPr>
          <p:cNvPr id="23"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72951254"/>
      </p:ext>
    </p:extLst>
  </p:cSld>
  <p:clrMapOvr>
    <a:overrideClrMapping bg1="lt1" tx1="dk1" bg2="lt2" tx2="dk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3 columns">
    <p:bg>
      <p:bgRef idx="1001">
        <a:schemeClr val="bg1"/>
      </p:bgRef>
    </p:bg>
    <p:spTree>
      <p:nvGrpSpPr>
        <p:cNvPr id="1" name=""/>
        <p:cNvGrpSpPr/>
        <p:nvPr/>
      </p:nvGrpSpPr>
      <p:grpSpPr>
        <a:xfrm>
          <a:off x="0" y="0"/>
          <a:ext cx="0" cy="0"/>
          <a:chOff x="0" y="0"/>
          <a:chExt cx="0" cy="0"/>
        </a:xfrm>
      </p:grpSpPr>
      <p:pic>
        <p:nvPicPr>
          <p:cNvPr id="20" name="Graphic 19">
            <a:extLst>
              <a:ext uri="{FF2B5EF4-FFF2-40B4-BE49-F238E27FC236}">
                <a16:creationId xmlns:a16="http://schemas.microsoft.com/office/drawing/2014/main" xmlns="" id="{F28BC1D5-366F-454F-B964-C24C14979142}"/>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rot="16200000">
            <a:off x="8823521" y="-1667562"/>
            <a:ext cx="1706401" cy="5030555"/>
          </a:xfrm>
          <a:prstGeom prst="rect">
            <a:avLst/>
          </a:prstGeom>
        </p:spPr>
      </p:pic>
      <p:sp>
        <p:nvSpPr>
          <p:cNvPr id="4" name="Rectangle 3">
            <a:extLst>
              <a:ext uri="{FF2B5EF4-FFF2-40B4-BE49-F238E27FC236}">
                <a16:creationId xmlns:a16="http://schemas.microsoft.com/office/drawing/2014/main" xmlns="" id="{9653C8D1-E525-4A1D-BA42-B310FCE0AA96}"/>
              </a:ext>
            </a:extLst>
          </p:cNvPr>
          <p:cNvSpPr/>
          <p:nvPr userDrawn="1"/>
        </p:nvSpPr>
        <p:spPr>
          <a:xfrm>
            <a:off x="407988"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5" name="Rectangle 4">
            <a:extLst>
              <a:ext uri="{FF2B5EF4-FFF2-40B4-BE49-F238E27FC236}">
                <a16:creationId xmlns:a16="http://schemas.microsoft.com/office/drawing/2014/main" xmlns="" id="{5D624820-6891-4116-9EE3-E6D3B41D5557}"/>
              </a:ext>
            </a:extLst>
          </p:cNvPr>
          <p:cNvSpPr/>
          <p:nvPr userDrawn="1"/>
        </p:nvSpPr>
        <p:spPr>
          <a:xfrm>
            <a:off x="4333875"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6" name="Rectangle 5">
            <a:extLst>
              <a:ext uri="{FF2B5EF4-FFF2-40B4-BE49-F238E27FC236}">
                <a16:creationId xmlns:a16="http://schemas.microsoft.com/office/drawing/2014/main" xmlns="" id="{4ED1E18D-CB5A-40D2-9E0C-21B1DC24C582}"/>
              </a:ext>
            </a:extLst>
          </p:cNvPr>
          <p:cNvSpPr/>
          <p:nvPr userDrawn="1"/>
        </p:nvSpPr>
        <p:spPr>
          <a:xfrm>
            <a:off x="8259763" y="2406300"/>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1" name="Text Placeholder 4">
            <a:extLst>
              <a:ext uri="{FF2B5EF4-FFF2-40B4-BE49-F238E27FC236}">
                <a16:creationId xmlns:a16="http://schemas.microsoft.com/office/drawing/2014/main" xmlns="" id="{5714BE43-18D4-460E-A270-8F2FA1EB1FE6}"/>
              </a:ext>
            </a:extLst>
          </p:cNvPr>
          <p:cNvSpPr>
            <a:spLocks noGrp="1"/>
          </p:cNvSpPr>
          <p:nvPr>
            <p:ph type="body" sz="quarter" idx="13" hasCustomPrompt="1"/>
          </p:nvPr>
        </p:nvSpPr>
        <p:spPr>
          <a:xfrm>
            <a:off x="725016" y="3332368"/>
            <a:ext cx="2890194" cy="645047"/>
          </a:xfrm>
          <a:prstGeom prst="rect">
            <a:avLst/>
          </a:prstGeom>
          <a:noFill/>
        </p:spPr>
        <p:txBody>
          <a:bodyPr anchor="ctr">
            <a:noAutofit/>
          </a:bodyPr>
          <a:lstStyle>
            <a:lvl1pPr algn="l">
              <a:lnSpc>
                <a:spcPts val="1800"/>
              </a:lnSpc>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7">
            <a:extLst>
              <a:ext uri="{FF2B5EF4-FFF2-40B4-BE49-F238E27FC236}">
                <a16:creationId xmlns:a16="http://schemas.microsoft.com/office/drawing/2014/main" xmlns="" id="{DF3E2A1A-B668-4C6F-87C6-8F37A241C2C0}"/>
              </a:ext>
            </a:extLst>
          </p:cNvPr>
          <p:cNvSpPr>
            <a:spLocks noGrp="1"/>
          </p:cNvSpPr>
          <p:nvPr>
            <p:ph type="body" sz="quarter" idx="32" hasCustomPrompt="1"/>
          </p:nvPr>
        </p:nvSpPr>
        <p:spPr>
          <a:xfrm>
            <a:off x="725016" y="4079992"/>
            <a:ext cx="2874219" cy="1711208"/>
          </a:xfrm>
          <a:prstGeom prst="rect">
            <a:avLst/>
          </a:prstGeom>
        </p:spPr>
        <p:txBody>
          <a:bodyPr>
            <a:noAutofit/>
          </a:bodyPr>
          <a:lstStyle>
            <a:lvl1pPr>
              <a:lnSpc>
                <a:spcPct val="100000"/>
              </a:lnSpc>
              <a:defRPr sz="1400"/>
            </a:lvl1pPr>
            <a:lvl2pPr>
              <a:lnSpc>
                <a:spcPts val="1400"/>
              </a:lnSpc>
              <a:defRPr sz="1200"/>
            </a:lvl2pPr>
            <a:lvl3pPr>
              <a:lnSpc>
                <a:spcPts val="1300"/>
              </a:lnSpc>
              <a:defRPr sz="1100"/>
            </a:lvl3pPr>
            <a:lvl4pPr>
              <a:lnSpc>
                <a:spcPts val="1200"/>
              </a:lnSpc>
              <a:defRPr sz="1000"/>
            </a:lvl4pPr>
            <a:lvl5pPr>
              <a:lnSpc>
                <a:spcPct val="100000"/>
              </a:lnSpc>
              <a:defRPr sz="1200"/>
            </a:lvl5pPr>
          </a:lstStyle>
          <a:p>
            <a:pPr lvl="0"/>
            <a:r>
              <a:rPr lang="en-US" dirty="0"/>
              <a:t>Click to insert text</a:t>
            </a:r>
          </a:p>
          <a:p>
            <a:pPr lvl="1"/>
            <a:r>
              <a:rPr lang="en-US" dirty="0" smtClean="0"/>
              <a:t>Second level</a:t>
            </a:r>
          </a:p>
          <a:p>
            <a:pPr lvl="2"/>
            <a:r>
              <a:rPr lang="en-US" dirty="0" smtClean="0"/>
              <a:t>Third level</a:t>
            </a:r>
          </a:p>
          <a:p>
            <a:pPr lvl="3"/>
            <a:r>
              <a:rPr lang="en-US" dirty="0" smtClean="0"/>
              <a:t>Fourth level</a:t>
            </a:r>
            <a:endParaRPr lang="en-US" dirty="0"/>
          </a:p>
        </p:txBody>
      </p:sp>
      <p:sp>
        <p:nvSpPr>
          <p:cNvPr id="33" name="Text Placeholder 4">
            <a:extLst>
              <a:ext uri="{FF2B5EF4-FFF2-40B4-BE49-F238E27FC236}">
                <a16:creationId xmlns:a16="http://schemas.microsoft.com/office/drawing/2014/main" xmlns="" id="{A44485C3-4220-46B7-B1FC-AB2889C2B910}"/>
              </a:ext>
            </a:extLst>
          </p:cNvPr>
          <p:cNvSpPr>
            <a:spLocks noGrp="1"/>
          </p:cNvSpPr>
          <p:nvPr>
            <p:ph type="body" sz="quarter" idx="33" hasCustomPrompt="1"/>
          </p:nvPr>
        </p:nvSpPr>
        <p:spPr>
          <a:xfrm>
            <a:off x="4650903" y="3332368"/>
            <a:ext cx="2890194" cy="645047"/>
          </a:xfrm>
          <a:prstGeom prst="rect">
            <a:avLst/>
          </a:prstGeom>
          <a:noFill/>
        </p:spPr>
        <p:txBody>
          <a:bodyPr anchor="ctr">
            <a:noAutofit/>
          </a:bodyPr>
          <a:lstStyle>
            <a:lvl1pPr algn="l">
              <a:lnSpc>
                <a:spcPts val="1800"/>
              </a:lnSpc>
              <a:defRPr sz="1600" b="1">
                <a:solidFill>
                  <a:srgbClr val="FF304C"/>
                </a:solidFill>
              </a:defRPr>
            </a:lvl1pPr>
            <a:lvl2pPr>
              <a:defRPr sz="1400"/>
            </a:lvl2pPr>
            <a:lvl3pPr>
              <a:defRPr sz="1200"/>
            </a:lvl3pPr>
            <a:lvl4pPr>
              <a:defRPr sz="1100"/>
            </a:lvl4pPr>
            <a:lvl5pPr>
              <a:defRPr sz="1100"/>
            </a:lvl5pPr>
          </a:lstStyle>
          <a:p>
            <a:pPr lvl="0"/>
            <a:r>
              <a:rPr lang="en-US" dirty="0"/>
              <a:t>Click to insert title</a:t>
            </a:r>
          </a:p>
        </p:txBody>
      </p:sp>
      <p:sp>
        <p:nvSpPr>
          <p:cNvPr id="35" name="Text Placeholder 4">
            <a:extLst>
              <a:ext uri="{FF2B5EF4-FFF2-40B4-BE49-F238E27FC236}">
                <a16:creationId xmlns:a16="http://schemas.microsoft.com/office/drawing/2014/main" xmlns="" id="{310CE3C3-B1E7-4F6F-B7BE-DF93DF2ACD74}"/>
              </a:ext>
            </a:extLst>
          </p:cNvPr>
          <p:cNvSpPr>
            <a:spLocks noGrp="1"/>
          </p:cNvSpPr>
          <p:nvPr>
            <p:ph type="body" sz="quarter" idx="35" hasCustomPrompt="1"/>
          </p:nvPr>
        </p:nvSpPr>
        <p:spPr>
          <a:xfrm>
            <a:off x="8576791" y="3332368"/>
            <a:ext cx="2890194" cy="645047"/>
          </a:xfrm>
          <a:prstGeom prst="rect">
            <a:avLst/>
          </a:prstGeom>
          <a:noFill/>
        </p:spPr>
        <p:txBody>
          <a:bodyPr anchor="ctr">
            <a:noAutofit/>
          </a:bodyPr>
          <a:lstStyle>
            <a:lvl1pPr algn="l">
              <a:lnSpc>
                <a:spcPts val="1800"/>
              </a:lnSpc>
              <a:defRPr sz="1600" b="1">
                <a:solidFill>
                  <a:srgbClr val="2C004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7">
            <a:extLst>
              <a:ext uri="{FF2B5EF4-FFF2-40B4-BE49-F238E27FC236}">
                <a16:creationId xmlns:a16="http://schemas.microsoft.com/office/drawing/2014/main" xmlns="" id="{32047331-01BE-47AE-BC0C-B787B1E9553B}"/>
              </a:ext>
            </a:extLst>
          </p:cNvPr>
          <p:cNvSpPr>
            <a:spLocks noGrp="1"/>
          </p:cNvSpPr>
          <p:nvPr>
            <p:ph type="body" sz="quarter" idx="37" hasCustomPrompt="1"/>
          </p:nvPr>
        </p:nvSpPr>
        <p:spPr>
          <a:xfrm>
            <a:off x="8498131" y="295729"/>
            <a:ext cx="2927906" cy="876300"/>
          </a:xfrm>
          <a:prstGeom prst="rect">
            <a:avLst/>
          </a:prstGeom>
        </p:spPr>
        <p:txBody>
          <a:bodyPr anchor="t">
            <a:noAutofit/>
          </a:bodyPr>
          <a:lstStyle>
            <a:lvl1pPr>
              <a:lnSpc>
                <a:spcPct val="100000"/>
              </a:lnSpc>
              <a:defRPr sz="1600" b="1"/>
            </a:lvl1pPr>
            <a:lvl2pPr>
              <a:lnSpc>
                <a:spcPct val="100000"/>
              </a:lnSpc>
              <a:defRPr sz="1600"/>
            </a:lvl2pPr>
            <a:lvl3pPr>
              <a:lnSpc>
                <a:spcPct val="100000"/>
              </a:lnSpc>
              <a:defRPr sz="1600"/>
            </a:lvl3pPr>
            <a:lvl4pPr>
              <a:lnSpc>
                <a:spcPct val="100000"/>
              </a:lnSpc>
              <a:defRPr sz="1600"/>
            </a:lvl4pPr>
            <a:lvl5pPr>
              <a:lnSpc>
                <a:spcPct val="100000"/>
              </a:lnSpc>
              <a:defRPr sz="1600"/>
            </a:lvl5pPr>
          </a:lstStyle>
          <a:p>
            <a:pPr lvl="0"/>
            <a:r>
              <a:rPr lang="en-US" dirty="0"/>
              <a:t>Click to insert text</a:t>
            </a:r>
          </a:p>
        </p:txBody>
      </p:sp>
      <p:pic>
        <p:nvPicPr>
          <p:cNvPr id="15" name="Graphic 14">
            <a:extLst>
              <a:ext uri="{FF2B5EF4-FFF2-40B4-BE49-F238E27FC236}">
                <a16:creationId xmlns:a16="http://schemas.microsoft.com/office/drawing/2014/main" xmlns="" id="{CA70D5E4-F0EE-4368-A09C-60021E85A04E}"/>
              </a:ext>
            </a:extLst>
          </p:cNvPr>
          <p:cNvPicPr>
            <a:picLocks noChangeAspect="1"/>
          </p:cNvPicPr>
          <p:nvPr userDrawn="1"/>
        </p:nvPicPr>
        <p:blipFill rotWithShape="1">
          <a:blip r:embed="rId4">
            <a:extLst>
              <a:ext uri="{96DAC541-7B7A-43D3-8B79-37D633B846F1}">
                <asvg:svgBlip xmlns:asvg="http://schemas.microsoft.com/office/drawing/2016/SVG/main" xmlns="" r:embed="rId5"/>
              </a:ext>
            </a:extLst>
          </a:blip>
          <a:srcRect l="81836" t="-4713" b="16530"/>
          <a:stretch/>
        </p:blipFill>
        <p:spPr>
          <a:xfrm>
            <a:off x="11491419" y="164829"/>
            <a:ext cx="424356" cy="459624"/>
          </a:xfrm>
          <a:prstGeom prst="rect">
            <a:avLst/>
          </a:prstGeom>
        </p:spPr>
      </p:pic>
      <p:sp>
        <p:nvSpPr>
          <p:cNvPr id="26"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6477232"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7"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9" name="Rectangle 27">
            <a:hlinkClick r:id="rId6"/>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smtClean="0">
                <a:solidFill>
                  <a:srgbClr val="00458D"/>
                </a:solidFill>
                <a:latin typeface="+mj-lt"/>
                <a:cs typeface="Arial" panose="020B0604020202020204" pitchFamily="34" charset="0"/>
              </a:rPr>
              <a:t>Presentation Title | Author | Date</a:t>
            </a:r>
            <a:endParaRPr lang="en-US" sz="800" kern="0" dirty="0">
              <a:solidFill>
                <a:srgbClr val="00458D"/>
              </a:solidFill>
              <a:latin typeface="+mj-lt"/>
              <a:cs typeface="Arial" panose="020B0604020202020204" pitchFamily="34" charset="0"/>
            </a:endParaRPr>
          </a:p>
        </p:txBody>
      </p:sp>
      <p:sp>
        <p:nvSpPr>
          <p:cNvPr id="38"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39" name="Text Placeholder 7">
            <a:extLst>
              <a:ext uri="{FF2B5EF4-FFF2-40B4-BE49-F238E27FC236}">
                <a16:creationId xmlns:a16="http://schemas.microsoft.com/office/drawing/2014/main" xmlns="" id="{DF3E2A1A-B668-4C6F-87C6-8F37A241C2C0}"/>
              </a:ext>
            </a:extLst>
          </p:cNvPr>
          <p:cNvSpPr>
            <a:spLocks noGrp="1"/>
          </p:cNvSpPr>
          <p:nvPr>
            <p:ph type="body" sz="quarter" idx="38" hasCustomPrompt="1"/>
          </p:nvPr>
        </p:nvSpPr>
        <p:spPr>
          <a:xfrm>
            <a:off x="4666878" y="4079992"/>
            <a:ext cx="2874219" cy="1711208"/>
          </a:xfrm>
          <a:prstGeom prst="rect">
            <a:avLst/>
          </a:prstGeom>
        </p:spPr>
        <p:txBody>
          <a:bodyPr>
            <a:noAutofit/>
          </a:bodyPr>
          <a:lstStyle>
            <a:lvl1pPr>
              <a:lnSpc>
                <a:spcPct val="100000"/>
              </a:lnSpc>
              <a:defRPr sz="1400"/>
            </a:lvl1pPr>
            <a:lvl2pPr>
              <a:lnSpc>
                <a:spcPts val="1400"/>
              </a:lnSpc>
              <a:buClr>
                <a:schemeClr val="accent4"/>
              </a:buClr>
              <a:defRPr sz="1200"/>
            </a:lvl2pPr>
            <a:lvl3pPr>
              <a:lnSpc>
                <a:spcPts val="1300"/>
              </a:lnSpc>
              <a:buClr>
                <a:schemeClr val="accent4"/>
              </a:buClr>
              <a:defRPr sz="1100"/>
            </a:lvl3pPr>
            <a:lvl4pPr>
              <a:lnSpc>
                <a:spcPts val="1200"/>
              </a:lnSpc>
              <a:buClr>
                <a:schemeClr val="accent4"/>
              </a:buClr>
              <a:defRPr sz="1000"/>
            </a:lvl4pPr>
            <a:lvl5pPr>
              <a:lnSpc>
                <a:spcPct val="100000"/>
              </a:lnSpc>
              <a:defRPr sz="1200"/>
            </a:lvl5pPr>
          </a:lstStyle>
          <a:p>
            <a:pPr lvl="0"/>
            <a:r>
              <a:rPr lang="en-US" dirty="0"/>
              <a:t>Click to insert text</a:t>
            </a:r>
          </a:p>
          <a:p>
            <a:pPr lvl="1"/>
            <a:r>
              <a:rPr lang="en-US" dirty="0" smtClean="0"/>
              <a:t>Second level</a:t>
            </a:r>
          </a:p>
          <a:p>
            <a:pPr lvl="2"/>
            <a:r>
              <a:rPr lang="en-US" dirty="0" smtClean="0"/>
              <a:t>Third level</a:t>
            </a:r>
          </a:p>
          <a:p>
            <a:pPr lvl="3"/>
            <a:r>
              <a:rPr lang="en-US" dirty="0" smtClean="0"/>
              <a:t>Fourth level</a:t>
            </a:r>
            <a:endParaRPr lang="en-US" dirty="0"/>
          </a:p>
        </p:txBody>
      </p:sp>
      <p:sp>
        <p:nvSpPr>
          <p:cNvPr id="40" name="Text Placeholder 7">
            <a:extLst>
              <a:ext uri="{FF2B5EF4-FFF2-40B4-BE49-F238E27FC236}">
                <a16:creationId xmlns:a16="http://schemas.microsoft.com/office/drawing/2014/main" xmlns="" id="{DF3E2A1A-B668-4C6F-87C6-8F37A241C2C0}"/>
              </a:ext>
            </a:extLst>
          </p:cNvPr>
          <p:cNvSpPr>
            <a:spLocks noGrp="1"/>
          </p:cNvSpPr>
          <p:nvPr>
            <p:ph type="body" sz="quarter" idx="39" hasCustomPrompt="1"/>
          </p:nvPr>
        </p:nvSpPr>
        <p:spPr>
          <a:xfrm>
            <a:off x="8592766" y="4079992"/>
            <a:ext cx="2874219" cy="1711208"/>
          </a:xfrm>
          <a:prstGeom prst="rect">
            <a:avLst/>
          </a:prstGeom>
        </p:spPr>
        <p:txBody>
          <a:bodyPr>
            <a:noAutofit/>
          </a:bodyPr>
          <a:lstStyle>
            <a:lvl1pPr>
              <a:lnSpc>
                <a:spcPct val="100000"/>
              </a:lnSpc>
              <a:defRPr sz="1400"/>
            </a:lvl1pPr>
            <a:lvl2pPr>
              <a:lnSpc>
                <a:spcPts val="1400"/>
              </a:lnSpc>
              <a:buClr>
                <a:schemeClr val="accent3"/>
              </a:buClr>
              <a:defRPr sz="1200"/>
            </a:lvl2pPr>
            <a:lvl3pPr>
              <a:lnSpc>
                <a:spcPts val="1300"/>
              </a:lnSpc>
              <a:buClr>
                <a:schemeClr val="accent3"/>
              </a:buClr>
              <a:defRPr sz="1100"/>
            </a:lvl3pPr>
            <a:lvl4pPr>
              <a:lnSpc>
                <a:spcPts val="1200"/>
              </a:lnSpc>
              <a:buClr>
                <a:schemeClr val="accent3"/>
              </a:buClr>
              <a:defRPr sz="1000"/>
            </a:lvl4pPr>
            <a:lvl5pPr>
              <a:lnSpc>
                <a:spcPct val="100000"/>
              </a:lnSpc>
              <a:defRPr sz="1200"/>
            </a:lvl5pPr>
          </a:lstStyle>
          <a:p>
            <a:pPr lvl="0"/>
            <a:r>
              <a:rPr lang="en-US" dirty="0"/>
              <a:t>Click to insert text</a:t>
            </a:r>
          </a:p>
          <a:p>
            <a:pPr lvl="1"/>
            <a:r>
              <a:rPr lang="en-US" dirty="0" smtClean="0"/>
              <a:t>Second level</a:t>
            </a:r>
          </a:p>
          <a:p>
            <a:pPr lvl="2"/>
            <a:r>
              <a:rPr lang="en-US" dirty="0" smtClean="0"/>
              <a:t>Third level</a:t>
            </a:r>
          </a:p>
          <a:p>
            <a:pPr lvl="3"/>
            <a:r>
              <a:rPr lang="en-US" dirty="0" smtClean="0"/>
              <a:t>Fourth level</a:t>
            </a:r>
            <a:endParaRPr lang="en-US" dirty="0"/>
          </a:p>
        </p:txBody>
      </p:sp>
    </p:spTree>
    <p:extLst>
      <p:ext uri="{BB962C8B-B14F-4D97-AF65-F5344CB8AC3E}">
        <p14:creationId xmlns:p14="http://schemas.microsoft.com/office/powerpoint/2010/main" val="1832867704"/>
      </p:ext>
    </p:extLst>
  </p:cSld>
  <p:clrMapOvr>
    <a:overrideClrMapping bg1="lt1" tx1="dk1" bg2="lt2" tx2="dk2" accent1="accent1" accent2="accent2" accent3="accent3" accent4="accent4" accent5="accent5" accent6="accent6" hlink="hlink" folHlink="folHlink"/>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 bullets with highlights">
    <p:bg>
      <p:bgRef idx="1001">
        <a:schemeClr val="bg1"/>
      </p:bgRef>
    </p:bg>
    <p:spTree>
      <p:nvGrpSpPr>
        <p:cNvPr id="1" name=""/>
        <p:cNvGrpSpPr/>
        <p:nvPr/>
      </p:nvGrpSpPr>
      <p:grpSpPr>
        <a:xfrm>
          <a:off x="0" y="0"/>
          <a:ext cx="0" cy="0"/>
          <a:chOff x="0" y="0"/>
          <a:chExt cx="0" cy="0"/>
        </a:xfrm>
      </p:grpSpPr>
      <p:sp>
        <p:nvSpPr>
          <p:cNvPr id="41" name="Oval 20">
            <a:extLst>
              <a:ext uri="{FF2B5EF4-FFF2-40B4-BE49-F238E27FC236}">
                <a16:creationId xmlns:a16="http://schemas.microsoft.com/office/drawing/2014/main" xmlns="" id="{ADB39E78-E9B7-40CD-9999-E8302C610DC2}"/>
              </a:ext>
            </a:extLst>
          </p:cNvPr>
          <p:cNvSpPr/>
          <p:nvPr userDrawn="1"/>
        </p:nvSpPr>
        <p:spPr>
          <a:xfrm>
            <a:off x="5563594" y="4734095"/>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2" name="Oval 20">
            <a:extLst>
              <a:ext uri="{FF2B5EF4-FFF2-40B4-BE49-F238E27FC236}">
                <a16:creationId xmlns:a16="http://schemas.microsoft.com/office/drawing/2014/main" xmlns="" id="{80DEC651-0810-4FD4-A2CA-C54974433D45}"/>
              </a:ext>
            </a:extLst>
          </p:cNvPr>
          <p:cNvSpPr/>
          <p:nvPr userDrawn="1"/>
        </p:nvSpPr>
        <p:spPr>
          <a:xfrm>
            <a:off x="5563595" y="2944149"/>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3" name="Oval 20">
            <a:extLst>
              <a:ext uri="{FF2B5EF4-FFF2-40B4-BE49-F238E27FC236}">
                <a16:creationId xmlns:a16="http://schemas.microsoft.com/office/drawing/2014/main" xmlns="" id="{4F0142AD-298C-4A60-9F24-035D4F3F07D0}"/>
              </a:ext>
            </a:extLst>
          </p:cNvPr>
          <p:cNvSpPr/>
          <p:nvPr userDrawn="1"/>
        </p:nvSpPr>
        <p:spPr>
          <a:xfrm>
            <a:off x="5516146" y="1186056"/>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Rectangle 12">
            <a:extLst>
              <a:ext uri="{FF2B5EF4-FFF2-40B4-BE49-F238E27FC236}">
                <a16:creationId xmlns:a16="http://schemas.microsoft.com/office/drawing/2014/main" xmlns="" id="{9455EBB8-DB3C-45D2-B02F-0B36A58E555B}"/>
              </a:ext>
            </a:extLst>
          </p:cNvPr>
          <p:cNvSpPr/>
          <p:nvPr userDrawn="1"/>
        </p:nvSpPr>
        <p:spPr>
          <a:xfrm>
            <a:off x="-1" y="0"/>
            <a:ext cx="4749299"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pic>
        <p:nvPicPr>
          <p:cNvPr id="14" name="Graphic 41">
            <a:extLst>
              <a:ext uri="{FF2B5EF4-FFF2-40B4-BE49-F238E27FC236}">
                <a16:creationId xmlns:a16="http://schemas.microsoft.com/office/drawing/2014/main" xmlns="" id="{39882BC4-7320-49FC-B1BE-AEB377EFC01A}"/>
              </a:ext>
            </a:extLst>
          </p:cNvPr>
          <p:cNvPicPr>
            <a:picLocks noChangeAspect="1"/>
          </p:cNvPicPr>
          <p:nvPr userDrawn="1"/>
        </p:nvPicPr>
        <p:blipFill>
          <a:blip r:embed="rId2">
            <a:extLst>
              <a:ext uri="{96DAC541-7B7A-43D3-8B79-37D633B846F1}">
                <asvg:svgBlip xmlns:asvg="http://schemas.microsoft.com/office/drawing/2016/SVG/main" xmlns="" r:embed="rId4"/>
              </a:ext>
            </a:extLst>
          </a:blip>
          <a:srcRect t="7669"/>
          <a:stretch>
            <a:fillRect/>
          </a:stretch>
        </p:blipFill>
        <p:spPr>
          <a:xfrm rot="7221508" flipH="1" flipV="1">
            <a:off x="-510401" y="-999749"/>
            <a:ext cx="4694967" cy="4418573"/>
          </a:xfrm>
          <a:custGeom>
            <a:avLst/>
            <a:gdLst>
              <a:gd name="connsiteX0" fmla="*/ 0 w 6728158"/>
              <a:gd name="connsiteY0" fmla="*/ 6332069 h 6332069"/>
              <a:gd name="connsiteX1" fmla="*/ 6728158 w 6728158"/>
              <a:gd name="connsiteY1" fmla="*/ 6332069 h 6332069"/>
              <a:gd name="connsiteX2" fmla="*/ 6728158 w 6728158"/>
              <a:gd name="connsiteY2" fmla="*/ 5480387 h 6332069"/>
              <a:gd name="connsiteX3" fmla="*/ 3518172 w 6728158"/>
              <a:gd name="connsiteY3" fmla="*/ 0 h 6332069"/>
              <a:gd name="connsiteX4" fmla="*/ 0 w 6728158"/>
              <a:gd name="connsiteY4" fmla="*/ 2060673 h 6332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158" h="6332069">
                <a:moveTo>
                  <a:pt x="0" y="6332069"/>
                </a:moveTo>
                <a:lnTo>
                  <a:pt x="6728158" y="6332069"/>
                </a:lnTo>
                <a:lnTo>
                  <a:pt x="6728158" y="5480387"/>
                </a:lnTo>
                <a:lnTo>
                  <a:pt x="3518172" y="0"/>
                </a:lnTo>
                <a:lnTo>
                  <a:pt x="0" y="2060673"/>
                </a:lnTo>
                <a:close/>
              </a:path>
            </a:pathLst>
          </a:custGeom>
        </p:spPr>
      </p:pic>
      <p:sp>
        <p:nvSpPr>
          <p:cNvPr id="24" name="Text Placeholder 4">
            <a:extLst>
              <a:ext uri="{FF2B5EF4-FFF2-40B4-BE49-F238E27FC236}">
                <a16:creationId xmlns:a16="http://schemas.microsoft.com/office/drawing/2014/main" xmlns="" id="{B7C16A20-D927-494E-94A9-49AF2E1FA010}"/>
              </a:ext>
            </a:extLst>
          </p:cNvPr>
          <p:cNvSpPr>
            <a:spLocks noGrp="1"/>
          </p:cNvSpPr>
          <p:nvPr>
            <p:ph type="body" sz="quarter" idx="35" hasCustomPrompt="1"/>
          </p:nvPr>
        </p:nvSpPr>
        <p:spPr>
          <a:xfrm>
            <a:off x="5713875" y="1525457"/>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5" name="Text Placeholder 4">
            <a:extLst>
              <a:ext uri="{FF2B5EF4-FFF2-40B4-BE49-F238E27FC236}">
                <a16:creationId xmlns:a16="http://schemas.microsoft.com/office/drawing/2014/main" xmlns="" id="{936BACCD-6FBF-486E-81CB-3462560DA2CE}"/>
              </a:ext>
            </a:extLst>
          </p:cNvPr>
          <p:cNvSpPr>
            <a:spLocks noGrp="1"/>
          </p:cNvSpPr>
          <p:nvPr>
            <p:ph type="body" sz="quarter" idx="36" hasCustomPrompt="1"/>
          </p:nvPr>
        </p:nvSpPr>
        <p:spPr>
          <a:xfrm>
            <a:off x="5713875" y="3284120"/>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6" name="Text Placeholder 4">
            <a:extLst>
              <a:ext uri="{FF2B5EF4-FFF2-40B4-BE49-F238E27FC236}">
                <a16:creationId xmlns:a16="http://schemas.microsoft.com/office/drawing/2014/main" xmlns="" id="{48E9C506-31EA-4D04-B660-3B4DB0704112}"/>
              </a:ext>
            </a:extLst>
          </p:cNvPr>
          <p:cNvSpPr>
            <a:spLocks noGrp="1"/>
          </p:cNvSpPr>
          <p:nvPr>
            <p:ph type="body" sz="quarter" idx="37" hasCustomPrompt="1"/>
          </p:nvPr>
        </p:nvSpPr>
        <p:spPr>
          <a:xfrm>
            <a:off x="5713875" y="5061942"/>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7" name="Text Placeholder 7">
            <a:extLst>
              <a:ext uri="{FF2B5EF4-FFF2-40B4-BE49-F238E27FC236}">
                <a16:creationId xmlns:a16="http://schemas.microsoft.com/office/drawing/2014/main" xmlns="" id="{9949BCD6-E419-4ED2-9061-402DD5FF2406}"/>
              </a:ext>
            </a:extLst>
          </p:cNvPr>
          <p:cNvSpPr>
            <a:spLocks noGrp="1"/>
          </p:cNvSpPr>
          <p:nvPr>
            <p:ph type="body" sz="quarter" idx="38" hasCustomPrompt="1"/>
          </p:nvPr>
        </p:nvSpPr>
        <p:spPr>
          <a:xfrm>
            <a:off x="426716" y="3367132"/>
            <a:ext cx="3670826" cy="2993216"/>
          </a:xfrm>
          <a:prstGeom prst="rect">
            <a:avLst/>
          </a:prstGeom>
        </p:spPr>
        <p:txBody>
          <a:bodyPr>
            <a:noAutofit/>
          </a:bodyPr>
          <a:lstStyle>
            <a:lvl1pPr>
              <a:lnSpc>
                <a:spcPts val="2200"/>
              </a:lnSpc>
              <a:defRPr sz="1800"/>
            </a:lvl1pPr>
            <a:lvl2pPr>
              <a:lnSpc>
                <a:spcPts val="1800"/>
              </a:lnSpc>
              <a:buClr>
                <a:schemeClr val="accent3"/>
              </a:buClr>
              <a:defRPr sz="1600"/>
            </a:lvl2pPr>
            <a:lvl3pPr>
              <a:lnSpc>
                <a:spcPts val="1600"/>
              </a:lnSpc>
              <a:buClr>
                <a:schemeClr val="accent3"/>
              </a:buClr>
              <a:defRPr sz="1400"/>
            </a:lvl3pPr>
            <a:lvl4pPr>
              <a:lnSpc>
                <a:spcPts val="1400"/>
              </a:lnSpc>
              <a:buClr>
                <a:schemeClr val="accent3"/>
              </a:buClr>
              <a:defRPr sz="12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2"/>
            <a:ext cx="2663676" cy="1584027"/>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6" name="Text Placeholder 4">
            <a:extLst>
              <a:ext uri="{FF2B5EF4-FFF2-40B4-BE49-F238E27FC236}">
                <a16:creationId xmlns:a16="http://schemas.microsoft.com/office/drawing/2014/main" xmlns="" id="{04C1CAD0-39C3-4CE2-A9E9-8CA99EFF5357}"/>
              </a:ext>
            </a:extLst>
          </p:cNvPr>
          <p:cNvSpPr>
            <a:spLocks noGrp="1"/>
          </p:cNvSpPr>
          <p:nvPr>
            <p:ph type="body" sz="quarter" idx="13" hasCustomPrompt="1"/>
          </p:nvPr>
        </p:nvSpPr>
        <p:spPr>
          <a:xfrm>
            <a:off x="6917889" y="825195"/>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2" hasCustomPrompt="1"/>
          </p:nvPr>
        </p:nvSpPr>
        <p:spPr>
          <a:xfrm>
            <a:off x="6917889" y="1268413"/>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
        <p:nvSpPr>
          <p:cNvPr id="33" name="Text Placeholder 4">
            <a:extLst>
              <a:ext uri="{FF2B5EF4-FFF2-40B4-BE49-F238E27FC236}">
                <a16:creationId xmlns:a16="http://schemas.microsoft.com/office/drawing/2014/main" xmlns="" id="{04C1CAD0-39C3-4CE2-A9E9-8CA99EFF5357}"/>
              </a:ext>
            </a:extLst>
          </p:cNvPr>
          <p:cNvSpPr>
            <a:spLocks noGrp="1"/>
          </p:cNvSpPr>
          <p:nvPr>
            <p:ph type="body" sz="quarter" idx="39" hasCustomPrompt="1"/>
          </p:nvPr>
        </p:nvSpPr>
        <p:spPr>
          <a:xfrm>
            <a:off x="6917889" y="2583858"/>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7">
            <a:extLst>
              <a:ext uri="{FF2B5EF4-FFF2-40B4-BE49-F238E27FC236}">
                <a16:creationId xmlns:a16="http://schemas.microsoft.com/office/drawing/2014/main" xmlns="" id="{9228FC83-C11D-47F2-8BDE-B10D125E5E87}"/>
              </a:ext>
            </a:extLst>
          </p:cNvPr>
          <p:cNvSpPr>
            <a:spLocks noGrp="1"/>
          </p:cNvSpPr>
          <p:nvPr>
            <p:ph type="body" sz="quarter" idx="40" hasCustomPrompt="1"/>
          </p:nvPr>
        </p:nvSpPr>
        <p:spPr>
          <a:xfrm>
            <a:off x="6917889" y="3027076"/>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
        <p:nvSpPr>
          <p:cNvPr id="35" name="Text Placeholder 4">
            <a:extLst>
              <a:ext uri="{FF2B5EF4-FFF2-40B4-BE49-F238E27FC236}">
                <a16:creationId xmlns:a16="http://schemas.microsoft.com/office/drawing/2014/main" xmlns="" id="{04C1CAD0-39C3-4CE2-A9E9-8CA99EFF5357}"/>
              </a:ext>
            </a:extLst>
          </p:cNvPr>
          <p:cNvSpPr>
            <a:spLocks noGrp="1"/>
          </p:cNvSpPr>
          <p:nvPr>
            <p:ph type="body" sz="quarter" idx="41" hasCustomPrompt="1"/>
          </p:nvPr>
        </p:nvSpPr>
        <p:spPr>
          <a:xfrm>
            <a:off x="6917889" y="4361680"/>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6" name="Text Placeholder 7">
            <a:extLst>
              <a:ext uri="{FF2B5EF4-FFF2-40B4-BE49-F238E27FC236}">
                <a16:creationId xmlns:a16="http://schemas.microsoft.com/office/drawing/2014/main" xmlns="" id="{9228FC83-C11D-47F2-8BDE-B10D125E5E87}"/>
              </a:ext>
            </a:extLst>
          </p:cNvPr>
          <p:cNvSpPr>
            <a:spLocks noGrp="1"/>
          </p:cNvSpPr>
          <p:nvPr>
            <p:ph type="body" sz="quarter" idx="42" hasCustomPrompt="1"/>
          </p:nvPr>
        </p:nvSpPr>
        <p:spPr>
          <a:xfrm>
            <a:off x="6917889" y="4804898"/>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
        <p:nvSpPr>
          <p:cNvPr id="37"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39" name="Rectangle 27">
            <a:hlinkClick r:id="rId5"/>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smtClean="0">
                <a:solidFill>
                  <a:srgbClr val="00458D"/>
                </a:solidFill>
                <a:latin typeface="+mj-lt"/>
                <a:cs typeface="Arial" panose="020B0604020202020204" pitchFamily="34" charset="0"/>
              </a:rPr>
              <a:t>Presentation Title | Author | Date</a:t>
            </a:r>
            <a:endParaRPr lang="en-US" sz="800" kern="0" dirty="0">
              <a:solidFill>
                <a:srgbClr val="00458D"/>
              </a:solidFill>
              <a:latin typeface="+mj-lt"/>
              <a:cs typeface="Arial" panose="020B0604020202020204" pitchFamily="34" charset="0"/>
            </a:endParaRPr>
          </a:p>
        </p:txBody>
      </p:sp>
      <p:sp>
        <p:nvSpPr>
          <p:cNvPr id="40" name="Retângulo 43">
            <a:extLst>
              <a:ext uri="{FF2B5EF4-FFF2-40B4-BE49-F238E27FC236}">
                <a16:creationId xmlns:a16="http://schemas.microsoft.com/office/drawing/2014/main" xmlns="" id="{834ADCB4-BFB1-450D-8F6D-64217F4CD92C}"/>
              </a:ext>
            </a:extLst>
          </p:cNvPr>
          <p:cNvSpPr/>
          <p:nvPr userDrawn="1"/>
        </p:nvSpPr>
        <p:spPr>
          <a:xfrm>
            <a:off x="9560327"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493729409"/>
      </p:ext>
    </p:extLst>
  </p:cSld>
  <p:clrMapOvr>
    <a:overrideClrMapping bg1="lt1" tx1="dk1" bg2="lt2" tx2="dk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ntact information">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xmlns="" id="{EC1A94F9-DC7A-4538-8277-70A44CA10105}"/>
              </a:ext>
            </a:extLst>
          </p:cNvPr>
          <p:cNvSpPr>
            <a:spLocks noGrp="1"/>
          </p:cNvSpPr>
          <p:nvPr>
            <p:ph type="pic" sz="quarter" idx="10"/>
          </p:nvPr>
        </p:nvSpPr>
        <p:spPr>
          <a:xfrm>
            <a:off x="624115" y="1903413"/>
            <a:ext cx="1452563" cy="1671637"/>
          </a:xfrm>
          <a:prstGeom prst="rect">
            <a:avLst/>
          </a:prstGeom>
          <a:solidFill>
            <a:srgbClr val="D9D9D9"/>
          </a:solidFill>
        </p:spPr>
        <p:txBody>
          <a:bodyPr anchor="ctr"/>
          <a:lstStyle>
            <a:lvl1pPr algn="ctr">
              <a:defRPr/>
            </a:lvl1pPr>
          </a:lstStyle>
          <a:p>
            <a:endParaRPr lang="pt-PT"/>
          </a:p>
        </p:txBody>
      </p:sp>
      <p:sp>
        <p:nvSpPr>
          <p:cNvPr id="19" name="Picture Placeholder 17">
            <a:extLst>
              <a:ext uri="{FF2B5EF4-FFF2-40B4-BE49-F238E27FC236}">
                <a16:creationId xmlns:a16="http://schemas.microsoft.com/office/drawing/2014/main" xmlns="" id="{74E803A8-AB56-45EC-B2C1-515FBB73BB37}"/>
              </a:ext>
            </a:extLst>
          </p:cNvPr>
          <p:cNvSpPr>
            <a:spLocks noGrp="1"/>
          </p:cNvSpPr>
          <p:nvPr>
            <p:ph type="pic" sz="quarter" idx="11"/>
          </p:nvPr>
        </p:nvSpPr>
        <p:spPr>
          <a:xfrm>
            <a:off x="6455195" y="1903413"/>
            <a:ext cx="1452563" cy="1671637"/>
          </a:xfrm>
          <a:prstGeom prst="rect">
            <a:avLst/>
          </a:prstGeom>
          <a:solidFill>
            <a:srgbClr val="D9D9D9"/>
          </a:solidFill>
        </p:spPr>
        <p:txBody>
          <a:bodyPr anchor="ctr"/>
          <a:lstStyle>
            <a:lvl1pPr algn="ctr">
              <a:defRPr/>
            </a:lvl1pPr>
          </a:lstStyle>
          <a:p>
            <a:endParaRPr lang="pt-PT"/>
          </a:p>
        </p:txBody>
      </p:sp>
      <p:sp>
        <p:nvSpPr>
          <p:cNvPr id="20" name="Picture Placeholder 17">
            <a:extLst>
              <a:ext uri="{FF2B5EF4-FFF2-40B4-BE49-F238E27FC236}">
                <a16:creationId xmlns:a16="http://schemas.microsoft.com/office/drawing/2014/main" xmlns="" id="{9D1BE315-6BE9-4C05-9EDD-2BF1E943154E}"/>
              </a:ext>
            </a:extLst>
          </p:cNvPr>
          <p:cNvSpPr>
            <a:spLocks noGrp="1"/>
          </p:cNvSpPr>
          <p:nvPr>
            <p:ph type="pic" sz="quarter" idx="12"/>
          </p:nvPr>
        </p:nvSpPr>
        <p:spPr>
          <a:xfrm>
            <a:off x="624115" y="4379453"/>
            <a:ext cx="1452563" cy="1671637"/>
          </a:xfrm>
          <a:prstGeom prst="rect">
            <a:avLst/>
          </a:prstGeom>
          <a:solidFill>
            <a:srgbClr val="D9D9D9"/>
          </a:solidFill>
        </p:spPr>
        <p:txBody>
          <a:bodyPr anchor="ctr"/>
          <a:lstStyle>
            <a:lvl1pPr algn="ctr">
              <a:defRPr/>
            </a:lvl1pPr>
          </a:lstStyle>
          <a:p>
            <a:endParaRPr lang="pt-PT"/>
          </a:p>
        </p:txBody>
      </p:sp>
      <p:sp>
        <p:nvSpPr>
          <p:cNvPr id="21" name="Picture Placeholder 17">
            <a:extLst>
              <a:ext uri="{FF2B5EF4-FFF2-40B4-BE49-F238E27FC236}">
                <a16:creationId xmlns:a16="http://schemas.microsoft.com/office/drawing/2014/main" xmlns="" id="{1281E9B6-7C84-4FF5-B198-C8FC0C8924EE}"/>
              </a:ext>
            </a:extLst>
          </p:cNvPr>
          <p:cNvSpPr>
            <a:spLocks noGrp="1"/>
          </p:cNvSpPr>
          <p:nvPr>
            <p:ph type="pic" sz="quarter" idx="13"/>
          </p:nvPr>
        </p:nvSpPr>
        <p:spPr>
          <a:xfrm>
            <a:off x="6455195" y="4379453"/>
            <a:ext cx="1452563" cy="1671637"/>
          </a:xfrm>
          <a:prstGeom prst="rect">
            <a:avLst/>
          </a:prstGeom>
          <a:solidFill>
            <a:srgbClr val="D9D9D9"/>
          </a:solidFill>
        </p:spPr>
        <p:txBody>
          <a:bodyPr anchor="ctr"/>
          <a:lstStyle>
            <a:lvl1pPr algn="ctr">
              <a:defRPr/>
            </a:lvl1pPr>
          </a:lstStyle>
          <a:p>
            <a:endParaRPr lang="pt-PT"/>
          </a:p>
        </p:txBody>
      </p:sp>
      <p:sp>
        <p:nvSpPr>
          <p:cNvPr id="11"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smtClean="0">
                <a:solidFill>
                  <a:srgbClr val="00458D"/>
                </a:solidFill>
                <a:latin typeface="+mj-lt"/>
                <a:cs typeface="Arial" panose="020B0604020202020204" pitchFamily="34" charset="0"/>
              </a:rPr>
              <a:t>Presentation Title | Author | Date</a:t>
            </a:r>
            <a:endParaRPr lang="en-US" sz="800" kern="0" dirty="0">
              <a:solidFill>
                <a:srgbClr val="00458D"/>
              </a:solidFill>
              <a:latin typeface="+mj-lt"/>
              <a:cs typeface="Arial" panose="020B0604020202020204" pitchFamily="34" charset="0"/>
            </a:endParaRPr>
          </a:p>
        </p:txBody>
      </p:sp>
      <p:sp>
        <p:nvSpPr>
          <p:cNvPr id="16"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2" hasCustomPrompt="1"/>
          </p:nvPr>
        </p:nvSpPr>
        <p:spPr>
          <a:xfrm>
            <a:off x="2207568" y="190341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
        <p:nvSpPr>
          <p:cNvPr id="24" name="Text Placeholder 7">
            <a:extLst>
              <a:ext uri="{FF2B5EF4-FFF2-40B4-BE49-F238E27FC236}">
                <a16:creationId xmlns:a16="http://schemas.microsoft.com/office/drawing/2014/main" xmlns="" id="{9228FC83-C11D-47F2-8BDE-B10D125E5E87}"/>
              </a:ext>
            </a:extLst>
          </p:cNvPr>
          <p:cNvSpPr>
            <a:spLocks noGrp="1"/>
          </p:cNvSpPr>
          <p:nvPr>
            <p:ph type="body" sz="quarter" idx="33" hasCustomPrompt="1"/>
          </p:nvPr>
        </p:nvSpPr>
        <p:spPr>
          <a:xfrm>
            <a:off x="8040043" y="190341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
        <p:nvSpPr>
          <p:cNvPr id="27" name="Text Placeholder 7">
            <a:extLst>
              <a:ext uri="{FF2B5EF4-FFF2-40B4-BE49-F238E27FC236}">
                <a16:creationId xmlns:a16="http://schemas.microsoft.com/office/drawing/2014/main" xmlns="" id="{9228FC83-C11D-47F2-8BDE-B10D125E5E87}"/>
              </a:ext>
            </a:extLst>
          </p:cNvPr>
          <p:cNvSpPr>
            <a:spLocks noGrp="1"/>
          </p:cNvSpPr>
          <p:nvPr>
            <p:ph type="body" sz="quarter" idx="34" hasCustomPrompt="1"/>
          </p:nvPr>
        </p:nvSpPr>
        <p:spPr>
          <a:xfrm>
            <a:off x="2207568" y="437945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
        <p:nvSpPr>
          <p:cNvPr id="28"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8040043" y="437945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Tree>
    <p:extLst>
      <p:ext uri="{BB962C8B-B14F-4D97-AF65-F5344CB8AC3E}">
        <p14:creationId xmlns:p14="http://schemas.microsoft.com/office/powerpoint/2010/main" val="79739771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ntact details">
    <p:spTree>
      <p:nvGrpSpPr>
        <p:cNvPr id="1" name=""/>
        <p:cNvGrpSpPr/>
        <p:nvPr/>
      </p:nvGrpSpPr>
      <p:grpSpPr>
        <a:xfrm>
          <a:off x="0" y="0"/>
          <a:ext cx="0" cy="0"/>
          <a:chOff x="0" y="0"/>
          <a:chExt cx="0" cy="0"/>
        </a:xfrm>
      </p:grpSpPr>
      <p:sp>
        <p:nvSpPr>
          <p:cNvPr id="15" name="Text Placeholder 4">
            <a:extLst>
              <a:ext uri="{FF2B5EF4-FFF2-40B4-BE49-F238E27FC236}">
                <a16:creationId xmlns:a16="http://schemas.microsoft.com/office/drawing/2014/main" xmlns="" id="{38EB8B05-1295-4FBE-8D2F-3BFEB534AE51}"/>
              </a:ext>
            </a:extLst>
          </p:cNvPr>
          <p:cNvSpPr>
            <a:spLocks noGrp="1"/>
          </p:cNvSpPr>
          <p:nvPr>
            <p:ph type="body" sz="quarter" idx="29"/>
          </p:nvPr>
        </p:nvSpPr>
        <p:spPr>
          <a:xfrm>
            <a:off x="6638114" y="662159"/>
            <a:ext cx="4883669"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dirty="0"/>
              <a:t>Edit Master text styles</a:t>
            </a:r>
          </a:p>
        </p:txBody>
      </p:sp>
      <p:sp>
        <p:nvSpPr>
          <p:cNvPr id="16" name="Text Placeholder 4">
            <a:extLst>
              <a:ext uri="{FF2B5EF4-FFF2-40B4-BE49-F238E27FC236}">
                <a16:creationId xmlns:a16="http://schemas.microsoft.com/office/drawing/2014/main" xmlns="" id="{89F369BB-997D-4351-8E94-506F593BC826}"/>
              </a:ext>
            </a:extLst>
          </p:cNvPr>
          <p:cNvSpPr>
            <a:spLocks noGrp="1"/>
          </p:cNvSpPr>
          <p:nvPr>
            <p:ph type="body" sz="quarter" idx="30"/>
          </p:nvPr>
        </p:nvSpPr>
        <p:spPr>
          <a:xfrm>
            <a:off x="6638114" y="4374297"/>
            <a:ext cx="4883669"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dirty="0"/>
              <a:t>Edit Master text styles</a:t>
            </a:r>
          </a:p>
        </p:txBody>
      </p:sp>
      <p:sp>
        <p:nvSpPr>
          <p:cNvPr id="17" name="Text Placeholder 7">
            <a:extLst>
              <a:ext uri="{FF2B5EF4-FFF2-40B4-BE49-F238E27FC236}">
                <a16:creationId xmlns:a16="http://schemas.microsoft.com/office/drawing/2014/main" xmlns="" id="{1DC896E0-16D3-438F-B293-ED80E1183A74}"/>
              </a:ext>
            </a:extLst>
          </p:cNvPr>
          <p:cNvSpPr>
            <a:spLocks noGrp="1"/>
          </p:cNvSpPr>
          <p:nvPr>
            <p:ph type="body" sz="quarter" idx="31"/>
          </p:nvPr>
        </p:nvSpPr>
        <p:spPr>
          <a:xfrm>
            <a:off x="6638113" y="4810699"/>
            <a:ext cx="4883670" cy="1717101"/>
          </a:xfrm>
          <a:prstGeom prst="rect">
            <a:avLst/>
          </a:prstGeom>
        </p:spPr>
        <p:txBody>
          <a:bodyPr>
            <a:noAutofit/>
          </a:bodyPr>
          <a:lstStyle>
            <a:lvl1pPr>
              <a:lnSpc>
                <a:spcPts val="1600"/>
              </a:lnSpc>
              <a:defRPr sz="1400"/>
            </a:lvl1pPr>
            <a:lvl2pPr marL="173038" indent="-168275">
              <a:lnSpc>
                <a:spcPts val="1400"/>
              </a:lnSpc>
              <a:defRPr sz="1200"/>
            </a:lvl2pPr>
            <a:lvl3pPr marL="347663" indent="-174625">
              <a:lnSpc>
                <a:spcPts val="1200"/>
              </a:lnSpc>
              <a:defRPr sz="1100"/>
            </a:lvl3pPr>
            <a:lvl4pPr marL="404813" indent="-115888">
              <a:lnSpc>
                <a:spcPts val="1100"/>
              </a:lnSpc>
              <a:defRPr sz="1000"/>
            </a:lvl4pPr>
            <a:lvl5pPr>
              <a:lnSpc>
                <a:spcPct val="100000"/>
              </a:lnSpc>
              <a:defRPr sz="1200"/>
            </a:lvl5pPr>
          </a:lstStyle>
          <a:p>
            <a:pPr lvl="0"/>
            <a:r>
              <a:rPr lang="en-US" dirty="0" smtClean="0"/>
              <a:t>Edit Master text styles</a:t>
            </a:r>
          </a:p>
          <a:p>
            <a:pPr lvl="1"/>
            <a:r>
              <a:rPr lang="en-US" dirty="0" smtClean="0"/>
              <a:t>Second level</a:t>
            </a:r>
          </a:p>
          <a:p>
            <a:pPr lvl="2"/>
            <a:r>
              <a:rPr lang="en-US" dirty="0" smtClean="0"/>
              <a:t>Third </a:t>
            </a:r>
            <a:r>
              <a:rPr lang="en-US" dirty="0"/>
              <a:t>level</a:t>
            </a:r>
          </a:p>
          <a:p>
            <a:pPr lvl="3"/>
            <a:r>
              <a:rPr lang="en-US" dirty="0"/>
              <a:t>Fourth level</a:t>
            </a:r>
          </a:p>
        </p:txBody>
      </p:sp>
      <p:sp>
        <p:nvSpPr>
          <p:cNvPr id="18" name="Text Placeholder 7">
            <a:extLst>
              <a:ext uri="{FF2B5EF4-FFF2-40B4-BE49-F238E27FC236}">
                <a16:creationId xmlns:a16="http://schemas.microsoft.com/office/drawing/2014/main" xmlns="" id="{766AF42E-C565-4CFD-A0C6-69ADC5ED724D}"/>
              </a:ext>
            </a:extLst>
          </p:cNvPr>
          <p:cNvSpPr>
            <a:spLocks noGrp="1"/>
          </p:cNvSpPr>
          <p:nvPr>
            <p:ph type="body" sz="quarter" idx="32"/>
          </p:nvPr>
        </p:nvSpPr>
        <p:spPr>
          <a:xfrm>
            <a:off x="6638113" y="1265729"/>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9" name="Text Placeholder 7">
            <a:extLst>
              <a:ext uri="{FF2B5EF4-FFF2-40B4-BE49-F238E27FC236}">
                <a16:creationId xmlns:a16="http://schemas.microsoft.com/office/drawing/2014/main" xmlns="" id="{FEEE7B4B-7781-4178-8912-CB53DC7910B1}"/>
              </a:ext>
            </a:extLst>
          </p:cNvPr>
          <p:cNvSpPr>
            <a:spLocks noGrp="1"/>
          </p:cNvSpPr>
          <p:nvPr>
            <p:ph type="body" sz="quarter" idx="33"/>
          </p:nvPr>
        </p:nvSpPr>
        <p:spPr>
          <a:xfrm>
            <a:off x="9473096" y="1265729"/>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0" name="Text Placeholder 7">
            <a:extLst>
              <a:ext uri="{FF2B5EF4-FFF2-40B4-BE49-F238E27FC236}">
                <a16:creationId xmlns:a16="http://schemas.microsoft.com/office/drawing/2014/main" xmlns="" id="{65D71B9F-4F61-41D4-A7CC-FD63E71DC5A6}"/>
              </a:ext>
            </a:extLst>
          </p:cNvPr>
          <p:cNvSpPr>
            <a:spLocks noGrp="1"/>
          </p:cNvSpPr>
          <p:nvPr>
            <p:ph type="body" sz="quarter" idx="34"/>
          </p:nvPr>
        </p:nvSpPr>
        <p:spPr>
          <a:xfrm>
            <a:off x="6638113" y="2455544"/>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1" name="Text Placeholder 7">
            <a:extLst>
              <a:ext uri="{FF2B5EF4-FFF2-40B4-BE49-F238E27FC236}">
                <a16:creationId xmlns:a16="http://schemas.microsoft.com/office/drawing/2014/main" xmlns="" id="{1BD170B4-C089-4F45-8016-02293706DE36}"/>
              </a:ext>
            </a:extLst>
          </p:cNvPr>
          <p:cNvSpPr>
            <a:spLocks noGrp="1"/>
          </p:cNvSpPr>
          <p:nvPr>
            <p:ph type="body" sz="quarter" idx="35"/>
          </p:nvPr>
        </p:nvSpPr>
        <p:spPr>
          <a:xfrm>
            <a:off x="9473096" y="2455544"/>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2" name="Freeform: Shape 21">
            <a:extLst>
              <a:ext uri="{FF2B5EF4-FFF2-40B4-BE49-F238E27FC236}">
                <a16:creationId xmlns:a16="http://schemas.microsoft.com/office/drawing/2014/main" xmlns="" id="{E1D38B64-120F-4B33-BFE3-9536C55688C0}"/>
              </a:ext>
            </a:extLst>
          </p:cNvPr>
          <p:cNvSpPr>
            <a:spLocks/>
          </p:cNvSpPr>
          <p:nvPr userDrawn="1"/>
        </p:nvSpPr>
        <p:spPr bwMode="auto">
          <a:xfrm>
            <a:off x="0" y="0"/>
            <a:ext cx="6314264" cy="6858000"/>
          </a:xfrm>
          <a:custGeom>
            <a:avLst/>
            <a:gdLst>
              <a:gd name="connsiteX0" fmla="*/ 0 w 6314264"/>
              <a:gd name="connsiteY0" fmla="*/ 0 h 6850062"/>
              <a:gd name="connsiteX1" fmla="*/ 2371778 w 6314264"/>
              <a:gd name="connsiteY1" fmla="*/ 0 h 6850062"/>
              <a:gd name="connsiteX2" fmla="*/ 5821131 w 6314264"/>
              <a:gd name="connsiteY2" fmla="*/ 4462172 h 6850062"/>
              <a:gd name="connsiteX3" fmla="*/ 5967979 w 6314264"/>
              <a:gd name="connsiteY3" fmla="*/ 6737018 h 6850062"/>
              <a:gd name="connsiteX4" fmla="*/ 5901053 w 6314264"/>
              <a:gd name="connsiteY4" fmla="*/ 6850062 h 6850062"/>
              <a:gd name="connsiteX5" fmla="*/ 0 w 6314264"/>
              <a:gd name="connsiteY5" fmla="*/ 6850062 h 6850062"/>
              <a:gd name="connsiteX6" fmla="*/ 0 w 6314264"/>
              <a:gd name="connsiteY6" fmla="*/ 6791481 h 6850062"/>
              <a:gd name="connsiteX7" fmla="*/ 0 w 6314264"/>
              <a:gd name="connsiteY7" fmla="*/ 0 h 685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4264" h="6850062">
                <a:moveTo>
                  <a:pt x="0" y="0"/>
                </a:moveTo>
                <a:cubicBezTo>
                  <a:pt x="0" y="0"/>
                  <a:pt x="0" y="0"/>
                  <a:pt x="2371778" y="0"/>
                </a:cubicBezTo>
                <a:cubicBezTo>
                  <a:pt x="2402328" y="4520519"/>
                  <a:pt x="6334924" y="5918074"/>
                  <a:pt x="5821131" y="4462172"/>
                </a:cubicBezTo>
                <a:cubicBezTo>
                  <a:pt x="6272436" y="4633046"/>
                  <a:pt x="6588349" y="5598554"/>
                  <a:pt x="5967979" y="6737018"/>
                </a:cubicBezTo>
                <a:lnTo>
                  <a:pt x="5901053" y="6850062"/>
                </a:lnTo>
                <a:lnTo>
                  <a:pt x="0" y="6850062"/>
                </a:lnTo>
                <a:lnTo>
                  <a:pt x="0" y="6791481"/>
                </a:lnTo>
                <a:cubicBezTo>
                  <a:pt x="0" y="5305461"/>
                  <a:pt x="0" y="3143977"/>
                  <a:pt x="0" y="0"/>
                </a:cubicBezTo>
                <a:close/>
              </a:path>
            </a:pathLst>
          </a:custGeom>
          <a:solidFill>
            <a:srgbClr val="2C004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pt-PT"/>
          </a:p>
        </p:txBody>
      </p:sp>
      <p:sp>
        <p:nvSpPr>
          <p:cNvPr id="23" name="Freeform 26">
            <a:extLst>
              <a:ext uri="{FF2B5EF4-FFF2-40B4-BE49-F238E27FC236}">
                <a16:creationId xmlns:a16="http://schemas.microsoft.com/office/drawing/2014/main" xmlns="" id="{B017E329-98D6-4441-B449-FBAD88FAA377}"/>
              </a:ext>
            </a:extLst>
          </p:cNvPr>
          <p:cNvSpPr>
            <a:spLocks/>
          </p:cNvSpPr>
          <p:nvPr userDrawn="1"/>
        </p:nvSpPr>
        <p:spPr bwMode="auto">
          <a:xfrm>
            <a:off x="5688408" y="4703082"/>
            <a:ext cx="414338" cy="339383"/>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9E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
        <p:nvSpPr>
          <p:cNvPr id="24" name="Freeform 27">
            <a:extLst>
              <a:ext uri="{FF2B5EF4-FFF2-40B4-BE49-F238E27FC236}">
                <a16:creationId xmlns:a16="http://schemas.microsoft.com/office/drawing/2014/main" xmlns="" id="{8015E310-A729-4C80-936F-71D663EE6DA7}"/>
              </a:ext>
            </a:extLst>
          </p:cNvPr>
          <p:cNvSpPr>
            <a:spLocks/>
          </p:cNvSpPr>
          <p:nvPr userDrawn="1"/>
        </p:nvSpPr>
        <p:spPr bwMode="auto">
          <a:xfrm>
            <a:off x="5471869" y="4458435"/>
            <a:ext cx="630877" cy="536142"/>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
        <p:nvSpPr>
          <p:cNvPr id="25" name="Text Placeholder 7">
            <a:extLst>
              <a:ext uri="{FF2B5EF4-FFF2-40B4-BE49-F238E27FC236}">
                <a16:creationId xmlns:a16="http://schemas.microsoft.com/office/drawing/2014/main" xmlns="" id="{BBB56F29-6918-4BD4-9377-61503A926466}"/>
              </a:ext>
            </a:extLst>
          </p:cNvPr>
          <p:cNvSpPr>
            <a:spLocks noGrp="1"/>
          </p:cNvSpPr>
          <p:nvPr>
            <p:ph type="body" sz="quarter" idx="36"/>
          </p:nvPr>
        </p:nvSpPr>
        <p:spPr>
          <a:xfrm>
            <a:off x="412692" y="4869077"/>
            <a:ext cx="3344087" cy="1088820"/>
          </a:xfrm>
          <a:prstGeom prst="rect">
            <a:avLst/>
          </a:prstGeom>
        </p:spPr>
        <p:txBody>
          <a:bodyPr anchor="b">
            <a:noAutofit/>
          </a:bodyPr>
          <a:lstStyle>
            <a:lvl1pPr>
              <a:lnSpc>
                <a:spcPts val="1600"/>
              </a:lnSpc>
              <a:spcAft>
                <a:spcPts val="0"/>
              </a:spcAft>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26"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smtClean="0">
                <a:solidFill>
                  <a:schemeClr val="bg1"/>
                </a:solidFill>
                <a:latin typeface="+mj-lt"/>
                <a:cs typeface="Arial" panose="020B0604020202020204" pitchFamily="34" charset="0"/>
              </a:rPr>
              <a:t>Presentation Title | Author | Date</a:t>
            </a:r>
            <a:endParaRPr lang="en-US" sz="800" kern="0" dirty="0">
              <a:solidFill>
                <a:schemeClr val="bg1"/>
              </a:solidFill>
              <a:latin typeface="+mj-lt"/>
              <a:cs typeface="Arial" panose="020B0604020202020204" pitchFamily="34" charset="0"/>
            </a:endParaRPr>
          </a:p>
        </p:txBody>
      </p:sp>
      <p:sp>
        <p:nvSpPr>
          <p:cNvPr id="27"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70698422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 with Shapes - Layout4">
    <p:bg>
      <p:bgRef idx="1001">
        <a:schemeClr val="bg1"/>
      </p:bgRef>
    </p:bg>
    <p:spTree>
      <p:nvGrpSpPr>
        <p:cNvPr id="1" name=""/>
        <p:cNvGrpSpPr/>
        <p:nvPr/>
      </p:nvGrpSpPr>
      <p:grpSpPr>
        <a:xfrm>
          <a:off x="0" y="0"/>
          <a:ext cx="0" cy="0"/>
          <a:chOff x="0" y="0"/>
          <a:chExt cx="0" cy="0"/>
        </a:xfrm>
      </p:grpSpPr>
      <p:pic>
        <p:nvPicPr>
          <p:cNvPr id="16" name="Graphic 15">
            <a:extLst>
              <a:ext uri="{FF2B5EF4-FFF2-40B4-BE49-F238E27FC236}">
                <a16:creationId xmlns:a16="http://schemas.microsoft.com/office/drawing/2014/main" xmlns="" id="{9816AFFC-77B8-4D07-A4F8-5D71746F909B}"/>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t="9060"/>
          <a:stretch/>
        </p:blipFill>
        <p:spPr>
          <a:xfrm flipH="1">
            <a:off x="0" y="0"/>
            <a:ext cx="6728158" cy="6236668"/>
          </a:xfrm>
          <a:prstGeom prst="rect">
            <a:avLst/>
          </a:prstGeom>
        </p:spPr>
      </p:pic>
      <p:sp>
        <p:nvSpPr>
          <p:cNvPr id="19" name="Text Placeholder 7">
            <a:extLst>
              <a:ext uri="{FF2B5EF4-FFF2-40B4-BE49-F238E27FC236}">
                <a16:creationId xmlns:a16="http://schemas.microsoft.com/office/drawing/2014/main" xmlns="" id="{F44B07A7-FBF2-491D-B0F6-7A5448F53F32}"/>
              </a:ext>
            </a:extLst>
          </p:cNvPr>
          <p:cNvSpPr>
            <a:spLocks noGrp="1"/>
          </p:cNvSpPr>
          <p:nvPr>
            <p:ph type="body" sz="quarter" idx="35" hasCustomPrompt="1"/>
          </p:nvPr>
        </p:nvSpPr>
        <p:spPr>
          <a:xfrm>
            <a:off x="407988" y="2439343"/>
            <a:ext cx="4940178" cy="1008112"/>
          </a:xfrm>
          <a:prstGeom prst="rect">
            <a:avLst/>
          </a:prstGeom>
        </p:spPr>
        <p:txBody>
          <a:bodyPr anchor="t">
            <a:noAutofit/>
          </a:bodyPr>
          <a:lstStyle>
            <a:lvl1pPr algn="l">
              <a:lnSpc>
                <a:spcPts val="1800"/>
              </a:lnSpc>
              <a:spcAft>
                <a:spcPts val="600"/>
              </a:spcAft>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0" name="Text Placeholder 7">
            <a:extLst>
              <a:ext uri="{FF2B5EF4-FFF2-40B4-BE49-F238E27FC236}">
                <a16:creationId xmlns:a16="http://schemas.microsoft.com/office/drawing/2014/main" xmlns="" id="{6956FD36-565A-4468-BCC4-CB7785266950}"/>
              </a:ext>
            </a:extLst>
          </p:cNvPr>
          <p:cNvSpPr>
            <a:spLocks noGrp="1"/>
          </p:cNvSpPr>
          <p:nvPr>
            <p:ph type="body" sz="quarter" idx="36" hasCustomPrompt="1"/>
          </p:nvPr>
        </p:nvSpPr>
        <p:spPr>
          <a:xfrm>
            <a:off x="7896200" y="140492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1" name="Text Placeholder 7">
            <a:extLst>
              <a:ext uri="{FF2B5EF4-FFF2-40B4-BE49-F238E27FC236}">
                <a16:creationId xmlns:a16="http://schemas.microsoft.com/office/drawing/2014/main" xmlns="" id="{16278310-82AA-4E47-A510-E54DC245FB2B}"/>
              </a:ext>
            </a:extLst>
          </p:cNvPr>
          <p:cNvSpPr>
            <a:spLocks noGrp="1"/>
          </p:cNvSpPr>
          <p:nvPr>
            <p:ph type="body" sz="quarter" idx="37" hasCustomPrompt="1"/>
          </p:nvPr>
        </p:nvSpPr>
        <p:spPr>
          <a:xfrm>
            <a:off x="7896200" y="5918247"/>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2" name="Text Placeholder 7">
            <a:extLst>
              <a:ext uri="{FF2B5EF4-FFF2-40B4-BE49-F238E27FC236}">
                <a16:creationId xmlns:a16="http://schemas.microsoft.com/office/drawing/2014/main" xmlns="" id="{ABF327CC-2917-45F5-82B2-75A9F742E63A}"/>
              </a:ext>
            </a:extLst>
          </p:cNvPr>
          <p:cNvSpPr>
            <a:spLocks noGrp="1"/>
          </p:cNvSpPr>
          <p:nvPr>
            <p:ph type="body" sz="quarter" idx="38" hasCustomPrompt="1"/>
          </p:nvPr>
        </p:nvSpPr>
        <p:spPr>
          <a:xfrm>
            <a:off x="7896200" y="501558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3" name="Text Placeholder 7">
            <a:extLst>
              <a:ext uri="{FF2B5EF4-FFF2-40B4-BE49-F238E27FC236}">
                <a16:creationId xmlns:a16="http://schemas.microsoft.com/office/drawing/2014/main" xmlns="" id="{169195DA-4761-45A5-B68F-E20845F04F0C}"/>
              </a:ext>
            </a:extLst>
          </p:cNvPr>
          <p:cNvSpPr>
            <a:spLocks noGrp="1"/>
          </p:cNvSpPr>
          <p:nvPr>
            <p:ph type="body" sz="quarter" idx="39" hasCustomPrompt="1"/>
          </p:nvPr>
        </p:nvSpPr>
        <p:spPr>
          <a:xfrm>
            <a:off x="7896200" y="4112916"/>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4" name="Text Placeholder 7">
            <a:extLst>
              <a:ext uri="{FF2B5EF4-FFF2-40B4-BE49-F238E27FC236}">
                <a16:creationId xmlns:a16="http://schemas.microsoft.com/office/drawing/2014/main" xmlns="" id="{343313FC-7C2A-4C39-A322-E5328A14AED9}"/>
              </a:ext>
            </a:extLst>
          </p:cNvPr>
          <p:cNvSpPr>
            <a:spLocks noGrp="1"/>
          </p:cNvSpPr>
          <p:nvPr>
            <p:ph type="body" sz="quarter" idx="40" hasCustomPrompt="1"/>
          </p:nvPr>
        </p:nvSpPr>
        <p:spPr>
          <a:xfrm>
            <a:off x="7896200" y="321025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5" name="Text Placeholder 7">
            <a:extLst>
              <a:ext uri="{FF2B5EF4-FFF2-40B4-BE49-F238E27FC236}">
                <a16:creationId xmlns:a16="http://schemas.microsoft.com/office/drawing/2014/main" xmlns="" id="{C9E896F1-84B5-4E7A-BD88-FFAFED8559EB}"/>
              </a:ext>
            </a:extLst>
          </p:cNvPr>
          <p:cNvSpPr>
            <a:spLocks noGrp="1"/>
          </p:cNvSpPr>
          <p:nvPr>
            <p:ph type="body" sz="quarter" idx="41" hasCustomPrompt="1"/>
          </p:nvPr>
        </p:nvSpPr>
        <p:spPr>
          <a:xfrm>
            <a:off x="7896200" y="2307586"/>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1"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1447298"/>
            <a:ext cx="5471988" cy="863600"/>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2"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4"/>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smtClean="0">
                <a:solidFill>
                  <a:srgbClr val="00458D"/>
                </a:solidFill>
                <a:latin typeface="+mj-lt"/>
                <a:cs typeface="Arial" panose="020B0604020202020204" pitchFamily="34" charset="0"/>
              </a:rPr>
              <a:t>Presentation Title | Author | Date</a:t>
            </a:r>
            <a:endParaRPr lang="en-US" sz="800" kern="0" dirty="0">
              <a:solidFill>
                <a:srgbClr val="00458D"/>
              </a:solidFill>
              <a:latin typeface="+mj-lt"/>
              <a:cs typeface="Arial" panose="020B0604020202020204" pitchFamily="34" charset="0"/>
            </a:endParaRPr>
          </a:p>
        </p:txBody>
      </p:sp>
      <p:sp>
        <p:nvSpPr>
          <p:cNvPr id="15"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606356751"/>
      </p:ext>
    </p:extLst>
  </p:cSld>
  <p:clrMapOvr>
    <a:overrideClrMapping bg1="lt1" tx1="dk1" bg2="lt2" tx2="dk2" accent1="accent1" accent2="accent2" accent3="accent3" accent4="accent4" accent5="accent5" accent6="accent6" hlink="hlink" folHlink="folHlink"/>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columns with signature circle">
    <p:bg>
      <p:bgRef idx="1001">
        <a:schemeClr val="bg1"/>
      </p:bgRef>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xmlns="" id="{46919663-CB01-46C8-8B1A-7D7C5FFB79D0}"/>
              </a:ext>
            </a:extLst>
          </p:cNvPr>
          <p:cNvSpPr/>
          <p:nvPr userDrawn="1"/>
        </p:nvSpPr>
        <p:spPr>
          <a:xfrm>
            <a:off x="998106" y="2708995"/>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Rectangle 15">
            <a:extLst>
              <a:ext uri="{FF2B5EF4-FFF2-40B4-BE49-F238E27FC236}">
                <a16:creationId xmlns:a16="http://schemas.microsoft.com/office/drawing/2014/main" xmlns="" id="{07A11129-008D-4898-86B9-B6C83562FA3A}"/>
              </a:ext>
            </a:extLst>
          </p:cNvPr>
          <p:cNvSpPr/>
          <p:nvPr userDrawn="1"/>
        </p:nvSpPr>
        <p:spPr>
          <a:xfrm>
            <a:off x="4601266" y="2744279"/>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7" name="Rectangle 16">
            <a:extLst>
              <a:ext uri="{FF2B5EF4-FFF2-40B4-BE49-F238E27FC236}">
                <a16:creationId xmlns:a16="http://schemas.microsoft.com/office/drawing/2014/main" xmlns="" id="{92D1F7AF-5F53-4627-A1CF-B58FCC387FCC}"/>
              </a:ext>
            </a:extLst>
          </p:cNvPr>
          <p:cNvSpPr/>
          <p:nvPr userDrawn="1"/>
        </p:nvSpPr>
        <p:spPr>
          <a:xfrm>
            <a:off x="8204425" y="2744279"/>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2" name="Oval 20">
            <a:extLst>
              <a:ext uri="{FF2B5EF4-FFF2-40B4-BE49-F238E27FC236}">
                <a16:creationId xmlns:a16="http://schemas.microsoft.com/office/drawing/2014/main" xmlns="" id="{C5DBDB28-88AB-4F14-9F73-9D7C1E6EE4B1}"/>
              </a:ext>
            </a:extLst>
          </p:cNvPr>
          <p:cNvSpPr/>
          <p:nvPr userDrawn="1"/>
        </p:nvSpPr>
        <p:spPr>
          <a:xfrm>
            <a:off x="8674834"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Oval 20">
            <a:extLst>
              <a:ext uri="{FF2B5EF4-FFF2-40B4-BE49-F238E27FC236}">
                <a16:creationId xmlns:a16="http://schemas.microsoft.com/office/drawing/2014/main" xmlns="" id="{2F532516-8DF9-44A4-935A-3131E96D437E}"/>
              </a:ext>
            </a:extLst>
          </p:cNvPr>
          <p:cNvSpPr/>
          <p:nvPr userDrawn="1"/>
        </p:nvSpPr>
        <p:spPr>
          <a:xfrm>
            <a:off x="5071675"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Oval 20">
            <a:extLst>
              <a:ext uri="{FF2B5EF4-FFF2-40B4-BE49-F238E27FC236}">
                <a16:creationId xmlns:a16="http://schemas.microsoft.com/office/drawing/2014/main" xmlns="" id="{41ACABC2-6590-4E4B-9507-376785C34C7E}"/>
              </a:ext>
            </a:extLst>
          </p:cNvPr>
          <p:cNvSpPr/>
          <p:nvPr userDrawn="1"/>
        </p:nvSpPr>
        <p:spPr>
          <a:xfrm>
            <a:off x="1468515"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2800" b="1"/>
          </a:p>
        </p:txBody>
      </p:sp>
      <p:sp>
        <p:nvSpPr>
          <p:cNvPr id="27" name="Text Placeholder 26">
            <a:extLst>
              <a:ext uri="{FF2B5EF4-FFF2-40B4-BE49-F238E27FC236}">
                <a16:creationId xmlns:a16="http://schemas.microsoft.com/office/drawing/2014/main" xmlns="" id="{EE342E13-99A8-4C50-9113-E5C3E8EF275E}"/>
              </a:ext>
            </a:extLst>
          </p:cNvPr>
          <p:cNvSpPr>
            <a:spLocks noGrp="1"/>
          </p:cNvSpPr>
          <p:nvPr>
            <p:ph type="body" sz="quarter" idx="10" hasCustomPrompt="1"/>
          </p:nvPr>
        </p:nvSpPr>
        <p:spPr>
          <a:xfrm>
            <a:off x="1678985" y="2492375"/>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8" name="Text Placeholder 26">
            <a:extLst>
              <a:ext uri="{FF2B5EF4-FFF2-40B4-BE49-F238E27FC236}">
                <a16:creationId xmlns:a16="http://schemas.microsoft.com/office/drawing/2014/main" xmlns="" id="{28BE06D5-C195-451B-AC35-95E3C649BB59}"/>
              </a:ext>
            </a:extLst>
          </p:cNvPr>
          <p:cNvSpPr>
            <a:spLocks noGrp="1"/>
          </p:cNvSpPr>
          <p:nvPr>
            <p:ph type="body" sz="quarter" idx="11" hasCustomPrompt="1"/>
          </p:nvPr>
        </p:nvSpPr>
        <p:spPr>
          <a:xfrm>
            <a:off x="5282145" y="2492896"/>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9" name="Text Placeholder 26">
            <a:extLst>
              <a:ext uri="{FF2B5EF4-FFF2-40B4-BE49-F238E27FC236}">
                <a16:creationId xmlns:a16="http://schemas.microsoft.com/office/drawing/2014/main" xmlns="" id="{303436BB-C15C-4765-BFF1-9337F7680429}"/>
              </a:ext>
            </a:extLst>
          </p:cNvPr>
          <p:cNvSpPr>
            <a:spLocks noGrp="1"/>
          </p:cNvSpPr>
          <p:nvPr>
            <p:ph type="body" sz="quarter" idx="12" hasCustomPrompt="1"/>
          </p:nvPr>
        </p:nvSpPr>
        <p:spPr>
          <a:xfrm>
            <a:off x="8885304" y="2465855"/>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31" name="Text Placeholder 30">
            <a:extLst>
              <a:ext uri="{FF2B5EF4-FFF2-40B4-BE49-F238E27FC236}">
                <a16:creationId xmlns:a16="http://schemas.microsoft.com/office/drawing/2014/main" xmlns="" id="{1162E3C5-6092-4641-B639-FF818E2DB588}"/>
              </a:ext>
            </a:extLst>
          </p:cNvPr>
          <p:cNvSpPr>
            <a:spLocks noGrp="1"/>
          </p:cNvSpPr>
          <p:nvPr>
            <p:ph type="body" sz="quarter" idx="13" hasCustomPrompt="1"/>
          </p:nvPr>
        </p:nvSpPr>
        <p:spPr>
          <a:xfrm>
            <a:off x="1138441" y="4005263"/>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2" name="Text Placeholder 30">
            <a:extLst>
              <a:ext uri="{FF2B5EF4-FFF2-40B4-BE49-F238E27FC236}">
                <a16:creationId xmlns:a16="http://schemas.microsoft.com/office/drawing/2014/main" xmlns="" id="{B4C4A495-4C6A-49E0-8118-A975B2E88321}"/>
              </a:ext>
            </a:extLst>
          </p:cNvPr>
          <p:cNvSpPr>
            <a:spLocks noGrp="1"/>
          </p:cNvSpPr>
          <p:nvPr>
            <p:ph type="body" sz="quarter" idx="14" hasCustomPrompt="1"/>
          </p:nvPr>
        </p:nvSpPr>
        <p:spPr>
          <a:xfrm>
            <a:off x="4741601" y="4005064"/>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3" name="Text Placeholder 30">
            <a:extLst>
              <a:ext uri="{FF2B5EF4-FFF2-40B4-BE49-F238E27FC236}">
                <a16:creationId xmlns:a16="http://schemas.microsoft.com/office/drawing/2014/main" xmlns="" id="{8C784D9E-AFE4-47BA-87D1-E386C20ED64C}"/>
              </a:ext>
            </a:extLst>
          </p:cNvPr>
          <p:cNvSpPr>
            <a:spLocks noGrp="1"/>
          </p:cNvSpPr>
          <p:nvPr>
            <p:ph type="body" sz="quarter" idx="15" hasCustomPrompt="1"/>
          </p:nvPr>
        </p:nvSpPr>
        <p:spPr>
          <a:xfrm>
            <a:off x="8344760" y="4005064"/>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7" name="Text Placeholder 36">
            <a:extLst>
              <a:ext uri="{FF2B5EF4-FFF2-40B4-BE49-F238E27FC236}">
                <a16:creationId xmlns:a16="http://schemas.microsoft.com/office/drawing/2014/main" xmlns="" id="{38EBB49C-19EA-4D54-98F7-9E9FF53FD1B6}"/>
              </a:ext>
            </a:extLst>
          </p:cNvPr>
          <p:cNvSpPr>
            <a:spLocks noGrp="1"/>
          </p:cNvSpPr>
          <p:nvPr>
            <p:ph type="body" sz="quarter" idx="16" hasCustomPrompt="1"/>
          </p:nvPr>
        </p:nvSpPr>
        <p:spPr>
          <a:xfrm>
            <a:off x="8344760" y="4941888"/>
            <a:ext cx="2736850" cy="935037"/>
          </a:xfrm>
          <a:prstGeom prst="rect">
            <a:avLst/>
          </a:prstGeom>
        </p:spPr>
        <p:txBody>
          <a:bodyPr>
            <a:normAutofit/>
          </a:bodyPr>
          <a:lstStyle>
            <a:lvl1pPr>
              <a:defRPr sz="1400"/>
            </a:lvl1pPr>
          </a:lstStyle>
          <a:p>
            <a:pPr lvl="0"/>
            <a:r>
              <a:rPr lang="en-US" dirty="0"/>
              <a:t>Click to insert text</a:t>
            </a:r>
          </a:p>
        </p:txBody>
      </p:sp>
      <p:sp>
        <p:nvSpPr>
          <p:cNvPr id="38" name="Text Placeholder 36">
            <a:extLst>
              <a:ext uri="{FF2B5EF4-FFF2-40B4-BE49-F238E27FC236}">
                <a16:creationId xmlns:a16="http://schemas.microsoft.com/office/drawing/2014/main" xmlns="" id="{914F5F94-C619-4353-985D-517B9A1ED51A}"/>
              </a:ext>
            </a:extLst>
          </p:cNvPr>
          <p:cNvSpPr>
            <a:spLocks noGrp="1"/>
          </p:cNvSpPr>
          <p:nvPr>
            <p:ph type="body" sz="quarter" idx="17" hasCustomPrompt="1"/>
          </p:nvPr>
        </p:nvSpPr>
        <p:spPr>
          <a:xfrm>
            <a:off x="4741601" y="4919315"/>
            <a:ext cx="2736850" cy="935037"/>
          </a:xfrm>
          <a:prstGeom prst="rect">
            <a:avLst/>
          </a:prstGeom>
        </p:spPr>
        <p:txBody>
          <a:bodyPr>
            <a:normAutofit/>
          </a:bodyPr>
          <a:lstStyle>
            <a:lvl1pPr>
              <a:defRPr sz="1400"/>
            </a:lvl1pPr>
          </a:lstStyle>
          <a:p>
            <a:pPr lvl="0"/>
            <a:r>
              <a:rPr lang="en-US" dirty="0"/>
              <a:t>Click to insert text</a:t>
            </a:r>
          </a:p>
        </p:txBody>
      </p:sp>
      <p:sp>
        <p:nvSpPr>
          <p:cNvPr id="39" name="Text Placeholder 36">
            <a:extLst>
              <a:ext uri="{FF2B5EF4-FFF2-40B4-BE49-F238E27FC236}">
                <a16:creationId xmlns:a16="http://schemas.microsoft.com/office/drawing/2014/main" xmlns="" id="{43904984-B2AA-40BC-977A-39D263DD919B}"/>
              </a:ext>
            </a:extLst>
          </p:cNvPr>
          <p:cNvSpPr>
            <a:spLocks noGrp="1"/>
          </p:cNvSpPr>
          <p:nvPr>
            <p:ph type="body" sz="quarter" idx="18" hasCustomPrompt="1"/>
          </p:nvPr>
        </p:nvSpPr>
        <p:spPr>
          <a:xfrm>
            <a:off x="1138441" y="4919315"/>
            <a:ext cx="2736850" cy="935037"/>
          </a:xfrm>
          <a:prstGeom prst="rect">
            <a:avLst/>
          </a:prstGeom>
        </p:spPr>
        <p:txBody>
          <a:bodyPr>
            <a:normAutofit/>
          </a:bodyPr>
          <a:lstStyle>
            <a:lvl1pPr>
              <a:defRPr sz="1400"/>
            </a:lvl1pPr>
          </a:lstStyle>
          <a:p>
            <a:pPr lvl="0"/>
            <a:r>
              <a:rPr lang="en-US" dirty="0"/>
              <a:t>Click to insert text</a:t>
            </a:r>
          </a:p>
        </p:txBody>
      </p:sp>
      <p:sp>
        <p:nvSpPr>
          <p:cNvPr id="18"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9"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smtClean="0">
                <a:solidFill>
                  <a:srgbClr val="00458D"/>
                </a:solidFill>
                <a:latin typeface="+mj-lt"/>
                <a:cs typeface="Arial" panose="020B0604020202020204" pitchFamily="34" charset="0"/>
              </a:rPr>
              <a:t>Presentation Title | Author | Date</a:t>
            </a:r>
            <a:endParaRPr lang="en-US" sz="800" kern="0" dirty="0">
              <a:solidFill>
                <a:srgbClr val="00458D"/>
              </a:solidFill>
              <a:latin typeface="+mj-lt"/>
              <a:cs typeface="Arial" panose="020B0604020202020204" pitchFamily="34" charset="0"/>
            </a:endParaRPr>
          </a:p>
        </p:txBody>
      </p:sp>
      <p:sp>
        <p:nvSpPr>
          <p:cNvPr id="22"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79975423"/>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3">
    <p:bg>
      <p:bgPr>
        <a:solidFill>
          <a:schemeClr val="bg1"/>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9">
            <a:extLst>
              <a:ext uri="{FF2B5EF4-FFF2-40B4-BE49-F238E27FC236}">
                <a16:creationId xmlns:a16="http://schemas.microsoft.com/office/drawing/2014/main" xmlns="" id="{C3D2EC56-D17C-4A75-8178-C69397BC7353}"/>
              </a:ext>
            </a:extLst>
          </p:cNvPr>
          <p:cNvPicPr>
            <a:picLocks noChangeAspect="1"/>
          </p:cNvPicPr>
          <p:nvPr userDrawn="1"/>
        </p:nvPicPr>
        <p:blipFill>
          <a:blip r:embed="rId2">
            <a:extLst>
              <a:ext uri="{96DAC541-7B7A-43D3-8B79-37D633B846F1}">
                <asvg:svgBlip xmlns:asvg="http://schemas.microsoft.com/office/drawing/2016/SVG/main" xmlns="" r:embed="rId5"/>
              </a:ext>
            </a:extLst>
          </a:blip>
          <a:stretch>
            <a:fillRect/>
          </a:stretch>
        </p:blipFill>
        <p:spPr>
          <a:xfrm>
            <a:off x="407988" y="404813"/>
            <a:ext cx="2286000" cy="510013"/>
          </a:xfrm>
          <a:prstGeom prst="rect">
            <a:avLst/>
          </a:prstGeom>
        </p:spPr>
      </p:pic>
      <p:sp>
        <p:nvSpPr>
          <p:cNvPr id="10" name="Text Placeholder 13">
            <a:extLst>
              <a:ext uri="{FF2B5EF4-FFF2-40B4-BE49-F238E27FC236}">
                <a16:creationId xmlns:a16="http://schemas.microsoft.com/office/drawing/2014/main" xmlns="" id="{7D1DC75A-C7A4-44A4-B19C-D445335545B0}"/>
              </a:ext>
            </a:extLst>
          </p:cNvPr>
          <p:cNvSpPr>
            <a:spLocks noGrp="1"/>
          </p:cNvSpPr>
          <p:nvPr userDrawn="1">
            <p:ph type="body" sz="quarter" idx="11" hasCustomPrompt="1"/>
          </p:nvPr>
        </p:nvSpPr>
        <p:spPr>
          <a:xfrm>
            <a:off x="407988" y="2276872"/>
            <a:ext cx="5399980" cy="869950"/>
          </a:xfrm>
        </p:spPr>
        <p:txBody>
          <a:bodyPr lIns="0" tIns="0" rIns="0" bIns="0" anchor="b">
            <a:normAutofit/>
          </a:bodyPr>
          <a:lstStyle>
            <a:lvl1pPr>
              <a:lnSpc>
                <a:spcPts val="3000"/>
              </a:lnSpc>
              <a:defRPr sz="2600">
                <a:solidFill>
                  <a:schemeClr val="tx2"/>
                </a:solidFill>
              </a:defRPr>
            </a:lvl1pPr>
            <a:lvl2pPr>
              <a:defRPr sz="2400">
                <a:solidFill>
                  <a:schemeClr val="bg1"/>
                </a:solidFill>
              </a:defRPr>
            </a:lvl2pPr>
          </a:lstStyle>
          <a:p>
            <a:pPr lvl="0"/>
            <a:r>
              <a:rPr lang="en-US" dirty="0"/>
              <a:t>Click to insert </a:t>
            </a:r>
            <a:r>
              <a:rPr lang="en-US" dirty="0" smtClean="0"/>
              <a:t>title</a:t>
            </a:r>
            <a:endParaRPr lang="pt-PT" dirty="0"/>
          </a:p>
        </p:txBody>
      </p:sp>
      <p:sp>
        <p:nvSpPr>
          <p:cNvPr id="11" name="Text Placeholder 13">
            <a:extLst>
              <a:ext uri="{FF2B5EF4-FFF2-40B4-BE49-F238E27FC236}">
                <a16:creationId xmlns:a16="http://schemas.microsoft.com/office/drawing/2014/main" xmlns="" id="{563879A0-0979-491A-8758-371BB7AD935B}"/>
              </a:ext>
            </a:extLst>
          </p:cNvPr>
          <p:cNvSpPr>
            <a:spLocks noGrp="1"/>
          </p:cNvSpPr>
          <p:nvPr userDrawn="1">
            <p:ph type="body" sz="quarter" idx="12" hasCustomPrompt="1"/>
          </p:nvPr>
        </p:nvSpPr>
        <p:spPr>
          <a:xfrm>
            <a:off x="407988" y="3261834"/>
            <a:ext cx="5399980" cy="1196340"/>
          </a:xfrm>
        </p:spPr>
        <p:txBody>
          <a:bodyPr lIns="0" tIns="0" rIns="0" bIns="0">
            <a:normAutofit/>
          </a:bodyPr>
          <a:lstStyle>
            <a:lvl1pPr>
              <a:lnSpc>
                <a:spcPts val="1800"/>
              </a:lnSpc>
              <a:defRPr sz="1600">
                <a:solidFill>
                  <a:schemeClr val="accent2"/>
                </a:solidFill>
              </a:defRPr>
            </a:lvl1pPr>
            <a:lvl2pPr>
              <a:defRPr sz="1600">
                <a:solidFill>
                  <a:schemeClr val="bg1"/>
                </a:solidFill>
              </a:defRPr>
            </a:lvl2pPr>
          </a:lstStyle>
          <a:p>
            <a:pPr lvl="0"/>
            <a:r>
              <a:rPr lang="en-US" dirty="0"/>
              <a:t>Click to insert presenter, location, and date</a:t>
            </a:r>
            <a:endParaRPr lang="pt-PT" dirty="0"/>
          </a:p>
        </p:txBody>
      </p:sp>
      <p:sp>
        <p:nvSpPr>
          <p:cNvPr id="4" name="Freeform 11"/>
          <p:cNvSpPr>
            <a:spLocks/>
          </p:cNvSpPr>
          <p:nvPr userDrawn="1"/>
        </p:nvSpPr>
        <p:spPr bwMode="auto">
          <a:xfrm rot="16200000" flipH="1">
            <a:off x="6370124" y="13910"/>
            <a:ext cx="6353908" cy="6326091"/>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4114661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ext with Shapes - Layout5">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xmlns="" id="{C50C01FB-E2BF-4470-A153-6F7BF3CCF3F9}"/>
              </a:ext>
            </a:extLst>
          </p:cNvPr>
          <p:cNvSpPr/>
          <p:nvPr userDrawn="1"/>
        </p:nvSpPr>
        <p:spPr>
          <a:xfrm>
            <a:off x="0" y="4437112"/>
            <a:ext cx="12192000" cy="2420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4" name="Text Placeholder 7">
            <a:extLst>
              <a:ext uri="{FF2B5EF4-FFF2-40B4-BE49-F238E27FC236}">
                <a16:creationId xmlns:a16="http://schemas.microsoft.com/office/drawing/2014/main" xmlns="" id="{A4F8F9B7-22AF-440B-AF0A-78B650932C21}"/>
              </a:ext>
            </a:extLst>
          </p:cNvPr>
          <p:cNvSpPr>
            <a:spLocks noGrp="1"/>
          </p:cNvSpPr>
          <p:nvPr>
            <p:ph type="body" sz="quarter" idx="32" hasCustomPrompt="1"/>
          </p:nvPr>
        </p:nvSpPr>
        <p:spPr>
          <a:xfrm>
            <a:off x="407988" y="1700808"/>
            <a:ext cx="5832475" cy="432048"/>
          </a:xfrm>
          <a:prstGeom prst="rect">
            <a:avLst/>
          </a:prstGeom>
        </p:spPr>
        <p:txBody>
          <a:bodyPr anchor="ctr">
            <a:noAutofit/>
          </a:bodyPr>
          <a:lstStyle>
            <a:lvl1pPr>
              <a:lnSpc>
                <a:spcPts val="2200"/>
              </a:lnSpc>
              <a:spcAft>
                <a:spcPts val="0"/>
              </a:spcAft>
              <a:defRPr sz="1800">
                <a:solidFill>
                  <a:srgbClr val="12ABDB"/>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title</a:t>
            </a:r>
          </a:p>
        </p:txBody>
      </p:sp>
      <p:pic>
        <p:nvPicPr>
          <p:cNvPr id="14" name="Graphic 13">
            <a:extLst>
              <a:ext uri="{FF2B5EF4-FFF2-40B4-BE49-F238E27FC236}">
                <a16:creationId xmlns:a16="http://schemas.microsoft.com/office/drawing/2014/main" xmlns="" id="{CBFCF213-9AB8-422B-8F8D-9F6A01ED15F1}"/>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r="13305" b="8553"/>
          <a:stretch>
            <a:fillRect/>
          </a:stretch>
        </p:blipFill>
        <p:spPr>
          <a:xfrm rot="19314106">
            <a:off x="10091405" y="-166653"/>
            <a:ext cx="3522628" cy="5177025"/>
          </a:xfrm>
          <a:custGeom>
            <a:avLst/>
            <a:gdLst>
              <a:gd name="connsiteX0" fmla="*/ 3522628 w 3522628"/>
              <a:gd name="connsiteY0" fmla="*/ 891962 h 5177025"/>
              <a:gd name="connsiteX1" fmla="*/ 162923 w 3522628"/>
              <a:gd name="connsiteY1" fmla="*/ 5177025 h 5177025"/>
              <a:gd name="connsiteX2" fmla="*/ 0 w 3522628"/>
              <a:gd name="connsiteY2" fmla="*/ 5049285 h 5177025"/>
              <a:gd name="connsiteX3" fmla="*/ 0 w 3522628"/>
              <a:gd name="connsiteY3" fmla="*/ 1923687 h 5177025"/>
              <a:gd name="connsiteX4" fmla="*/ 1508267 w 3522628"/>
              <a:gd name="connsiteY4" fmla="*/ 0 h 5177025"/>
              <a:gd name="connsiteX5" fmla="*/ 2384994 w 3522628"/>
              <a:gd name="connsiteY5" fmla="*/ 0 h 51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2628" h="5177025">
                <a:moveTo>
                  <a:pt x="3522628" y="891962"/>
                </a:moveTo>
                <a:lnTo>
                  <a:pt x="162923" y="5177025"/>
                </a:lnTo>
                <a:lnTo>
                  <a:pt x="0" y="5049285"/>
                </a:lnTo>
                <a:lnTo>
                  <a:pt x="0" y="1923687"/>
                </a:lnTo>
                <a:lnTo>
                  <a:pt x="1508267" y="0"/>
                </a:lnTo>
                <a:lnTo>
                  <a:pt x="2384994" y="0"/>
                </a:lnTo>
                <a:close/>
              </a:path>
            </a:pathLst>
          </a:custGeom>
        </p:spPr>
      </p:pic>
      <p:sp>
        <p:nvSpPr>
          <p:cNvPr id="40" name="Text Placeholder 7">
            <a:extLst>
              <a:ext uri="{FF2B5EF4-FFF2-40B4-BE49-F238E27FC236}">
                <a16:creationId xmlns:a16="http://schemas.microsoft.com/office/drawing/2014/main" xmlns="" id="{6343BDF6-D0DB-4726-8EA9-DA3DE0DFDE11}"/>
              </a:ext>
            </a:extLst>
          </p:cNvPr>
          <p:cNvSpPr>
            <a:spLocks noGrp="1"/>
          </p:cNvSpPr>
          <p:nvPr>
            <p:ph type="body" sz="quarter" idx="35" hasCustomPrompt="1"/>
          </p:nvPr>
        </p:nvSpPr>
        <p:spPr>
          <a:xfrm>
            <a:off x="618009"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1" name="Text Placeholder 7">
            <a:extLst>
              <a:ext uri="{FF2B5EF4-FFF2-40B4-BE49-F238E27FC236}">
                <a16:creationId xmlns:a16="http://schemas.microsoft.com/office/drawing/2014/main" xmlns="" id="{3B423489-C448-4223-A3F1-FAB0DF95C7E0}"/>
              </a:ext>
            </a:extLst>
          </p:cNvPr>
          <p:cNvSpPr>
            <a:spLocks noGrp="1"/>
          </p:cNvSpPr>
          <p:nvPr>
            <p:ph type="body" sz="quarter" idx="36" hasCustomPrompt="1"/>
          </p:nvPr>
        </p:nvSpPr>
        <p:spPr>
          <a:xfrm>
            <a:off x="2511156"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2" name="Text Placeholder 7">
            <a:extLst>
              <a:ext uri="{FF2B5EF4-FFF2-40B4-BE49-F238E27FC236}">
                <a16:creationId xmlns:a16="http://schemas.microsoft.com/office/drawing/2014/main" xmlns="" id="{415D3B99-29BD-4D4A-BD25-28628B5AD295}"/>
              </a:ext>
            </a:extLst>
          </p:cNvPr>
          <p:cNvSpPr>
            <a:spLocks noGrp="1"/>
          </p:cNvSpPr>
          <p:nvPr>
            <p:ph type="body" sz="quarter" idx="37" hasCustomPrompt="1"/>
          </p:nvPr>
        </p:nvSpPr>
        <p:spPr>
          <a:xfrm>
            <a:off x="4404303"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a16="http://schemas.microsoft.com/office/drawing/2014/main" xmlns="" id="{FB92CCBF-AD9B-4B1F-81E0-1F58CD476991}"/>
              </a:ext>
            </a:extLst>
          </p:cNvPr>
          <p:cNvSpPr>
            <a:spLocks noGrp="1"/>
          </p:cNvSpPr>
          <p:nvPr>
            <p:ph type="body" sz="quarter" idx="38" hasCustomPrompt="1"/>
          </p:nvPr>
        </p:nvSpPr>
        <p:spPr>
          <a:xfrm>
            <a:off x="6297450"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a16="http://schemas.microsoft.com/office/drawing/2014/main" xmlns="" id="{429263E9-C628-4DAE-AAF4-D4C456E5A7F2}"/>
              </a:ext>
            </a:extLst>
          </p:cNvPr>
          <p:cNvSpPr>
            <a:spLocks noGrp="1"/>
          </p:cNvSpPr>
          <p:nvPr>
            <p:ph type="body" sz="quarter" idx="39" hasCustomPrompt="1"/>
          </p:nvPr>
        </p:nvSpPr>
        <p:spPr>
          <a:xfrm>
            <a:off x="8190597"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a16="http://schemas.microsoft.com/office/drawing/2014/main" xmlns="" id="{266B7D82-19EF-4C8A-8D75-AEA2758E426F}"/>
              </a:ext>
            </a:extLst>
          </p:cNvPr>
          <p:cNvSpPr>
            <a:spLocks noGrp="1"/>
          </p:cNvSpPr>
          <p:nvPr>
            <p:ph type="body" sz="quarter" idx="40"/>
          </p:nvPr>
        </p:nvSpPr>
        <p:spPr>
          <a:xfrm>
            <a:off x="10083744" y="5585038"/>
            <a:ext cx="1692449" cy="432048"/>
          </a:xfrm>
          <a:prstGeom prst="rect">
            <a:avLst/>
          </a:prstGeom>
        </p:spPr>
        <p:txBody>
          <a:bodyPr anchor="ctr">
            <a:noAutofit/>
          </a:bodyPr>
          <a:lstStyle>
            <a:lvl1pPr algn="r">
              <a:lnSpc>
                <a:spcPts val="1600"/>
              </a:lnSpc>
              <a:defRPr sz="1400" b="1">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6"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7"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4"/>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smtClean="0">
                <a:solidFill>
                  <a:srgbClr val="00458D"/>
                </a:solidFill>
                <a:latin typeface="+mj-lt"/>
                <a:cs typeface="Arial" panose="020B0604020202020204" pitchFamily="34" charset="0"/>
              </a:rPr>
              <a:t>Presentation Title | Author | Date</a:t>
            </a:r>
            <a:endParaRPr lang="en-US" sz="800" kern="0" dirty="0">
              <a:solidFill>
                <a:srgbClr val="00458D"/>
              </a:solidFill>
              <a:latin typeface="+mj-lt"/>
              <a:cs typeface="Arial" panose="020B0604020202020204" pitchFamily="34" charset="0"/>
            </a:endParaRPr>
          </a:p>
        </p:txBody>
      </p:sp>
      <p:sp>
        <p:nvSpPr>
          <p:cNvPr id="19"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0" name="Text Placeholder 7">
            <a:extLst>
              <a:ext uri="{FF2B5EF4-FFF2-40B4-BE49-F238E27FC236}">
                <a16:creationId xmlns:a16="http://schemas.microsoft.com/office/drawing/2014/main" xmlns="" id="{9228FC83-C11D-47F2-8BDE-B10D125E5E87}"/>
              </a:ext>
            </a:extLst>
          </p:cNvPr>
          <p:cNvSpPr>
            <a:spLocks noGrp="1"/>
          </p:cNvSpPr>
          <p:nvPr>
            <p:ph type="body" sz="quarter" idx="41" hasCustomPrompt="1"/>
          </p:nvPr>
        </p:nvSpPr>
        <p:spPr>
          <a:xfrm>
            <a:off x="426488"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
        <p:nvSpPr>
          <p:cNvPr id="21" name="Text Placeholder 7">
            <a:extLst>
              <a:ext uri="{FF2B5EF4-FFF2-40B4-BE49-F238E27FC236}">
                <a16:creationId xmlns:a16="http://schemas.microsoft.com/office/drawing/2014/main" xmlns="" id="{9228FC83-C11D-47F2-8BDE-B10D125E5E87}"/>
              </a:ext>
            </a:extLst>
          </p:cNvPr>
          <p:cNvSpPr>
            <a:spLocks noGrp="1"/>
          </p:cNvSpPr>
          <p:nvPr>
            <p:ph type="body" sz="quarter" idx="42" hasCustomPrompt="1"/>
          </p:nvPr>
        </p:nvSpPr>
        <p:spPr>
          <a:xfrm>
            <a:off x="3860688"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
        <p:nvSpPr>
          <p:cNvPr id="22" name="Text Placeholder 7">
            <a:extLst>
              <a:ext uri="{FF2B5EF4-FFF2-40B4-BE49-F238E27FC236}">
                <a16:creationId xmlns:a16="http://schemas.microsoft.com/office/drawing/2014/main" xmlns="" id="{9228FC83-C11D-47F2-8BDE-B10D125E5E87}"/>
              </a:ext>
            </a:extLst>
          </p:cNvPr>
          <p:cNvSpPr>
            <a:spLocks noGrp="1"/>
          </p:cNvSpPr>
          <p:nvPr>
            <p:ph type="body" sz="quarter" idx="43" hasCustomPrompt="1"/>
          </p:nvPr>
        </p:nvSpPr>
        <p:spPr>
          <a:xfrm>
            <a:off x="7294887"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pic>
        <p:nvPicPr>
          <p:cNvPr id="23"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5">
            <a:extLst>
              <a:ext uri="{96DAC541-7B7A-43D3-8B79-37D633B846F1}">
                <asvg:svgBlip xmlns:asvg="http://schemas.microsoft.com/office/drawing/2016/SVG/main" xmlns="" r:embed="rId7"/>
              </a:ext>
            </a:extLst>
          </a:blip>
          <a:srcRect l="81836" t="-4713" b="16530"/>
          <a:stretch/>
        </p:blipFill>
        <p:spPr>
          <a:xfrm>
            <a:off x="11547793" y="188640"/>
            <a:ext cx="424356" cy="459624"/>
          </a:xfrm>
          <a:prstGeom prst="rect">
            <a:avLst/>
          </a:prstGeom>
        </p:spPr>
      </p:pic>
      <p:cxnSp>
        <p:nvCxnSpPr>
          <p:cNvPr id="24" name="Straight Connector 23">
            <a:extLst>
              <a:ext uri="{FF2B5EF4-FFF2-40B4-BE49-F238E27FC236}">
                <a16:creationId xmlns:a16="http://schemas.microsoft.com/office/drawing/2014/main" xmlns="" id="{0FF5023A-0693-40EF-A144-6A5D8AD8789F}"/>
              </a:ext>
            </a:extLst>
          </p:cNvPr>
          <p:cNvCxnSpPr>
            <a:cxnSpLocks/>
          </p:cNvCxnSpPr>
          <p:nvPr userDrawn="1"/>
        </p:nvCxnSpPr>
        <p:spPr>
          <a:xfrm>
            <a:off x="407988" y="2235647"/>
            <a:ext cx="10036131" cy="0"/>
          </a:xfrm>
          <a:prstGeom prst="line">
            <a:avLst/>
          </a:prstGeom>
          <a:solidFill>
            <a:schemeClr val="tx1"/>
          </a:solidFill>
          <a:ln w="47625" cap="flat">
            <a:solidFill>
              <a:schemeClr val="bg1">
                <a:lumMod val="85000"/>
              </a:schemeClr>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5450993"/>
      </p:ext>
    </p:extLst>
  </p:cSld>
  <p:clrMapOvr>
    <a:overrideClrMapping bg1="lt1" tx1="dk1" bg2="lt2" tx2="dk2" accent1="accent1" accent2="accent2" accent3="accent3" accent4="accent4" accent5="accent5" accent6="accent6" hlink="hlink" folHlink="folHlink"/>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Organization Chart">
    <p:bg>
      <p:bgRef idx="1001">
        <a:schemeClr val="bg1"/>
      </p:bgRef>
    </p:bg>
    <p:spTree>
      <p:nvGrpSpPr>
        <p:cNvPr id="1" name=""/>
        <p:cNvGrpSpPr/>
        <p:nvPr/>
      </p:nvGrpSpPr>
      <p:grpSpPr>
        <a:xfrm>
          <a:off x="0" y="0"/>
          <a:ext cx="0" cy="0"/>
          <a:chOff x="0" y="0"/>
          <a:chExt cx="0" cy="0"/>
        </a:xfrm>
      </p:grpSpPr>
      <p:sp>
        <p:nvSpPr>
          <p:cNvPr id="42" name="Text Placeholder 7">
            <a:extLst>
              <a:ext uri="{FF2B5EF4-FFF2-40B4-BE49-F238E27FC236}">
                <a16:creationId xmlns:a16="http://schemas.microsoft.com/office/drawing/2014/main" xmlns="" id="{5889F4BD-9B8F-420C-96FD-C732EE0EE6BD}"/>
              </a:ext>
            </a:extLst>
          </p:cNvPr>
          <p:cNvSpPr>
            <a:spLocks noGrp="1"/>
          </p:cNvSpPr>
          <p:nvPr>
            <p:ph type="body" sz="quarter" idx="38" hasCustomPrompt="1"/>
          </p:nvPr>
        </p:nvSpPr>
        <p:spPr>
          <a:xfrm>
            <a:off x="666750" y="5733255"/>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a16="http://schemas.microsoft.com/office/drawing/2014/main" xmlns="" id="{E26F6CC5-0FBD-4B39-8067-DA4CA3D08DF5}"/>
              </a:ext>
            </a:extLst>
          </p:cNvPr>
          <p:cNvSpPr>
            <a:spLocks noGrp="1"/>
          </p:cNvSpPr>
          <p:nvPr>
            <p:ph type="body" sz="quarter" idx="39" hasCustomPrompt="1"/>
          </p:nvPr>
        </p:nvSpPr>
        <p:spPr>
          <a:xfrm>
            <a:off x="2794164" y="5737641"/>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a16="http://schemas.microsoft.com/office/drawing/2014/main" xmlns="" id="{6D83DCD9-FC24-4ACE-8B52-269E78EA5154}"/>
              </a:ext>
            </a:extLst>
          </p:cNvPr>
          <p:cNvSpPr>
            <a:spLocks noGrp="1"/>
          </p:cNvSpPr>
          <p:nvPr>
            <p:ph type="body" sz="quarter" idx="40" hasCustomPrompt="1"/>
          </p:nvPr>
        </p:nvSpPr>
        <p:spPr>
          <a:xfrm>
            <a:off x="4927473" y="5737641"/>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a16="http://schemas.microsoft.com/office/drawing/2014/main" xmlns="" id="{75441542-8C67-4120-B77E-FF0148E22F4B}"/>
              </a:ext>
            </a:extLst>
          </p:cNvPr>
          <p:cNvSpPr>
            <a:spLocks noGrp="1"/>
          </p:cNvSpPr>
          <p:nvPr>
            <p:ph type="body" sz="quarter" idx="41" hasCustomPrompt="1"/>
          </p:nvPr>
        </p:nvSpPr>
        <p:spPr>
          <a:xfrm>
            <a:off x="7060200" y="5733156"/>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6" name="Text Placeholder 7">
            <a:extLst>
              <a:ext uri="{FF2B5EF4-FFF2-40B4-BE49-F238E27FC236}">
                <a16:creationId xmlns:a16="http://schemas.microsoft.com/office/drawing/2014/main" xmlns="" id="{B4323275-6F19-499D-9A1B-2C56B8029E99}"/>
              </a:ext>
            </a:extLst>
          </p:cNvPr>
          <p:cNvSpPr>
            <a:spLocks noGrp="1"/>
          </p:cNvSpPr>
          <p:nvPr>
            <p:ph type="body" sz="quarter" idx="42" hasCustomPrompt="1"/>
          </p:nvPr>
        </p:nvSpPr>
        <p:spPr>
          <a:xfrm>
            <a:off x="9192926" y="5733156"/>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9" name="Text Placeholder 7">
            <a:extLst>
              <a:ext uri="{FF2B5EF4-FFF2-40B4-BE49-F238E27FC236}">
                <a16:creationId xmlns:a16="http://schemas.microsoft.com/office/drawing/2014/main" xmlns="" id="{5AAEF36F-2753-4DC6-898C-49B56113E4F4}"/>
              </a:ext>
            </a:extLst>
          </p:cNvPr>
          <p:cNvSpPr>
            <a:spLocks noGrp="1"/>
          </p:cNvSpPr>
          <p:nvPr>
            <p:ph type="body" sz="quarter" idx="37" hasCustomPrompt="1"/>
          </p:nvPr>
        </p:nvSpPr>
        <p:spPr>
          <a:xfrm>
            <a:off x="3647728" y="1958081"/>
            <a:ext cx="1440160" cy="1152128"/>
          </a:xfrm>
          <a:prstGeom prst="rect">
            <a:avLst/>
          </a:prstGeom>
          <a:solidFill>
            <a:srgbClr val="0070AD"/>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37" name="Text Placeholder 7">
            <a:extLst>
              <a:ext uri="{FF2B5EF4-FFF2-40B4-BE49-F238E27FC236}">
                <a16:creationId xmlns:a16="http://schemas.microsoft.com/office/drawing/2014/main" xmlns="" id="{AD94FF36-F4B8-4ED6-BB44-FDBFDBFA2A1C}"/>
              </a:ext>
            </a:extLst>
          </p:cNvPr>
          <p:cNvSpPr>
            <a:spLocks noGrp="1"/>
          </p:cNvSpPr>
          <p:nvPr>
            <p:ph type="body" sz="quarter" idx="35" hasCustomPrompt="1"/>
          </p:nvPr>
        </p:nvSpPr>
        <p:spPr>
          <a:xfrm>
            <a:off x="6384032" y="3428999"/>
            <a:ext cx="144016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8" name="Rectangle 7">
            <a:extLst>
              <a:ext uri="{FF2B5EF4-FFF2-40B4-BE49-F238E27FC236}">
                <a16:creationId xmlns:a16="http://schemas.microsoft.com/office/drawing/2014/main" xmlns="" id="{404E50B0-1D58-4F15-A351-E3515806816D}"/>
              </a:ext>
            </a:extLst>
          </p:cNvPr>
          <p:cNvSpPr/>
          <p:nvPr/>
        </p:nvSpPr>
        <p:spPr>
          <a:xfrm>
            <a:off x="3589947" y="1916832"/>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2" name="Rectangle 11">
            <a:extLst>
              <a:ext uri="{FF2B5EF4-FFF2-40B4-BE49-F238E27FC236}">
                <a16:creationId xmlns:a16="http://schemas.microsoft.com/office/drawing/2014/main" xmlns="" id="{AE59D603-4EF9-47FC-B148-3573A831D791}"/>
              </a:ext>
            </a:extLst>
          </p:cNvPr>
          <p:cNvSpPr/>
          <p:nvPr/>
        </p:nvSpPr>
        <p:spPr>
          <a:xfrm>
            <a:off x="6337816" y="3389316"/>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6" name="Rectangle 15">
            <a:extLst>
              <a:ext uri="{FF2B5EF4-FFF2-40B4-BE49-F238E27FC236}">
                <a16:creationId xmlns:a16="http://schemas.microsoft.com/office/drawing/2014/main" xmlns="" id="{58AC5158-E8A1-44A7-8617-AC56F0DD1719}"/>
              </a:ext>
            </a:extLst>
          </p:cNvPr>
          <p:cNvSpPr/>
          <p:nvPr/>
        </p:nvSpPr>
        <p:spPr>
          <a:xfrm>
            <a:off x="839788" y="3389316"/>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7" name="TextBox 16">
            <a:extLst>
              <a:ext uri="{FF2B5EF4-FFF2-40B4-BE49-F238E27FC236}">
                <a16:creationId xmlns:a16="http://schemas.microsoft.com/office/drawing/2014/main" xmlns="" id="{C761E736-25EA-4914-A717-28A039625E8C}"/>
              </a:ext>
            </a:extLst>
          </p:cNvPr>
          <p:cNvSpPr txBox="1"/>
          <p:nvPr/>
        </p:nvSpPr>
        <p:spPr>
          <a:xfrm>
            <a:off x="883343" y="3711981"/>
            <a:ext cx="1239750" cy="510909"/>
          </a:xfrm>
          <a:prstGeom prst="rect">
            <a:avLst/>
          </a:prstGeom>
          <a:noFill/>
        </p:spPr>
        <p:txBody>
          <a:bodyPr wrap="square" rtlCol="0">
            <a:spAutoFit/>
          </a:bodyPr>
          <a:lstStyle/>
          <a:p>
            <a:pPr algn="r">
              <a:lnSpc>
                <a:spcPct val="85000"/>
              </a:lnSpc>
            </a:pPr>
            <a:r>
              <a:rPr lang="en-US" sz="1600" b="1" kern="0" dirty="0">
                <a:solidFill>
                  <a:schemeClr val="bg1"/>
                </a:solidFill>
                <a:latin typeface="+mj-lt"/>
                <a:ea typeface="Georgia" charset="0"/>
                <a:cs typeface="Georgia" charset="0"/>
                <a:sym typeface="Arial"/>
              </a:rPr>
              <a:t>Group Name</a:t>
            </a:r>
          </a:p>
        </p:txBody>
      </p:sp>
      <p:cxnSp>
        <p:nvCxnSpPr>
          <p:cNvPr id="19" name="Straight Connector 18">
            <a:extLst>
              <a:ext uri="{FF2B5EF4-FFF2-40B4-BE49-F238E27FC236}">
                <a16:creationId xmlns:a16="http://schemas.microsoft.com/office/drawing/2014/main" xmlns="" id="{A898D83E-9F4A-4269-9BEB-326164B60B7C}"/>
              </a:ext>
            </a:extLst>
          </p:cNvPr>
          <p:cNvCxnSpPr>
            <a:cxnSpLocks/>
          </p:cNvCxnSpPr>
          <p:nvPr userDrawn="1"/>
        </p:nvCxnSpPr>
        <p:spPr>
          <a:xfrm>
            <a:off x="4367808"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xmlns="" id="{787D369E-74E6-4DE1-ADB0-EB6EF05664B8}"/>
              </a:ext>
            </a:extLst>
          </p:cNvPr>
          <p:cNvCxnSpPr>
            <a:cxnSpLocks/>
          </p:cNvCxnSpPr>
          <p:nvPr userDrawn="1"/>
        </p:nvCxnSpPr>
        <p:spPr>
          <a:xfrm>
            <a:off x="7104112"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xmlns="" id="{37AB8857-3B0E-4067-BC64-A4C0AE330199}"/>
              </a:ext>
            </a:extLst>
          </p:cNvPr>
          <p:cNvCxnSpPr>
            <a:cxnSpLocks/>
          </p:cNvCxnSpPr>
          <p:nvPr userDrawn="1"/>
        </p:nvCxnSpPr>
        <p:spPr>
          <a:xfrm>
            <a:off x="5879976" y="4004369"/>
            <a:ext cx="432048"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xmlns="" id="{038843B7-B08D-445C-8E69-55E9ADD60136}"/>
              </a:ext>
            </a:extLst>
          </p:cNvPr>
          <p:cNvCxnSpPr>
            <a:cxnSpLocks/>
          </p:cNvCxnSpPr>
          <p:nvPr userDrawn="1"/>
        </p:nvCxnSpPr>
        <p:spPr>
          <a:xfrm>
            <a:off x="2711624" y="4653135"/>
            <a:ext cx="0" cy="504056"/>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xmlns="" id="{65716183-FC6B-4383-8EF6-37E5349AAF9A}"/>
              </a:ext>
            </a:extLst>
          </p:cNvPr>
          <p:cNvCxnSpPr>
            <a:cxnSpLocks/>
          </p:cNvCxnSpPr>
          <p:nvPr userDrawn="1"/>
        </p:nvCxnSpPr>
        <p:spPr>
          <a:xfrm>
            <a:off x="1612454" y="5226817"/>
            <a:ext cx="8588002" cy="0"/>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xmlns="" id="{C480400D-CA47-444B-970B-5A484E54E6A1}"/>
              </a:ext>
            </a:extLst>
          </p:cNvPr>
          <p:cNvCxnSpPr>
            <a:cxnSpLocks/>
          </p:cNvCxnSpPr>
          <p:nvPr userDrawn="1"/>
        </p:nvCxnSpPr>
        <p:spPr>
          <a:xfrm>
            <a:off x="1631690" y="5229100"/>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xmlns="" id="{813536BE-88C6-4525-9D18-D74E0DCB4682}"/>
              </a:ext>
            </a:extLst>
          </p:cNvPr>
          <p:cNvCxnSpPr>
            <a:cxnSpLocks/>
          </p:cNvCxnSpPr>
          <p:nvPr userDrawn="1"/>
        </p:nvCxnSpPr>
        <p:spPr>
          <a:xfrm>
            <a:off x="3764417"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xmlns="" id="{01B274A1-2898-403F-9A81-C1625F15BF58}"/>
              </a:ext>
            </a:extLst>
          </p:cNvPr>
          <p:cNvCxnSpPr>
            <a:cxnSpLocks/>
          </p:cNvCxnSpPr>
          <p:nvPr userDrawn="1"/>
        </p:nvCxnSpPr>
        <p:spPr>
          <a:xfrm>
            <a:off x="5897144"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xmlns="" id="{CC25A9B7-5673-4E49-ABD6-8D0E06EDD927}"/>
              </a:ext>
            </a:extLst>
          </p:cNvPr>
          <p:cNvCxnSpPr>
            <a:cxnSpLocks/>
          </p:cNvCxnSpPr>
          <p:nvPr userDrawn="1"/>
        </p:nvCxnSpPr>
        <p:spPr>
          <a:xfrm>
            <a:off x="8029871"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xmlns="" id="{D026C540-9EA3-4699-A6BC-DF9BDF921E83}"/>
              </a:ext>
            </a:extLst>
          </p:cNvPr>
          <p:cNvCxnSpPr>
            <a:cxnSpLocks/>
          </p:cNvCxnSpPr>
          <p:nvPr userDrawn="1"/>
        </p:nvCxnSpPr>
        <p:spPr>
          <a:xfrm>
            <a:off x="10179266" y="5219674"/>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sp>
        <p:nvSpPr>
          <p:cNvPr id="34" name="Text Placeholder 7">
            <a:extLst>
              <a:ext uri="{FF2B5EF4-FFF2-40B4-BE49-F238E27FC236}">
                <a16:creationId xmlns:a16="http://schemas.microsoft.com/office/drawing/2014/main" xmlns="" id="{0853CDE9-3036-46C6-AB9B-6C5E6B531E6E}"/>
              </a:ext>
            </a:extLst>
          </p:cNvPr>
          <p:cNvSpPr>
            <a:spLocks noGrp="1"/>
          </p:cNvSpPr>
          <p:nvPr>
            <p:ph type="body" sz="quarter" idx="32" hasCustomPrompt="1"/>
          </p:nvPr>
        </p:nvSpPr>
        <p:spPr>
          <a:xfrm>
            <a:off x="5157506" y="2091773"/>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5" name="Text Placeholder 7">
            <a:extLst>
              <a:ext uri="{FF2B5EF4-FFF2-40B4-BE49-F238E27FC236}">
                <a16:creationId xmlns:a16="http://schemas.microsoft.com/office/drawing/2014/main" xmlns="" id="{41BEF085-D952-4028-B6B4-18F2CB2BE51E}"/>
              </a:ext>
            </a:extLst>
          </p:cNvPr>
          <p:cNvSpPr>
            <a:spLocks noGrp="1"/>
          </p:cNvSpPr>
          <p:nvPr>
            <p:ph type="body" sz="quarter" idx="33" hasCustomPrompt="1"/>
          </p:nvPr>
        </p:nvSpPr>
        <p:spPr>
          <a:xfrm>
            <a:off x="2391842" y="3564257"/>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6" name="Text Placeholder 7">
            <a:extLst>
              <a:ext uri="{FF2B5EF4-FFF2-40B4-BE49-F238E27FC236}">
                <a16:creationId xmlns:a16="http://schemas.microsoft.com/office/drawing/2014/main" xmlns="" id="{25AB3DC5-A8F4-44C0-B0E0-2B42559A081F}"/>
              </a:ext>
            </a:extLst>
          </p:cNvPr>
          <p:cNvSpPr>
            <a:spLocks noGrp="1"/>
          </p:cNvSpPr>
          <p:nvPr>
            <p:ph type="body" sz="quarter" idx="34" hasCustomPrompt="1"/>
          </p:nvPr>
        </p:nvSpPr>
        <p:spPr>
          <a:xfrm>
            <a:off x="7896622" y="3564257"/>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8" name="Text Placeholder 7">
            <a:extLst>
              <a:ext uri="{FF2B5EF4-FFF2-40B4-BE49-F238E27FC236}">
                <a16:creationId xmlns:a16="http://schemas.microsoft.com/office/drawing/2014/main" xmlns="" id="{C9C72BE0-AF43-4AA8-8142-178566D9F143}"/>
              </a:ext>
            </a:extLst>
          </p:cNvPr>
          <p:cNvSpPr>
            <a:spLocks noGrp="1"/>
          </p:cNvSpPr>
          <p:nvPr>
            <p:ph type="body" sz="quarter" idx="36" hasCustomPrompt="1"/>
          </p:nvPr>
        </p:nvSpPr>
        <p:spPr>
          <a:xfrm>
            <a:off x="881063" y="3428106"/>
            <a:ext cx="144016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41"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47"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4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49"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smtClean="0">
                <a:solidFill>
                  <a:srgbClr val="00458D"/>
                </a:solidFill>
                <a:latin typeface="+mj-lt"/>
                <a:cs typeface="Arial" panose="020B0604020202020204" pitchFamily="34" charset="0"/>
              </a:rPr>
              <a:t>Presentation Title | Author | Date</a:t>
            </a:r>
            <a:endParaRPr lang="en-US" sz="800" kern="0" dirty="0">
              <a:solidFill>
                <a:srgbClr val="00458D"/>
              </a:solidFill>
              <a:latin typeface="+mj-lt"/>
              <a:cs typeface="Arial" panose="020B0604020202020204" pitchFamily="34" charset="0"/>
            </a:endParaRPr>
          </a:p>
        </p:txBody>
      </p:sp>
      <p:sp>
        <p:nvSpPr>
          <p:cNvPr id="50"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41772439"/>
      </p:ext>
    </p:extLst>
  </p:cSld>
  <p:clrMapOvr>
    <a:overrideClrMapping bg1="lt1" tx1="dk1" bg2="lt2" tx2="dk2" accent1="accent1" accent2="accent2" accent3="accent3" accent4="accent4" accent5="accent5" accent6="accent6" hlink="hlink" folHlink="folHlink"/>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Closing1">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reeform 5"/>
          <p:cNvSpPr>
            <a:spLocks/>
          </p:cNvSpPr>
          <p:nvPr userDrawn="1"/>
        </p:nvSpPr>
        <p:spPr bwMode="auto">
          <a:xfrm>
            <a:off x="-1243012" y="-2656920"/>
            <a:ext cx="10768012" cy="11443496"/>
          </a:xfrm>
          <a:custGeom>
            <a:avLst/>
            <a:gdLst>
              <a:gd name="T0" fmla="*/ 854 w 3407"/>
              <a:gd name="T1" fmla="*/ 0 h 3621"/>
              <a:gd name="T2" fmla="*/ 0 w 3407"/>
              <a:gd name="T3" fmla="*/ 0 h 3621"/>
              <a:gd name="T4" fmla="*/ 0 w 3407"/>
              <a:gd name="T5" fmla="*/ 3621 h 3621"/>
              <a:gd name="T6" fmla="*/ 3407 w 3407"/>
              <a:gd name="T7" fmla="*/ 3621 h 3621"/>
              <a:gd name="T8" fmla="*/ 3407 w 3407"/>
              <a:gd name="T9" fmla="*/ 3617 h 3621"/>
              <a:gd name="T10" fmla="*/ 179 w 3407"/>
              <a:gd name="T11" fmla="*/ 3617 h 3621"/>
              <a:gd name="T12" fmla="*/ 2096 w 3407"/>
              <a:gd name="T13" fmla="*/ 1606 h 3621"/>
              <a:gd name="T14" fmla="*/ 854 w 3407"/>
              <a:gd name="T15" fmla="*/ 0 h 36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07" h="3621">
                <a:moveTo>
                  <a:pt x="854" y="0"/>
                </a:moveTo>
                <a:cubicBezTo>
                  <a:pt x="0" y="0"/>
                  <a:pt x="0" y="0"/>
                  <a:pt x="0" y="0"/>
                </a:cubicBezTo>
                <a:cubicBezTo>
                  <a:pt x="0" y="3621"/>
                  <a:pt x="0" y="3621"/>
                  <a:pt x="0" y="3621"/>
                </a:cubicBezTo>
                <a:cubicBezTo>
                  <a:pt x="3407" y="3621"/>
                  <a:pt x="3407" y="3621"/>
                  <a:pt x="3407" y="3621"/>
                </a:cubicBezTo>
                <a:cubicBezTo>
                  <a:pt x="3407" y="3617"/>
                  <a:pt x="3407" y="3617"/>
                  <a:pt x="3407" y="3617"/>
                </a:cubicBezTo>
                <a:cubicBezTo>
                  <a:pt x="179" y="3617"/>
                  <a:pt x="179" y="3617"/>
                  <a:pt x="179" y="3617"/>
                </a:cubicBezTo>
                <a:cubicBezTo>
                  <a:pt x="2551" y="2996"/>
                  <a:pt x="2421" y="1729"/>
                  <a:pt x="2096" y="1606"/>
                </a:cubicBezTo>
                <a:cubicBezTo>
                  <a:pt x="2281" y="2130"/>
                  <a:pt x="865" y="1627"/>
                  <a:pt x="854" y="0"/>
                </a:cubicBezTo>
              </a:path>
            </a:pathLst>
          </a:custGeom>
          <a:solidFill>
            <a:srgbClr val="300B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9" name="Group 8"/>
          <p:cNvGrpSpPr/>
          <p:nvPr userDrawn="1"/>
        </p:nvGrpSpPr>
        <p:grpSpPr>
          <a:xfrm>
            <a:off x="4979035" y="2404110"/>
            <a:ext cx="735013" cy="682321"/>
            <a:chOff x="5662614" y="3032124"/>
            <a:chExt cx="863600" cy="801689"/>
          </a:xfrm>
        </p:grpSpPr>
        <p:sp>
          <p:nvSpPr>
            <p:cNvPr id="10" name="Freeform 9"/>
            <p:cNvSpPr>
              <a:spLocks/>
            </p:cNvSpPr>
            <p:nvPr/>
          </p:nvSpPr>
          <p:spPr bwMode="auto">
            <a:xfrm>
              <a:off x="5959476" y="3368675"/>
              <a:ext cx="566738" cy="465138"/>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0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2"/>
            <p:cNvSpPr>
              <a:spLocks/>
            </p:cNvSpPr>
            <p:nvPr/>
          </p:nvSpPr>
          <p:spPr bwMode="auto">
            <a:xfrm>
              <a:off x="5662614" y="3032124"/>
              <a:ext cx="863600" cy="736599"/>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5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Rectangle 13"/>
          <p:cNvSpPr/>
          <p:nvPr userDrawn="1"/>
        </p:nvSpPr>
        <p:spPr>
          <a:xfrm>
            <a:off x="6536184" y="2886346"/>
            <a:ext cx="5125720" cy="7703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pPr>
            <a:r>
              <a:rPr lang="en-US" sz="900" dirty="0">
                <a:solidFill>
                  <a:schemeClr val="tx1"/>
                </a:solidFill>
              </a:rPr>
              <a:t>With more than 190,000 people, Capgemini is present in over 40 countries and celebrates its 50th Anniversary year in 2017. A global leader in consulting, technology and outsourcing services, the Group reported 2016 global revenues of EUR 12.5 billion. Together with its clients, Capgemini creates and delivers business, technology and digital solutions that fit their needs, enabling them to achieve innovation and competitiveness. A deeply multicultural organization, Capgemini has developed its own way of working, </a:t>
            </a:r>
            <a:r>
              <a:rPr lang="en-US" sz="900" dirty="0">
                <a:solidFill>
                  <a:schemeClr val="accent1"/>
                </a:solidFill>
              </a:rPr>
              <a:t>the Collaborative Business Experience™</a:t>
            </a:r>
            <a:r>
              <a:rPr lang="en-US" sz="900" dirty="0">
                <a:solidFill>
                  <a:schemeClr val="tx1"/>
                </a:solidFill>
              </a:rPr>
              <a:t>, and draws on </a:t>
            </a:r>
            <a:r>
              <a:rPr lang="en-US" sz="900" dirty="0">
                <a:solidFill>
                  <a:schemeClr val="accent1"/>
                </a:solidFill>
              </a:rPr>
              <a:t>Rightshore</a:t>
            </a:r>
            <a:r>
              <a:rPr lang="en-US" sz="900" baseline="30000" dirty="0">
                <a:solidFill>
                  <a:schemeClr val="accent1"/>
                </a:solidFill>
              </a:rPr>
              <a:t>®</a:t>
            </a:r>
            <a:r>
              <a:rPr lang="en-US" sz="900" dirty="0">
                <a:solidFill>
                  <a:schemeClr val="tx1"/>
                </a:solidFill>
              </a:rPr>
              <a:t>, its worldwide delivery model.</a:t>
            </a:r>
            <a:endParaRPr lang="en-US" sz="900" dirty="0" smtClean="0">
              <a:solidFill>
                <a:schemeClr val="tx1"/>
              </a:solidFill>
            </a:endParaRPr>
          </a:p>
        </p:txBody>
      </p:sp>
      <p:sp>
        <p:nvSpPr>
          <p:cNvPr id="15" name="Rectangle 14"/>
          <p:cNvSpPr/>
          <p:nvPr userDrawn="1"/>
        </p:nvSpPr>
        <p:spPr>
          <a:xfrm>
            <a:off x="6536184" y="2507082"/>
            <a:ext cx="2219960" cy="229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400" dirty="0" smtClean="0">
                <a:solidFill>
                  <a:schemeClr val="accent1"/>
                </a:solidFill>
              </a:rPr>
              <a:t>About Capgemini</a:t>
            </a:r>
          </a:p>
        </p:txBody>
      </p:sp>
      <p:sp>
        <p:nvSpPr>
          <p:cNvPr id="16" name="Rectangle 15"/>
          <p:cNvSpPr/>
          <p:nvPr userDrawn="1"/>
        </p:nvSpPr>
        <p:spPr>
          <a:xfrm>
            <a:off x="6536184" y="4235826"/>
            <a:ext cx="2057400"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spcAft>
                <a:spcPts val="600"/>
              </a:spcAft>
            </a:pPr>
            <a:r>
              <a:rPr lang="en-US" sz="900" dirty="0" smtClean="0">
                <a:solidFill>
                  <a:schemeClr val="tx1"/>
                </a:solidFill>
              </a:rPr>
              <a:t>Learn more about us at</a:t>
            </a:r>
          </a:p>
          <a:p>
            <a:pPr algn="just">
              <a:lnSpc>
                <a:spcPts val="1200"/>
              </a:lnSpc>
            </a:pPr>
            <a:r>
              <a:rPr lang="en-US" sz="1400" dirty="0" smtClean="0">
                <a:solidFill>
                  <a:schemeClr val="accent2"/>
                </a:solidFill>
              </a:rPr>
              <a:t>www.capgemini.com</a:t>
            </a:r>
          </a:p>
        </p:txBody>
      </p:sp>
      <p:pic>
        <p:nvPicPr>
          <p:cNvPr id="17" name="Picture 2" descr="D:\My Work\Template\Icons\Social Media\LinkedIN.png">
            <a:hlinkClick r:id="rId2"/>
          </p:cNvPr>
          <p:cNvPicPr>
            <a:picLocks noChangeAspect="1" noChangeArrowheads="1"/>
          </p:cNvPicPr>
          <p:nvPr userDrawn="1"/>
        </p:nvPicPr>
        <p:blipFill>
          <a:blip r:embed="rId3" cstate="print"/>
          <a:srcRect/>
          <a:stretch>
            <a:fillRect/>
          </a:stretch>
        </p:blipFill>
        <p:spPr bwMode="auto">
          <a:xfrm>
            <a:off x="798415" y="3979258"/>
            <a:ext cx="333195" cy="333195"/>
          </a:xfrm>
          <a:prstGeom prst="rect">
            <a:avLst/>
          </a:prstGeom>
          <a:noFill/>
        </p:spPr>
      </p:pic>
      <p:pic>
        <p:nvPicPr>
          <p:cNvPr id="18" name="Picture 4" descr="D:\My Work\Template\Icons\Social Media\SlideShare.png">
            <a:hlinkClick r:id="rId4"/>
          </p:cNvPr>
          <p:cNvPicPr>
            <a:picLocks noChangeAspect="1" noChangeArrowheads="1"/>
          </p:cNvPicPr>
          <p:nvPr userDrawn="1"/>
        </p:nvPicPr>
        <p:blipFill>
          <a:blip r:embed="rId5" cstate="print"/>
          <a:srcRect/>
          <a:stretch>
            <a:fillRect/>
          </a:stretch>
        </p:blipFill>
        <p:spPr bwMode="auto">
          <a:xfrm>
            <a:off x="1181792" y="3979258"/>
            <a:ext cx="333195" cy="333195"/>
          </a:xfrm>
          <a:prstGeom prst="rect">
            <a:avLst/>
          </a:prstGeom>
          <a:noFill/>
        </p:spPr>
      </p:pic>
      <p:pic>
        <p:nvPicPr>
          <p:cNvPr id="19" name="Picture 5" descr="D:\My Work\Template\Icons\Social Media\Twitter.png">
            <a:hlinkClick r:id="rId6"/>
          </p:cNvPr>
          <p:cNvPicPr>
            <a:picLocks noChangeAspect="1" noChangeArrowheads="1"/>
          </p:cNvPicPr>
          <p:nvPr userDrawn="1"/>
        </p:nvPicPr>
        <p:blipFill>
          <a:blip r:embed="rId7" cstate="print"/>
          <a:srcRect/>
          <a:stretch>
            <a:fillRect/>
          </a:stretch>
        </p:blipFill>
        <p:spPr bwMode="auto">
          <a:xfrm>
            <a:off x="1565169" y="3979258"/>
            <a:ext cx="333195" cy="333195"/>
          </a:xfrm>
          <a:prstGeom prst="rect">
            <a:avLst/>
          </a:prstGeom>
          <a:noFill/>
        </p:spPr>
      </p:pic>
      <p:pic>
        <p:nvPicPr>
          <p:cNvPr id="20" name="Picture 6" descr="D:\My Work\Template\Icons\Social Media\YouTube.png">
            <a:hlinkClick r:id="rId8"/>
          </p:cNvPr>
          <p:cNvPicPr>
            <a:picLocks noChangeAspect="1" noChangeArrowheads="1"/>
          </p:cNvPicPr>
          <p:nvPr userDrawn="1"/>
        </p:nvPicPr>
        <p:blipFill>
          <a:blip r:embed="rId9" cstate="print"/>
          <a:srcRect/>
          <a:stretch>
            <a:fillRect/>
          </a:stretch>
        </p:blipFill>
        <p:spPr bwMode="auto">
          <a:xfrm>
            <a:off x="1948545" y="3979258"/>
            <a:ext cx="333195" cy="333195"/>
          </a:xfrm>
          <a:prstGeom prst="rect">
            <a:avLst/>
          </a:prstGeom>
          <a:noFill/>
        </p:spPr>
      </p:pic>
      <p:pic>
        <p:nvPicPr>
          <p:cNvPr id="21" name="Picture 7" descr="D:\My Work\Template\Icons\Social Media\Facebook.png">
            <a:hlinkClick r:id="rId10"/>
          </p:cNvPr>
          <p:cNvPicPr>
            <a:picLocks noChangeAspect="1" noChangeArrowheads="1"/>
          </p:cNvPicPr>
          <p:nvPr userDrawn="1"/>
        </p:nvPicPr>
        <p:blipFill>
          <a:blip r:embed="rId11" cstate="print"/>
          <a:srcRect/>
          <a:stretch>
            <a:fillRect/>
          </a:stretch>
        </p:blipFill>
        <p:spPr bwMode="auto">
          <a:xfrm>
            <a:off x="415038" y="3979258"/>
            <a:ext cx="333195" cy="333195"/>
          </a:xfrm>
          <a:prstGeom prst="rect">
            <a:avLst/>
          </a:prstGeom>
          <a:noFill/>
        </p:spPr>
      </p:pic>
      <p:sp>
        <p:nvSpPr>
          <p:cNvPr id="23" name="Rectangle 22"/>
          <p:cNvSpPr/>
          <p:nvPr userDrawn="1"/>
        </p:nvSpPr>
        <p:spPr>
          <a:xfrm>
            <a:off x="415038" y="5640913"/>
            <a:ext cx="4198620" cy="569387"/>
          </a:xfrm>
          <a:prstGeom prst="rect">
            <a:avLst/>
          </a:prstGeom>
        </p:spPr>
        <p:txBody>
          <a:bodyPr wrap="square" lIns="0" tIns="0" rIns="0" bIns="0" anchor="b" anchorCtr="0">
            <a:spAutoFit/>
          </a:bodyPr>
          <a:lstStyle/>
          <a:p>
            <a:pPr>
              <a:spcAft>
                <a:spcPts val="600"/>
              </a:spcAft>
            </a:pPr>
            <a:r>
              <a:rPr lang="en-US" sz="800" noProof="0" dirty="0" smtClean="0">
                <a:solidFill>
                  <a:schemeClr val="bg1"/>
                </a:solidFill>
                <a:latin typeface="+mn-lt"/>
                <a:cs typeface="Arial"/>
              </a:rPr>
              <a:t>This message contains information that may be privileged or confidential and is the property of the Capgemini Group.</a:t>
            </a:r>
            <a:br>
              <a:rPr lang="en-US" sz="800" noProof="0" dirty="0" smtClean="0">
                <a:solidFill>
                  <a:schemeClr val="bg1"/>
                </a:solidFill>
                <a:latin typeface="+mn-lt"/>
                <a:cs typeface="Arial"/>
              </a:rPr>
            </a:br>
            <a:r>
              <a:rPr lang="en-US" sz="800" noProof="0" dirty="0" smtClean="0">
                <a:solidFill>
                  <a:schemeClr val="bg1"/>
                </a:solidFill>
                <a:latin typeface="Arial"/>
                <a:cs typeface="Arial"/>
              </a:rPr>
              <a:t>Copyright © 2017 Capgemini. All rights reserved.</a:t>
            </a:r>
          </a:p>
          <a:p>
            <a:pPr marL="0" marR="0" indent="0" defTabSz="957756" rtl="0" eaLnBrk="1" fontAlgn="auto" latinLnBrk="0" hangingPunct="1">
              <a:lnSpc>
                <a:spcPct val="100000"/>
              </a:lnSpc>
              <a:spcBef>
                <a:spcPts val="0"/>
              </a:spcBef>
              <a:spcAft>
                <a:spcPts val="600"/>
              </a:spcAft>
              <a:buClrTx/>
              <a:buSzTx/>
              <a:buFontTx/>
              <a:buNone/>
              <a:tabLst/>
              <a:defRPr/>
            </a:pPr>
            <a:r>
              <a:rPr lang="en-US" sz="800" noProof="0" dirty="0" smtClean="0">
                <a:solidFill>
                  <a:schemeClr val="bg1"/>
                </a:solidFill>
                <a:latin typeface="Arial"/>
                <a:cs typeface="Arial"/>
              </a:rPr>
              <a:t>Rightshore</a:t>
            </a:r>
            <a:r>
              <a:rPr lang="en-US" sz="800" baseline="30000" noProof="0" dirty="0" smtClean="0">
                <a:solidFill>
                  <a:schemeClr val="bg1"/>
                </a:solidFill>
                <a:latin typeface="Arial"/>
                <a:cs typeface="Arial"/>
              </a:rPr>
              <a:t>®</a:t>
            </a:r>
            <a:r>
              <a:rPr lang="en-US" sz="800" noProof="0" dirty="0" smtClean="0">
                <a:solidFill>
                  <a:schemeClr val="bg1"/>
                </a:solidFill>
                <a:latin typeface="Arial"/>
                <a:cs typeface="Arial"/>
              </a:rPr>
              <a:t> is a trademark belonging to Capgemini.</a:t>
            </a:r>
          </a:p>
        </p:txBody>
      </p:sp>
      <p:sp>
        <p:nvSpPr>
          <p:cNvPr id="24" name="Rectangle 23"/>
          <p:cNvSpPr/>
          <p:nvPr userDrawn="1"/>
        </p:nvSpPr>
        <p:spPr>
          <a:xfrm>
            <a:off x="6536184" y="5933302"/>
            <a:ext cx="5219699" cy="276999"/>
          </a:xfrm>
          <a:prstGeom prst="rect">
            <a:avLst/>
          </a:prstGeom>
        </p:spPr>
        <p:txBody>
          <a:bodyPr wrap="square" lIns="0" tIns="0" rIns="0" bIns="0" anchor="b" anchorCtr="0">
            <a:spAutoFit/>
          </a:bodyPr>
          <a:lstStyle/>
          <a:p>
            <a:pPr>
              <a:spcAft>
                <a:spcPts val="600"/>
              </a:spcAft>
            </a:pPr>
            <a:r>
              <a:rPr lang="en-US" sz="600" dirty="0">
                <a:cs typeface="Arial"/>
              </a:rPr>
              <a:t>This message is intended only for the person to whom it is addressed. If you are not the intended recipient, you are not authorized to read, print, retain, copy, disseminate, distribute, or use this message or any part thereof. If you receive this message in error, please notify the sender immediately and delete all copies of this message. </a:t>
            </a:r>
          </a:p>
        </p:txBody>
      </p:sp>
      <p:sp>
        <p:nvSpPr>
          <p:cNvPr id="25" name="Rectangle 24">
            <a:hlinkClick r:id="rId12"/>
          </p:cNvPr>
          <p:cNvSpPr/>
          <p:nvPr userDrawn="1"/>
        </p:nvSpPr>
        <p:spPr>
          <a:xfrm>
            <a:off x="7489902" y="3812094"/>
            <a:ext cx="2336088"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Rectangle 25">
            <a:hlinkClick r:id="rId13"/>
          </p:cNvPr>
          <p:cNvSpPr/>
          <p:nvPr userDrawn="1"/>
        </p:nvSpPr>
        <p:spPr>
          <a:xfrm>
            <a:off x="10730865" y="3812094"/>
            <a:ext cx="704850"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tangle 26">
            <a:hlinkClick r:id="rId14"/>
          </p:cNvPr>
          <p:cNvSpPr/>
          <p:nvPr userDrawn="1"/>
        </p:nvSpPr>
        <p:spPr>
          <a:xfrm>
            <a:off x="6532245" y="4445639"/>
            <a:ext cx="1851660" cy="183449"/>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29" name="Picture 28"/>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407572" y="4434172"/>
            <a:ext cx="2560320" cy="201012"/>
          </a:xfrm>
          <a:prstGeom prst="rect">
            <a:avLst/>
          </a:prstGeom>
        </p:spPr>
      </p:pic>
    </p:spTree>
    <p:extLst>
      <p:ext uri="{BB962C8B-B14F-4D97-AF65-F5344CB8AC3E}">
        <p14:creationId xmlns:p14="http://schemas.microsoft.com/office/powerpoint/2010/main" val="2861388153"/>
      </p:ext>
    </p:extLst>
  </p:cSld>
  <p:clrMapOvr>
    <a:masterClrMapping/>
  </p:clrMapOvr>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mage and Text1 (fixe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A20ECE27-3956-4FE1-8709-933577BED3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pic>
        <p:nvPicPr>
          <p:cNvPr id="7" name="Graphic 6">
            <a:extLst>
              <a:ext uri="{FF2B5EF4-FFF2-40B4-BE49-F238E27FC236}">
                <a16:creationId xmlns:a16="http://schemas.microsoft.com/office/drawing/2014/main" xmlns="" id="{0D0D1E5A-3176-4CB4-975A-4DC18D29026C}"/>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r="23077" b="19676"/>
          <a:stretch/>
        </p:blipFill>
        <p:spPr>
          <a:xfrm rot="16200000">
            <a:off x="5413032" y="79029"/>
            <a:ext cx="6857997" cy="6699938"/>
          </a:xfrm>
          <a:prstGeom prst="rect">
            <a:avLst/>
          </a:prstGeom>
        </p:spPr>
      </p:pic>
      <p:sp>
        <p:nvSpPr>
          <p:cNvPr id="11" name="Title Placeholder 1">
            <a:extLst>
              <a:ext uri="{FF2B5EF4-FFF2-40B4-BE49-F238E27FC236}">
                <a16:creationId xmlns:a16="http://schemas.microsoft.com/office/drawing/2014/main" xmlns="" id="{AC165F49-BCC1-4C3B-91C3-5D1BB415ABF1}"/>
              </a:ext>
            </a:extLst>
          </p:cNvPr>
          <p:cNvSpPr>
            <a:spLocks noGrp="1"/>
          </p:cNvSpPr>
          <p:nvPr>
            <p:ph type="title" hasCustomPrompt="1"/>
          </p:nvPr>
        </p:nvSpPr>
        <p:spPr>
          <a:xfrm>
            <a:off x="6688365" y="4308293"/>
            <a:ext cx="3484336" cy="1721321"/>
          </a:xfrm>
          <a:prstGeom prst="rect">
            <a:avLst/>
          </a:prstGeom>
        </p:spPr>
        <p:txBody>
          <a:bodyPr vert="horz" lIns="0" tIns="0" rIns="0" bIns="45720" rtlCol="0" anchor="b">
            <a:noAutofit/>
          </a:bodyPr>
          <a:lstStyle>
            <a:lvl1pPr>
              <a:lnSpc>
                <a:spcPts val="3000"/>
              </a:lnSpc>
              <a:defRPr sz="2600">
                <a:solidFill>
                  <a:srgbClr val="2C004B"/>
                </a:solidFill>
              </a:defRPr>
            </a:lvl1pPr>
          </a:lstStyle>
          <a:p>
            <a:r>
              <a:rPr lang="en-US" dirty="0"/>
              <a:t>Click to add title</a:t>
            </a:r>
            <a:endParaRPr lang="pt-PT" dirty="0"/>
          </a:p>
        </p:txBody>
      </p:sp>
      <p:sp>
        <p:nvSpPr>
          <p:cNvPr id="12" name="Text Placeholder 7">
            <a:extLst>
              <a:ext uri="{FF2B5EF4-FFF2-40B4-BE49-F238E27FC236}">
                <a16:creationId xmlns:a16="http://schemas.microsoft.com/office/drawing/2014/main" xmlns="" id="{98BC8B91-D2A3-4F52-B4E2-1C3C1B691942}"/>
              </a:ext>
            </a:extLst>
          </p:cNvPr>
          <p:cNvSpPr>
            <a:spLocks noGrp="1"/>
          </p:cNvSpPr>
          <p:nvPr>
            <p:ph type="body" sz="quarter" idx="32" hasCustomPrompt="1"/>
          </p:nvPr>
        </p:nvSpPr>
        <p:spPr>
          <a:xfrm>
            <a:off x="407988" y="5085184"/>
            <a:ext cx="4123375" cy="944430"/>
          </a:xfrm>
          <a:prstGeom prst="rect">
            <a:avLst/>
          </a:prstGeom>
        </p:spPr>
        <p:txBody>
          <a:bodyPr anchor="b">
            <a:noAutofit/>
          </a:bodyPr>
          <a:lstStyle>
            <a:lvl1pPr>
              <a:lnSpc>
                <a:spcPts val="2200"/>
              </a:lnSpc>
              <a:spcAft>
                <a:spcPts val="0"/>
              </a:spcAft>
              <a:defRPr sz="18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pic>
        <p:nvPicPr>
          <p:cNvPr id="6"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5">
            <a:extLst>
              <a:ext uri="{96DAC541-7B7A-43D3-8B79-37D633B846F1}">
                <asvg:svgBlip xmlns:asvg="http://schemas.microsoft.com/office/drawing/2016/SVG/main" xmlns="" r:embed="rId7"/>
              </a:ext>
            </a:extLst>
          </a:blip>
          <a:srcRect l="81836" t="-4713" b="16530"/>
          <a:stretch/>
        </p:blipFill>
        <p:spPr>
          <a:xfrm>
            <a:off x="11547793" y="188640"/>
            <a:ext cx="424356" cy="459624"/>
          </a:xfrm>
          <a:prstGeom prst="rect">
            <a:avLst/>
          </a:prstGeom>
        </p:spPr>
      </p:pic>
      <p:sp>
        <p:nvSpPr>
          <p:cNvPr id="8" name="Retângulo 43">
            <a:extLst>
              <a:ext uri="{FF2B5EF4-FFF2-40B4-BE49-F238E27FC236}">
                <a16:creationId xmlns:a16="http://schemas.microsoft.com/office/drawing/2014/main" xmlns=""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9"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0" name="Rectangle 27">
            <a:hlinkClick r:id="rId8"/>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smtClean="0">
                <a:solidFill>
                  <a:srgbClr val="00458D"/>
                </a:solidFill>
                <a:latin typeface="+mj-lt"/>
                <a:cs typeface="Arial" panose="020B0604020202020204" pitchFamily="34" charset="0"/>
              </a:rPr>
              <a:t>Presentation Title | Author | Date</a:t>
            </a:r>
            <a:endParaRPr lang="en-US" sz="800" kern="0" dirty="0">
              <a:solidFill>
                <a:srgbClr val="00458D"/>
              </a:solidFill>
              <a:latin typeface="+mj-lt"/>
              <a:cs typeface="Arial" panose="020B0604020202020204" pitchFamily="34" charset="0"/>
            </a:endParaRP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44907960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Image and Text_2">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xmlns="" id="{53181C41-E797-4C55-B0D0-233FF421FA83}"/>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t="20875"/>
          <a:stretch>
            <a:fillRect/>
          </a:stretch>
        </p:blipFill>
        <p:spPr>
          <a:xfrm rot="19800000" flipH="1">
            <a:off x="-1758634" y="-861399"/>
            <a:ext cx="8293531" cy="6688887"/>
          </a:xfrm>
          <a:custGeom>
            <a:avLst/>
            <a:gdLst>
              <a:gd name="connsiteX0" fmla="*/ 4973426 w 8293531"/>
              <a:gd name="connsiteY0" fmla="*/ 0 h 6688887"/>
              <a:gd name="connsiteX1" fmla="*/ 0 w 8293531"/>
              <a:gd name="connsiteY1" fmla="*/ 2871409 h 6688887"/>
              <a:gd name="connsiteX2" fmla="*/ 0 w 8293531"/>
              <a:gd name="connsiteY2" fmla="*/ 3722915 h 6688887"/>
              <a:gd name="connsiteX3" fmla="*/ 1712404 w 8293531"/>
              <a:gd name="connsiteY3" fmla="*/ 6688887 h 6688887"/>
              <a:gd name="connsiteX4" fmla="*/ 6973982 w 8293531"/>
              <a:gd name="connsiteY4" fmla="*/ 6688887 h 6688887"/>
              <a:gd name="connsiteX5" fmla="*/ 8293531 w 8293531"/>
              <a:gd name="connsiteY5" fmla="*/ 5927045 h 6688887"/>
              <a:gd name="connsiteX6" fmla="*/ 8293531 w 8293531"/>
              <a:gd name="connsiteY6" fmla="*/ 5750590 h 6688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93531" h="6688887">
                <a:moveTo>
                  <a:pt x="4973426" y="0"/>
                </a:moveTo>
                <a:lnTo>
                  <a:pt x="0" y="2871409"/>
                </a:lnTo>
                <a:lnTo>
                  <a:pt x="0" y="3722915"/>
                </a:lnTo>
                <a:lnTo>
                  <a:pt x="1712404" y="6688887"/>
                </a:lnTo>
                <a:lnTo>
                  <a:pt x="6973982" y="6688887"/>
                </a:lnTo>
                <a:lnTo>
                  <a:pt x="8293531" y="5927045"/>
                </a:lnTo>
                <a:lnTo>
                  <a:pt x="8293531" y="5750590"/>
                </a:lnTo>
                <a:close/>
              </a:path>
            </a:pathLst>
          </a:custGeom>
        </p:spPr>
      </p:pic>
      <p:sp>
        <p:nvSpPr>
          <p:cNvPr id="10" name="Picture Placeholder 17">
            <a:extLst>
              <a:ext uri="{FF2B5EF4-FFF2-40B4-BE49-F238E27FC236}">
                <a16:creationId xmlns:a16="http://schemas.microsoft.com/office/drawing/2014/main" xmlns="" id="{218E0C47-FBAF-440E-A6A0-9D14AE6071F8}"/>
              </a:ext>
            </a:extLst>
          </p:cNvPr>
          <p:cNvSpPr>
            <a:spLocks noGrp="1"/>
          </p:cNvSpPr>
          <p:nvPr>
            <p:ph type="pic" sz="quarter" idx="10"/>
          </p:nvPr>
        </p:nvSpPr>
        <p:spPr>
          <a:xfrm>
            <a:off x="0" y="-1"/>
            <a:ext cx="12192000" cy="6857998"/>
          </a:xfrm>
          <a:prstGeom prst="rect">
            <a:avLst/>
          </a:prstGeom>
          <a:noFill/>
        </p:spPr>
        <p:txBody>
          <a:bodyPr anchor="ctr"/>
          <a:lstStyle>
            <a:lvl1pPr algn="ctr">
              <a:defRPr/>
            </a:lvl1pPr>
          </a:lstStyle>
          <a:p>
            <a:endParaRPr lang="pt-PT" dirty="0"/>
          </a:p>
        </p:txBody>
      </p:sp>
      <p:sp>
        <p:nvSpPr>
          <p:cNvPr id="11" name="Title Placeholder 1">
            <a:extLst>
              <a:ext uri="{FF2B5EF4-FFF2-40B4-BE49-F238E27FC236}">
                <a16:creationId xmlns:a16="http://schemas.microsoft.com/office/drawing/2014/main" xmlns="" id="{AC165F49-BCC1-4C3B-91C3-5D1BB415ABF1}"/>
              </a:ext>
            </a:extLst>
          </p:cNvPr>
          <p:cNvSpPr>
            <a:spLocks noGrp="1"/>
          </p:cNvSpPr>
          <p:nvPr>
            <p:ph type="title" hasCustomPrompt="1"/>
          </p:nvPr>
        </p:nvSpPr>
        <p:spPr>
          <a:xfrm>
            <a:off x="407988" y="649981"/>
            <a:ext cx="4319860" cy="1194843"/>
          </a:xfrm>
          <a:prstGeom prst="rect">
            <a:avLst/>
          </a:prstGeom>
        </p:spPr>
        <p:txBody>
          <a:bodyPr vert="horz" lIns="0" tIns="0" rIns="0" bIns="0" rtlCol="0" anchor="b">
            <a:normAutofit/>
          </a:bodyPr>
          <a:lstStyle>
            <a:lvl1pPr>
              <a:lnSpc>
                <a:spcPts val="3000"/>
              </a:lnSpc>
              <a:defRPr sz="260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a16="http://schemas.microsoft.com/office/drawing/2014/main" xmlns="" id="{98BC8B91-D2A3-4F52-B4E2-1C3C1B691942}"/>
              </a:ext>
            </a:extLst>
          </p:cNvPr>
          <p:cNvSpPr>
            <a:spLocks noGrp="1"/>
          </p:cNvSpPr>
          <p:nvPr>
            <p:ph type="body" sz="quarter" idx="32" hasCustomPrompt="1"/>
          </p:nvPr>
        </p:nvSpPr>
        <p:spPr>
          <a:xfrm>
            <a:off x="407988" y="1988840"/>
            <a:ext cx="3599780" cy="1152127"/>
          </a:xfrm>
          <a:prstGeom prst="rect">
            <a:avLst/>
          </a:prstGeom>
        </p:spPr>
        <p:txBody>
          <a:bodyPr lIns="0" tIns="0" rIns="0" bIns="0">
            <a:noAutofit/>
          </a:bodyPr>
          <a:lstStyle>
            <a:lvl1pP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6"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smtClean="0">
                <a:solidFill>
                  <a:srgbClr val="00458D"/>
                </a:solidFill>
                <a:latin typeface="+mj-lt"/>
                <a:cs typeface="Arial" panose="020B0604020202020204" pitchFamily="34" charset="0"/>
              </a:rPr>
              <a:t>Presentation Title | Author | Date</a:t>
            </a:r>
            <a:endParaRPr lang="en-US" sz="800" kern="0" dirty="0">
              <a:solidFill>
                <a:srgbClr val="00458D"/>
              </a:solidFill>
              <a:latin typeface="+mj-lt"/>
              <a:cs typeface="Arial" panose="020B0604020202020204" pitchFamily="34" charset="0"/>
            </a:endParaRP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60201227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Image and Text 3">
    <p:spTree>
      <p:nvGrpSpPr>
        <p:cNvPr id="1" name=""/>
        <p:cNvGrpSpPr/>
        <p:nvPr/>
      </p:nvGrpSpPr>
      <p:grpSpPr>
        <a:xfrm>
          <a:off x="0" y="0"/>
          <a:ext cx="0" cy="0"/>
          <a:chOff x="0" y="0"/>
          <a:chExt cx="0" cy="0"/>
        </a:xfrm>
      </p:grpSpPr>
      <p:pic>
        <p:nvPicPr>
          <p:cNvPr id="15" name="Graphic 5">
            <a:extLst>
              <a:ext uri="{FF2B5EF4-FFF2-40B4-BE49-F238E27FC236}">
                <a16:creationId xmlns:a16="http://schemas.microsoft.com/office/drawing/2014/main" xmlns="" id="{A3E3F225-1B4B-4BB0-90A9-90BB2D362941}"/>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l="7450" t="17874" b="13048"/>
          <a:stretch/>
        </p:blipFill>
        <p:spPr>
          <a:xfrm>
            <a:off x="0" y="1"/>
            <a:ext cx="9464870" cy="6858000"/>
          </a:xfrm>
          <a:prstGeom prst="rect">
            <a:avLst/>
          </a:prstGeom>
        </p:spPr>
      </p:pic>
      <p:sp>
        <p:nvSpPr>
          <p:cNvPr id="10" name="Picture Placeholder 17">
            <a:extLst>
              <a:ext uri="{FF2B5EF4-FFF2-40B4-BE49-F238E27FC236}">
                <a16:creationId xmlns:a16="http://schemas.microsoft.com/office/drawing/2014/main" xmlns="" id="{218E0C47-FBAF-440E-A6A0-9D14AE6071F8}"/>
              </a:ext>
            </a:extLst>
          </p:cNvPr>
          <p:cNvSpPr>
            <a:spLocks noGrp="1"/>
          </p:cNvSpPr>
          <p:nvPr>
            <p:ph type="pic" sz="quarter" idx="10"/>
          </p:nvPr>
        </p:nvSpPr>
        <p:spPr>
          <a:xfrm>
            <a:off x="0" y="-1"/>
            <a:ext cx="12192000" cy="6857998"/>
          </a:xfrm>
          <a:prstGeom prst="rect">
            <a:avLst/>
          </a:prstGeom>
          <a:noFill/>
        </p:spPr>
        <p:txBody>
          <a:bodyPr anchor="ctr"/>
          <a:lstStyle>
            <a:lvl1pPr algn="ctr">
              <a:defRPr/>
            </a:lvl1pPr>
          </a:lstStyle>
          <a:p>
            <a:endParaRPr lang="pt-PT" dirty="0"/>
          </a:p>
        </p:txBody>
      </p:sp>
      <p:sp>
        <p:nvSpPr>
          <p:cNvPr id="11" name="Title Placeholder 1">
            <a:extLst>
              <a:ext uri="{FF2B5EF4-FFF2-40B4-BE49-F238E27FC236}">
                <a16:creationId xmlns:a16="http://schemas.microsoft.com/office/drawing/2014/main" xmlns="" id="{AC165F49-BCC1-4C3B-91C3-5D1BB415ABF1}"/>
              </a:ext>
            </a:extLst>
          </p:cNvPr>
          <p:cNvSpPr>
            <a:spLocks noGrp="1"/>
          </p:cNvSpPr>
          <p:nvPr>
            <p:ph type="title" hasCustomPrompt="1"/>
          </p:nvPr>
        </p:nvSpPr>
        <p:spPr>
          <a:xfrm>
            <a:off x="407988" y="649981"/>
            <a:ext cx="4319860" cy="1194843"/>
          </a:xfrm>
          <a:prstGeom prst="rect">
            <a:avLst/>
          </a:prstGeom>
        </p:spPr>
        <p:txBody>
          <a:bodyPr vert="horz" lIns="0" tIns="0" rIns="0" bIns="0" rtlCol="0" anchor="b">
            <a:normAutofit/>
          </a:bodyPr>
          <a:lstStyle>
            <a:lvl1pPr>
              <a:lnSpc>
                <a:spcPts val="3000"/>
              </a:lnSpc>
              <a:defRPr sz="260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a16="http://schemas.microsoft.com/office/drawing/2014/main" xmlns="" id="{98BC8B91-D2A3-4F52-B4E2-1C3C1B691942}"/>
              </a:ext>
            </a:extLst>
          </p:cNvPr>
          <p:cNvSpPr>
            <a:spLocks noGrp="1"/>
          </p:cNvSpPr>
          <p:nvPr>
            <p:ph type="body" sz="quarter" idx="32" hasCustomPrompt="1"/>
          </p:nvPr>
        </p:nvSpPr>
        <p:spPr>
          <a:xfrm>
            <a:off x="407988" y="1988840"/>
            <a:ext cx="3709150" cy="1152127"/>
          </a:xfrm>
          <a:prstGeom prst="rect">
            <a:avLst/>
          </a:prstGeom>
        </p:spPr>
        <p:txBody>
          <a:bodyPr lIns="0" tIns="0" rIns="0" bIns="0">
            <a:noAutofit/>
          </a:bodyPr>
          <a:lstStyle>
            <a:lvl1pP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6"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smtClean="0">
                <a:solidFill>
                  <a:schemeClr val="bg1"/>
                </a:solidFill>
                <a:latin typeface="+mj-lt"/>
                <a:cs typeface="Arial" panose="020B0604020202020204" pitchFamily="34" charset="0"/>
              </a:rPr>
              <a:t>Presentation Title | Author | Date</a:t>
            </a:r>
            <a:endParaRPr lang="en-US" sz="800" kern="0" dirty="0">
              <a:solidFill>
                <a:schemeClr val="bg1"/>
              </a:solidFill>
              <a:latin typeface="+mj-lt"/>
              <a:cs typeface="Arial" panose="020B0604020202020204" pitchFamily="34" charset="0"/>
            </a:endParaRP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75151615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echnology Image">
    <p:bg>
      <p:bgRef idx="1001">
        <a:schemeClr val="bg1"/>
      </p:bgRef>
    </p:bg>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xmlns="" id="{5A5BCC8E-52FE-4AF2-85A3-02F305A6057A}"/>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l="10880" b="30671"/>
          <a:stretch/>
        </p:blipFill>
        <p:spPr>
          <a:xfrm flipH="1">
            <a:off x="3886200" y="812801"/>
            <a:ext cx="8305800" cy="6045199"/>
          </a:xfrm>
          <a:prstGeom prst="rect">
            <a:avLst/>
          </a:prstGeom>
        </p:spPr>
      </p:pic>
      <p:sp>
        <p:nvSpPr>
          <p:cNvPr id="8" name="Picture Placeholder 17">
            <a:extLst>
              <a:ext uri="{FF2B5EF4-FFF2-40B4-BE49-F238E27FC236}">
                <a16:creationId xmlns:a16="http://schemas.microsoft.com/office/drawing/2014/main" xmlns="" id="{EDC88BCB-F476-4BB6-A735-9D28ECF2EBD5}"/>
              </a:ext>
            </a:extLst>
          </p:cNvPr>
          <p:cNvSpPr>
            <a:spLocks noGrp="1"/>
          </p:cNvSpPr>
          <p:nvPr>
            <p:ph type="pic" sz="quarter" idx="10"/>
          </p:nvPr>
        </p:nvSpPr>
        <p:spPr>
          <a:xfrm>
            <a:off x="0" y="-1"/>
            <a:ext cx="7358743" cy="6857998"/>
          </a:xfrm>
          <a:prstGeom prst="rect">
            <a:avLst/>
          </a:prstGeom>
          <a:noFill/>
        </p:spPr>
        <p:txBody>
          <a:bodyPr anchor="ctr"/>
          <a:lstStyle>
            <a:lvl1pPr algn="ctr">
              <a:defRPr/>
            </a:lvl1pPr>
          </a:lstStyle>
          <a:p>
            <a:endParaRPr lang="pt-PT" dirty="0"/>
          </a:p>
        </p:txBody>
      </p:sp>
      <p:sp>
        <p:nvSpPr>
          <p:cNvPr id="9" name="Title Placeholder 1">
            <a:extLst>
              <a:ext uri="{FF2B5EF4-FFF2-40B4-BE49-F238E27FC236}">
                <a16:creationId xmlns:a16="http://schemas.microsoft.com/office/drawing/2014/main" xmlns="" id="{1EA78C13-ABAA-4BAC-9CD6-3FC2F2788217}"/>
              </a:ext>
            </a:extLst>
          </p:cNvPr>
          <p:cNvSpPr>
            <a:spLocks noGrp="1"/>
          </p:cNvSpPr>
          <p:nvPr>
            <p:ph type="title" hasCustomPrompt="1"/>
          </p:nvPr>
        </p:nvSpPr>
        <p:spPr>
          <a:xfrm>
            <a:off x="7641936" y="1917275"/>
            <a:ext cx="4142078" cy="1727749"/>
          </a:xfrm>
          <a:prstGeom prst="rect">
            <a:avLst/>
          </a:prstGeom>
        </p:spPr>
        <p:txBody>
          <a:bodyPr vert="horz" lIns="0" tIns="0" rIns="0" bIns="0" rtlCol="0" anchor="b">
            <a:normAutofit/>
          </a:bodyPr>
          <a:lstStyle>
            <a:lvl1pPr algn="r">
              <a:lnSpc>
                <a:spcPts val="3000"/>
              </a:lnSpc>
              <a:defRPr sz="2600">
                <a:solidFill>
                  <a:srgbClr val="95E616"/>
                </a:solidFill>
              </a:defRPr>
            </a:lvl1pPr>
          </a:lstStyle>
          <a:p>
            <a:r>
              <a:rPr lang="en-US" dirty="0"/>
              <a:t>Click to insert </a:t>
            </a:r>
            <a:r>
              <a:rPr lang="en-US" dirty="0" smtClean="0"/>
              <a:t>title</a:t>
            </a:r>
            <a:endParaRPr lang="pt-PT" dirty="0"/>
          </a:p>
        </p:txBody>
      </p:sp>
      <p:sp>
        <p:nvSpPr>
          <p:cNvPr id="10" name="Text Placeholder 7">
            <a:extLst>
              <a:ext uri="{FF2B5EF4-FFF2-40B4-BE49-F238E27FC236}">
                <a16:creationId xmlns:a16="http://schemas.microsoft.com/office/drawing/2014/main" xmlns="" id="{235AC200-82C6-49D0-B50C-8C2A4A3A2B93}"/>
              </a:ext>
            </a:extLst>
          </p:cNvPr>
          <p:cNvSpPr>
            <a:spLocks noGrp="1"/>
          </p:cNvSpPr>
          <p:nvPr>
            <p:ph type="body" sz="quarter" idx="32" hasCustomPrompt="1"/>
          </p:nvPr>
        </p:nvSpPr>
        <p:spPr>
          <a:xfrm>
            <a:off x="7631886" y="3762625"/>
            <a:ext cx="4152128" cy="2186655"/>
          </a:xfrm>
          <a:prstGeom prst="rect">
            <a:avLst/>
          </a:prstGeom>
        </p:spPr>
        <p:txBody>
          <a:bodyPr lIns="0" tIns="0" rIns="0" bIns="0">
            <a:noAutofit/>
          </a:bodyPr>
          <a:lstStyle>
            <a:lvl1pPr algn="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1"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14" name="Retângulo 43">
            <a:extLst>
              <a:ext uri="{FF2B5EF4-FFF2-40B4-BE49-F238E27FC236}">
                <a16:creationId xmlns:a16="http://schemas.microsoft.com/office/drawing/2014/main" xmlns="" id="{834ADCB4-BFB1-450D-8F6D-64217F4CD92C}"/>
              </a:ext>
            </a:extLst>
          </p:cNvPr>
          <p:cNvSpPr/>
          <p:nvPr userDrawn="1"/>
        </p:nvSpPr>
        <p:spPr>
          <a:xfrm>
            <a:off x="7960190"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764042835"/>
      </p:ext>
    </p:extLst>
  </p:cSld>
  <p:clrMapOvr>
    <a:overrideClrMapping bg1="lt1" tx1="dk1" bg2="lt2" tx2="dk2" accent1="accent1" accent2="accent2" accent3="accent3" accent4="accent4" accent5="accent5" accent6="accent6" hlink="hlink" folHlink="folHlink"/>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Image and highlights (two-color)">
    <p:spTree>
      <p:nvGrpSpPr>
        <p:cNvPr id="1" name=""/>
        <p:cNvGrpSpPr/>
        <p:nvPr/>
      </p:nvGrpSpPr>
      <p:grpSpPr>
        <a:xfrm>
          <a:off x="0" y="0"/>
          <a:ext cx="0" cy="0"/>
          <a:chOff x="0" y="0"/>
          <a:chExt cx="0" cy="0"/>
        </a:xfrm>
      </p:grpSpPr>
      <p:sp>
        <p:nvSpPr>
          <p:cNvPr id="10" name="Picture Placeholder 17">
            <a:extLst>
              <a:ext uri="{FF2B5EF4-FFF2-40B4-BE49-F238E27FC236}">
                <a16:creationId xmlns:a16="http://schemas.microsoft.com/office/drawing/2014/main" xmlns="" id="{A11CE6B2-56EB-4C86-B1D0-B791937A346D}"/>
              </a:ext>
            </a:extLst>
          </p:cNvPr>
          <p:cNvSpPr>
            <a:spLocks noGrp="1"/>
          </p:cNvSpPr>
          <p:nvPr>
            <p:ph type="pic" sz="quarter" idx="10"/>
          </p:nvPr>
        </p:nvSpPr>
        <p:spPr>
          <a:xfrm>
            <a:off x="4833257" y="-1"/>
            <a:ext cx="7358743" cy="6857998"/>
          </a:xfrm>
          <a:prstGeom prst="rect">
            <a:avLst/>
          </a:prstGeom>
          <a:noFill/>
        </p:spPr>
        <p:txBody>
          <a:bodyPr anchor="ctr"/>
          <a:lstStyle>
            <a:lvl1pPr algn="ctr">
              <a:defRPr/>
            </a:lvl1pPr>
          </a:lstStyle>
          <a:p>
            <a:endParaRPr lang="pt-PT" dirty="0"/>
          </a:p>
        </p:txBody>
      </p:sp>
      <p:sp>
        <p:nvSpPr>
          <p:cNvPr id="8" name="Title Placeholder 1">
            <a:extLst>
              <a:ext uri="{FF2B5EF4-FFF2-40B4-BE49-F238E27FC236}">
                <a16:creationId xmlns:a16="http://schemas.microsoft.com/office/drawing/2014/main" xmlns="" id="{111A5EED-2BC2-465F-9194-B07443C0A9F3}"/>
              </a:ext>
            </a:extLst>
          </p:cNvPr>
          <p:cNvSpPr>
            <a:spLocks noGrp="1"/>
          </p:cNvSpPr>
          <p:nvPr>
            <p:ph type="title" hasCustomPrompt="1"/>
          </p:nvPr>
        </p:nvSpPr>
        <p:spPr>
          <a:xfrm>
            <a:off x="939799" y="707444"/>
            <a:ext cx="2895436" cy="1830078"/>
          </a:xfrm>
          <a:prstGeom prst="rect">
            <a:avLst/>
          </a:prstGeom>
        </p:spPr>
        <p:txBody>
          <a:bodyPr vert="horz" lIns="91440" tIns="45720" rIns="91440" bIns="45720" rtlCol="0" anchor="b">
            <a:normAutofit/>
          </a:bodyPr>
          <a:lstStyle>
            <a:lvl1pPr algn="l">
              <a:defRPr sz="4800">
                <a:solidFill>
                  <a:srgbClr val="95E616"/>
                </a:solidFill>
              </a:defRPr>
            </a:lvl1pPr>
          </a:lstStyle>
          <a:p>
            <a:r>
              <a:rPr lang="en-US" dirty="0"/>
              <a:t>Click to add title</a:t>
            </a:r>
            <a:endParaRPr lang="pt-PT" dirty="0"/>
          </a:p>
        </p:txBody>
      </p:sp>
      <p:sp>
        <p:nvSpPr>
          <p:cNvPr id="9" name="Text Placeholder 7">
            <a:extLst>
              <a:ext uri="{FF2B5EF4-FFF2-40B4-BE49-F238E27FC236}">
                <a16:creationId xmlns:a16="http://schemas.microsoft.com/office/drawing/2014/main" xmlns="" id="{D4BFADA0-A20F-45DD-B818-E0C58FC73DCB}"/>
              </a:ext>
            </a:extLst>
          </p:cNvPr>
          <p:cNvSpPr>
            <a:spLocks noGrp="1"/>
          </p:cNvSpPr>
          <p:nvPr>
            <p:ph type="body" sz="quarter" idx="32" hasCustomPrompt="1"/>
          </p:nvPr>
        </p:nvSpPr>
        <p:spPr>
          <a:xfrm>
            <a:off x="939799" y="2564904"/>
            <a:ext cx="2895435" cy="3589775"/>
          </a:xfrm>
          <a:prstGeom prst="rect">
            <a:avLst/>
          </a:prstGeom>
        </p:spPr>
        <p:txBody>
          <a:bodyPr>
            <a:noAutofit/>
          </a:bodyPr>
          <a:lstStyle>
            <a:lvl1pPr algn="l">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5" name="Rectangle 4">
            <a:extLst>
              <a:ext uri="{FF2B5EF4-FFF2-40B4-BE49-F238E27FC236}">
                <a16:creationId xmlns:a16="http://schemas.microsoft.com/office/drawing/2014/main" xmlns="" id="{0B9B7D6C-D884-4362-AF1D-3A8B442DE315}"/>
              </a:ext>
            </a:extLst>
          </p:cNvPr>
          <p:cNvSpPr/>
          <p:nvPr userDrawn="1"/>
        </p:nvSpPr>
        <p:spPr>
          <a:xfrm>
            <a:off x="0" y="0"/>
            <a:ext cx="3067050" cy="6858000"/>
          </a:xfrm>
          <a:prstGeom prst="rect">
            <a:avLst/>
          </a:pr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6" name="Group 5">
            <a:extLst>
              <a:ext uri="{FF2B5EF4-FFF2-40B4-BE49-F238E27FC236}">
                <a16:creationId xmlns:a16="http://schemas.microsoft.com/office/drawing/2014/main" xmlns="" id="{91BF642E-618C-4DD9-AF43-29DF366CC373}"/>
              </a:ext>
            </a:extLst>
          </p:cNvPr>
          <p:cNvGrpSpPr/>
          <p:nvPr userDrawn="1"/>
        </p:nvGrpSpPr>
        <p:grpSpPr>
          <a:xfrm flipH="1">
            <a:off x="-2" y="-1828800"/>
            <a:ext cx="7510780" cy="10800950"/>
            <a:chOff x="4503427" y="-841109"/>
            <a:chExt cx="6774184" cy="9741675"/>
          </a:xfrm>
        </p:grpSpPr>
        <p:sp>
          <p:nvSpPr>
            <p:cNvPr id="7" name="Rectangle 6">
              <a:extLst>
                <a:ext uri="{FF2B5EF4-FFF2-40B4-BE49-F238E27FC236}">
                  <a16:creationId xmlns:a16="http://schemas.microsoft.com/office/drawing/2014/main" xmlns="" id="{05F159C5-9D2B-4D41-B049-265FEAC7A16A}"/>
                </a:ext>
              </a:extLst>
            </p:cNvPr>
            <p:cNvSpPr/>
            <p:nvPr/>
          </p:nvSpPr>
          <p:spPr>
            <a:xfrm>
              <a:off x="10312400" y="5969000"/>
              <a:ext cx="533400" cy="800100"/>
            </a:xfrm>
            <a:prstGeom prst="rect">
              <a:avLst/>
            </a:pr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11" name="Group 10">
              <a:extLst>
                <a:ext uri="{FF2B5EF4-FFF2-40B4-BE49-F238E27FC236}">
                  <a16:creationId xmlns:a16="http://schemas.microsoft.com/office/drawing/2014/main" xmlns="" id="{A7CCBDA4-ECAE-40B4-AFC3-26E23560D77A}"/>
                </a:ext>
              </a:extLst>
            </p:cNvPr>
            <p:cNvGrpSpPr/>
            <p:nvPr/>
          </p:nvGrpSpPr>
          <p:grpSpPr>
            <a:xfrm>
              <a:off x="4503427" y="-841109"/>
              <a:ext cx="6774184" cy="9741675"/>
              <a:chOff x="6466897" y="122642"/>
              <a:chExt cx="5044220" cy="7253890"/>
            </a:xfrm>
          </p:grpSpPr>
          <p:pic>
            <p:nvPicPr>
              <p:cNvPr id="12" name="Graphic 11">
                <a:extLst>
                  <a:ext uri="{FF2B5EF4-FFF2-40B4-BE49-F238E27FC236}">
                    <a16:creationId xmlns:a16="http://schemas.microsoft.com/office/drawing/2014/main" xmlns="" id="{7CE27168-F6DA-4810-BB03-F13300055E35}"/>
                  </a:ext>
                </a:extLst>
              </p:cNvPr>
              <p:cNvPicPr>
                <a:picLocks noChangeAspect="1"/>
              </p:cNvPicPr>
              <p:nvPr/>
            </p:nvPicPr>
            <p:blipFill rotWithShape="1">
              <a:blip r:embed="rId2">
                <a:extLst>
                  <a:ext uri="{96DAC541-7B7A-43D3-8B79-37D633B846F1}">
                    <asvg:svgBlip xmlns:asvg="http://schemas.microsoft.com/office/drawing/2016/SVG/main" xmlns="" r:embed="rId3"/>
                  </a:ext>
                </a:extLst>
              </a:blip>
              <a:srcRect l="24648" t="31387" r="33798" b="8441"/>
              <a:stretch/>
            </p:blipFill>
            <p:spPr>
              <a:xfrm>
                <a:off x="7684232" y="122642"/>
                <a:ext cx="3826885" cy="6735359"/>
              </a:xfrm>
              <a:prstGeom prst="rect">
                <a:avLst/>
              </a:prstGeom>
            </p:spPr>
          </p:pic>
          <p:pic>
            <p:nvPicPr>
              <p:cNvPr id="13" name="Graphic 12">
                <a:extLst>
                  <a:ext uri="{FF2B5EF4-FFF2-40B4-BE49-F238E27FC236}">
                    <a16:creationId xmlns:a16="http://schemas.microsoft.com/office/drawing/2014/main" xmlns="" id="{B2FD07E9-FD44-4F4D-B48A-CB2D72E628F2}"/>
                  </a:ext>
                </a:extLst>
              </p:cNvPr>
              <p:cNvPicPr>
                <a:picLocks noChangeAspect="1"/>
              </p:cNvPicPr>
              <p:nvPr/>
            </p:nvPicPr>
            <p:blipFill rotWithShape="1">
              <a:blip r:embed="rId4">
                <a:extLst>
                  <a:ext uri="{96DAC541-7B7A-43D3-8B79-37D633B846F1}">
                    <asvg:svgBlip xmlns:asvg="http://schemas.microsoft.com/office/drawing/2016/SVG/main" xmlns="" r:embed="rId5"/>
                  </a:ext>
                </a:extLst>
              </a:blip>
              <a:srcRect l="23644" t="23056" r="6670" b="9419"/>
              <a:stretch/>
            </p:blipFill>
            <p:spPr>
              <a:xfrm>
                <a:off x="6466897" y="900452"/>
                <a:ext cx="5044218" cy="6476080"/>
              </a:xfrm>
              <a:prstGeom prst="rect">
                <a:avLst/>
              </a:prstGeom>
            </p:spPr>
          </p:pic>
        </p:grpSp>
      </p:grpSp>
      <p:sp>
        <p:nvSpPr>
          <p:cNvPr id="14"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5"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6" name="Rectangle 27">
            <a:hlinkClick r:id="rId6"/>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smtClean="0">
                <a:solidFill>
                  <a:schemeClr val="bg1"/>
                </a:solidFill>
                <a:latin typeface="+mj-lt"/>
                <a:cs typeface="Arial" panose="020B0604020202020204" pitchFamily="34" charset="0"/>
              </a:rPr>
              <a:t>Presentation Title | Author | Date</a:t>
            </a:r>
            <a:endParaRPr lang="en-US" sz="800" kern="0" dirty="0">
              <a:solidFill>
                <a:schemeClr val="bg1"/>
              </a:solidFill>
              <a:latin typeface="+mj-lt"/>
              <a:cs typeface="Arial" panose="020B0604020202020204" pitchFamily="34" charset="0"/>
            </a:endParaRPr>
          </a:p>
        </p:txBody>
      </p:sp>
      <p:sp>
        <p:nvSpPr>
          <p:cNvPr id="17"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318660843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ullets and imag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xmlns="" id="{8567D75B-5423-48DB-8633-03391840D131}"/>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a:off x="6400800" y="0"/>
            <a:ext cx="5791199" cy="5902959"/>
          </a:xfrm>
          <a:prstGeom prst="rect">
            <a:avLst/>
          </a:prstGeom>
        </p:spPr>
      </p:pic>
      <p:sp>
        <p:nvSpPr>
          <p:cNvPr id="9" name="Picture Placeholder 17">
            <a:extLst>
              <a:ext uri="{FF2B5EF4-FFF2-40B4-BE49-F238E27FC236}">
                <a16:creationId xmlns:a16="http://schemas.microsoft.com/office/drawing/2014/main" xmlns="" id="{367AB1B6-26E9-4FAE-989E-AB1A5DFB1961}"/>
              </a:ext>
            </a:extLst>
          </p:cNvPr>
          <p:cNvSpPr>
            <a:spLocks noGrp="1"/>
          </p:cNvSpPr>
          <p:nvPr>
            <p:ph type="pic" sz="quarter" idx="10"/>
          </p:nvPr>
        </p:nvSpPr>
        <p:spPr>
          <a:xfrm>
            <a:off x="6284686" y="-1"/>
            <a:ext cx="5907313" cy="6857998"/>
          </a:xfrm>
          <a:prstGeom prst="rect">
            <a:avLst/>
          </a:prstGeom>
          <a:noFill/>
        </p:spPr>
        <p:txBody>
          <a:bodyPr anchor="ctr"/>
          <a:lstStyle>
            <a:lvl1pPr algn="ctr">
              <a:defRPr/>
            </a:lvl1pPr>
          </a:lstStyle>
          <a:p>
            <a:endParaRPr lang="pt-PT" dirty="0"/>
          </a:p>
        </p:txBody>
      </p:sp>
      <p:sp>
        <p:nvSpPr>
          <p:cNvPr id="8"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4"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417591" y="1430234"/>
            <a:ext cx="5678409"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6" hasCustomPrompt="1"/>
          </p:nvPr>
        </p:nvSpPr>
        <p:spPr>
          <a:xfrm>
            <a:off x="417591" y="3253616"/>
            <a:ext cx="5678409"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
        <p:nvSpPr>
          <p:cNvPr id="18" name="Text Placeholder 7">
            <a:extLst>
              <a:ext uri="{FF2B5EF4-FFF2-40B4-BE49-F238E27FC236}">
                <a16:creationId xmlns:a16="http://schemas.microsoft.com/office/drawing/2014/main" xmlns="" id="{9228FC83-C11D-47F2-8BDE-B10D125E5E87}"/>
              </a:ext>
            </a:extLst>
          </p:cNvPr>
          <p:cNvSpPr>
            <a:spLocks noGrp="1"/>
          </p:cNvSpPr>
          <p:nvPr>
            <p:ph type="body" sz="quarter" idx="37" hasCustomPrompt="1"/>
          </p:nvPr>
        </p:nvSpPr>
        <p:spPr>
          <a:xfrm>
            <a:off x="417591" y="5076998"/>
            <a:ext cx="5678409"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
        <p:nvSpPr>
          <p:cNvPr id="19"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4"/>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smtClean="0">
                <a:solidFill>
                  <a:srgbClr val="00458D"/>
                </a:solidFill>
                <a:latin typeface="+mj-lt"/>
                <a:cs typeface="Arial" panose="020B0604020202020204" pitchFamily="34" charset="0"/>
              </a:rPr>
              <a:t>Presentation Title | Author | Date</a:t>
            </a:r>
            <a:endParaRPr lang="en-US" sz="800" kern="0" dirty="0">
              <a:solidFill>
                <a:srgbClr val="00458D"/>
              </a:solidFill>
              <a:latin typeface="+mj-lt"/>
              <a:cs typeface="Arial" panose="020B0604020202020204" pitchFamily="34" charset="0"/>
            </a:endParaRPr>
          </a:p>
        </p:txBody>
      </p:sp>
      <p:sp>
        <p:nvSpPr>
          <p:cNvPr id="22"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pic>
        <p:nvPicPr>
          <p:cNvPr id="23"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5">
            <a:extLst>
              <a:ext uri="{96DAC541-7B7A-43D3-8B79-37D633B846F1}">
                <asvg:svgBlip xmlns:asvg="http://schemas.microsoft.com/office/drawing/2016/SVG/main" xmlns="" r:embed="rId7"/>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4980789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10" name="Picture Placeholder 17">
            <a:extLst>
              <a:ext uri="{FF2B5EF4-FFF2-40B4-BE49-F238E27FC236}">
                <a16:creationId xmlns:a16="http://schemas.microsoft.com/office/drawing/2014/main" xmlns="" id="{218E0C47-FBAF-440E-A6A0-9D14AE6071F8}"/>
              </a:ext>
            </a:extLst>
          </p:cNvPr>
          <p:cNvSpPr>
            <a:spLocks noGrp="1"/>
          </p:cNvSpPr>
          <p:nvPr>
            <p:ph type="pic" sz="quarter" idx="10"/>
          </p:nvPr>
        </p:nvSpPr>
        <p:spPr>
          <a:xfrm>
            <a:off x="0" y="-1"/>
            <a:ext cx="12192000" cy="6857998"/>
          </a:xfrm>
          <a:prstGeom prst="rect">
            <a:avLst/>
          </a:prstGeom>
          <a:noFill/>
        </p:spPr>
        <p:txBody>
          <a:bodyPr anchor="ctr"/>
          <a:lstStyle>
            <a:lvl1pPr algn="ctr">
              <a:defRPr/>
            </a:lvl1pPr>
          </a:lstStyle>
          <a:p>
            <a:endParaRPr lang="pt-PT" dirty="0"/>
          </a:p>
        </p:txBody>
      </p:sp>
      <p:sp>
        <p:nvSpPr>
          <p:cNvPr id="14" name="Text Placeholder 7">
            <a:extLst>
              <a:ext uri="{FF2B5EF4-FFF2-40B4-BE49-F238E27FC236}">
                <a16:creationId xmlns:a16="http://schemas.microsoft.com/office/drawing/2014/main" xmlns="" id="{0BF72C50-3F98-41E6-A3C8-32663046C696}"/>
              </a:ext>
            </a:extLst>
          </p:cNvPr>
          <p:cNvSpPr>
            <a:spLocks noGrp="1"/>
          </p:cNvSpPr>
          <p:nvPr>
            <p:ph type="body" sz="quarter" idx="33" hasCustomPrompt="1"/>
          </p:nvPr>
        </p:nvSpPr>
        <p:spPr>
          <a:xfrm>
            <a:off x="7712546" y="404813"/>
            <a:ext cx="3640038" cy="799873"/>
          </a:xfrm>
          <a:prstGeom prst="rect">
            <a:avLst/>
          </a:prstGeom>
        </p:spPr>
        <p:txBody>
          <a:bodyPr>
            <a:noAutofit/>
          </a:bodyPr>
          <a:lstStyle>
            <a:lvl1pPr algn="r">
              <a:lnSpc>
                <a:spcPts val="1800"/>
              </a:lnSpc>
              <a:defRPr sz="1600" b="1">
                <a:solidFill>
                  <a:schemeClr val="accent3"/>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7"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smtClean="0">
                <a:solidFill>
                  <a:srgbClr val="00458D"/>
                </a:solidFill>
                <a:latin typeface="+mj-lt"/>
                <a:cs typeface="Arial" panose="020B0604020202020204" pitchFamily="34" charset="0"/>
              </a:rPr>
              <a:t>Presentation Title | Author | Date</a:t>
            </a:r>
            <a:endParaRPr lang="en-US" sz="800" kern="0" dirty="0">
              <a:solidFill>
                <a:srgbClr val="00458D"/>
              </a:solidFill>
              <a:latin typeface="+mj-lt"/>
              <a:cs typeface="Arial" panose="020B0604020202020204" pitchFamily="34" charset="0"/>
            </a:endParaRP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698415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6"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417592" y="1430234"/>
            <a:ext cx="3008302" cy="5011014"/>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Tree>
    <p:extLst>
      <p:ext uri="{BB962C8B-B14F-4D97-AF65-F5344CB8AC3E}">
        <p14:creationId xmlns:p14="http://schemas.microsoft.com/office/powerpoint/2010/main" val="27726636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ver4 (with image)">
    <p:bg>
      <p:bgPr>
        <a:solidFill>
          <a:schemeClr val="bg1"/>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9">
            <a:extLst>
              <a:ext uri="{FF2B5EF4-FFF2-40B4-BE49-F238E27FC236}">
                <a16:creationId xmlns:a16="http://schemas.microsoft.com/office/drawing/2014/main" xmlns="" id="{C3D2EC56-D17C-4A75-8178-C69397BC7353}"/>
              </a:ext>
            </a:extLst>
          </p:cNvPr>
          <p:cNvPicPr>
            <a:picLocks noChangeAspect="1"/>
          </p:cNvPicPr>
          <p:nvPr userDrawn="1"/>
        </p:nvPicPr>
        <p:blipFill>
          <a:blip r:embed="rId2">
            <a:extLst>
              <a:ext uri="{96DAC541-7B7A-43D3-8B79-37D633B846F1}">
                <asvg:svgBlip xmlns:asvg="http://schemas.microsoft.com/office/drawing/2016/SVG/main" xmlns="" r:embed="rId5"/>
              </a:ext>
            </a:extLst>
          </a:blip>
          <a:stretch>
            <a:fillRect/>
          </a:stretch>
        </p:blipFill>
        <p:spPr>
          <a:xfrm>
            <a:off x="407988" y="404813"/>
            <a:ext cx="2286000" cy="510013"/>
          </a:xfrm>
          <a:prstGeom prst="rect">
            <a:avLst/>
          </a:prstGeom>
        </p:spPr>
      </p:pic>
      <p:sp>
        <p:nvSpPr>
          <p:cNvPr id="10" name="Text Placeholder 13">
            <a:extLst>
              <a:ext uri="{FF2B5EF4-FFF2-40B4-BE49-F238E27FC236}">
                <a16:creationId xmlns:a16="http://schemas.microsoft.com/office/drawing/2014/main" xmlns="" id="{7D1DC75A-C7A4-44A4-B19C-D445335545B0}"/>
              </a:ext>
            </a:extLst>
          </p:cNvPr>
          <p:cNvSpPr>
            <a:spLocks noGrp="1"/>
          </p:cNvSpPr>
          <p:nvPr userDrawn="1">
            <p:ph type="body" sz="quarter" idx="11" hasCustomPrompt="1"/>
          </p:nvPr>
        </p:nvSpPr>
        <p:spPr>
          <a:xfrm>
            <a:off x="407988" y="3555553"/>
            <a:ext cx="5399980" cy="869950"/>
          </a:xfrm>
        </p:spPr>
        <p:txBody>
          <a:bodyPr lIns="0" tIns="0" rIns="0" bIns="0" anchor="b">
            <a:normAutofit/>
          </a:bodyPr>
          <a:lstStyle>
            <a:lvl1pPr>
              <a:lnSpc>
                <a:spcPts val="3000"/>
              </a:lnSpc>
              <a:defRPr sz="2600">
                <a:solidFill>
                  <a:schemeClr val="tx2"/>
                </a:solidFill>
              </a:defRPr>
            </a:lvl1pPr>
            <a:lvl2pPr>
              <a:defRPr sz="2400">
                <a:solidFill>
                  <a:schemeClr val="bg1"/>
                </a:solidFill>
              </a:defRPr>
            </a:lvl2pPr>
          </a:lstStyle>
          <a:p>
            <a:pPr lvl="0"/>
            <a:r>
              <a:rPr lang="en-US" dirty="0"/>
              <a:t>Click to insert </a:t>
            </a:r>
            <a:r>
              <a:rPr lang="en-US" dirty="0" smtClean="0"/>
              <a:t>title</a:t>
            </a:r>
            <a:endParaRPr lang="pt-PT" dirty="0"/>
          </a:p>
        </p:txBody>
      </p:sp>
      <p:sp>
        <p:nvSpPr>
          <p:cNvPr id="11" name="Text Placeholder 13">
            <a:extLst>
              <a:ext uri="{FF2B5EF4-FFF2-40B4-BE49-F238E27FC236}">
                <a16:creationId xmlns:a16="http://schemas.microsoft.com/office/drawing/2014/main" xmlns="" id="{563879A0-0979-491A-8758-371BB7AD935B}"/>
              </a:ext>
            </a:extLst>
          </p:cNvPr>
          <p:cNvSpPr>
            <a:spLocks noGrp="1"/>
          </p:cNvSpPr>
          <p:nvPr userDrawn="1">
            <p:ph type="body" sz="quarter" idx="12" hasCustomPrompt="1"/>
          </p:nvPr>
        </p:nvSpPr>
        <p:spPr>
          <a:xfrm>
            <a:off x="407988" y="4540515"/>
            <a:ext cx="5399980" cy="1196340"/>
          </a:xfrm>
        </p:spPr>
        <p:txBody>
          <a:bodyPr lIns="0" tIns="0" rIns="0" bIns="0">
            <a:normAutofit/>
          </a:bodyPr>
          <a:lstStyle>
            <a:lvl1pPr>
              <a:lnSpc>
                <a:spcPts val="1800"/>
              </a:lnSpc>
              <a:defRPr sz="1600">
                <a:solidFill>
                  <a:schemeClr val="accent2"/>
                </a:solidFill>
              </a:defRPr>
            </a:lvl1pPr>
            <a:lvl2pPr>
              <a:defRPr sz="1600">
                <a:solidFill>
                  <a:schemeClr val="bg1"/>
                </a:solidFill>
              </a:defRPr>
            </a:lvl2pPr>
          </a:lstStyle>
          <a:p>
            <a:pPr lvl="0"/>
            <a:r>
              <a:rPr lang="en-US" dirty="0"/>
              <a:t>Click to insert presenter, location, and date</a:t>
            </a:r>
            <a:endParaRPr lang="pt-PT" dirty="0"/>
          </a:p>
        </p:txBody>
      </p:sp>
      <p:sp>
        <p:nvSpPr>
          <p:cNvPr id="7" name="Freeform 6"/>
          <p:cNvSpPr>
            <a:spLocks/>
          </p:cNvSpPr>
          <p:nvPr userDrawn="1"/>
        </p:nvSpPr>
        <p:spPr bwMode="auto">
          <a:xfrm rot="16200000" flipH="1">
            <a:off x="6370124" y="13910"/>
            <a:ext cx="6353908" cy="6326091"/>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dirty="0"/>
          </a:p>
        </p:txBody>
      </p:sp>
      <p:pic>
        <p:nvPicPr>
          <p:cNvPr id="8" name="Picture Placeholder 8">
            <a:extLst>
              <a:ext uri="{FF2B5EF4-FFF2-40B4-BE49-F238E27FC236}">
                <a16:creationId xmlns:a16="http://schemas.microsoft.com/office/drawing/2014/main" xmlns="" id="{029072D2-C914-4387-8C30-FF5B99DAEA1D}"/>
              </a:ext>
            </a:extLst>
          </p:cNvPr>
          <p:cNvPicPr>
            <a:picLocks noChangeAspect="1"/>
          </p:cNvPicPr>
          <p:nvPr userDrawn="1"/>
        </p:nvPicPr>
        <p:blipFill rotWithShape="1">
          <a:blip r:embed="rId6">
            <a:clrChange>
              <a:clrFrom>
                <a:srgbClr val="DBE3F3">
                  <a:alpha val="96863"/>
                </a:srgbClr>
              </a:clrFrom>
              <a:clrTo>
                <a:srgbClr val="DBE3F3">
                  <a:alpha val="0"/>
                </a:srgbClr>
              </a:clrTo>
            </a:clrChange>
            <a:extLst>
              <a:ext uri="{28A0092B-C50C-407E-A947-70E740481C1C}">
                <a14:useLocalDpi xmlns:a14="http://schemas.microsoft.com/office/drawing/2010/main" val="0"/>
              </a:ext>
            </a:extLst>
          </a:blip>
          <a:srcRect l="7775" r="43208"/>
          <a:stretch/>
        </p:blipFill>
        <p:spPr>
          <a:xfrm>
            <a:off x="6212308" y="1"/>
            <a:ext cx="5976664" cy="6859588"/>
          </a:xfrm>
          <a:prstGeom prst="rect">
            <a:avLst/>
          </a:prstGeom>
        </p:spPr>
      </p:pic>
    </p:spTree>
    <p:extLst>
      <p:ext uri="{BB962C8B-B14F-4D97-AF65-F5344CB8AC3E}">
        <p14:creationId xmlns:p14="http://schemas.microsoft.com/office/powerpoint/2010/main" val="61205014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Image and Text2 (fixe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E3D2F289-295A-4712-B3F5-6C1E821AF17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pic>
        <p:nvPicPr>
          <p:cNvPr id="9" name="Graphic 8">
            <a:extLst>
              <a:ext uri="{FF2B5EF4-FFF2-40B4-BE49-F238E27FC236}">
                <a16:creationId xmlns:a16="http://schemas.microsoft.com/office/drawing/2014/main" xmlns="" id="{BEB011C7-5067-4A7D-A5A2-FB9132A5D7A3}"/>
              </a:ext>
            </a:extLst>
          </p:cNvPr>
          <p:cNvPicPr>
            <a:picLocks noChangeAspect="1"/>
          </p:cNvPicPr>
          <p:nvPr userDrawn="1"/>
        </p:nvPicPr>
        <p:blipFill>
          <a:blip r:embed="rId3">
            <a:extLst>
              <a:ext uri="{96DAC541-7B7A-43D3-8B79-37D633B846F1}">
                <asvg:svgBlip xmlns:asvg="http://schemas.microsoft.com/office/drawing/2016/SVG/main" xmlns="" r:embed="rId4"/>
              </a:ext>
            </a:extLst>
          </a:blip>
          <a:srcRect t="45009" r="3903"/>
          <a:stretch>
            <a:fillRect/>
          </a:stretch>
        </p:blipFill>
        <p:spPr>
          <a:xfrm rot="20633129">
            <a:off x="6623457" y="-854950"/>
            <a:ext cx="5712032" cy="3331781"/>
          </a:xfrm>
          <a:custGeom>
            <a:avLst/>
            <a:gdLst>
              <a:gd name="connsiteX0" fmla="*/ 0 w 6455155"/>
              <a:gd name="connsiteY0" fmla="*/ 0 h 3765238"/>
              <a:gd name="connsiteX1" fmla="*/ 6455155 w 6455155"/>
              <a:gd name="connsiteY1" fmla="*/ 1864957 h 3765238"/>
              <a:gd name="connsiteX2" fmla="*/ 5906145 w 6455155"/>
              <a:gd name="connsiteY2" fmla="*/ 3765238 h 3765238"/>
              <a:gd name="connsiteX3" fmla="*/ 2661149 w 6455155"/>
              <a:gd name="connsiteY3" fmla="*/ 3765238 h 3765238"/>
              <a:gd name="connsiteX4" fmla="*/ 0 w 6455155"/>
              <a:gd name="connsiteY4" fmla="*/ 2996406 h 376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55155" h="3765238">
                <a:moveTo>
                  <a:pt x="0" y="0"/>
                </a:moveTo>
                <a:lnTo>
                  <a:pt x="6455155" y="1864957"/>
                </a:lnTo>
                <a:lnTo>
                  <a:pt x="5906145" y="3765238"/>
                </a:lnTo>
                <a:lnTo>
                  <a:pt x="2661149" y="3765238"/>
                </a:lnTo>
                <a:lnTo>
                  <a:pt x="0" y="2996406"/>
                </a:lnTo>
                <a:close/>
              </a:path>
            </a:pathLst>
          </a:custGeom>
        </p:spPr>
      </p:pic>
      <p:sp>
        <p:nvSpPr>
          <p:cNvPr id="14" name="Text Placeholder 7">
            <a:extLst>
              <a:ext uri="{FF2B5EF4-FFF2-40B4-BE49-F238E27FC236}">
                <a16:creationId xmlns:a16="http://schemas.microsoft.com/office/drawing/2014/main" xmlns="" id="{0BF72C50-3F98-41E6-A3C8-32663046C696}"/>
              </a:ext>
            </a:extLst>
          </p:cNvPr>
          <p:cNvSpPr>
            <a:spLocks noGrp="1"/>
          </p:cNvSpPr>
          <p:nvPr>
            <p:ph type="body" sz="quarter" idx="33" hasCustomPrompt="1"/>
          </p:nvPr>
        </p:nvSpPr>
        <p:spPr>
          <a:xfrm>
            <a:off x="7712546" y="251439"/>
            <a:ext cx="3594084" cy="953247"/>
          </a:xfrm>
          <a:prstGeom prst="rect">
            <a:avLst/>
          </a:prstGeom>
        </p:spPr>
        <p:txBody>
          <a:bodyPr>
            <a:noAutofit/>
          </a:bodyPr>
          <a:lstStyle>
            <a:lvl1pPr>
              <a:lnSpc>
                <a:spcPct val="100000"/>
              </a:lnSpc>
              <a:defRPr sz="1600" b="1">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8"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5"/>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smtClean="0">
                <a:solidFill>
                  <a:srgbClr val="00458D"/>
                </a:solidFill>
                <a:latin typeface="+mj-lt"/>
                <a:cs typeface="Arial" panose="020B0604020202020204" pitchFamily="34" charset="0"/>
              </a:rPr>
              <a:t>Presentation Title | Author | Date</a:t>
            </a:r>
            <a:endParaRPr lang="en-US" sz="800" kern="0" dirty="0">
              <a:solidFill>
                <a:srgbClr val="00458D"/>
              </a:solidFill>
              <a:latin typeface="+mj-lt"/>
              <a:cs typeface="Arial" panose="020B0604020202020204" pitchFamily="34" charset="0"/>
            </a:endParaRPr>
          </a:p>
        </p:txBody>
      </p:sp>
      <p:sp>
        <p:nvSpPr>
          <p:cNvPr id="15"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6"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698415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417592" y="1430234"/>
            <a:ext cx="3008302" cy="5011014"/>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pic>
        <p:nvPicPr>
          <p:cNvPr id="18"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6">
            <a:extLst>
              <a:ext uri="{96DAC541-7B7A-43D3-8B79-37D633B846F1}">
                <asvg:svgBlip xmlns:asvg="http://schemas.microsoft.com/office/drawing/2016/SVG/main" xmlns="" r:embed="rId7"/>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323186414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Chart">
    <p:bg>
      <p:bgRef idx="1001">
        <a:schemeClr val="bg1"/>
      </p:bgRef>
    </p:bg>
    <p:spTree>
      <p:nvGrpSpPr>
        <p:cNvPr id="1" name=""/>
        <p:cNvGrpSpPr/>
        <p:nvPr/>
      </p:nvGrpSpPr>
      <p:grpSpPr>
        <a:xfrm>
          <a:off x="0" y="0"/>
          <a:ext cx="0" cy="0"/>
          <a:chOff x="0" y="0"/>
          <a:chExt cx="0" cy="0"/>
        </a:xfrm>
      </p:grpSpPr>
      <p:sp>
        <p:nvSpPr>
          <p:cNvPr id="25" name="Table Placeholder 24">
            <a:extLst>
              <a:ext uri="{FF2B5EF4-FFF2-40B4-BE49-F238E27FC236}">
                <a16:creationId xmlns:a16="http://schemas.microsoft.com/office/drawing/2014/main" xmlns="" id="{4CF70ABC-C3CC-4467-BF60-A472180D4920}"/>
              </a:ext>
            </a:extLst>
          </p:cNvPr>
          <p:cNvSpPr>
            <a:spLocks noGrp="1"/>
          </p:cNvSpPr>
          <p:nvPr>
            <p:ph type="tbl" sz="quarter" idx="17"/>
          </p:nvPr>
        </p:nvSpPr>
        <p:spPr>
          <a:xfrm>
            <a:off x="407988" y="2073275"/>
            <a:ext cx="11376025" cy="4178300"/>
          </a:xfrm>
          <a:prstGeom prst="rect">
            <a:avLst/>
          </a:prstGeom>
        </p:spPr>
        <p:txBody>
          <a:bodyPr anchor="ctr"/>
          <a:lstStyle>
            <a:lvl1pPr marL="0" indent="0" algn="ctr">
              <a:buNone/>
              <a:defRPr/>
            </a:lvl1pPr>
          </a:lstStyle>
          <a:p>
            <a:endParaRPr lang="pt-PT"/>
          </a:p>
        </p:txBody>
      </p:sp>
      <p:sp>
        <p:nvSpPr>
          <p:cNvPr id="23" name="Text Placeholder 29">
            <a:extLst>
              <a:ext uri="{FF2B5EF4-FFF2-40B4-BE49-F238E27FC236}">
                <a16:creationId xmlns:a16="http://schemas.microsoft.com/office/drawing/2014/main" xmlns="" id="{678A8DFD-FC6D-4FCC-9590-B07A391242A9}"/>
              </a:ext>
            </a:extLst>
          </p:cNvPr>
          <p:cNvSpPr>
            <a:spLocks noGrp="1"/>
          </p:cNvSpPr>
          <p:nvPr>
            <p:ph type="body" sz="quarter" idx="16" hasCustomPrompt="1"/>
          </p:nvPr>
        </p:nvSpPr>
        <p:spPr>
          <a:xfrm>
            <a:off x="407988" y="1268413"/>
            <a:ext cx="10944596" cy="504403"/>
          </a:xfrm>
          <a:prstGeom prst="rect">
            <a:avLst/>
          </a:prstGeom>
        </p:spPr>
        <p:txBody>
          <a:bodyPr>
            <a:noAutofit/>
          </a:bodyPr>
          <a:lstStyle>
            <a:lvl1pPr marL="0" indent="0" algn="l">
              <a:lnSpc>
                <a:spcPts val="1400"/>
              </a:lnSpc>
              <a:spcBef>
                <a:spcPts val="0"/>
              </a:spcBef>
              <a:spcAft>
                <a:spcPts val="0"/>
              </a:spcAft>
              <a:buNone/>
              <a:defRPr sz="1200"/>
            </a:lvl1pPr>
            <a:lvl2pPr algn="ctr">
              <a:defRPr/>
            </a:lvl2pPr>
            <a:lvl3pPr algn="ctr">
              <a:defRPr/>
            </a:lvl3pPr>
            <a:lvl4pPr algn="ctr">
              <a:defRPr/>
            </a:lvl4pPr>
            <a:lvl5pPr algn="ctr">
              <a:defRPr/>
            </a:lvl5pPr>
          </a:lstStyle>
          <a:p>
            <a:pPr lvl="0"/>
            <a:r>
              <a:rPr lang="en-US" dirty="0"/>
              <a:t>Click to insert text</a:t>
            </a:r>
          </a:p>
        </p:txBody>
      </p:sp>
      <p:sp>
        <p:nvSpPr>
          <p:cNvPr id="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6"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smtClean="0">
                <a:solidFill>
                  <a:srgbClr val="00458D"/>
                </a:solidFill>
                <a:latin typeface="+mj-lt"/>
                <a:cs typeface="Arial" panose="020B0604020202020204" pitchFamily="34" charset="0"/>
              </a:rPr>
              <a:t>Presentation Title | Author | Date</a:t>
            </a:r>
            <a:endParaRPr lang="en-US" sz="800" kern="0" dirty="0">
              <a:solidFill>
                <a:srgbClr val="00458D"/>
              </a:solidFill>
              <a:latin typeface="+mj-lt"/>
              <a:cs typeface="Arial" panose="020B0604020202020204" pitchFamily="34" charset="0"/>
            </a:endParaRPr>
          </a:p>
        </p:txBody>
      </p:sp>
      <p:sp>
        <p:nvSpPr>
          <p:cNvPr id="9"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547166239"/>
      </p:ext>
    </p:extLst>
  </p:cSld>
  <p:clrMapOvr>
    <a:overrideClrMapping bg1="lt1" tx1="dk1" bg2="lt2" tx2="dk2" accent1="accent1" accent2="accent2" accent3="accent3" accent4="accent4" accent5="accent5" accent6="accent6" hlink="hlink" folHlink="folHlink"/>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userDrawn="1">
  <p:cSld name="Graphs">
    <p:bg>
      <p:bgRef idx="1001">
        <a:schemeClr val="bg1"/>
      </p:bgRef>
    </p:bg>
    <p:spTree>
      <p:nvGrpSpPr>
        <p:cNvPr id="1" name=""/>
        <p:cNvGrpSpPr/>
        <p:nvPr/>
      </p:nvGrpSpPr>
      <p:grpSpPr>
        <a:xfrm>
          <a:off x="0" y="0"/>
          <a:ext cx="0" cy="0"/>
          <a:chOff x="0" y="0"/>
          <a:chExt cx="0" cy="0"/>
        </a:xfrm>
      </p:grpSpPr>
      <p:sp>
        <p:nvSpPr>
          <p:cNvPr id="19" name="Chart Placeholder 18">
            <a:extLst>
              <a:ext uri="{FF2B5EF4-FFF2-40B4-BE49-F238E27FC236}">
                <a16:creationId xmlns:a16="http://schemas.microsoft.com/office/drawing/2014/main" xmlns="" id="{1B2F5493-6162-4AC0-BA43-8D7A7C0FA263}"/>
              </a:ext>
            </a:extLst>
          </p:cNvPr>
          <p:cNvSpPr>
            <a:spLocks noGrp="1"/>
          </p:cNvSpPr>
          <p:nvPr>
            <p:ph type="chart" sz="quarter" idx="44"/>
          </p:nvPr>
        </p:nvSpPr>
        <p:spPr>
          <a:xfrm>
            <a:off x="407988" y="1873622"/>
            <a:ext cx="5543550" cy="3571601"/>
          </a:xfrm>
          <a:prstGeom prst="rect">
            <a:avLst/>
          </a:prstGeom>
        </p:spPr>
        <p:txBody>
          <a:bodyPr anchor="ctr"/>
          <a:lstStyle>
            <a:lvl1pPr marL="0" indent="0" algn="ctr">
              <a:buNone/>
              <a:defRPr sz="2000"/>
            </a:lvl1pPr>
          </a:lstStyle>
          <a:p>
            <a:endParaRPr lang="pt-PT"/>
          </a:p>
        </p:txBody>
      </p:sp>
      <p:sp>
        <p:nvSpPr>
          <p:cNvPr id="14" name="Text Placeholder 29">
            <a:extLst>
              <a:ext uri="{FF2B5EF4-FFF2-40B4-BE49-F238E27FC236}">
                <a16:creationId xmlns:a16="http://schemas.microsoft.com/office/drawing/2014/main" xmlns="" id="{DC134CF2-DCA0-414B-81CC-1ED54BE2F760}"/>
              </a:ext>
            </a:extLst>
          </p:cNvPr>
          <p:cNvSpPr>
            <a:spLocks noGrp="1"/>
          </p:cNvSpPr>
          <p:nvPr>
            <p:ph type="body" sz="quarter" idx="41" hasCustomPrompt="1"/>
          </p:nvPr>
        </p:nvSpPr>
        <p:spPr>
          <a:xfrm>
            <a:off x="407988" y="5575682"/>
            <a:ext cx="5543551" cy="877506"/>
          </a:xfrm>
          <a:prstGeom prst="rect">
            <a:avLst/>
          </a:prstGeom>
        </p:spPr>
        <p:txBody>
          <a:bodyPr>
            <a:noAutofit/>
          </a:bodyPr>
          <a:lstStyle>
            <a:lvl1pPr marL="0" indent="0" algn="l">
              <a:lnSpc>
                <a:spcPts val="1600"/>
              </a:lnSpc>
              <a:spcBef>
                <a:spcPts val="0"/>
              </a:spcBef>
              <a:spcAft>
                <a:spcPts val="0"/>
              </a:spcAft>
              <a:buNone/>
              <a:defRPr sz="14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5" name="Text Placeholder 29">
            <a:extLst>
              <a:ext uri="{FF2B5EF4-FFF2-40B4-BE49-F238E27FC236}">
                <a16:creationId xmlns:a16="http://schemas.microsoft.com/office/drawing/2014/main" xmlns="" id="{241682F5-54EB-4F26-976E-B5536318DE43}"/>
              </a:ext>
            </a:extLst>
          </p:cNvPr>
          <p:cNvSpPr>
            <a:spLocks noGrp="1"/>
          </p:cNvSpPr>
          <p:nvPr>
            <p:ph type="body" sz="quarter" idx="42" hasCustomPrompt="1"/>
          </p:nvPr>
        </p:nvSpPr>
        <p:spPr>
          <a:xfrm>
            <a:off x="6240472" y="5575682"/>
            <a:ext cx="5543550" cy="877506"/>
          </a:xfrm>
          <a:prstGeom prst="rect">
            <a:avLst/>
          </a:prstGeom>
        </p:spPr>
        <p:txBody>
          <a:bodyPr>
            <a:noAutofit/>
          </a:bodyPr>
          <a:lstStyle>
            <a:lvl1pPr marL="0" indent="0" algn="l">
              <a:lnSpc>
                <a:spcPts val="1600"/>
              </a:lnSpc>
              <a:spcBef>
                <a:spcPts val="0"/>
              </a:spcBef>
              <a:spcAft>
                <a:spcPts val="0"/>
              </a:spcAft>
              <a:buNone/>
              <a:defRPr sz="14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6" name="Text Placeholder 4">
            <a:extLst>
              <a:ext uri="{FF2B5EF4-FFF2-40B4-BE49-F238E27FC236}">
                <a16:creationId xmlns:a16="http://schemas.microsoft.com/office/drawing/2014/main" xmlns="" id="{18921889-E5F8-4A95-B87D-B8F70F301EBF}"/>
              </a:ext>
            </a:extLst>
          </p:cNvPr>
          <p:cNvSpPr>
            <a:spLocks noGrp="1"/>
          </p:cNvSpPr>
          <p:nvPr>
            <p:ph type="body" sz="quarter" idx="29" hasCustomPrompt="1"/>
          </p:nvPr>
        </p:nvSpPr>
        <p:spPr>
          <a:xfrm>
            <a:off x="407988" y="1425213"/>
            <a:ext cx="5543551" cy="412363"/>
          </a:xfrm>
          <a:prstGeom prst="rect">
            <a:avLst/>
          </a:prstGeom>
          <a:noFill/>
        </p:spPr>
        <p:txBody>
          <a:bodyPr anchor="ctr">
            <a:noAutofit/>
          </a:bodyPr>
          <a:lstStyle>
            <a:lvl1pPr marL="0" indent="0" algn="l">
              <a:lnSpc>
                <a:spcPts val="1800"/>
              </a:lnSpc>
              <a:buNone/>
              <a:defRPr sz="1600" b="1">
                <a:solidFill>
                  <a:srgbClr val="2C004B"/>
                </a:solidFill>
              </a:defRPr>
            </a:lvl1pPr>
            <a:lvl2pPr>
              <a:defRPr sz="1400"/>
            </a:lvl2pPr>
            <a:lvl3pPr>
              <a:defRPr sz="1200"/>
            </a:lvl3pPr>
            <a:lvl4pPr>
              <a:defRPr sz="1100"/>
            </a:lvl4pPr>
            <a:lvl5pPr>
              <a:defRPr sz="1100"/>
            </a:lvl5pPr>
          </a:lstStyle>
          <a:p>
            <a:pPr lvl="0"/>
            <a:r>
              <a:rPr lang="en-US" dirty="0"/>
              <a:t>Click to add chart title</a:t>
            </a:r>
          </a:p>
        </p:txBody>
      </p:sp>
      <p:sp>
        <p:nvSpPr>
          <p:cNvPr id="17" name="Text Placeholder 4">
            <a:extLst>
              <a:ext uri="{FF2B5EF4-FFF2-40B4-BE49-F238E27FC236}">
                <a16:creationId xmlns:a16="http://schemas.microsoft.com/office/drawing/2014/main" xmlns="" id="{4C8F9222-BEA9-4C98-B166-CE84A4373ABB}"/>
              </a:ext>
            </a:extLst>
          </p:cNvPr>
          <p:cNvSpPr>
            <a:spLocks noGrp="1"/>
          </p:cNvSpPr>
          <p:nvPr>
            <p:ph type="body" sz="quarter" idx="43" hasCustomPrompt="1"/>
          </p:nvPr>
        </p:nvSpPr>
        <p:spPr>
          <a:xfrm>
            <a:off x="6240463" y="1425213"/>
            <a:ext cx="5543550" cy="412363"/>
          </a:xfrm>
          <a:prstGeom prst="rect">
            <a:avLst/>
          </a:prstGeom>
          <a:noFill/>
        </p:spPr>
        <p:txBody>
          <a:bodyPr anchor="ctr">
            <a:noAutofit/>
          </a:bodyPr>
          <a:lstStyle>
            <a:lvl1pPr marL="0" indent="0" algn="l">
              <a:lnSpc>
                <a:spcPts val="1800"/>
              </a:lnSpc>
              <a:buNone/>
              <a:defRPr sz="1600" b="1">
                <a:solidFill>
                  <a:srgbClr val="2C004B"/>
                </a:solidFill>
              </a:defRPr>
            </a:lvl1pPr>
            <a:lvl2pPr>
              <a:defRPr sz="1400"/>
            </a:lvl2pPr>
            <a:lvl3pPr>
              <a:defRPr sz="1200"/>
            </a:lvl3pPr>
            <a:lvl4pPr>
              <a:defRPr sz="1100"/>
            </a:lvl4pPr>
            <a:lvl5pPr>
              <a:defRPr sz="1100"/>
            </a:lvl5pPr>
          </a:lstStyle>
          <a:p>
            <a:pPr lvl="0"/>
            <a:r>
              <a:rPr lang="en-US" dirty="0"/>
              <a:t>Click to add chart title</a:t>
            </a:r>
          </a:p>
        </p:txBody>
      </p:sp>
      <p:sp>
        <p:nvSpPr>
          <p:cNvPr id="20" name="Chart Placeholder 18">
            <a:extLst>
              <a:ext uri="{FF2B5EF4-FFF2-40B4-BE49-F238E27FC236}">
                <a16:creationId xmlns:a16="http://schemas.microsoft.com/office/drawing/2014/main" xmlns="" id="{23451635-CE35-4FCF-AE8B-C697D2EF714F}"/>
              </a:ext>
            </a:extLst>
          </p:cNvPr>
          <p:cNvSpPr>
            <a:spLocks noGrp="1"/>
          </p:cNvSpPr>
          <p:nvPr>
            <p:ph type="chart" sz="quarter" idx="45"/>
          </p:nvPr>
        </p:nvSpPr>
        <p:spPr>
          <a:xfrm>
            <a:off x="6240463" y="1873622"/>
            <a:ext cx="5543550" cy="3571601"/>
          </a:xfrm>
          <a:prstGeom prst="rect">
            <a:avLst/>
          </a:prstGeom>
        </p:spPr>
        <p:txBody>
          <a:bodyPr anchor="ctr"/>
          <a:lstStyle>
            <a:lvl1pPr marL="0" indent="0" algn="ctr">
              <a:buNone/>
              <a:defRPr sz="2000"/>
            </a:lvl1pPr>
          </a:lstStyle>
          <a:p>
            <a:endParaRPr lang="pt-PT"/>
          </a:p>
        </p:txBody>
      </p:sp>
      <p:sp>
        <p:nvSpPr>
          <p:cNvPr id="9" name="Title Placeholder 1">
            <a:extLst>
              <a:ext uri="{FF2B5EF4-FFF2-40B4-BE49-F238E27FC236}">
                <a16:creationId xmlns:a16="http://schemas.microsoft.com/office/drawing/2014/main" xmlns="" id="{552BBB0A-405D-419D-8BD5-EC8D9F84B795}"/>
              </a:ext>
            </a:extLst>
          </p:cNvPr>
          <p:cNvSpPr txBox="1">
            <a:spLocks/>
          </p:cNvSpPr>
          <p:nvPr userDrawn="1"/>
        </p:nvSpPr>
        <p:spPr>
          <a:xfrm>
            <a:off x="407988" y="404813"/>
            <a:ext cx="10944596" cy="863600"/>
          </a:xfrm>
          <a:prstGeom prst="rect">
            <a:avLst/>
          </a:prstGeom>
        </p:spPr>
        <p:txBody>
          <a:bodyPr vert="horz" lIns="0" tIns="0" rIns="0" bIns="0" rtlCol="0" anchor="t">
            <a:normAutofit/>
          </a:bodyPr>
          <a:lstStyle>
            <a:lvl1pPr algn="l" defTabSz="914400" rtl="0" eaLnBrk="1" latinLnBrk="0" hangingPunct="1">
              <a:lnSpc>
                <a:spcPct val="90000"/>
              </a:lnSpc>
              <a:spcBef>
                <a:spcPct val="0"/>
              </a:spcBef>
              <a:buNone/>
              <a:defRPr lang="pt-PT" sz="2600" kern="1200" dirty="0">
                <a:solidFill>
                  <a:schemeClr val="tx2"/>
                </a:solidFill>
                <a:latin typeface="+mj-lt"/>
                <a:ea typeface="+mj-ea"/>
                <a:cs typeface="+mj-cs"/>
              </a:defRPr>
            </a:lvl1pPr>
          </a:lstStyle>
          <a:p>
            <a:pPr>
              <a:lnSpc>
                <a:spcPts val="3000"/>
              </a:lnSpc>
            </a:pPr>
            <a:r>
              <a:rPr lang="en-US" smtClean="0"/>
              <a:t>Click to add title</a:t>
            </a:r>
            <a:endParaRPr lang="en-US"/>
          </a:p>
        </p:txBody>
      </p:sp>
      <p:sp>
        <p:nvSpPr>
          <p:cNvPr id="11"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2"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smtClean="0">
                <a:solidFill>
                  <a:srgbClr val="00458D"/>
                </a:solidFill>
                <a:latin typeface="+mj-lt"/>
                <a:cs typeface="Arial" panose="020B0604020202020204" pitchFamily="34" charset="0"/>
              </a:rPr>
              <a:t>Presentation Title | Author | Date</a:t>
            </a:r>
            <a:endParaRPr lang="en-US" sz="800" kern="0" dirty="0">
              <a:solidFill>
                <a:srgbClr val="00458D"/>
              </a:solidFill>
              <a:latin typeface="+mj-lt"/>
              <a:cs typeface="Arial" panose="020B0604020202020204" pitchFamily="34" charset="0"/>
            </a:endParaRPr>
          </a:p>
        </p:txBody>
      </p:sp>
      <p:sp>
        <p:nvSpPr>
          <p:cNvPr id="18"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pic>
        <p:nvPicPr>
          <p:cNvPr id="21"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7"/>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3578776965"/>
      </p:ext>
    </p:extLst>
  </p:cSld>
  <p:clrMapOvr>
    <a:overrideClrMapping bg1="lt1" tx1="dk1" bg2="lt2" tx2="dk2" accent1="accent1" accent2="accent2" accent3="accent3" accent4="accent4" accent5="accent5" accent6="accent6" hlink="hlink" folHlink="folHlink"/>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Pie chart">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xmlns="" id="{1F7E5A44-800E-4E01-9E39-BE8EDB371110}"/>
              </a:ext>
            </a:extLst>
          </p:cNvPr>
          <p:cNvSpPr/>
          <p:nvPr userDrawn="1"/>
        </p:nvSpPr>
        <p:spPr>
          <a:xfrm>
            <a:off x="6687257" y="0"/>
            <a:ext cx="5504743"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Text Placeholder 29">
            <a:extLst>
              <a:ext uri="{FF2B5EF4-FFF2-40B4-BE49-F238E27FC236}">
                <a16:creationId xmlns:a16="http://schemas.microsoft.com/office/drawing/2014/main" xmlns="" id="{115E9009-AF96-42B6-BF89-DC5FFB888C93}"/>
              </a:ext>
            </a:extLst>
          </p:cNvPr>
          <p:cNvSpPr>
            <a:spLocks noGrp="1"/>
          </p:cNvSpPr>
          <p:nvPr>
            <p:ph type="body" sz="quarter" idx="42" hasCustomPrompt="1"/>
          </p:nvPr>
        </p:nvSpPr>
        <p:spPr>
          <a:xfrm>
            <a:off x="7079039" y="1423736"/>
            <a:ext cx="4704974" cy="2801255"/>
          </a:xfrm>
          <a:prstGeom prst="rect">
            <a:avLst/>
          </a:prstGeom>
        </p:spPr>
        <p:txBody>
          <a:bodyPr vert="horz" lIns="0" tIns="0" rIns="0" bIns="0" rtlCol="0">
            <a:noAutofit/>
          </a:bodyPr>
          <a:lstStyle>
            <a:lvl1pPr>
              <a:defRPr lang="en-US" sz="1400" dirty="0"/>
            </a:lvl1pPr>
          </a:lstStyle>
          <a:p>
            <a:pPr lvl="0">
              <a:lnSpc>
                <a:spcPts val="1600"/>
              </a:lnSpc>
              <a:spcAft>
                <a:spcPts val="0"/>
              </a:spcAft>
            </a:pPr>
            <a:r>
              <a:rPr lang="en-US" dirty="0"/>
              <a:t>Click to insert text</a:t>
            </a:r>
          </a:p>
        </p:txBody>
      </p:sp>
      <p:sp>
        <p:nvSpPr>
          <p:cNvPr id="24" name="Text Placeholder 29">
            <a:extLst>
              <a:ext uri="{FF2B5EF4-FFF2-40B4-BE49-F238E27FC236}">
                <a16:creationId xmlns:a16="http://schemas.microsoft.com/office/drawing/2014/main" xmlns="" id="{72FA0387-E1A9-4FE6-B909-3C397FF8EDBE}"/>
              </a:ext>
            </a:extLst>
          </p:cNvPr>
          <p:cNvSpPr>
            <a:spLocks noGrp="1"/>
          </p:cNvSpPr>
          <p:nvPr>
            <p:ph type="body" sz="quarter" idx="44" hasCustomPrompt="1"/>
          </p:nvPr>
        </p:nvSpPr>
        <p:spPr>
          <a:xfrm>
            <a:off x="8062158" y="5568661"/>
            <a:ext cx="2567742" cy="333830"/>
          </a:xfrm>
          <a:prstGeom prst="rect">
            <a:avLst/>
          </a:prstGeom>
        </p:spPr>
        <p:txBody>
          <a:bodyPr anchor="ctr">
            <a:noAutofit/>
          </a:bodyPr>
          <a:lstStyle>
            <a:lvl1pPr marL="0" indent="0" algn="ctr">
              <a:lnSpc>
                <a:spcPts val="1600"/>
              </a:lnSpc>
              <a:spcBef>
                <a:spcPts val="0"/>
              </a:spcBef>
              <a:buNone/>
              <a:defRPr sz="1400" b="1">
                <a:solidFill>
                  <a:schemeClr val="accent2"/>
                </a:solidFill>
              </a:defRPr>
            </a:lvl1pPr>
            <a:lvl2pPr algn="ctr">
              <a:defRPr/>
            </a:lvl2pPr>
            <a:lvl3pPr algn="ctr">
              <a:defRPr/>
            </a:lvl3pPr>
            <a:lvl4pPr algn="ctr">
              <a:defRPr/>
            </a:lvl4pPr>
            <a:lvl5pPr algn="ctr">
              <a:defRPr/>
            </a:lvl5pPr>
          </a:lstStyle>
          <a:p>
            <a:pPr lvl="0"/>
            <a:r>
              <a:rPr lang="en-US" dirty="0"/>
              <a:t>Insert text data</a:t>
            </a:r>
          </a:p>
        </p:txBody>
      </p:sp>
      <p:sp>
        <p:nvSpPr>
          <p:cNvPr id="26" name="Text Placeholder 29">
            <a:extLst>
              <a:ext uri="{FF2B5EF4-FFF2-40B4-BE49-F238E27FC236}">
                <a16:creationId xmlns:a16="http://schemas.microsoft.com/office/drawing/2014/main" xmlns="" id="{932FA6D2-DCA0-45C9-81B6-5EC52C969F94}"/>
              </a:ext>
            </a:extLst>
          </p:cNvPr>
          <p:cNvSpPr>
            <a:spLocks noGrp="1"/>
          </p:cNvSpPr>
          <p:nvPr>
            <p:ph type="body" sz="quarter" idx="45" hasCustomPrompt="1"/>
          </p:nvPr>
        </p:nvSpPr>
        <p:spPr>
          <a:xfrm>
            <a:off x="8062156" y="4581128"/>
            <a:ext cx="2567744" cy="983347"/>
          </a:xfrm>
          <a:prstGeom prst="rect">
            <a:avLst/>
          </a:prstGeom>
        </p:spPr>
        <p:txBody>
          <a:bodyPr anchor="ctr">
            <a:noAutofit/>
          </a:bodyPr>
          <a:lstStyle>
            <a:lvl1pPr marL="0" indent="0" algn="ctr">
              <a:lnSpc>
                <a:spcPts val="3200"/>
              </a:lnSpc>
              <a:spcBef>
                <a:spcPts val="0"/>
              </a:spcBef>
              <a:spcAft>
                <a:spcPts val="0"/>
              </a:spcAft>
              <a:buNone/>
              <a:defRPr sz="2600" b="1">
                <a:solidFill>
                  <a:srgbClr val="2B0A3D"/>
                </a:solidFill>
              </a:defRPr>
            </a:lvl1pPr>
            <a:lvl2pPr algn="ctr">
              <a:defRPr/>
            </a:lvl2pPr>
            <a:lvl3pPr algn="ctr">
              <a:defRPr/>
            </a:lvl3pPr>
            <a:lvl4pPr algn="ctr">
              <a:defRPr/>
            </a:lvl4pPr>
            <a:lvl5pPr algn="ctr">
              <a:defRPr/>
            </a:lvl5pPr>
          </a:lstStyle>
          <a:p>
            <a:pPr lvl="0"/>
            <a:r>
              <a:rPr lang="en-US" dirty="0"/>
              <a:t>Nº</a:t>
            </a:r>
          </a:p>
        </p:txBody>
      </p:sp>
      <p:sp>
        <p:nvSpPr>
          <p:cNvPr id="10"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1"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smtClean="0">
                <a:solidFill>
                  <a:srgbClr val="00458D"/>
                </a:solidFill>
                <a:latin typeface="+mj-lt"/>
                <a:cs typeface="Arial" panose="020B0604020202020204" pitchFamily="34" charset="0"/>
              </a:rPr>
              <a:t>Presentation Title | Author | Date</a:t>
            </a:r>
            <a:endParaRPr lang="en-US" sz="800" kern="0" dirty="0">
              <a:solidFill>
                <a:srgbClr val="00458D"/>
              </a:solidFill>
              <a:latin typeface="+mj-lt"/>
              <a:cs typeface="Arial" panose="020B0604020202020204" pitchFamily="34" charset="0"/>
            </a:endParaRP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4"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5" name="Chart Placeholder 18">
            <a:extLst>
              <a:ext uri="{FF2B5EF4-FFF2-40B4-BE49-F238E27FC236}">
                <a16:creationId xmlns:a16="http://schemas.microsoft.com/office/drawing/2014/main" xmlns="" id="{1B2F5493-6162-4AC0-BA43-8D7A7C0FA263}"/>
              </a:ext>
            </a:extLst>
          </p:cNvPr>
          <p:cNvSpPr>
            <a:spLocks noGrp="1"/>
          </p:cNvSpPr>
          <p:nvPr>
            <p:ph type="chart" sz="quarter" idx="46"/>
          </p:nvPr>
        </p:nvSpPr>
        <p:spPr>
          <a:xfrm>
            <a:off x="407988" y="1873622"/>
            <a:ext cx="5543550" cy="3571601"/>
          </a:xfrm>
          <a:prstGeom prst="rect">
            <a:avLst/>
          </a:prstGeom>
        </p:spPr>
        <p:txBody>
          <a:bodyPr anchor="ctr"/>
          <a:lstStyle>
            <a:lvl1pPr marL="0" indent="0" algn="ctr">
              <a:buNone/>
              <a:defRPr sz="2000"/>
            </a:lvl1pPr>
          </a:lstStyle>
          <a:p>
            <a:endParaRPr lang="pt-PT"/>
          </a:p>
        </p:txBody>
      </p:sp>
      <p:sp>
        <p:nvSpPr>
          <p:cNvPr id="17" name="Text Placeholder 29">
            <a:extLst>
              <a:ext uri="{FF2B5EF4-FFF2-40B4-BE49-F238E27FC236}">
                <a16:creationId xmlns:a16="http://schemas.microsoft.com/office/drawing/2014/main" xmlns="" id="{DC134CF2-DCA0-414B-81CC-1ED54BE2F760}"/>
              </a:ext>
            </a:extLst>
          </p:cNvPr>
          <p:cNvSpPr>
            <a:spLocks noGrp="1"/>
          </p:cNvSpPr>
          <p:nvPr>
            <p:ph type="body" sz="quarter" idx="47" hasCustomPrompt="1"/>
          </p:nvPr>
        </p:nvSpPr>
        <p:spPr>
          <a:xfrm>
            <a:off x="407988" y="5575682"/>
            <a:ext cx="5543551" cy="877506"/>
          </a:xfrm>
          <a:prstGeom prst="rect">
            <a:avLst/>
          </a:prstGeom>
        </p:spPr>
        <p:txBody>
          <a:bodyPr>
            <a:noAutofit/>
          </a:bodyPr>
          <a:lstStyle>
            <a:lvl1pPr marL="0" indent="0" algn="l">
              <a:lnSpc>
                <a:spcPts val="1600"/>
              </a:lnSpc>
              <a:spcBef>
                <a:spcPts val="0"/>
              </a:spcBef>
              <a:spcAft>
                <a:spcPts val="0"/>
              </a:spcAft>
              <a:buNone/>
              <a:defRPr sz="14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22" name="Text Placeholder 4">
            <a:extLst>
              <a:ext uri="{FF2B5EF4-FFF2-40B4-BE49-F238E27FC236}">
                <a16:creationId xmlns:a16="http://schemas.microsoft.com/office/drawing/2014/main" xmlns="" id="{18921889-E5F8-4A95-B87D-B8F70F301EBF}"/>
              </a:ext>
            </a:extLst>
          </p:cNvPr>
          <p:cNvSpPr>
            <a:spLocks noGrp="1"/>
          </p:cNvSpPr>
          <p:nvPr>
            <p:ph type="body" sz="quarter" idx="29" hasCustomPrompt="1"/>
          </p:nvPr>
        </p:nvSpPr>
        <p:spPr>
          <a:xfrm>
            <a:off x="407988" y="1425213"/>
            <a:ext cx="5543551" cy="412363"/>
          </a:xfrm>
          <a:prstGeom prst="rect">
            <a:avLst/>
          </a:prstGeom>
          <a:noFill/>
        </p:spPr>
        <p:txBody>
          <a:bodyPr anchor="ctr">
            <a:noAutofit/>
          </a:bodyPr>
          <a:lstStyle>
            <a:lvl1pPr marL="0" indent="0" algn="l">
              <a:lnSpc>
                <a:spcPts val="1800"/>
              </a:lnSpc>
              <a:buNone/>
              <a:defRPr sz="1600" b="1">
                <a:solidFill>
                  <a:srgbClr val="2C004B"/>
                </a:solidFill>
              </a:defRPr>
            </a:lvl1pPr>
            <a:lvl2pPr>
              <a:defRPr sz="1400"/>
            </a:lvl2pPr>
            <a:lvl3pPr>
              <a:defRPr sz="1200"/>
            </a:lvl3pPr>
            <a:lvl4pPr>
              <a:defRPr sz="1100"/>
            </a:lvl4pPr>
            <a:lvl5pPr>
              <a:defRPr sz="1100"/>
            </a:lvl5pPr>
          </a:lstStyle>
          <a:p>
            <a:pPr lvl="0"/>
            <a:r>
              <a:rPr lang="en-US" dirty="0"/>
              <a:t>Click to add chart title</a:t>
            </a:r>
          </a:p>
        </p:txBody>
      </p:sp>
    </p:spTree>
    <p:extLst>
      <p:ext uri="{BB962C8B-B14F-4D97-AF65-F5344CB8AC3E}">
        <p14:creationId xmlns:p14="http://schemas.microsoft.com/office/powerpoint/2010/main" val="102890556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Timeline">
    <p:spTree>
      <p:nvGrpSpPr>
        <p:cNvPr id="1" name=""/>
        <p:cNvGrpSpPr/>
        <p:nvPr/>
      </p:nvGrpSpPr>
      <p:grpSpPr>
        <a:xfrm>
          <a:off x="0" y="0"/>
          <a:ext cx="0" cy="0"/>
          <a:chOff x="0" y="0"/>
          <a:chExt cx="0" cy="0"/>
        </a:xfrm>
      </p:grpSpPr>
      <p:sp>
        <p:nvSpPr>
          <p:cNvPr id="18" name="Table Placeholder 17">
            <a:extLst>
              <a:ext uri="{FF2B5EF4-FFF2-40B4-BE49-F238E27FC236}">
                <a16:creationId xmlns:a16="http://schemas.microsoft.com/office/drawing/2014/main" xmlns="" id="{DE5ADCF6-0F9C-4198-AF3A-A4ABB710EACA}"/>
              </a:ext>
            </a:extLst>
          </p:cNvPr>
          <p:cNvSpPr>
            <a:spLocks noGrp="1"/>
          </p:cNvSpPr>
          <p:nvPr>
            <p:ph type="tbl" sz="quarter" idx="10"/>
          </p:nvPr>
        </p:nvSpPr>
        <p:spPr>
          <a:xfrm>
            <a:off x="407987" y="2216150"/>
            <a:ext cx="11376025" cy="4237038"/>
          </a:xfrm>
          <a:prstGeom prst="rect">
            <a:avLst/>
          </a:prstGeom>
        </p:spPr>
        <p:txBody>
          <a:bodyPr anchor="ctr"/>
          <a:lstStyle>
            <a:lvl1pPr marL="0" indent="0" algn="ctr">
              <a:buNone/>
              <a:defRPr/>
            </a:lvl1pPr>
          </a:lstStyle>
          <a:p>
            <a:endParaRPr lang="pt-PT"/>
          </a:p>
        </p:txBody>
      </p:sp>
      <p:sp>
        <p:nvSpPr>
          <p:cNvPr id="5"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smtClean="0">
                <a:solidFill>
                  <a:srgbClr val="00458D"/>
                </a:solidFill>
                <a:latin typeface="+mj-lt"/>
                <a:cs typeface="Arial" panose="020B0604020202020204" pitchFamily="34" charset="0"/>
              </a:rPr>
              <a:t>Presentation Title | Author | Date</a:t>
            </a:r>
            <a:endParaRPr lang="en-US" sz="800" kern="0" dirty="0">
              <a:solidFill>
                <a:srgbClr val="00458D"/>
              </a:solidFill>
              <a:latin typeface="+mj-lt"/>
              <a:cs typeface="Arial" panose="020B0604020202020204" pitchFamily="34" charset="0"/>
            </a:endParaRPr>
          </a:p>
        </p:txBody>
      </p:sp>
      <p:sp>
        <p:nvSpPr>
          <p:cNvPr id="9"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0"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1" name="Text Placeholder 29">
            <a:extLst>
              <a:ext uri="{FF2B5EF4-FFF2-40B4-BE49-F238E27FC236}">
                <a16:creationId xmlns:a16="http://schemas.microsoft.com/office/drawing/2014/main" xmlns="" id="{678A8DFD-FC6D-4FCC-9590-B07A391242A9}"/>
              </a:ext>
            </a:extLst>
          </p:cNvPr>
          <p:cNvSpPr>
            <a:spLocks noGrp="1"/>
          </p:cNvSpPr>
          <p:nvPr>
            <p:ph type="body" sz="quarter" idx="16" hasCustomPrompt="1"/>
          </p:nvPr>
        </p:nvSpPr>
        <p:spPr>
          <a:xfrm>
            <a:off x="407988" y="1268413"/>
            <a:ext cx="10944596" cy="504403"/>
          </a:xfrm>
          <a:prstGeom prst="rect">
            <a:avLst/>
          </a:prstGeom>
        </p:spPr>
        <p:txBody>
          <a:bodyPr>
            <a:noAutofit/>
          </a:bodyPr>
          <a:lstStyle>
            <a:lvl1pPr marL="0" indent="0" algn="l">
              <a:lnSpc>
                <a:spcPts val="1400"/>
              </a:lnSpc>
              <a:spcBef>
                <a:spcPts val="0"/>
              </a:spcBef>
              <a:spcAft>
                <a:spcPts val="0"/>
              </a:spcAft>
              <a:buNone/>
              <a:defRPr sz="1200" baseline="0"/>
            </a:lvl1pPr>
            <a:lvl2pPr algn="ctr">
              <a:defRPr/>
            </a:lvl2pPr>
            <a:lvl3pPr algn="ctr">
              <a:defRPr/>
            </a:lvl3pPr>
            <a:lvl4pPr algn="ctr">
              <a:defRPr/>
            </a:lvl4pPr>
            <a:lvl5pPr algn="ctr">
              <a:defRPr/>
            </a:lvl5pPr>
          </a:lstStyle>
          <a:p>
            <a:pPr lvl="0"/>
            <a:r>
              <a:rPr lang="en-US" dirty="0" smtClean="0"/>
              <a:t>SmartArt graphic</a:t>
            </a:r>
            <a:endParaRPr lang="en-US" dirty="0"/>
          </a:p>
        </p:txBody>
      </p:sp>
    </p:spTree>
    <p:extLst>
      <p:ext uri="{BB962C8B-B14F-4D97-AF65-F5344CB8AC3E}">
        <p14:creationId xmlns:p14="http://schemas.microsoft.com/office/powerpoint/2010/main" val="72259842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userDrawn="1">
  <p:cSld name="Map">
    <p:bg>
      <p:bgPr>
        <a:solidFill>
          <a:schemeClr val="bg1"/>
        </a:solidFill>
        <a:effectLst/>
      </p:bgPr>
    </p:bg>
    <p:spTree>
      <p:nvGrpSpPr>
        <p:cNvPr id="1" name=""/>
        <p:cNvGrpSpPr/>
        <p:nvPr/>
      </p:nvGrpSpPr>
      <p:grpSpPr>
        <a:xfrm>
          <a:off x="0" y="0"/>
          <a:ext cx="0" cy="0"/>
          <a:chOff x="0" y="0"/>
          <a:chExt cx="0" cy="0"/>
        </a:xfrm>
      </p:grpSpPr>
      <p:sp>
        <p:nvSpPr>
          <p:cNvPr id="63" name="Rectangle 62">
            <a:extLst>
              <a:ext uri="{FF2B5EF4-FFF2-40B4-BE49-F238E27FC236}">
                <a16:creationId xmlns:a16="http://schemas.microsoft.com/office/drawing/2014/main" xmlns="" id="{67E21435-78AE-465F-A49A-B06594889D38}"/>
              </a:ext>
            </a:extLst>
          </p:cNvPr>
          <p:cNvSpPr/>
          <p:nvPr userDrawn="1"/>
        </p:nvSpPr>
        <p:spPr>
          <a:xfrm>
            <a:off x="9363909" y="0"/>
            <a:ext cx="282809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6" name="Text Placeholder 29">
            <a:extLst>
              <a:ext uri="{FF2B5EF4-FFF2-40B4-BE49-F238E27FC236}">
                <a16:creationId xmlns:a16="http://schemas.microsoft.com/office/drawing/2014/main" xmlns="" id="{09D3E9EE-291C-4AC0-8D9C-7436CFEE0FB8}"/>
              </a:ext>
            </a:extLst>
          </p:cNvPr>
          <p:cNvSpPr>
            <a:spLocks noGrp="1"/>
          </p:cNvSpPr>
          <p:nvPr>
            <p:ph type="body" sz="quarter" idx="42" hasCustomPrompt="1"/>
          </p:nvPr>
        </p:nvSpPr>
        <p:spPr>
          <a:xfrm>
            <a:off x="9858635" y="2151875"/>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cxnSp>
        <p:nvCxnSpPr>
          <p:cNvPr id="6" name="Conector reto 49">
            <a:extLst>
              <a:ext uri="{FF2B5EF4-FFF2-40B4-BE49-F238E27FC236}">
                <a16:creationId xmlns:a16="http://schemas.microsoft.com/office/drawing/2014/main" xmlns="" id="{47863E65-2400-4211-A634-25391108062D}"/>
              </a:ext>
            </a:extLst>
          </p:cNvPr>
          <p:cNvCxnSpPr>
            <a:cxnSpLocks/>
          </p:cNvCxnSpPr>
          <p:nvPr/>
        </p:nvCxnSpPr>
        <p:spPr>
          <a:xfrm>
            <a:off x="10836130" y="1828984"/>
            <a:ext cx="0" cy="3739014"/>
          </a:xfrm>
          <a:prstGeom prst="line">
            <a:avLst/>
          </a:prstGeom>
          <a:solidFill>
            <a:schemeClr val="tx1"/>
          </a:solidFill>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8" name="Text Placeholder 29">
            <a:extLst>
              <a:ext uri="{FF2B5EF4-FFF2-40B4-BE49-F238E27FC236}">
                <a16:creationId xmlns:a16="http://schemas.microsoft.com/office/drawing/2014/main" xmlns="" id="{637A42F6-A0B8-4DEF-AE56-7743C3C89A3A}"/>
              </a:ext>
            </a:extLst>
          </p:cNvPr>
          <p:cNvSpPr>
            <a:spLocks noGrp="1"/>
          </p:cNvSpPr>
          <p:nvPr>
            <p:ph type="body" sz="quarter" idx="43" hasCustomPrompt="1"/>
          </p:nvPr>
        </p:nvSpPr>
        <p:spPr>
          <a:xfrm>
            <a:off x="10873669" y="2151875"/>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29" name="Text Placeholder 29">
            <a:extLst>
              <a:ext uri="{FF2B5EF4-FFF2-40B4-BE49-F238E27FC236}">
                <a16:creationId xmlns:a16="http://schemas.microsoft.com/office/drawing/2014/main" xmlns="" id="{5D26050F-BE0E-45C7-BF16-4B401065CDD7}"/>
              </a:ext>
            </a:extLst>
          </p:cNvPr>
          <p:cNvSpPr>
            <a:spLocks noGrp="1"/>
          </p:cNvSpPr>
          <p:nvPr>
            <p:ph type="body" sz="quarter" idx="44" hasCustomPrompt="1"/>
          </p:nvPr>
        </p:nvSpPr>
        <p:spPr>
          <a:xfrm>
            <a:off x="9858635" y="2924944"/>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30" name="Text Placeholder 29">
            <a:extLst>
              <a:ext uri="{FF2B5EF4-FFF2-40B4-BE49-F238E27FC236}">
                <a16:creationId xmlns:a16="http://schemas.microsoft.com/office/drawing/2014/main" xmlns="" id="{DAFF5EB0-EE62-4C80-9262-D5EB89300B31}"/>
              </a:ext>
            </a:extLst>
          </p:cNvPr>
          <p:cNvSpPr>
            <a:spLocks noGrp="1"/>
          </p:cNvSpPr>
          <p:nvPr>
            <p:ph type="body" sz="quarter" idx="45" hasCustomPrompt="1"/>
          </p:nvPr>
        </p:nvSpPr>
        <p:spPr>
          <a:xfrm>
            <a:off x="10873669" y="2924944"/>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31" name="Text Placeholder 29">
            <a:extLst>
              <a:ext uri="{FF2B5EF4-FFF2-40B4-BE49-F238E27FC236}">
                <a16:creationId xmlns:a16="http://schemas.microsoft.com/office/drawing/2014/main" xmlns="" id="{1D2E2610-A39A-4ABB-B9B0-3E64FB2B1FD2}"/>
              </a:ext>
            </a:extLst>
          </p:cNvPr>
          <p:cNvSpPr>
            <a:spLocks noGrp="1"/>
          </p:cNvSpPr>
          <p:nvPr>
            <p:ph type="body" sz="quarter" idx="46" hasCustomPrompt="1"/>
          </p:nvPr>
        </p:nvSpPr>
        <p:spPr>
          <a:xfrm>
            <a:off x="9858635" y="3717032"/>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32" name="Text Placeholder 29">
            <a:extLst>
              <a:ext uri="{FF2B5EF4-FFF2-40B4-BE49-F238E27FC236}">
                <a16:creationId xmlns:a16="http://schemas.microsoft.com/office/drawing/2014/main" xmlns="" id="{7FEBB00E-E460-421E-A98D-4E1A8813E933}"/>
              </a:ext>
            </a:extLst>
          </p:cNvPr>
          <p:cNvSpPr>
            <a:spLocks noGrp="1"/>
          </p:cNvSpPr>
          <p:nvPr>
            <p:ph type="body" sz="quarter" idx="47" hasCustomPrompt="1"/>
          </p:nvPr>
        </p:nvSpPr>
        <p:spPr>
          <a:xfrm>
            <a:off x="10873669" y="3717032"/>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36" name="Text Placeholder 29">
            <a:extLst>
              <a:ext uri="{FF2B5EF4-FFF2-40B4-BE49-F238E27FC236}">
                <a16:creationId xmlns:a16="http://schemas.microsoft.com/office/drawing/2014/main" xmlns="" id="{FAFB67F4-E060-49A7-B606-E1DBD3BADB1E}"/>
              </a:ext>
            </a:extLst>
          </p:cNvPr>
          <p:cNvSpPr>
            <a:spLocks noGrp="1"/>
          </p:cNvSpPr>
          <p:nvPr>
            <p:ph type="body" sz="quarter" idx="48" hasCustomPrompt="1"/>
          </p:nvPr>
        </p:nvSpPr>
        <p:spPr>
          <a:xfrm>
            <a:off x="9858635" y="4521820"/>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37" name="Text Placeholder 29">
            <a:extLst>
              <a:ext uri="{FF2B5EF4-FFF2-40B4-BE49-F238E27FC236}">
                <a16:creationId xmlns:a16="http://schemas.microsoft.com/office/drawing/2014/main" xmlns="" id="{DB43EC2B-27E8-42E4-B1FE-B643A64496E9}"/>
              </a:ext>
            </a:extLst>
          </p:cNvPr>
          <p:cNvSpPr>
            <a:spLocks noGrp="1"/>
          </p:cNvSpPr>
          <p:nvPr>
            <p:ph type="body" sz="quarter" idx="49" hasCustomPrompt="1"/>
          </p:nvPr>
        </p:nvSpPr>
        <p:spPr>
          <a:xfrm>
            <a:off x="10873669" y="4521820"/>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38" name="Text Placeholder 29">
            <a:extLst>
              <a:ext uri="{FF2B5EF4-FFF2-40B4-BE49-F238E27FC236}">
                <a16:creationId xmlns:a16="http://schemas.microsoft.com/office/drawing/2014/main" xmlns="" id="{2227CA6E-59E3-4FDF-9ED6-1407D9E2902E}"/>
              </a:ext>
            </a:extLst>
          </p:cNvPr>
          <p:cNvSpPr>
            <a:spLocks noGrp="1"/>
          </p:cNvSpPr>
          <p:nvPr>
            <p:ph type="body" sz="quarter" idx="50" hasCustomPrompt="1"/>
          </p:nvPr>
        </p:nvSpPr>
        <p:spPr>
          <a:xfrm>
            <a:off x="9858635" y="5301208"/>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39" name="Text Placeholder 29">
            <a:extLst>
              <a:ext uri="{FF2B5EF4-FFF2-40B4-BE49-F238E27FC236}">
                <a16:creationId xmlns:a16="http://schemas.microsoft.com/office/drawing/2014/main" xmlns="" id="{05CECC09-5520-4F91-918B-395F23E6E9B7}"/>
              </a:ext>
            </a:extLst>
          </p:cNvPr>
          <p:cNvSpPr>
            <a:spLocks noGrp="1"/>
          </p:cNvSpPr>
          <p:nvPr>
            <p:ph type="body" sz="quarter" idx="51" hasCustomPrompt="1"/>
          </p:nvPr>
        </p:nvSpPr>
        <p:spPr>
          <a:xfrm>
            <a:off x="10873669" y="5301208"/>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5"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smtClean="0">
                <a:solidFill>
                  <a:srgbClr val="00458D"/>
                </a:solidFill>
                <a:latin typeface="+mj-lt"/>
                <a:cs typeface="Arial" panose="020B0604020202020204" pitchFamily="34" charset="0"/>
              </a:rPr>
              <a:t>Presentation Title | Author | Date</a:t>
            </a:r>
            <a:endParaRPr lang="en-US" sz="800" kern="0" dirty="0">
              <a:solidFill>
                <a:srgbClr val="00458D"/>
              </a:solidFill>
              <a:latin typeface="+mj-lt"/>
              <a:cs typeface="Arial" panose="020B0604020202020204" pitchFamily="34" charset="0"/>
            </a:endParaRPr>
          </a:p>
        </p:txBody>
      </p:sp>
      <p:sp>
        <p:nvSpPr>
          <p:cNvPr id="18"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9"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pic>
        <p:nvPicPr>
          <p:cNvPr id="20"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7"/>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97516711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userDrawn="1">
  <p:cSld name="Two Pie Charts">
    <p:spTree>
      <p:nvGrpSpPr>
        <p:cNvPr id="1" name=""/>
        <p:cNvGrpSpPr/>
        <p:nvPr/>
      </p:nvGrpSpPr>
      <p:grpSpPr>
        <a:xfrm>
          <a:off x="0" y="0"/>
          <a:ext cx="0" cy="0"/>
          <a:chOff x="0" y="0"/>
          <a:chExt cx="0" cy="0"/>
        </a:xfrm>
      </p:grpSpPr>
      <p:sp>
        <p:nvSpPr>
          <p:cNvPr id="9" name="Oval 20">
            <a:extLst>
              <a:ext uri="{FF2B5EF4-FFF2-40B4-BE49-F238E27FC236}">
                <a16:creationId xmlns:a16="http://schemas.microsoft.com/office/drawing/2014/main" xmlns="" id="{C2900546-43C2-48AA-9FD6-CFB7317713BE}"/>
              </a:ext>
            </a:extLst>
          </p:cNvPr>
          <p:cNvSpPr/>
          <p:nvPr userDrawn="1"/>
        </p:nvSpPr>
        <p:spPr>
          <a:xfrm>
            <a:off x="7118236" y="2288704"/>
            <a:ext cx="3715996"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10" name="Oval 20">
            <a:extLst>
              <a:ext uri="{FF2B5EF4-FFF2-40B4-BE49-F238E27FC236}">
                <a16:creationId xmlns:a16="http://schemas.microsoft.com/office/drawing/2014/main" xmlns="" id="{83825B1A-06E4-4C1E-B67C-4D1E98B779D1}"/>
              </a:ext>
            </a:extLst>
          </p:cNvPr>
          <p:cNvSpPr/>
          <p:nvPr userDrawn="1"/>
        </p:nvSpPr>
        <p:spPr>
          <a:xfrm>
            <a:off x="7190244" y="2239576"/>
            <a:ext cx="3715996"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13" name="Text Placeholder 4">
            <a:extLst>
              <a:ext uri="{FF2B5EF4-FFF2-40B4-BE49-F238E27FC236}">
                <a16:creationId xmlns:a16="http://schemas.microsoft.com/office/drawing/2014/main" xmlns="" id="{82456803-4762-4833-8006-A78AED12ACE0}"/>
              </a:ext>
            </a:extLst>
          </p:cNvPr>
          <p:cNvSpPr>
            <a:spLocks noGrp="1"/>
          </p:cNvSpPr>
          <p:nvPr userDrawn="1">
            <p:ph type="body" sz="quarter" idx="29" hasCustomPrompt="1"/>
          </p:nvPr>
        </p:nvSpPr>
        <p:spPr>
          <a:xfrm>
            <a:off x="409580" y="1412874"/>
            <a:ext cx="5541958" cy="486567"/>
          </a:xfrm>
          <a:prstGeom prst="rect">
            <a:avLst/>
          </a:prstGeom>
          <a:noFill/>
        </p:spPr>
        <p:txBody>
          <a:bodyPr anchor="ctr">
            <a:noAutofit/>
          </a:bodyPr>
          <a:lstStyle>
            <a:lvl1pPr algn="ctr">
              <a:defRPr sz="1800" b="0">
                <a:solidFill>
                  <a:srgbClr val="2C004B"/>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7" name="Chart Placeholder 14">
            <a:extLst>
              <a:ext uri="{FF2B5EF4-FFF2-40B4-BE49-F238E27FC236}">
                <a16:creationId xmlns:a16="http://schemas.microsoft.com/office/drawing/2014/main" xmlns="" id="{CA3C8FD6-BDBD-4D5B-A245-98D5506C7923}"/>
              </a:ext>
            </a:extLst>
          </p:cNvPr>
          <p:cNvSpPr>
            <a:spLocks noGrp="1"/>
          </p:cNvSpPr>
          <p:nvPr userDrawn="1">
            <p:ph type="chart" sz="quarter" idx="32"/>
          </p:nvPr>
        </p:nvSpPr>
        <p:spPr>
          <a:xfrm>
            <a:off x="6240463" y="2239576"/>
            <a:ext cx="5543550" cy="3499170"/>
          </a:xfrm>
          <a:prstGeom prst="rect">
            <a:avLst/>
          </a:prstGeom>
        </p:spPr>
        <p:txBody>
          <a:bodyPr anchor="ctr"/>
          <a:lstStyle>
            <a:lvl1pPr algn="ctr">
              <a:defRPr/>
            </a:lvl1pPr>
          </a:lstStyle>
          <a:p>
            <a:endParaRPr lang="pt-PT"/>
          </a:p>
        </p:txBody>
      </p:sp>
      <p:sp>
        <p:nvSpPr>
          <p:cNvPr id="11"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smtClean="0">
                <a:solidFill>
                  <a:srgbClr val="00458D"/>
                </a:solidFill>
                <a:latin typeface="+mj-lt"/>
                <a:cs typeface="Arial" panose="020B0604020202020204" pitchFamily="34" charset="0"/>
              </a:rPr>
              <a:t>Presentation Title | Author | Date</a:t>
            </a:r>
            <a:endParaRPr lang="en-US" sz="800" kern="0" dirty="0">
              <a:solidFill>
                <a:srgbClr val="00458D"/>
              </a:solidFill>
              <a:latin typeface="+mj-lt"/>
              <a:cs typeface="Arial" panose="020B0604020202020204" pitchFamily="34" charset="0"/>
            </a:endParaRPr>
          </a:p>
        </p:txBody>
      </p:sp>
      <p:sp>
        <p:nvSpPr>
          <p:cNvPr id="19"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0" name="Title Placeholder 1">
            <a:extLst>
              <a:ext uri="{FF2B5EF4-FFF2-40B4-BE49-F238E27FC236}">
                <a16:creationId xmlns:a16="http://schemas.microsoft.com/office/drawing/2014/main" xmlns="" id="{552BBB0A-405D-419D-8BD5-EC8D9F84B795}"/>
              </a:ext>
            </a:extLst>
          </p:cNvPr>
          <p:cNvSpPr>
            <a:spLocks noGrp="1"/>
          </p:cNvSpPr>
          <p:nvPr userDrawn="1">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22" name="Text Placeholder 4">
            <a:extLst>
              <a:ext uri="{FF2B5EF4-FFF2-40B4-BE49-F238E27FC236}">
                <a16:creationId xmlns:a16="http://schemas.microsoft.com/office/drawing/2014/main" xmlns="" id="{82456803-4762-4833-8006-A78AED12ACE0}"/>
              </a:ext>
            </a:extLst>
          </p:cNvPr>
          <p:cNvSpPr>
            <a:spLocks noGrp="1"/>
          </p:cNvSpPr>
          <p:nvPr userDrawn="1">
            <p:ph type="body" sz="quarter" idx="33" hasCustomPrompt="1"/>
          </p:nvPr>
        </p:nvSpPr>
        <p:spPr>
          <a:xfrm>
            <a:off x="6242055" y="1412874"/>
            <a:ext cx="5541958" cy="486567"/>
          </a:xfrm>
          <a:prstGeom prst="rect">
            <a:avLst/>
          </a:prstGeom>
          <a:noFill/>
        </p:spPr>
        <p:txBody>
          <a:bodyPr anchor="ctr">
            <a:noAutofit/>
          </a:bodyPr>
          <a:lstStyle>
            <a:lvl1pPr algn="ctr">
              <a:defRPr sz="1800" b="0">
                <a:solidFill>
                  <a:srgbClr val="2C004B"/>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3" name="Oval 20">
            <a:extLst>
              <a:ext uri="{FF2B5EF4-FFF2-40B4-BE49-F238E27FC236}">
                <a16:creationId xmlns:a16="http://schemas.microsoft.com/office/drawing/2014/main" xmlns="" id="{C2900546-43C2-48AA-9FD6-CFB7317713BE}"/>
              </a:ext>
            </a:extLst>
          </p:cNvPr>
          <p:cNvSpPr/>
          <p:nvPr userDrawn="1"/>
        </p:nvSpPr>
        <p:spPr>
          <a:xfrm>
            <a:off x="1285761" y="2288704"/>
            <a:ext cx="3715996"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24" name="Oval 20">
            <a:extLst>
              <a:ext uri="{FF2B5EF4-FFF2-40B4-BE49-F238E27FC236}">
                <a16:creationId xmlns:a16="http://schemas.microsoft.com/office/drawing/2014/main" xmlns="" id="{83825B1A-06E4-4C1E-B67C-4D1E98B779D1}"/>
              </a:ext>
            </a:extLst>
          </p:cNvPr>
          <p:cNvSpPr/>
          <p:nvPr userDrawn="1"/>
        </p:nvSpPr>
        <p:spPr>
          <a:xfrm>
            <a:off x="1357769" y="2239576"/>
            <a:ext cx="3715996"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25" name="Chart Placeholder 14">
            <a:extLst>
              <a:ext uri="{FF2B5EF4-FFF2-40B4-BE49-F238E27FC236}">
                <a16:creationId xmlns:a16="http://schemas.microsoft.com/office/drawing/2014/main" xmlns="" id="{CA3C8FD6-BDBD-4D5B-A245-98D5506C7923}"/>
              </a:ext>
            </a:extLst>
          </p:cNvPr>
          <p:cNvSpPr>
            <a:spLocks noGrp="1"/>
          </p:cNvSpPr>
          <p:nvPr>
            <p:ph type="chart" sz="quarter" idx="34"/>
          </p:nvPr>
        </p:nvSpPr>
        <p:spPr>
          <a:xfrm>
            <a:off x="407988" y="2239576"/>
            <a:ext cx="5543550" cy="3499170"/>
          </a:xfrm>
          <a:prstGeom prst="rect">
            <a:avLst/>
          </a:prstGeom>
        </p:spPr>
        <p:txBody>
          <a:bodyPr anchor="ctr"/>
          <a:lstStyle>
            <a:lvl1pPr algn="ctr">
              <a:defRPr/>
            </a:lvl1pPr>
          </a:lstStyle>
          <a:p>
            <a:endParaRPr lang="pt-PT"/>
          </a:p>
        </p:txBody>
      </p:sp>
      <p:pic>
        <p:nvPicPr>
          <p:cNvPr id="26"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7"/>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71277865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Table with Charts">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xmlns="" id="{050C72D0-5CFE-422E-AABA-2AE737D2B660}"/>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flipH="1">
            <a:off x="6311901" y="300730"/>
            <a:ext cx="5880099" cy="6557270"/>
          </a:xfrm>
          <a:prstGeom prst="rect">
            <a:avLst/>
          </a:prstGeom>
        </p:spPr>
      </p:pic>
      <p:sp>
        <p:nvSpPr>
          <p:cNvPr id="17" name="Text Placeholder 7">
            <a:extLst>
              <a:ext uri="{FF2B5EF4-FFF2-40B4-BE49-F238E27FC236}">
                <a16:creationId xmlns:a16="http://schemas.microsoft.com/office/drawing/2014/main" xmlns="" id="{0953EECA-9A2F-483A-AF62-834FA9F888FE}"/>
              </a:ext>
            </a:extLst>
          </p:cNvPr>
          <p:cNvSpPr>
            <a:spLocks noGrp="1"/>
          </p:cNvSpPr>
          <p:nvPr>
            <p:ph type="body" sz="quarter" idx="12" hasCustomPrompt="1"/>
          </p:nvPr>
        </p:nvSpPr>
        <p:spPr>
          <a:xfrm>
            <a:off x="7752183" y="4437112"/>
            <a:ext cx="4031829" cy="1224136"/>
          </a:xfrm>
          <a:prstGeom prst="rect">
            <a:avLst/>
          </a:prstGeom>
        </p:spPr>
        <p:txBody>
          <a:bodyPr>
            <a:noAutofit/>
          </a:bodyPr>
          <a:lstStyle>
            <a:lvl1pPr algn="r">
              <a:lnSpc>
                <a:spcPts val="1800"/>
              </a:lnSpc>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 </a:t>
            </a:r>
          </a:p>
        </p:txBody>
      </p:sp>
      <p:sp>
        <p:nvSpPr>
          <p:cNvPr id="16" name="Table Placeholder 15">
            <a:extLst>
              <a:ext uri="{FF2B5EF4-FFF2-40B4-BE49-F238E27FC236}">
                <a16:creationId xmlns:a16="http://schemas.microsoft.com/office/drawing/2014/main" xmlns="" id="{F5F8DF03-3900-491E-B8AF-F0C6BE50D853}"/>
              </a:ext>
            </a:extLst>
          </p:cNvPr>
          <p:cNvSpPr>
            <a:spLocks noGrp="1"/>
          </p:cNvSpPr>
          <p:nvPr>
            <p:ph type="tbl" sz="quarter" idx="11"/>
          </p:nvPr>
        </p:nvSpPr>
        <p:spPr>
          <a:xfrm>
            <a:off x="407989" y="1989287"/>
            <a:ext cx="5543550" cy="4463901"/>
          </a:xfrm>
          <a:prstGeom prst="rect">
            <a:avLst/>
          </a:prstGeom>
        </p:spPr>
        <p:txBody>
          <a:bodyPr>
            <a:normAutofit/>
          </a:bodyPr>
          <a:lstStyle>
            <a:lvl1pPr>
              <a:defRPr sz="1600"/>
            </a:lvl1pPr>
          </a:lstStyle>
          <a:p>
            <a:endParaRPr lang="pt-PT" dirty="0"/>
          </a:p>
        </p:txBody>
      </p:sp>
      <p:sp>
        <p:nvSpPr>
          <p:cNvPr id="14" name="Text Placeholder 7">
            <a:extLst>
              <a:ext uri="{FF2B5EF4-FFF2-40B4-BE49-F238E27FC236}">
                <a16:creationId xmlns:a16="http://schemas.microsoft.com/office/drawing/2014/main" xmlns="" id="{0339BEFE-9642-4BFF-AA21-D95E4DB03155}"/>
              </a:ext>
            </a:extLst>
          </p:cNvPr>
          <p:cNvSpPr>
            <a:spLocks noGrp="1"/>
          </p:cNvSpPr>
          <p:nvPr>
            <p:ph type="body" sz="quarter" idx="10" hasCustomPrompt="1"/>
          </p:nvPr>
        </p:nvSpPr>
        <p:spPr>
          <a:xfrm>
            <a:off x="407988" y="1412876"/>
            <a:ext cx="5543549" cy="431948"/>
          </a:xfrm>
          <a:prstGeom prst="rect">
            <a:avLst/>
          </a:prstGeom>
        </p:spPr>
        <p:txBody>
          <a:bodyPr>
            <a:noAutofit/>
          </a:bodyPr>
          <a:lstStyle>
            <a:lvl1pPr>
              <a:lnSpc>
                <a:spcPts val="2200"/>
              </a:lnSpc>
              <a:defRPr sz="1800" b="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subtitle</a:t>
            </a:r>
          </a:p>
        </p:txBody>
      </p:sp>
      <p:sp>
        <p:nvSpPr>
          <p:cNvPr id="9" name="Retângulo 43">
            <a:extLst>
              <a:ext uri="{FF2B5EF4-FFF2-40B4-BE49-F238E27FC236}">
                <a16:creationId xmlns:a16="http://schemas.microsoft.com/office/drawing/2014/main" xmlns=""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1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4"/>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smtClean="0">
                <a:solidFill>
                  <a:srgbClr val="00458D"/>
                </a:solidFill>
                <a:latin typeface="+mj-lt"/>
                <a:cs typeface="Arial" panose="020B0604020202020204" pitchFamily="34" charset="0"/>
              </a:rPr>
              <a:t>Presentation Title | Author | Date</a:t>
            </a:r>
            <a:endParaRPr lang="en-US" sz="800" kern="0" dirty="0">
              <a:solidFill>
                <a:srgbClr val="00458D"/>
              </a:solidFill>
              <a:latin typeface="+mj-lt"/>
              <a:cs typeface="Arial" panose="020B0604020202020204" pitchFamily="34" charset="0"/>
            </a:endParaRPr>
          </a:p>
        </p:txBody>
      </p:sp>
      <p:sp>
        <p:nvSpPr>
          <p:cNvPr id="12"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Tree>
    <p:extLst>
      <p:ext uri="{BB962C8B-B14F-4D97-AF65-F5344CB8AC3E}">
        <p14:creationId xmlns:p14="http://schemas.microsoft.com/office/powerpoint/2010/main" val="406807458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userDrawn="1">
  <p:cSld name="Text and Table 3 Columns">
    <p:spTree>
      <p:nvGrpSpPr>
        <p:cNvPr id="1" name=""/>
        <p:cNvGrpSpPr/>
        <p:nvPr/>
      </p:nvGrpSpPr>
      <p:grpSpPr>
        <a:xfrm>
          <a:off x="0" y="0"/>
          <a:ext cx="0" cy="0"/>
          <a:chOff x="0" y="0"/>
          <a:chExt cx="0" cy="0"/>
        </a:xfrm>
      </p:grpSpPr>
      <p:sp>
        <p:nvSpPr>
          <p:cNvPr id="16" name="Text Placeholder 7">
            <a:extLst>
              <a:ext uri="{FF2B5EF4-FFF2-40B4-BE49-F238E27FC236}">
                <a16:creationId xmlns:a16="http://schemas.microsoft.com/office/drawing/2014/main" xmlns="" id="{0E9540A7-856A-4CD5-AC53-42094C6AD99E}"/>
              </a:ext>
            </a:extLst>
          </p:cNvPr>
          <p:cNvSpPr>
            <a:spLocks noGrp="1"/>
          </p:cNvSpPr>
          <p:nvPr>
            <p:ph type="body" sz="quarter" idx="10" hasCustomPrompt="1"/>
          </p:nvPr>
        </p:nvSpPr>
        <p:spPr>
          <a:xfrm>
            <a:off x="407988" y="1412875"/>
            <a:ext cx="5543996" cy="1656184"/>
          </a:xfrm>
          <a:prstGeom prst="rect">
            <a:avLst/>
          </a:prstGeom>
        </p:spPr>
        <p:txBody>
          <a:bodyPr>
            <a:noAutofit/>
          </a:bodyPr>
          <a:lstStyle>
            <a:lvl1pPr>
              <a:lnSpc>
                <a:spcPts val="1800"/>
              </a:lnSpc>
              <a:spcBef>
                <a:spcPts val="600"/>
              </a:spcBef>
              <a:defRPr sz="16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 </a:t>
            </a:r>
          </a:p>
        </p:txBody>
      </p:sp>
      <p:sp>
        <p:nvSpPr>
          <p:cNvPr id="18" name="SmartArt Placeholder 17">
            <a:extLst>
              <a:ext uri="{FF2B5EF4-FFF2-40B4-BE49-F238E27FC236}">
                <a16:creationId xmlns:a16="http://schemas.microsoft.com/office/drawing/2014/main" xmlns="" id="{5727DAAA-D326-4188-801E-6DBE4923ED0B}"/>
              </a:ext>
            </a:extLst>
          </p:cNvPr>
          <p:cNvSpPr>
            <a:spLocks noGrp="1"/>
          </p:cNvSpPr>
          <p:nvPr>
            <p:ph type="dgm" sz="quarter" idx="11"/>
          </p:nvPr>
        </p:nvSpPr>
        <p:spPr>
          <a:xfrm>
            <a:off x="407987" y="3213075"/>
            <a:ext cx="9079721" cy="648072"/>
          </a:xfrm>
          <a:prstGeom prst="rect">
            <a:avLst/>
          </a:prstGeom>
        </p:spPr>
        <p:txBody>
          <a:bodyPr anchor="ctr"/>
          <a:lstStyle>
            <a:lvl1pPr algn="ctr">
              <a:defRPr/>
            </a:lvl1pPr>
          </a:lstStyle>
          <a:p>
            <a:endParaRPr lang="pt-PT"/>
          </a:p>
        </p:txBody>
      </p:sp>
      <p:sp>
        <p:nvSpPr>
          <p:cNvPr id="10" name="Freeform: Shape 9">
            <a:extLst>
              <a:ext uri="{FF2B5EF4-FFF2-40B4-BE49-F238E27FC236}">
                <a16:creationId xmlns:a16="http://schemas.microsoft.com/office/drawing/2014/main" xmlns="" id="{531E77B6-0DD5-446F-A826-892DFC23D785}"/>
              </a:ext>
            </a:extLst>
          </p:cNvPr>
          <p:cNvSpPr>
            <a:spLocks/>
          </p:cNvSpPr>
          <p:nvPr userDrawn="1"/>
        </p:nvSpPr>
        <p:spPr bwMode="auto">
          <a:xfrm rot="16200000" flipH="1">
            <a:off x="5642993" y="308991"/>
            <a:ext cx="6858002" cy="6240019"/>
          </a:xfrm>
          <a:custGeom>
            <a:avLst/>
            <a:gdLst>
              <a:gd name="connsiteX0" fmla="*/ 1393480 w 6857999"/>
              <a:gd name="connsiteY0" fmla="*/ 6240016 h 6240016"/>
              <a:gd name="connsiteX1" fmla="*/ 6857999 w 6857999"/>
              <a:gd name="connsiteY1" fmla="*/ 6240016 h 6240016"/>
              <a:gd name="connsiteX2" fmla="*/ 6857999 w 6857999"/>
              <a:gd name="connsiteY2" fmla="*/ 4248395 h 6240016"/>
              <a:gd name="connsiteX3" fmla="*/ 6815497 w 6857999"/>
              <a:gd name="connsiteY3" fmla="*/ 4209614 h 6240016"/>
              <a:gd name="connsiteX4" fmla="*/ 2767903 w 6857999"/>
              <a:gd name="connsiteY4" fmla="*/ 5342723 h 6240016"/>
              <a:gd name="connsiteX5" fmla="*/ 1497189 w 6857999"/>
              <a:gd name="connsiteY5" fmla="*/ 6201822 h 6240016"/>
              <a:gd name="connsiteX6" fmla="*/ 0 w 6857999"/>
              <a:gd name="connsiteY6" fmla="*/ 618342 h 6240016"/>
              <a:gd name="connsiteX7" fmla="*/ 0 w 6857999"/>
              <a:gd name="connsiteY7" fmla="*/ 6240016 h 6240016"/>
              <a:gd name="connsiteX8" fmla="*/ 921827 w 6857999"/>
              <a:gd name="connsiteY8" fmla="*/ 6240016 h 6240016"/>
              <a:gd name="connsiteX9" fmla="*/ 877464 w 6857999"/>
              <a:gd name="connsiteY9" fmla="*/ 6206986 h 6240016"/>
              <a:gd name="connsiteX10" fmla="*/ 1720124 w 6857999"/>
              <a:gd name="connsiteY10" fmla="*/ 3319666 h 6240016"/>
              <a:gd name="connsiteX11" fmla="*/ 1778012 w 6857999"/>
              <a:gd name="connsiteY11" fmla="*/ 0 h 6240016"/>
              <a:gd name="connsiteX12" fmla="*/ 36658 w 6857999"/>
              <a:gd name="connsiteY12" fmla="*/ 619001 h 6240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57999" h="6240016">
                <a:moveTo>
                  <a:pt x="1393480" y="6240016"/>
                </a:moveTo>
                <a:lnTo>
                  <a:pt x="6857999" y="6240016"/>
                </a:lnTo>
                <a:lnTo>
                  <a:pt x="6857999" y="4248395"/>
                </a:lnTo>
                <a:lnTo>
                  <a:pt x="6815497" y="4209614"/>
                </a:lnTo>
                <a:cubicBezTo>
                  <a:pt x="6548465" y="3983120"/>
                  <a:pt x="5320780" y="3210409"/>
                  <a:pt x="2767903" y="5342723"/>
                </a:cubicBezTo>
                <a:cubicBezTo>
                  <a:pt x="2220316" y="5799647"/>
                  <a:pt x="1804503" y="6071896"/>
                  <a:pt x="1497189" y="6201822"/>
                </a:cubicBezTo>
                <a:close/>
                <a:moveTo>
                  <a:pt x="0" y="618342"/>
                </a:moveTo>
                <a:lnTo>
                  <a:pt x="0" y="6240016"/>
                </a:lnTo>
                <a:lnTo>
                  <a:pt x="921827" y="6240016"/>
                </a:lnTo>
                <a:lnTo>
                  <a:pt x="877464" y="6206986"/>
                </a:lnTo>
                <a:cubicBezTo>
                  <a:pt x="498816" y="5832433"/>
                  <a:pt x="1067071" y="4347112"/>
                  <a:pt x="1720124" y="3319666"/>
                </a:cubicBezTo>
                <a:cubicBezTo>
                  <a:pt x="2767903" y="1675751"/>
                  <a:pt x="2938674" y="700400"/>
                  <a:pt x="1778012" y="0"/>
                </a:cubicBezTo>
                <a:cubicBezTo>
                  <a:pt x="950209" y="451498"/>
                  <a:pt x="400993" y="607786"/>
                  <a:pt x="36658" y="619001"/>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9" name="Retângulo 43">
            <a:extLst>
              <a:ext uri="{FF2B5EF4-FFF2-40B4-BE49-F238E27FC236}">
                <a16:creationId xmlns:a16="http://schemas.microsoft.com/office/drawing/2014/main" xmlns=""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11"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smtClean="0">
                <a:solidFill>
                  <a:srgbClr val="00458D"/>
                </a:solidFill>
                <a:latin typeface="+mj-lt"/>
                <a:cs typeface="Arial" panose="020B0604020202020204" pitchFamily="34" charset="0"/>
              </a:rPr>
              <a:t>Presentation Title | Author | Date</a:t>
            </a:r>
            <a:endParaRPr lang="en-US" sz="800" kern="0" dirty="0">
              <a:solidFill>
                <a:srgbClr val="00458D"/>
              </a:solidFill>
              <a:latin typeface="+mj-lt"/>
              <a:cs typeface="Arial" panose="020B0604020202020204" pitchFamily="34" charset="0"/>
            </a:endParaRP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4"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5832475"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407989" y="4005163"/>
            <a:ext cx="2875686" cy="1368152"/>
          </a:xfrm>
          <a:prstGeom prst="rect">
            <a:avLst/>
          </a:prstGeom>
        </p:spPr>
        <p:txBody>
          <a:bodyPr>
            <a:noAutofit/>
          </a:bodyPr>
          <a:lstStyle>
            <a:lvl1pPr>
              <a:lnSpc>
                <a:spcPts val="2200"/>
              </a:lnSpc>
              <a:defRPr sz="1800">
                <a:solidFill>
                  <a:schemeClr val="tx1"/>
                </a:solidFill>
              </a:defRPr>
            </a:lvl1pPr>
            <a:lvl2pPr marL="231775" indent="-227013">
              <a:lnSpc>
                <a:spcPts val="1800"/>
              </a:lnSpc>
              <a:buClr>
                <a:schemeClr val="accent3"/>
              </a:buClr>
              <a:defRPr sz="1600">
                <a:solidFill>
                  <a:schemeClr val="tx1"/>
                </a:solidFill>
              </a:defRPr>
            </a:lvl2pPr>
            <a:lvl3pPr marL="463550" indent="-231775">
              <a:lnSpc>
                <a:spcPts val="1600"/>
              </a:lnSpc>
              <a:buClr>
                <a:schemeClr val="accent3"/>
              </a:buClr>
              <a:defRPr sz="1400">
                <a:solidFill>
                  <a:schemeClr val="tx1"/>
                </a:solidFill>
              </a:defRPr>
            </a:lvl3pPr>
            <a:lvl4pPr marL="682625" indent="-219075">
              <a:lnSpc>
                <a:spcPts val="1400"/>
              </a:lnSpc>
              <a:buClr>
                <a:schemeClr val="accent3"/>
              </a:buClr>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
        <p:nvSpPr>
          <p:cNvPr id="22" name="Text Placeholder 7">
            <a:extLst>
              <a:ext uri="{FF2B5EF4-FFF2-40B4-BE49-F238E27FC236}">
                <a16:creationId xmlns:a16="http://schemas.microsoft.com/office/drawing/2014/main" xmlns="" id="{9228FC83-C11D-47F2-8BDE-B10D125E5E87}"/>
              </a:ext>
            </a:extLst>
          </p:cNvPr>
          <p:cNvSpPr>
            <a:spLocks noGrp="1"/>
          </p:cNvSpPr>
          <p:nvPr>
            <p:ph type="body" sz="quarter" idx="36" hasCustomPrompt="1"/>
          </p:nvPr>
        </p:nvSpPr>
        <p:spPr>
          <a:xfrm>
            <a:off x="3510006" y="4005163"/>
            <a:ext cx="2875686" cy="1368152"/>
          </a:xfrm>
          <a:prstGeom prst="rect">
            <a:avLst/>
          </a:prstGeom>
        </p:spPr>
        <p:txBody>
          <a:bodyPr>
            <a:noAutofit/>
          </a:bodyPr>
          <a:lstStyle>
            <a:lvl1pPr>
              <a:lnSpc>
                <a:spcPts val="2200"/>
              </a:lnSpc>
              <a:defRPr sz="1800">
                <a:solidFill>
                  <a:schemeClr val="tx1"/>
                </a:solidFill>
              </a:defRPr>
            </a:lvl1pPr>
            <a:lvl2pPr marL="231775" indent="-227013">
              <a:lnSpc>
                <a:spcPts val="1800"/>
              </a:lnSpc>
              <a:buClr>
                <a:schemeClr val="accent3"/>
              </a:buClr>
              <a:defRPr sz="1600">
                <a:solidFill>
                  <a:schemeClr val="tx1"/>
                </a:solidFill>
              </a:defRPr>
            </a:lvl2pPr>
            <a:lvl3pPr marL="463550" indent="-231775">
              <a:lnSpc>
                <a:spcPts val="1600"/>
              </a:lnSpc>
              <a:buClr>
                <a:schemeClr val="accent3"/>
              </a:buClr>
              <a:defRPr sz="1400">
                <a:solidFill>
                  <a:schemeClr val="tx1"/>
                </a:solidFill>
              </a:defRPr>
            </a:lvl3pPr>
            <a:lvl4pPr marL="682625" indent="-219075">
              <a:lnSpc>
                <a:spcPts val="1400"/>
              </a:lnSpc>
              <a:buClr>
                <a:schemeClr val="accent3"/>
              </a:buClr>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
        <p:nvSpPr>
          <p:cNvPr id="23" name="Text Placeholder 7">
            <a:extLst>
              <a:ext uri="{FF2B5EF4-FFF2-40B4-BE49-F238E27FC236}">
                <a16:creationId xmlns:a16="http://schemas.microsoft.com/office/drawing/2014/main" xmlns="" id="{9228FC83-C11D-47F2-8BDE-B10D125E5E87}"/>
              </a:ext>
            </a:extLst>
          </p:cNvPr>
          <p:cNvSpPr>
            <a:spLocks noGrp="1"/>
          </p:cNvSpPr>
          <p:nvPr>
            <p:ph type="body" sz="quarter" idx="37" hasCustomPrompt="1"/>
          </p:nvPr>
        </p:nvSpPr>
        <p:spPr>
          <a:xfrm>
            <a:off x="6612023" y="4005163"/>
            <a:ext cx="2875686" cy="1368152"/>
          </a:xfrm>
          <a:prstGeom prst="rect">
            <a:avLst/>
          </a:prstGeom>
        </p:spPr>
        <p:txBody>
          <a:bodyPr>
            <a:noAutofit/>
          </a:bodyPr>
          <a:lstStyle>
            <a:lvl1pPr>
              <a:lnSpc>
                <a:spcPts val="2200"/>
              </a:lnSpc>
              <a:defRPr sz="1800">
                <a:solidFill>
                  <a:schemeClr val="tx1"/>
                </a:solidFill>
              </a:defRPr>
            </a:lvl1pPr>
            <a:lvl2pPr marL="231775" indent="-227013">
              <a:lnSpc>
                <a:spcPts val="1800"/>
              </a:lnSpc>
              <a:buClr>
                <a:schemeClr val="accent3"/>
              </a:buClr>
              <a:defRPr sz="1600">
                <a:solidFill>
                  <a:schemeClr val="tx1"/>
                </a:solidFill>
              </a:defRPr>
            </a:lvl2pPr>
            <a:lvl3pPr marL="463550" indent="-231775">
              <a:lnSpc>
                <a:spcPts val="1600"/>
              </a:lnSpc>
              <a:buClr>
                <a:schemeClr val="accent3"/>
              </a:buClr>
              <a:defRPr sz="1400">
                <a:solidFill>
                  <a:schemeClr val="tx1"/>
                </a:solidFill>
              </a:defRPr>
            </a:lvl3pPr>
            <a:lvl4pPr marL="682625" indent="-219075">
              <a:lnSpc>
                <a:spcPts val="1400"/>
              </a:lnSpc>
              <a:buClr>
                <a:schemeClr val="accent3"/>
              </a:buClr>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pic>
        <p:nvPicPr>
          <p:cNvPr id="24"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7"/>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257407978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userDrawn="1">
  <p:cSld name="Boxed Content">
    <p:bg>
      <p:bgRef idx="1001">
        <a:schemeClr val="bg1"/>
      </p:bgRef>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xmlns="" id="{AC8E1C88-76B5-4FBC-8619-E07B3932BC02}"/>
              </a:ext>
            </a:extLst>
          </p:cNvPr>
          <p:cNvSpPr/>
          <p:nvPr userDrawn="1"/>
        </p:nvSpPr>
        <p:spPr>
          <a:xfrm>
            <a:off x="493845" y="1468437"/>
            <a:ext cx="1935249"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4" name="Rectangle 23">
            <a:extLst>
              <a:ext uri="{FF2B5EF4-FFF2-40B4-BE49-F238E27FC236}">
                <a16:creationId xmlns:a16="http://schemas.microsoft.com/office/drawing/2014/main" xmlns="" id="{AC8E1C88-76B5-4FBC-8619-E07B3932BC02}"/>
              </a:ext>
            </a:extLst>
          </p:cNvPr>
          <p:cNvSpPr/>
          <p:nvPr userDrawn="1"/>
        </p:nvSpPr>
        <p:spPr>
          <a:xfrm>
            <a:off x="2813183" y="1468437"/>
            <a:ext cx="1935249"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5" name="Rectangle 24">
            <a:extLst>
              <a:ext uri="{FF2B5EF4-FFF2-40B4-BE49-F238E27FC236}">
                <a16:creationId xmlns:a16="http://schemas.microsoft.com/office/drawing/2014/main" xmlns="" id="{AC8E1C88-76B5-4FBC-8619-E07B3932BC02}"/>
              </a:ext>
            </a:extLst>
          </p:cNvPr>
          <p:cNvSpPr/>
          <p:nvPr userDrawn="1"/>
        </p:nvSpPr>
        <p:spPr>
          <a:xfrm>
            <a:off x="5132521" y="1468437"/>
            <a:ext cx="1935249"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6" name="Rectangle 25">
            <a:extLst>
              <a:ext uri="{FF2B5EF4-FFF2-40B4-BE49-F238E27FC236}">
                <a16:creationId xmlns:a16="http://schemas.microsoft.com/office/drawing/2014/main" xmlns="" id="{AC8E1C88-76B5-4FBC-8619-E07B3932BC02}"/>
              </a:ext>
            </a:extLst>
          </p:cNvPr>
          <p:cNvSpPr/>
          <p:nvPr userDrawn="1"/>
        </p:nvSpPr>
        <p:spPr>
          <a:xfrm>
            <a:off x="7451859" y="1468437"/>
            <a:ext cx="1935249"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7" name="Rectangle 26">
            <a:extLst>
              <a:ext uri="{FF2B5EF4-FFF2-40B4-BE49-F238E27FC236}">
                <a16:creationId xmlns:a16="http://schemas.microsoft.com/office/drawing/2014/main" xmlns="" id="{AC8E1C88-76B5-4FBC-8619-E07B3932BC02}"/>
              </a:ext>
            </a:extLst>
          </p:cNvPr>
          <p:cNvSpPr/>
          <p:nvPr userDrawn="1"/>
        </p:nvSpPr>
        <p:spPr>
          <a:xfrm>
            <a:off x="9771195" y="1468437"/>
            <a:ext cx="1935249"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60" name="Text Placeholder 7">
            <a:extLst>
              <a:ext uri="{FF2B5EF4-FFF2-40B4-BE49-F238E27FC236}">
                <a16:creationId xmlns:a16="http://schemas.microsoft.com/office/drawing/2014/main" xmlns="" id="{A10BB4E8-B0D3-4206-AC65-A368938B1CD5}"/>
              </a:ext>
            </a:extLst>
          </p:cNvPr>
          <p:cNvSpPr>
            <a:spLocks noGrp="1"/>
          </p:cNvSpPr>
          <p:nvPr>
            <p:ph type="body" sz="quarter" idx="15" hasCustomPrompt="1"/>
          </p:nvPr>
        </p:nvSpPr>
        <p:spPr>
          <a:xfrm>
            <a:off x="10317717" y="1713623"/>
            <a:ext cx="1282371"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smtClean="0">
                <a:solidFill>
                  <a:srgbClr val="00458D"/>
                </a:solidFill>
                <a:latin typeface="+mj-lt"/>
                <a:cs typeface="Arial" panose="020B0604020202020204" pitchFamily="34" charset="0"/>
              </a:rPr>
              <a:t>Presentation Title | Author | Date</a:t>
            </a:r>
            <a:endParaRPr lang="en-US" sz="800" kern="0" dirty="0">
              <a:solidFill>
                <a:srgbClr val="00458D"/>
              </a:solidFill>
              <a:latin typeface="+mj-lt"/>
              <a:cs typeface="Arial" panose="020B0604020202020204" pitchFamily="34" charset="0"/>
            </a:endParaRPr>
          </a:p>
        </p:txBody>
      </p:sp>
      <p:sp>
        <p:nvSpPr>
          <p:cNvPr id="16"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7"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8" name="Rectangle 17">
            <a:extLst>
              <a:ext uri="{FF2B5EF4-FFF2-40B4-BE49-F238E27FC236}">
                <a16:creationId xmlns:a16="http://schemas.microsoft.com/office/drawing/2014/main" xmlns="" id="{86304B18-FE01-4A88-AA17-A2A76AB7E3F6}"/>
              </a:ext>
            </a:extLst>
          </p:cNvPr>
          <p:cNvSpPr/>
          <p:nvPr userDrawn="1"/>
        </p:nvSpPr>
        <p:spPr>
          <a:xfrm>
            <a:off x="409909" y="1412874"/>
            <a:ext cx="210312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0" name="Rectangle 19">
            <a:extLst>
              <a:ext uri="{FF2B5EF4-FFF2-40B4-BE49-F238E27FC236}">
                <a16:creationId xmlns:a16="http://schemas.microsoft.com/office/drawing/2014/main" xmlns="" id="{86304B18-FE01-4A88-AA17-A2A76AB7E3F6}"/>
              </a:ext>
            </a:extLst>
          </p:cNvPr>
          <p:cNvSpPr/>
          <p:nvPr userDrawn="1"/>
        </p:nvSpPr>
        <p:spPr>
          <a:xfrm>
            <a:off x="2729247" y="1412874"/>
            <a:ext cx="210312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1" name="Rectangle 20">
            <a:extLst>
              <a:ext uri="{FF2B5EF4-FFF2-40B4-BE49-F238E27FC236}">
                <a16:creationId xmlns:a16="http://schemas.microsoft.com/office/drawing/2014/main" xmlns="" id="{86304B18-FE01-4A88-AA17-A2A76AB7E3F6}"/>
              </a:ext>
            </a:extLst>
          </p:cNvPr>
          <p:cNvSpPr/>
          <p:nvPr userDrawn="1"/>
        </p:nvSpPr>
        <p:spPr>
          <a:xfrm>
            <a:off x="5048585" y="1412874"/>
            <a:ext cx="210312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2" name="Rectangle 21">
            <a:extLst>
              <a:ext uri="{FF2B5EF4-FFF2-40B4-BE49-F238E27FC236}">
                <a16:creationId xmlns:a16="http://schemas.microsoft.com/office/drawing/2014/main" xmlns="" id="{86304B18-FE01-4A88-AA17-A2A76AB7E3F6}"/>
              </a:ext>
            </a:extLst>
          </p:cNvPr>
          <p:cNvSpPr/>
          <p:nvPr userDrawn="1"/>
        </p:nvSpPr>
        <p:spPr>
          <a:xfrm>
            <a:off x="7367923" y="1412874"/>
            <a:ext cx="210312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3" name="Rectangle 22">
            <a:extLst>
              <a:ext uri="{FF2B5EF4-FFF2-40B4-BE49-F238E27FC236}">
                <a16:creationId xmlns:a16="http://schemas.microsoft.com/office/drawing/2014/main" xmlns="" id="{86304B18-FE01-4A88-AA17-A2A76AB7E3F6}"/>
              </a:ext>
            </a:extLst>
          </p:cNvPr>
          <p:cNvSpPr/>
          <p:nvPr userDrawn="1"/>
        </p:nvSpPr>
        <p:spPr>
          <a:xfrm>
            <a:off x="9687259" y="1412874"/>
            <a:ext cx="210312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8" name="Text Placeholder 7">
            <a:extLst>
              <a:ext uri="{FF2B5EF4-FFF2-40B4-BE49-F238E27FC236}">
                <a16:creationId xmlns:a16="http://schemas.microsoft.com/office/drawing/2014/main" xmlns="" id="{9228FC83-C11D-47F2-8BDE-B10D125E5E87}"/>
              </a:ext>
            </a:extLst>
          </p:cNvPr>
          <p:cNvSpPr>
            <a:spLocks noGrp="1"/>
          </p:cNvSpPr>
          <p:nvPr>
            <p:ph type="body" sz="quarter" idx="32" hasCustomPrompt="1"/>
          </p:nvPr>
        </p:nvSpPr>
        <p:spPr>
          <a:xfrm>
            <a:off x="493845" y="2535318"/>
            <a:ext cx="1935249"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
        <p:nvSpPr>
          <p:cNvPr id="29" name="Text Placeholder 7">
            <a:extLst>
              <a:ext uri="{FF2B5EF4-FFF2-40B4-BE49-F238E27FC236}">
                <a16:creationId xmlns:a16="http://schemas.microsoft.com/office/drawing/2014/main" xmlns="" id="{9228FC83-C11D-47F2-8BDE-B10D125E5E87}"/>
              </a:ext>
            </a:extLst>
          </p:cNvPr>
          <p:cNvSpPr>
            <a:spLocks noGrp="1"/>
          </p:cNvSpPr>
          <p:nvPr>
            <p:ph type="body" sz="quarter" idx="33" hasCustomPrompt="1"/>
          </p:nvPr>
        </p:nvSpPr>
        <p:spPr>
          <a:xfrm>
            <a:off x="2813183" y="2535318"/>
            <a:ext cx="1935249"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
        <p:nvSpPr>
          <p:cNvPr id="30" name="Text Placeholder 7">
            <a:extLst>
              <a:ext uri="{FF2B5EF4-FFF2-40B4-BE49-F238E27FC236}">
                <a16:creationId xmlns:a16="http://schemas.microsoft.com/office/drawing/2014/main" xmlns="" id="{9228FC83-C11D-47F2-8BDE-B10D125E5E87}"/>
              </a:ext>
            </a:extLst>
          </p:cNvPr>
          <p:cNvSpPr>
            <a:spLocks noGrp="1"/>
          </p:cNvSpPr>
          <p:nvPr>
            <p:ph type="body" sz="quarter" idx="34" hasCustomPrompt="1"/>
          </p:nvPr>
        </p:nvSpPr>
        <p:spPr>
          <a:xfrm>
            <a:off x="5128375" y="2535318"/>
            <a:ext cx="1935249"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
        <p:nvSpPr>
          <p:cNvPr id="31"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7451859" y="2535318"/>
            <a:ext cx="1935249"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
        <p:nvSpPr>
          <p:cNvPr id="33" name="Text Placeholder 7">
            <a:extLst>
              <a:ext uri="{FF2B5EF4-FFF2-40B4-BE49-F238E27FC236}">
                <a16:creationId xmlns:a16="http://schemas.microsoft.com/office/drawing/2014/main" xmlns="" id="{9228FC83-C11D-47F2-8BDE-B10D125E5E87}"/>
              </a:ext>
            </a:extLst>
          </p:cNvPr>
          <p:cNvSpPr>
            <a:spLocks noGrp="1"/>
          </p:cNvSpPr>
          <p:nvPr>
            <p:ph type="body" sz="quarter" idx="36" hasCustomPrompt="1"/>
          </p:nvPr>
        </p:nvSpPr>
        <p:spPr>
          <a:xfrm>
            <a:off x="9771195" y="2535318"/>
            <a:ext cx="1935249"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
        <p:nvSpPr>
          <p:cNvPr id="34" name="Rectangle 33">
            <a:extLst>
              <a:ext uri="{FF2B5EF4-FFF2-40B4-BE49-F238E27FC236}">
                <a16:creationId xmlns:a16="http://schemas.microsoft.com/office/drawing/2014/main" xmlns="" id="{AC8E1C88-76B5-4FBC-8619-E07B3932BC02}"/>
              </a:ext>
            </a:extLst>
          </p:cNvPr>
          <p:cNvSpPr/>
          <p:nvPr userDrawn="1"/>
        </p:nvSpPr>
        <p:spPr>
          <a:xfrm>
            <a:off x="7451859" y="1468437"/>
            <a:ext cx="1935249"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35" name="Text Placeholder 7">
            <a:extLst>
              <a:ext uri="{FF2B5EF4-FFF2-40B4-BE49-F238E27FC236}">
                <a16:creationId xmlns:a16="http://schemas.microsoft.com/office/drawing/2014/main" xmlns="" id="{A10BB4E8-B0D3-4206-AC65-A368938B1CD5}"/>
              </a:ext>
            </a:extLst>
          </p:cNvPr>
          <p:cNvSpPr>
            <a:spLocks noGrp="1"/>
          </p:cNvSpPr>
          <p:nvPr>
            <p:ph type="body" sz="quarter" idx="37" hasCustomPrompt="1"/>
          </p:nvPr>
        </p:nvSpPr>
        <p:spPr>
          <a:xfrm>
            <a:off x="8013451" y="1713623"/>
            <a:ext cx="1282371"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36" name="Text Placeholder 7">
            <a:extLst>
              <a:ext uri="{FF2B5EF4-FFF2-40B4-BE49-F238E27FC236}">
                <a16:creationId xmlns:a16="http://schemas.microsoft.com/office/drawing/2014/main" xmlns="" id="{A10BB4E8-B0D3-4206-AC65-A368938B1CD5}"/>
              </a:ext>
            </a:extLst>
          </p:cNvPr>
          <p:cNvSpPr>
            <a:spLocks noGrp="1"/>
          </p:cNvSpPr>
          <p:nvPr>
            <p:ph type="body" sz="quarter" idx="38" hasCustomPrompt="1"/>
          </p:nvPr>
        </p:nvSpPr>
        <p:spPr>
          <a:xfrm>
            <a:off x="3385035" y="1713623"/>
            <a:ext cx="1282371"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37" name="Text Placeholder 7">
            <a:extLst>
              <a:ext uri="{FF2B5EF4-FFF2-40B4-BE49-F238E27FC236}">
                <a16:creationId xmlns:a16="http://schemas.microsoft.com/office/drawing/2014/main" xmlns="" id="{A10BB4E8-B0D3-4206-AC65-A368938B1CD5}"/>
              </a:ext>
            </a:extLst>
          </p:cNvPr>
          <p:cNvSpPr>
            <a:spLocks noGrp="1"/>
          </p:cNvSpPr>
          <p:nvPr>
            <p:ph type="body" sz="quarter" idx="39" hasCustomPrompt="1"/>
          </p:nvPr>
        </p:nvSpPr>
        <p:spPr>
          <a:xfrm>
            <a:off x="5683855" y="1713623"/>
            <a:ext cx="1282371"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38" name="Text Placeholder 7">
            <a:extLst>
              <a:ext uri="{FF2B5EF4-FFF2-40B4-BE49-F238E27FC236}">
                <a16:creationId xmlns:a16="http://schemas.microsoft.com/office/drawing/2014/main" xmlns="" id="{A10BB4E8-B0D3-4206-AC65-A368938B1CD5}"/>
              </a:ext>
            </a:extLst>
          </p:cNvPr>
          <p:cNvSpPr>
            <a:spLocks noGrp="1"/>
          </p:cNvSpPr>
          <p:nvPr>
            <p:ph type="body" sz="quarter" idx="40" hasCustomPrompt="1"/>
          </p:nvPr>
        </p:nvSpPr>
        <p:spPr>
          <a:xfrm>
            <a:off x="1055439" y="1713623"/>
            <a:ext cx="1282371"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pic>
        <p:nvPicPr>
          <p:cNvPr id="39"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7"/>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538272684"/>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ogo White">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xmlns="" id="{17B390E6-46A0-4BED-B3E2-3051836E071A}"/>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a:off x="2407267" y="2606029"/>
            <a:ext cx="7377467" cy="1645943"/>
          </a:xfrm>
          <a:prstGeom prst="rect">
            <a:avLst/>
          </a:prstGeom>
        </p:spPr>
      </p:pic>
    </p:spTree>
    <p:extLst>
      <p:ext uri="{BB962C8B-B14F-4D97-AF65-F5344CB8AC3E}">
        <p14:creationId xmlns:p14="http://schemas.microsoft.com/office/powerpoint/2010/main" val="295333758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userDrawn="1">
  <p:cSld name="Big Table">
    <p:bg>
      <p:bgRef idx="1001">
        <a:schemeClr val="bg1"/>
      </p:bgRef>
    </p:bg>
    <p:spTree>
      <p:nvGrpSpPr>
        <p:cNvPr id="1" name=""/>
        <p:cNvGrpSpPr/>
        <p:nvPr/>
      </p:nvGrpSpPr>
      <p:grpSpPr>
        <a:xfrm>
          <a:off x="0" y="0"/>
          <a:ext cx="0" cy="0"/>
          <a:chOff x="0" y="0"/>
          <a:chExt cx="0" cy="0"/>
        </a:xfrm>
      </p:grpSpPr>
      <p:sp>
        <p:nvSpPr>
          <p:cNvPr id="13" name="Table Placeholder 12">
            <a:extLst>
              <a:ext uri="{FF2B5EF4-FFF2-40B4-BE49-F238E27FC236}">
                <a16:creationId xmlns:a16="http://schemas.microsoft.com/office/drawing/2014/main" xmlns="" id="{1E08DC1B-108C-412B-A626-540BE73C4340}"/>
              </a:ext>
            </a:extLst>
          </p:cNvPr>
          <p:cNvSpPr>
            <a:spLocks noGrp="1"/>
          </p:cNvSpPr>
          <p:nvPr>
            <p:ph type="tbl" sz="quarter" idx="10"/>
          </p:nvPr>
        </p:nvSpPr>
        <p:spPr>
          <a:xfrm>
            <a:off x="407987" y="1412876"/>
            <a:ext cx="11376025" cy="5025502"/>
          </a:xfrm>
          <a:prstGeom prst="rect">
            <a:avLst/>
          </a:prstGeom>
        </p:spPr>
        <p:txBody>
          <a:bodyPr anchor="ctr"/>
          <a:lstStyle>
            <a:lvl1pPr algn="ctr">
              <a:defRPr/>
            </a:lvl1pPr>
          </a:lstStyle>
          <a:p>
            <a:endParaRPr lang="pt-PT" dirty="0"/>
          </a:p>
        </p:txBody>
      </p:sp>
      <p:sp>
        <p:nvSpPr>
          <p:cNvPr id="14" name="Text Placeholder 7">
            <a:extLst>
              <a:ext uri="{FF2B5EF4-FFF2-40B4-BE49-F238E27FC236}">
                <a16:creationId xmlns:a16="http://schemas.microsoft.com/office/drawing/2014/main" xmlns="" id="{99A30C51-1672-4ACB-991E-1DEFEB062939}"/>
              </a:ext>
            </a:extLst>
          </p:cNvPr>
          <p:cNvSpPr>
            <a:spLocks noGrp="1"/>
          </p:cNvSpPr>
          <p:nvPr>
            <p:ph type="body" sz="quarter" idx="12" hasCustomPrompt="1"/>
          </p:nvPr>
        </p:nvSpPr>
        <p:spPr>
          <a:xfrm>
            <a:off x="10165024" y="935008"/>
            <a:ext cx="539488" cy="216024"/>
          </a:xfrm>
          <a:prstGeom prst="rect">
            <a:avLst/>
          </a:prstGeom>
        </p:spPr>
        <p:txBody>
          <a:bodyPr anchor="ctr">
            <a:noAutofit/>
          </a:bodyPr>
          <a:lstStyle>
            <a:lvl1pPr algn="ctr">
              <a:lnSpc>
                <a:spcPct val="100000"/>
              </a:lnSpc>
              <a:defRPr sz="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text</a:t>
            </a:r>
          </a:p>
        </p:txBody>
      </p:sp>
      <p:sp>
        <p:nvSpPr>
          <p:cNvPr id="15" name="Text Placeholder 7">
            <a:extLst>
              <a:ext uri="{FF2B5EF4-FFF2-40B4-BE49-F238E27FC236}">
                <a16:creationId xmlns:a16="http://schemas.microsoft.com/office/drawing/2014/main" xmlns="" id="{3525EEC2-FFBF-4483-A73D-90EE69AE939C}"/>
              </a:ext>
            </a:extLst>
          </p:cNvPr>
          <p:cNvSpPr>
            <a:spLocks noGrp="1"/>
          </p:cNvSpPr>
          <p:nvPr>
            <p:ph type="body" sz="quarter" idx="13" hasCustomPrompt="1"/>
          </p:nvPr>
        </p:nvSpPr>
        <p:spPr>
          <a:xfrm>
            <a:off x="10813096" y="935008"/>
            <a:ext cx="539488" cy="216024"/>
          </a:xfrm>
          <a:prstGeom prst="rect">
            <a:avLst/>
          </a:prstGeom>
        </p:spPr>
        <p:txBody>
          <a:bodyPr anchor="ctr">
            <a:noAutofit/>
          </a:bodyPr>
          <a:lstStyle>
            <a:lvl1pPr algn="ctr">
              <a:lnSpc>
                <a:spcPct val="100000"/>
              </a:lnSpc>
              <a:defRPr sz="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text</a:t>
            </a:r>
          </a:p>
        </p:txBody>
      </p:sp>
      <p:sp>
        <p:nvSpPr>
          <p:cNvPr id="6"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smtClean="0">
                <a:solidFill>
                  <a:srgbClr val="00458D"/>
                </a:solidFill>
                <a:latin typeface="+mj-lt"/>
                <a:cs typeface="Arial" panose="020B0604020202020204" pitchFamily="34" charset="0"/>
              </a:rPr>
              <a:t>Presentation Title | Author | Date</a:t>
            </a:r>
            <a:endParaRPr lang="en-US" sz="800" kern="0" dirty="0">
              <a:solidFill>
                <a:srgbClr val="00458D"/>
              </a:solidFill>
              <a:latin typeface="+mj-lt"/>
              <a:cs typeface="Arial" panose="020B0604020202020204" pitchFamily="34" charset="0"/>
            </a:endParaRPr>
          </a:p>
        </p:txBody>
      </p:sp>
      <p:sp>
        <p:nvSpPr>
          <p:cNvPr id="9"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0"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pic>
        <p:nvPicPr>
          <p:cNvPr id="12"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7"/>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122524429"/>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ver5 (Image placeholder)">
    <p:bg>
      <p:bgPr>
        <a:solidFill>
          <a:schemeClr val="bg1"/>
        </a:solidFill>
        <a:effectLst/>
      </p:bgPr>
    </p:bg>
    <p:spTree>
      <p:nvGrpSpPr>
        <p:cNvPr id="1" name=""/>
        <p:cNvGrpSpPr/>
        <p:nvPr/>
      </p:nvGrpSpPr>
      <p:grpSpPr>
        <a:xfrm>
          <a:off x="0" y="0"/>
          <a:ext cx="0" cy="0"/>
          <a:chOff x="0" y="0"/>
          <a:chExt cx="0" cy="0"/>
        </a:xfrm>
      </p:grpSpPr>
      <p:sp>
        <p:nvSpPr>
          <p:cNvPr id="6" name="Rectangle 5"/>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11">
            <a:extLst>
              <a:ext uri="{FF2B5EF4-FFF2-40B4-BE49-F238E27FC236}">
                <a16:creationId xmlns:a16="http://schemas.microsoft.com/office/drawing/2014/main" xmlns="" id="{25D6B527-14EF-4F30-9C9C-691EC4327EE7}"/>
              </a:ext>
            </a:extLst>
          </p:cNvPr>
          <p:cNvSpPr>
            <a:spLocks noGrp="1"/>
          </p:cNvSpPr>
          <p:nvPr>
            <p:ph type="pic" sz="quarter" idx="10"/>
          </p:nvPr>
        </p:nvSpPr>
        <p:spPr>
          <a:xfrm>
            <a:off x="4298310" y="-1588"/>
            <a:ext cx="7893690" cy="6859588"/>
          </a:xfrm>
        </p:spPr>
        <p:txBody>
          <a:bodyPr anchor="ctr"/>
          <a:lstStyle>
            <a:lvl1pPr algn="ctr">
              <a:defRPr/>
            </a:lvl1pPr>
          </a:lstStyle>
          <a:p>
            <a:r>
              <a:rPr lang="en-US" smtClean="0"/>
              <a:t>Click icon to add picture</a:t>
            </a:r>
            <a:endParaRPr lang="pt-PT" dirty="0"/>
          </a:p>
        </p:txBody>
      </p:sp>
      <p:sp>
        <p:nvSpPr>
          <p:cNvPr id="14" name="Text Placeholder 13">
            <a:extLst>
              <a:ext uri="{FF2B5EF4-FFF2-40B4-BE49-F238E27FC236}">
                <a16:creationId xmlns:a16="http://schemas.microsoft.com/office/drawing/2014/main" xmlns="" id="{B83CBA49-BBF9-4CF0-9E0B-FF67BA149660}"/>
              </a:ext>
            </a:extLst>
          </p:cNvPr>
          <p:cNvSpPr>
            <a:spLocks noGrp="1"/>
          </p:cNvSpPr>
          <p:nvPr>
            <p:ph type="body" sz="quarter" idx="11" hasCustomPrompt="1"/>
          </p:nvPr>
        </p:nvSpPr>
        <p:spPr>
          <a:xfrm>
            <a:off x="407988" y="3068960"/>
            <a:ext cx="4103688" cy="863600"/>
          </a:xfrm>
        </p:spPr>
        <p:txBody>
          <a:bodyPr lIns="0" tIns="0" rIns="0" bIns="0" anchor="b">
            <a:normAutofit/>
          </a:bodyPr>
          <a:lstStyle>
            <a:lvl1pPr>
              <a:lnSpc>
                <a:spcPts val="3000"/>
              </a:lnSpc>
              <a:defRPr sz="2600">
                <a:solidFill>
                  <a:srgbClr val="0070AD"/>
                </a:solidFill>
              </a:defRPr>
            </a:lvl1pPr>
            <a:lvl2pPr>
              <a:defRPr sz="2400">
                <a:solidFill>
                  <a:srgbClr val="0070AD"/>
                </a:solidFill>
              </a:defRPr>
            </a:lvl2pPr>
          </a:lstStyle>
          <a:p>
            <a:pPr lvl="0"/>
            <a:r>
              <a:rPr lang="en-US" dirty="0"/>
              <a:t>Click to insert title</a:t>
            </a:r>
            <a:endParaRPr lang="pt-PT" dirty="0"/>
          </a:p>
        </p:txBody>
      </p:sp>
      <p:sp>
        <p:nvSpPr>
          <p:cNvPr id="15" name="Text Placeholder 13">
            <a:extLst>
              <a:ext uri="{FF2B5EF4-FFF2-40B4-BE49-F238E27FC236}">
                <a16:creationId xmlns:a16="http://schemas.microsoft.com/office/drawing/2014/main" xmlns="" id="{F4C94DDB-5E07-4F17-ABAA-3E9C5E8683A1}"/>
              </a:ext>
            </a:extLst>
          </p:cNvPr>
          <p:cNvSpPr>
            <a:spLocks noGrp="1"/>
          </p:cNvSpPr>
          <p:nvPr>
            <p:ph type="body" sz="quarter" idx="12" hasCustomPrompt="1"/>
          </p:nvPr>
        </p:nvSpPr>
        <p:spPr>
          <a:xfrm>
            <a:off x="407988" y="4040163"/>
            <a:ext cx="4103688" cy="1189037"/>
          </a:xfrm>
        </p:spPr>
        <p:txBody>
          <a:bodyPr lIns="0" tIns="0" rIns="0" bIns="0">
            <a:normAutofit/>
          </a:bodyPr>
          <a:lstStyle>
            <a:lvl1pPr>
              <a:lnSpc>
                <a:spcPts val="1800"/>
              </a:lnSpc>
              <a:defRPr sz="1600">
                <a:solidFill>
                  <a:srgbClr val="0070AD"/>
                </a:solidFill>
              </a:defRPr>
            </a:lvl1pPr>
            <a:lvl2pPr>
              <a:defRPr sz="1600">
                <a:solidFill>
                  <a:srgbClr val="0070AD"/>
                </a:solidFill>
              </a:defRPr>
            </a:lvl2pPr>
          </a:lstStyle>
          <a:p>
            <a:pPr lvl="0"/>
            <a:r>
              <a:rPr lang="en-US" dirty="0"/>
              <a:t>Click to insert presenter, location, and date</a:t>
            </a:r>
            <a:endParaRPr lang="pt-PT" dirty="0"/>
          </a:p>
        </p:txBody>
      </p:sp>
      <p:pic>
        <p:nvPicPr>
          <p:cNvPr id="5" name="Graphic 9">
            <a:extLst>
              <a:ext uri="{FF2B5EF4-FFF2-40B4-BE49-F238E27FC236}">
                <a16:creationId xmlns:a16="http://schemas.microsoft.com/office/drawing/2014/main" xmlns="" id="{C3D2EC56-D17C-4A75-8178-C69397BC7353}"/>
              </a:ext>
            </a:extLst>
          </p:cNvPr>
          <p:cNvPicPr>
            <a:picLocks noChangeAspect="1"/>
          </p:cNvPicPr>
          <p:nvPr userDrawn="1"/>
        </p:nvPicPr>
        <p:blipFill>
          <a:blip r:embed="rId2">
            <a:extLst>
              <a:ext uri="{96DAC541-7B7A-43D3-8B79-37D633B846F1}">
                <asvg:svgBlip xmlns:asvg="http://schemas.microsoft.com/office/drawing/2016/SVG/main" xmlns="" r:embed="rId5"/>
              </a:ext>
            </a:extLst>
          </a:blip>
          <a:stretch>
            <a:fillRect/>
          </a:stretch>
        </p:blipFill>
        <p:spPr>
          <a:xfrm>
            <a:off x="407988" y="404813"/>
            <a:ext cx="2286000" cy="510013"/>
          </a:xfrm>
          <a:prstGeom prst="rect">
            <a:avLst/>
          </a:prstGeom>
        </p:spPr>
      </p:pic>
    </p:spTree>
    <p:extLst>
      <p:ext uri="{BB962C8B-B14F-4D97-AF65-F5344CB8AC3E}">
        <p14:creationId xmlns:p14="http://schemas.microsoft.com/office/powerpoint/2010/main" val="2627940246"/>
      </p:ext>
    </p:extLst>
  </p:cSld>
  <p:clrMapOvr>
    <a:masterClrMapping/>
  </p:clrMapOvr>
  <p:extLst mod="1">
    <p:ext uri="{DCECCB84-F9BA-43D5-87BE-67443E8EF086}">
      <p15:sldGuideLst xmlns:p15="http://schemas.microsoft.com/office/powerpoint/2012/main">
        <p15:guide id="1" orient="horz" pos="2160" userDrawn="1">
          <p15:clr>
            <a:srgbClr val="FBAE40"/>
          </p15:clr>
        </p15:guide>
        <p15:guide id="2" pos="4634" userDrawn="1">
          <p15:clr>
            <a:srgbClr val="FBAE40"/>
          </p15:clr>
        </p15:guide>
        <p15:guide id="3" pos="7219" userDrawn="1">
          <p15:clr>
            <a:srgbClr val="FBAE40"/>
          </p15:clr>
        </p15:guide>
        <p15:guide id="4" orient="horz" pos="2614" userDrawn="1">
          <p15:clr>
            <a:srgbClr val="FBAE40"/>
          </p15:clr>
        </p15:guide>
        <p15:guide id="5" orient="horz" pos="3203" userDrawn="1">
          <p15:clr>
            <a:srgbClr val="FBAE40"/>
          </p15:clr>
        </p15:guide>
        <p15:guide id="6" orient="horz" pos="3952"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Opener1">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phic 2">
            <a:extLst>
              <a:ext uri="{FF2B5EF4-FFF2-40B4-BE49-F238E27FC236}">
                <a16:creationId xmlns:a16="http://schemas.microsoft.com/office/drawing/2014/main" xmlns="" id="{02DEF159-660E-4893-A63C-7C2BB5EEB9A1}"/>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t="18343" b="19135"/>
          <a:stretch/>
        </p:blipFill>
        <p:spPr>
          <a:xfrm flipH="1">
            <a:off x="911424" y="-3448"/>
            <a:ext cx="11299452" cy="6858000"/>
          </a:xfrm>
          <a:prstGeom prst="rect">
            <a:avLst/>
          </a:prstGeom>
        </p:spPr>
      </p:pic>
      <p:sp>
        <p:nvSpPr>
          <p:cNvPr id="7" name="Text Placeholder 13">
            <a:extLst>
              <a:ext uri="{FF2B5EF4-FFF2-40B4-BE49-F238E27FC236}">
                <a16:creationId xmlns:a16="http://schemas.microsoft.com/office/drawing/2014/main" xmlns="" id="{5C674D03-4995-4743-8CE4-61CF32CFBDDE}"/>
              </a:ext>
            </a:extLst>
          </p:cNvPr>
          <p:cNvSpPr>
            <a:spLocks noGrp="1"/>
          </p:cNvSpPr>
          <p:nvPr>
            <p:ph type="body" sz="quarter" idx="11" hasCustomPrompt="1"/>
          </p:nvPr>
        </p:nvSpPr>
        <p:spPr>
          <a:xfrm>
            <a:off x="6522826" y="1844824"/>
            <a:ext cx="5261187" cy="1182207"/>
          </a:xfrm>
          <a:prstGeom prst="rect">
            <a:avLst/>
          </a:prstGeom>
        </p:spPr>
        <p:txBody>
          <a:bodyPr anchor="b">
            <a:normAutofit/>
          </a:bodyPr>
          <a:lstStyle>
            <a:lvl1pPr marL="0" indent="0" algn="r">
              <a:lnSpc>
                <a:spcPts val="3000"/>
              </a:lnSpc>
              <a:buNone/>
              <a:defRPr sz="2600">
                <a:solidFill>
                  <a:schemeClr val="accent2"/>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5" name="Graphic 9">
            <a:extLst>
              <a:ext uri="{FF2B5EF4-FFF2-40B4-BE49-F238E27FC236}">
                <a16:creationId xmlns:a16="http://schemas.microsoft.com/office/drawing/2014/main" xmlns="" id="{C3D2EC56-D17C-4A75-8178-C69397BC7353}"/>
              </a:ext>
            </a:extLst>
          </p:cNvPr>
          <p:cNvPicPr>
            <a:picLocks noChangeAspect="1"/>
          </p:cNvPicPr>
          <p:nvPr userDrawn="1"/>
        </p:nvPicPr>
        <p:blipFill>
          <a:blip r:embed="rId4">
            <a:extLst>
              <a:ext uri="{96DAC541-7B7A-43D3-8B79-37D633B846F1}">
                <asvg:svgBlip xmlns:asvg="http://schemas.microsoft.com/office/drawing/2016/SVG/main" xmlns="" r:embed="rId5"/>
              </a:ext>
            </a:extLst>
          </a:blip>
          <a:stretch>
            <a:fillRect/>
          </a:stretch>
        </p:blipFill>
        <p:spPr>
          <a:xfrm>
            <a:off x="407988" y="6101472"/>
            <a:ext cx="2286000" cy="510013"/>
          </a:xfrm>
          <a:prstGeom prst="rect">
            <a:avLst/>
          </a:prstGeom>
        </p:spPr>
      </p:pic>
    </p:spTree>
    <p:extLst>
      <p:ext uri="{BB962C8B-B14F-4D97-AF65-F5344CB8AC3E}">
        <p14:creationId xmlns:p14="http://schemas.microsoft.com/office/powerpoint/2010/main" val="21965234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Opener2">
    <p:bg>
      <p:bgPr>
        <a:solidFill>
          <a:schemeClr val="bg1"/>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xmlns="" id="{BED4D731-14A5-4158-B245-8DDD87FF6DE2}"/>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l="10880" b="21349"/>
          <a:stretch/>
        </p:blipFill>
        <p:spPr>
          <a:xfrm flipH="1">
            <a:off x="4901352" y="838199"/>
            <a:ext cx="7290648" cy="6019801"/>
          </a:xfrm>
          <a:prstGeom prst="rect">
            <a:avLst/>
          </a:prstGeom>
        </p:spPr>
      </p:pic>
      <p:sp>
        <p:nvSpPr>
          <p:cNvPr id="7" name="Text Placeholder 13">
            <a:extLst>
              <a:ext uri="{FF2B5EF4-FFF2-40B4-BE49-F238E27FC236}">
                <a16:creationId xmlns:a16="http://schemas.microsoft.com/office/drawing/2014/main" xmlns="" id="{5C674D03-4995-4743-8CE4-61CF32CFBDDE}"/>
              </a:ext>
            </a:extLst>
          </p:cNvPr>
          <p:cNvSpPr>
            <a:spLocks noGrp="1"/>
          </p:cNvSpPr>
          <p:nvPr>
            <p:ph type="body" sz="quarter" idx="11" hasCustomPrompt="1"/>
          </p:nvPr>
        </p:nvSpPr>
        <p:spPr>
          <a:xfrm>
            <a:off x="7032104" y="2946391"/>
            <a:ext cx="4751909" cy="1418714"/>
          </a:xfrm>
          <a:prstGeom prst="rect">
            <a:avLst/>
          </a:prstGeom>
        </p:spPr>
        <p:txBody>
          <a:bodyPr anchor="b">
            <a:normAutofit/>
          </a:bodyPr>
          <a:lstStyle>
            <a:lvl1pPr marL="0" indent="0" algn="r">
              <a:lnSpc>
                <a:spcPts val="3000"/>
              </a:lnSpc>
              <a:buNone/>
              <a:defRPr sz="2600">
                <a:solidFill>
                  <a:schemeClr val="bg1"/>
                </a:solidFill>
              </a:defRPr>
            </a:lvl1pPr>
            <a:lvl2pPr marL="457200" indent="0">
              <a:buNone/>
              <a:defRPr sz="6000">
                <a:solidFill>
                  <a:schemeClr val="bg1"/>
                </a:solidFill>
              </a:defRPr>
            </a:lvl2pPr>
          </a:lstStyle>
          <a:p>
            <a:pPr lvl="0"/>
            <a:r>
              <a:rPr lang="en-US" dirty="0" smtClean="0"/>
              <a:t>Click to add section title</a:t>
            </a:r>
            <a:endParaRPr lang="en-US" dirty="0"/>
          </a:p>
        </p:txBody>
      </p:sp>
      <p:pic>
        <p:nvPicPr>
          <p:cNvPr id="6" name="Picture Placeholder 4">
            <a:extLst>
              <a:ext uri="{FF2B5EF4-FFF2-40B4-BE49-F238E27FC236}">
                <a16:creationId xmlns:a16="http://schemas.microsoft.com/office/drawing/2014/main" xmlns="" id="{F75B031B-5C69-4C3C-AB8F-4121747DCE28}"/>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22708" r="22708"/>
          <a:stretch/>
        </p:blipFill>
        <p:spPr>
          <a:xfrm flipH="1">
            <a:off x="0" y="-1588"/>
            <a:ext cx="6654800" cy="6859588"/>
          </a:xfrm>
          <a:prstGeom prst="rect">
            <a:avLst/>
          </a:prstGeom>
        </p:spPr>
      </p:pic>
    </p:spTree>
    <p:extLst>
      <p:ext uri="{BB962C8B-B14F-4D97-AF65-F5344CB8AC3E}">
        <p14:creationId xmlns:p14="http://schemas.microsoft.com/office/powerpoint/2010/main" val="23929564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Opener3">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xmlns="" id="{0D082B2F-E38E-4D6E-A192-6C0B73045E4D}"/>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l="21126" b="21349"/>
          <a:stretch/>
        </p:blipFill>
        <p:spPr>
          <a:xfrm flipH="1">
            <a:off x="5739552" y="838199"/>
            <a:ext cx="6452448" cy="6019801"/>
          </a:xfrm>
          <a:prstGeom prst="rect">
            <a:avLst/>
          </a:prstGeom>
        </p:spPr>
      </p:pic>
      <p:sp>
        <p:nvSpPr>
          <p:cNvPr id="6" name="Text Placeholder 13">
            <a:extLst>
              <a:ext uri="{FF2B5EF4-FFF2-40B4-BE49-F238E27FC236}">
                <a16:creationId xmlns:a16="http://schemas.microsoft.com/office/drawing/2014/main" xmlns="" id="{5C674D03-4995-4743-8CE4-61CF32CFBDDE}"/>
              </a:ext>
            </a:extLst>
          </p:cNvPr>
          <p:cNvSpPr>
            <a:spLocks noGrp="1"/>
          </p:cNvSpPr>
          <p:nvPr>
            <p:ph type="body" sz="quarter" idx="11" hasCustomPrompt="1"/>
          </p:nvPr>
        </p:nvSpPr>
        <p:spPr>
          <a:xfrm>
            <a:off x="7032104" y="2946391"/>
            <a:ext cx="4751909" cy="1418714"/>
          </a:xfrm>
          <a:prstGeom prst="rect">
            <a:avLst/>
          </a:prstGeom>
        </p:spPr>
        <p:txBody>
          <a:bodyPr anchor="b">
            <a:normAutofit/>
          </a:bodyPr>
          <a:lstStyle>
            <a:lvl1pPr marL="0" indent="0" algn="r">
              <a:lnSpc>
                <a:spcPts val="3000"/>
              </a:lnSpc>
              <a:buNone/>
              <a:defRPr sz="2600">
                <a:solidFill>
                  <a:schemeClr val="bg1"/>
                </a:solidFill>
              </a:defRPr>
            </a:lvl1pPr>
            <a:lvl2pPr marL="457200" indent="0">
              <a:buNone/>
              <a:defRPr sz="6000">
                <a:solidFill>
                  <a:schemeClr val="bg1"/>
                </a:solidFill>
              </a:defRPr>
            </a:lvl2pPr>
          </a:lstStyle>
          <a:p>
            <a:pPr lvl="0"/>
            <a:r>
              <a:rPr lang="en-US" dirty="0" smtClean="0"/>
              <a:t>Click to add section title</a:t>
            </a:r>
            <a:endParaRPr lang="en-US" dirty="0"/>
          </a:p>
        </p:txBody>
      </p:sp>
      <p:pic>
        <p:nvPicPr>
          <p:cNvPr id="9" name="Picture Placeholder 8">
            <a:extLst>
              <a:ext uri="{FF2B5EF4-FFF2-40B4-BE49-F238E27FC236}">
                <a16:creationId xmlns:a16="http://schemas.microsoft.com/office/drawing/2014/main" xmlns="" id="{E4613513-ABFF-4BEA-B28E-9C187BF2D4BC}"/>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7072" r="38344"/>
          <a:stretch/>
        </p:blipFill>
        <p:spPr>
          <a:xfrm>
            <a:off x="0" y="-1588"/>
            <a:ext cx="6654800" cy="6859588"/>
          </a:xfrm>
          <a:prstGeom prst="rect">
            <a:avLst/>
          </a:prstGeom>
        </p:spPr>
      </p:pic>
    </p:spTree>
    <p:extLst>
      <p:ext uri="{BB962C8B-B14F-4D97-AF65-F5344CB8AC3E}">
        <p14:creationId xmlns:p14="http://schemas.microsoft.com/office/powerpoint/2010/main" val="213210837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9.xml"/><Relationship Id="rId7" Type="http://schemas.openxmlformats.org/officeDocument/2006/relationships/image" Target="../media/image2.svg"/><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theme" Target="../theme/theme2.xml"/><Relationship Id="rId4" Type="http://schemas.openxmlformats.org/officeDocument/2006/relationships/slideLayout" Target="../slideLayouts/slideLayout1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slideLayout" Target="../slideLayouts/slideLayout23.xml"/><Relationship Id="rId18" Type="http://schemas.openxmlformats.org/officeDocument/2006/relationships/slideLayout" Target="../slideLayouts/slideLayout28.xml"/><Relationship Id="rId3" Type="http://schemas.openxmlformats.org/officeDocument/2006/relationships/slideLayout" Target="../slideLayouts/slideLayout13.xml"/><Relationship Id="rId21" Type="http://schemas.openxmlformats.org/officeDocument/2006/relationships/slideLayout" Target="../slideLayouts/slideLayout31.xml"/><Relationship Id="rId7" Type="http://schemas.openxmlformats.org/officeDocument/2006/relationships/slideLayout" Target="../slideLayouts/slideLayout17.xml"/><Relationship Id="rId12" Type="http://schemas.openxmlformats.org/officeDocument/2006/relationships/slideLayout" Target="../slideLayouts/slideLayout22.xml"/><Relationship Id="rId17" Type="http://schemas.openxmlformats.org/officeDocument/2006/relationships/slideLayout" Target="../slideLayouts/slideLayout27.xml"/><Relationship Id="rId25" Type="http://schemas.openxmlformats.org/officeDocument/2006/relationships/image" Target="../media/image2.svg"/><Relationship Id="rId2" Type="http://schemas.openxmlformats.org/officeDocument/2006/relationships/slideLayout" Target="../slideLayouts/slideLayout12.xml"/><Relationship Id="rId16" Type="http://schemas.openxmlformats.org/officeDocument/2006/relationships/slideLayout" Target="../slideLayouts/slideLayout26.xml"/><Relationship Id="rId20" Type="http://schemas.openxmlformats.org/officeDocument/2006/relationships/slideLayout" Target="../slideLayouts/slideLayout30.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24" Type="http://schemas.openxmlformats.org/officeDocument/2006/relationships/image" Target="../media/image2.png"/><Relationship Id="rId5" Type="http://schemas.openxmlformats.org/officeDocument/2006/relationships/slideLayout" Target="../slideLayouts/slideLayout15.xml"/><Relationship Id="rId15" Type="http://schemas.openxmlformats.org/officeDocument/2006/relationships/slideLayout" Target="../slideLayouts/slideLayout25.xml"/><Relationship Id="rId23" Type="http://schemas.openxmlformats.org/officeDocument/2006/relationships/theme" Target="../theme/theme3.xml"/><Relationship Id="rId10" Type="http://schemas.openxmlformats.org/officeDocument/2006/relationships/slideLayout" Target="../slideLayouts/slideLayout20.xml"/><Relationship Id="rId19" Type="http://schemas.openxmlformats.org/officeDocument/2006/relationships/slideLayout" Target="../slideLayouts/slideLayout29.xml"/><Relationship Id="rId4" Type="http://schemas.openxmlformats.org/officeDocument/2006/relationships/slideLayout" Target="../slideLayouts/slideLayout14.xml"/><Relationship Id="rId9" Type="http://schemas.openxmlformats.org/officeDocument/2006/relationships/slideLayout" Target="../slideLayouts/slideLayout19.xml"/><Relationship Id="rId14" Type="http://schemas.openxmlformats.org/officeDocument/2006/relationships/slideLayout" Target="../slideLayouts/slideLayout24.xml"/><Relationship Id="rId22"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slideLayout" Target="../slideLayouts/slideLayout45.xml"/><Relationship Id="rId18" Type="http://schemas.openxmlformats.org/officeDocument/2006/relationships/slideLayout" Target="../slideLayouts/slideLayout50.xml"/><Relationship Id="rId3" Type="http://schemas.openxmlformats.org/officeDocument/2006/relationships/slideLayout" Target="../slideLayouts/slideLayout35.xml"/><Relationship Id="rId21" Type="http://schemas.openxmlformats.org/officeDocument/2006/relationships/image" Target="../media/image2.svg"/><Relationship Id="rId7" Type="http://schemas.openxmlformats.org/officeDocument/2006/relationships/slideLayout" Target="../slideLayouts/slideLayout39.xml"/><Relationship Id="rId12" Type="http://schemas.openxmlformats.org/officeDocument/2006/relationships/slideLayout" Target="../slideLayouts/slideLayout44.xml"/><Relationship Id="rId17" Type="http://schemas.openxmlformats.org/officeDocument/2006/relationships/slideLayout" Target="../slideLayouts/slideLayout49.xml"/><Relationship Id="rId2" Type="http://schemas.openxmlformats.org/officeDocument/2006/relationships/slideLayout" Target="../slideLayouts/slideLayout34.xml"/><Relationship Id="rId16" Type="http://schemas.openxmlformats.org/officeDocument/2006/relationships/slideLayout" Target="../slideLayouts/slideLayout48.xml"/><Relationship Id="rId20" Type="http://schemas.openxmlformats.org/officeDocument/2006/relationships/image" Target="../media/image2.png"/><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5" Type="http://schemas.openxmlformats.org/officeDocument/2006/relationships/slideLayout" Target="../slideLayouts/slideLayout37.xml"/><Relationship Id="rId15" Type="http://schemas.openxmlformats.org/officeDocument/2006/relationships/slideLayout" Target="../slideLayouts/slideLayout47.xml"/><Relationship Id="rId10" Type="http://schemas.openxmlformats.org/officeDocument/2006/relationships/slideLayout" Target="../slideLayouts/slideLayout42.xml"/><Relationship Id="rId19" Type="http://schemas.openxmlformats.org/officeDocument/2006/relationships/theme" Target="../theme/theme4.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slideLayout" Target="../slideLayouts/slideLayout4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itle Placeholder 3">
            <a:extLst>
              <a:ext uri="{FF2B5EF4-FFF2-40B4-BE49-F238E27FC236}">
                <a16:creationId xmlns:a16="http://schemas.microsoft.com/office/drawing/2014/main" xmlns="" id="{509B218C-0963-489A-AA77-3748FFA421C5}"/>
              </a:ext>
            </a:extLst>
          </p:cNvPr>
          <p:cNvSpPr>
            <a:spLocks noGrp="1"/>
          </p:cNvSpPr>
          <p:nvPr>
            <p:ph type="title"/>
          </p:nvPr>
        </p:nvSpPr>
        <p:spPr>
          <a:xfrm>
            <a:off x="407987" y="413387"/>
            <a:ext cx="11376025" cy="855026"/>
          </a:xfrm>
          <a:prstGeom prst="rect">
            <a:avLst/>
          </a:prstGeom>
        </p:spPr>
        <p:txBody>
          <a:bodyPr vert="horz" lIns="0" tIns="0" rIns="0" bIns="0" rtlCol="0" anchor="t">
            <a:normAutofit/>
          </a:bodyPr>
          <a:lstStyle/>
          <a:p>
            <a:r>
              <a:rPr lang="fr-FR" smtClean="0"/>
              <a:t>Modifiez le style du titre</a:t>
            </a:r>
            <a:endParaRPr lang="pt-PT" dirty="0"/>
          </a:p>
        </p:txBody>
      </p:sp>
      <p:sp>
        <p:nvSpPr>
          <p:cNvPr id="5" name="Text Placeholder 4">
            <a:extLst>
              <a:ext uri="{FF2B5EF4-FFF2-40B4-BE49-F238E27FC236}">
                <a16:creationId xmlns:a16="http://schemas.microsoft.com/office/drawing/2014/main" xmlns="" id="{A4D17236-A440-4453-A69C-BE3728C11608}"/>
              </a:ext>
            </a:extLst>
          </p:cNvPr>
          <p:cNvSpPr>
            <a:spLocks noGrp="1"/>
          </p:cNvSpPr>
          <p:nvPr>
            <p:ph type="body" idx="1"/>
          </p:nvPr>
        </p:nvSpPr>
        <p:spPr>
          <a:xfrm>
            <a:off x="407988" y="1412875"/>
            <a:ext cx="11376024" cy="4764088"/>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pt-PT" dirty="0"/>
          </a:p>
        </p:txBody>
      </p:sp>
    </p:spTree>
    <p:extLst>
      <p:ext uri="{BB962C8B-B14F-4D97-AF65-F5344CB8AC3E}">
        <p14:creationId xmlns:p14="http://schemas.microsoft.com/office/powerpoint/2010/main" val="3378625389"/>
      </p:ext>
    </p:extLst>
  </p:cSld>
  <p:clrMap bg1="lt1" tx1="dk1" bg2="lt2" tx2="dk2" accent1="accent1" accent2="accent2" accent3="accent3" accent4="accent4" accent5="accent5" accent6="accent6" hlink="hlink" folHlink="folHlink"/>
  <p:sldLayoutIdLst>
    <p:sldLayoutId id="2147483758" r:id="rId1"/>
    <p:sldLayoutId id="2147483790" r:id="rId2"/>
    <p:sldLayoutId id="2147483721" r:id="rId3"/>
    <p:sldLayoutId id="2147483810" r:id="rId4"/>
    <p:sldLayoutId id="2147483666" r:id="rId5"/>
    <p:sldLayoutId id="2147483720" r:id="rId6"/>
  </p:sldLayoutIdLst>
  <p:txStyles>
    <p:titleStyle>
      <a:lvl1pPr algn="l" defTabSz="914400" rtl="0" eaLnBrk="1" latinLnBrk="0" hangingPunct="1">
        <a:lnSpc>
          <a:spcPts val="3000"/>
        </a:lnSpc>
        <a:spcBef>
          <a:spcPct val="0"/>
        </a:spcBef>
        <a:buNone/>
        <a:defRPr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065" userDrawn="1">
          <p15:clr>
            <a:srgbClr val="F26B43"/>
          </p15:clr>
        </p15:guide>
        <p15:guide id="2" pos="257" userDrawn="1">
          <p15:clr>
            <a:srgbClr val="F26B43"/>
          </p15:clr>
        </p15:guide>
        <p15:guide id="3" pos="7423" userDrawn="1">
          <p15:clr>
            <a:srgbClr val="F26B43"/>
          </p15:clr>
        </p15:guide>
        <p15:guide id="4" orient="horz" pos="255" userDrawn="1">
          <p15:clr>
            <a:srgbClr val="F26B43"/>
          </p15:clr>
        </p15:guide>
        <p15:guide id="5" orient="horz" pos="799" userDrawn="1">
          <p15:clr>
            <a:srgbClr val="F26B43"/>
          </p15:clr>
        </p15:guide>
        <p15:guide id="6" orient="horz" pos="890" userDrawn="1">
          <p15:clr>
            <a:srgbClr val="F26B43"/>
          </p15:clr>
        </p15:guide>
        <p15:guide id="7" pos="3840" userDrawn="1">
          <p15:clr>
            <a:srgbClr val="F26B43"/>
          </p15:clr>
        </p15:guide>
        <p15:guide id="8" pos="3749" userDrawn="1">
          <p15:clr>
            <a:srgbClr val="F26B43"/>
          </p15:clr>
        </p15:guide>
        <p15:guide id="9" pos="3931"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Placeholder 1">
            <a:extLst>
              <a:ext uri="{FF2B5EF4-FFF2-40B4-BE49-F238E27FC236}">
                <a16:creationId xmlns:a16="http://schemas.microsoft.com/office/drawing/2014/main" xmlns="" id="{366C6B93-5A4F-43B7-84C4-C42EC870AB53}"/>
              </a:ext>
            </a:extLst>
          </p:cNvPr>
          <p:cNvSpPr>
            <a:spLocks noGrp="1"/>
          </p:cNvSpPr>
          <p:nvPr>
            <p:ph type="title"/>
          </p:nvPr>
        </p:nvSpPr>
        <p:spPr>
          <a:xfrm>
            <a:off x="413068" y="418452"/>
            <a:ext cx="11083532" cy="859536"/>
          </a:xfrm>
          <a:prstGeom prst="rect">
            <a:avLst/>
          </a:prstGeom>
        </p:spPr>
        <p:txBody>
          <a:bodyPr vert="horz" lIns="0" tIns="0" rIns="0" bIns="0" rtlCol="0" anchor="t">
            <a:normAutofit/>
          </a:bodyPr>
          <a:lstStyle/>
          <a:p>
            <a:pPr lvl="0">
              <a:lnSpc>
                <a:spcPts val="3000"/>
              </a:lnSpc>
            </a:pPr>
            <a:r>
              <a:rPr lang="en-US" dirty="0"/>
              <a:t>Click to edit Master title style</a:t>
            </a:r>
            <a:endParaRPr lang="pt-PT" dirty="0"/>
          </a:p>
        </p:txBody>
      </p:sp>
      <p:sp>
        <p:nvSpPr>
          <p:cNvPr id="9" name="Text Placeholder 2">
            <a:extLst>
              <a:ext uri="{FF2B5EF4-FFF2-40B4-BE49-F238E27FC236}">
                <a16:creationId xmlns:a16="http://schemas.microsoft.com/office/drawing/2014/main" xmlns="" id="{AF310831-D03E-404B-934F-73B268225B7E}"/>
              </a:ext>
            </a:extLst>
          </p:cNvPr>
          <p:cNvSpPr>
            <a:spLocks noGrp="1"/>
          </p:cNvSpPr>
          <p:nvPr>
            <p:ph type="body" idx="1"/>
          </p:nvPr>
        </p:nvSpPr>
        <p:spPr>
          <a:xfrm>
            <a:off x="413067" y="1412875"/>
            <a:ext cx="11370945" cy="4351337"/>
          </a:xfrm>
          <a:prstGeom prst="rect">
            <a:avLst/>
          </a:prstGeom>
        </p:spPr>
        <p:txBody>
          <a:bodyPr vert="horz" lIns="0" tIns="0" rIns="0" bIns="0" rtlCol="0">
            <a:normAutofit/>
          </a:body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endParaRPr lang="en-US" dirty="0"/>
          </a:p>
        </p:txBody>
      </p:sp>
      <p:pic>
        <p:nvPicPr>
          <p:cNvPr id="5"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6">
            <a:extLst>
              <a:ext uri="{96DAC541-7B7A-43D3-8B79-37D633B846F1}">
                <asvg:svgBlip xmlns:asvg="http://schemas.microsoft.com/office/drawing/2016/SVG/main" xmlns="" r:embed="rId7"/>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3731682138"/>
      </p:ext>
    </p:extLst>
  </p:cSld>
  <p:clrMap bg1="lt1" tx1="dk1" bg2="lt2" tx2="dk2" accent1="accent1" accent2="accent2" accent3="accent3" accent4="accent4" accent5="accent5" accent6="accent6" hlink="hlink" folHlink="folHlink"/>
  <p:sldLayoutIdLst>
    <p:sldLayoutId id="2147483791" r:id="rId1"/>
    <p:sldLayoutId id="2147483731" r:id="rId2"/>
    <p:sldLayoutId id="2147483795" r:id="rId3"/>
    <p:sldLayoutId id="2147483732" r:id="rId4"/>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18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8600"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ts val="14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userDrawn="1">
          <p15:clr>
            <a:srgbClr val="F26B43"/>
          </p15:clr>
        </p15:guide>
        <p15:guide id="3" pos="7423" userDrawn="1">
          <p15:clr>
            <a:srgbClr val="F26B43"/>
          </p15:clr>
        </p15:guide>
        <p15:guide id="4" pos="257" userDrawn="1">
          <p15:clr>
            <a:srgbClr val="F26B43"/>
          </p15:clr>
        </p15:guide>
        <p15:guide id="5" orient="horz" pos="4065" userDrawn="1">
          <p15:clr>
            <a:srgbClr val="F26B43"/>
          </p15:clr>
        </p15:guide>
        <p15:guide id="6" orient="horz" pos="799" userDrawn="1">
          <p15:clr>
            <a:srgbClr val="F26B43"/>
          </p15:clr>
        </p15:guide>
        <p15:guide id="7" orient="horz" pos="890"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F2EB016D-CF9A-4584-982E-40465F70132F}"/>
              </a:ext>
            </a:extLst>
          </p:cNvPr>
          <p:cNvSpPr>
            <a:spLocks noGrp="1"/>
          </p:cNvSpPr>
          <p:nvPr>
            <p:ph type="title"/>
          </p:nvPr>
        </p:nvSpPr>
        <p:spPr>
          <a:xfrm>
            <a:off x="407988" y="404813"/>
            <a:ext cx="11016604" cy="863601"/>
          </a:xfrm>
          <a:prstGeom prst="rect">
            <a:avLst/>
          </a:prstGeom>
        </p:spPr>
        <p:txBody>
          <a:bodyPr vert="horz" lIns="0" tIns="0" rIns="0" bIns="0" rtlCol="0" anchor="t">
            <a:normAutofit/>
          </a:bodyPr>
          <a:lstStyle/>
          <a:p>
            <a:pPr lvl="0">
              <a:lnSpc>
                <a:spcPts val="3000"/>
              </a:lnSpc>
            </a:pPr>
            <a:r>
              <a:rPr lang="en-US" dirty="0" smtClean="0"/>
              <a:t>Click to </a:t>
            </a:r>
            <a:r>
              <a:rPr lang="en-US" dirty="0"/>
              <a:t>edit Master title style</a:t>
            </a:r>
            <a:endParaRPr lang="pt-PT" dirty="0"/>
          </a:p>
        </p:txBody>
      </p:sp>
      <p:pic>
        <p:nvPicPr>
          <p:cNvPr id="9"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24">
            <a:extLst>
              <a:ext uri="{96DAC541-7B7A-43D3-8B79-37D633B846F1}">
                <asvg:svgBlip xmlns:asvg="http://schemas.microsoft.com/office/drawing/2016/SVG/main" xmlns="" r:embed="rId25"/>
              </a:ext>
            </a:extLst>
          </a:blip>
          <a:srcRect l="81836" t="-4713" b="16530"/>
          <a:stretch/>
        </p:blipFill>
        <p:spPr>
          <a:xfrm>
            <a:off x="11547793" y="188640"/>
            <a:ext cx="424356" cy="459624"/>
          </a:xfrm>
          <a:prstGeom prst="rect">
            <a:avLst/>
          </a:prstGeom>
        </p:spPr>
      </p:pic>
      <p:sp>
        <p:nvSpPr>
          <p:cNvPr id="13" name="Text Placeholder 2">
            <a:extLst>
              <a:ext uri="{FF2B5EF4-FFF2-40B4-BE49-F238E27FC236}">
                <a16:creationId xmlns:a16="http://schemas.microsoft.com/office/drawing/2014/main" xmlns="" id="{AF310831-D03E-404B-934F-73B268225B7E}"/>
              </a:ext>
            </a:extLst>
          </p:cNvPr>
          <p:cNvSpPr>
            <a:spLocks noGrp="1"/>
          </p:cNvSpPr>
          <p:nvPr>
            <p:ph type="body" idx="1"/>
          </p:nvPr>
        </p:nvSpPr>
        <p:spPr>
          <a:xfrm>
            <a:off x="413067" y="1412875"/>
            <a:ext cx="11370945" cy="5040313"/>
          </a:xfrm>
          <a:prstGeom prst="rect">
            <a:avLst/>
          </a:prstGeom>
        </p:spPr>
        <p:txBody>
          <a:bodyPr vert="horz" lIns="0" tIns="0" rIns="0" bIns="0" rtlCol="0">
            <a:normAutofit/>
          </a:body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endParaRPr lang="en-US" dirty="0"/>
          </a:p>
        </p:txBody>
      </p:sp>
      <p:sp>
        <p:nvSpPr>
          <p:cNvPr id="5" name="Rectangle 4"/>
          <p:cNvSpPr/>
          <p:nvPr userDrawn="1"/>
        </p:nvSpPr>
        <p:spPr>
          <a:xfrm>
            <a:off x="12496801" y="1590548"/>
            <a:ext cx="595070"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smtClean="0"/>
              <a:t>Capgemini Blue</a:t>
            </a:r>
          </a:p>
          <a:p>
            <a:pPr marL="171450"/>
            <a:r>
              <a:rPr lang="en-US" sz="600" dirty="0" smtClean="0"/>
              <a:t>R 0</a:t>
            </a:r>
          </a:p>
          <a:p>
            <a:pPr marL="171450"/>
            <a:r>
              <a:rPr lang="en-US" sz="600" dirty="0" smtClean="0"/>
              <a:t>G 112</a:t>
            </a:r>
          </a:p>
          <a:p>
            <a:pPr marL="171450"/>
            <a:r>
              <a:rPr lang="en-US" sz="600" dirty="0" smtClean="0"/>
              <a:t>B 173</a:t>
            </a:r>
          </a:p>
        </p:txBody>
      </p:sp>
      <p:sp>
        <p:nvSpPr>
          <p:cNvPr id="6" name="Rectangle 5"/>
          <p:cNvSpPr/>
          <p:nvPr userDrawn="1"/>
        </p:nvSpPr>
        <p:spPr>
          <a:xfrm>
            <a:off x="13091871" y="1590548"/>
            <a:ext cx="595070"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smtClean="0"/>
              <a:t>Vibrant</a:t>
            </a:r>
            <a:br>
              <a:rPr lang="en-US" sz="600" b="1" dirty="0" smtClean="0"/>
            </a:br>
            <a:r>
              <a:rPr lang="en-US" sz="600" b="1" dirty="0" smtClean="0"/>
              <a:t>Blue</a:t>
            </a:r>
          </a:p>
          <a:p>
            <a:pPr marL="171450"/>
            <a:r>
              <a:rPr lang="en-US" sz="600" dirty="0" smtClean="0"/>
              <a:t>R 18</a:t>
            </a:r>
            <a:endParaRPr lang="en-US" sz="600" dirty="0"/>
          </a:p>
          <a:p>
            <a:pPr marL="171450"/>
            <a:r>
              <a:rPr lang="en-US" sz="600" dirty="0"/>
              <a:t>G </a:t>
            </a:r>
            <a:r>
              <a:rPr lang="en-US" sz="600" dirty="0" smtClean="0"/>
              <a:t>171</a:t>
            </a:r>
            <a:endParaRPr lang="en-US" sz="600" dirty="0"/>
          </a:p>
          <a:p>
            <a:pPr marL="171450"/>
            <a:r>
              <a:rPr lang="en-US" sz="600" dirty="0"/>
              <a:t>B </a:t>
            </a:r>
            <a:r>
              <a:rPr lang="en-US" sz="600" dirty="0" smtClean="0"/>
              <a:t>219</a:t>
            </a:r>
            <a:endParaRPr lang="en-US" sz="600" dirty="0"/>
          </a:p>
        </p:txBody>
      </p:sp>
      <p:sp>
        <p:nvSpPr>
          <p:cNvPr id="7" name="Rectangle 6"/>
          <p:cNvSpPr/>
          <p:nvPr userDrawn="1"/>
        </p:nvSpPr>
        <p:spPr>
          <a:xfrm>
            <a:off x="13686941" y="1590548"/>
            <a:ext cx="595070"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smtClean="0"/>
              <a:t>Deep</a:t>
            </a:r>
            <a:br>
              <a:rPr lang="en-US" sz="600" b="1" dirty="0" smtClean="0"/>
            </a:br>
            <a:r>
              <a:rPr lang="en-US" sz="600" b="1" dirty="0" smtClean="0"/>
              <a:t>Purple</a:t>
            </a:r>
          </a:p>
          <a:p>
            <a:pPr marL="171450"/>
            <a:r>
              <a:rPr lang="en-US" sz="600" dirty="0"/>
              <a:t>R </a:t>
            </a:r>
            <a:r>
              <a:rPr lang="en-US" sz="600" dirty="0" smtClean="0"/>
              <a:t>43</a:t>
            </a:r>
            <a:endParaRPr lang="en-US" sz="600" dirty="0"/>
          </a:p>
          <a:p>
            <a:pPr marL="171450"/>
            <a:r>
              <a:rPr lang="en-US" sz="600" dirty="0"/>
              <a:t>G </a:t>
            </a:r>
            <a:r>
              <a:rPr lang="en-US" sz="600" dirty="0" smtClean="0"/>
              <a:t>10</a:t>
            </a:r>
            <a:endParaRPr lang="en-US" sz="600" dirty="0"/>
          </a:p>
          <a:p>
            <a:pPr marL="171450"/>
            <a:r>
              <a:rPr lang="en-US" sz="600" dirty="0"/>
              <a:t>B </a:t>
            </a:r>
            <a:r>
              <a:rPr lang="en-US" sz="600" dirty="0" smtClean="0"/>
              <a:t>61</a:t>
            </a:r>
            <a:endParaRPr lang="en-US" sz="600" dirty="0"/>
          </a:p>
        </p:txBody>
      </p:sp>
      <p:sp>
        <p:nvSpPr>
          <p:cNvPr id="8" name="Rectangle 7"/>
          <p:cNvSpPr/>
          <p:nvPr userDrawn="1"/>
        </p:nvSpPr>
        <p:spPr>
          <a:xfrm>
            <a:off x="14282011" y="1590548"/>
            <a:ext cx="595070"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smtClean="0"/>
              <a:t>Tech</a:t>
            </a:r>
            <a:br>
              <a:rPr lang="en-US" sz="600" b="1" dirty="0" smtClean="0"/>
            </a:br>
            <a:r>
              <a:rPr lang="en-US" sz="600" b="1" dirty="0" smtClean="0"/>
              <a:t>Red</a:t>
            </a:r>
          </a:p>
          <a:p>
            <a:pPr marL="171450"/>
            <a:r>
              <a:rPr lang="en-US" sz="600" dirty="0"/>
              <a:t>R </a:t>
            </a:r>
            <a:r>
              <a:rPr lang="en-US" sz="600" dirty="0" smtClean="0"/>
              <a:t>255</a:t>
            </a:r>
            <a:endParaRPr lang="en-US" sz="600" dirty="0"/>
          </a:p>
          <a:p>
            <a:pPr marL="171450"/>
            <a:r>
              <a:rPr lang="en-US" sz="600" dirty="0"/>
              <a:t>G </a:t>
            </a:r>
            <a:r>
              <a:rPr lang="en-US" sz="600" dirty="0" smtClean="0"/>
              <a:t>48</a:t>
            </a:r>
            <a:endParaRPr lang="en-US" sz="600" dirty="0"/>
          </a:p>
          <a:p>
            <a:pPr marL="171450"/>
            <a:r>
              <a:rPr lang="en-US" sz="600" dirty="0"/>
              <a:t>B </a:t>
            </a:r>
            <a:r>
              <a:rPr lang="en-US" sz="600" dirty="0" smtClean="0"/>
              <a:t>76</a:t>
            </a:r>
            <a:endParaRPr lang="en-US" sz="600" dirty="0"/>
          </a:p>
        </p:txBody>
      </p:sp>
      <p:sp>
        <p:nvSpPr>
          <p:cNvPr id="10" name="Rectangle 9"/>
          <p:cNvSpPr/>
          <p:nvPr userDrawn="1"/>
        </p:nvSpPr>
        <p:spPr>
          <a:xfrm>
            <a:off x="14877081" y="1590548"/>
            <a:ext cx="595070"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smtClean="0"/>
              <a:t>Zest</a:t>
            </a:r>
            <a:br>
              <a:rPr lang="en-US" sz="600" b="1" dirty="0" smtClean="0"/>
            </a:br>
            <a:r>
              <a:rPr lang="en-US" sz="600" b="1" dirty="0" smtClean="0"/>
              <a:t>Green</a:t>
            </a:r>
          </a:p>
          <a:p>
            <a:pPr marL="171450"/>
            <a:r>
              <a:rPr lang="en-US" sz="600" dirty="0"/>
              <a:t>R </a:t>
            </a:r>
            <a:r>
              <a:rPr lang="en-US" sz="600" dirty="0" smtClean="0"/>
              <a:t>149</a:t>
            </a:r>
            <a:endParaRPr lang="en-US" sz="600" dirty="0"/>
          </a:p>
          <a:p>
            <a:pPr marL="171450"/>
            <a:r>
              <a:rPr lang="en-US" sz="600" dirty="0"/>
              <a:t>G </a:t>
            </a:r>
            <a:r>
              <a:rPr lang="en-US" sz="600" dirty="0" smtClean="0"/>
              <a:t>230</a:t>
            </a:r>
            <a:endParaRPr lang="en-US" sz="600" dirty="0"/>
          </a:p>
          <a:p>
            <a:pPr marL="171450"/>
            <a:r>
              <a:rPr lang="en-US" sz="600" dirty="0"/>
              <a:t>B </a:t>
            </a:r>
            <a:r>
              <a:rPr lang="en-US" sz="600" dirty="0" smtClean="0"/>
              <a:t>22</a:t>
            </a:r>
            <a:endParaRPr lang="en-US" sz="600" dirty="0"/>
          </a:p>
        </p:txBody>
      </p:sp>
      <p:sp>
        <p:nvSpPr>
          <p:cNvPr id="11" name="Rectangle 10"/>
          <p:cNvSpPr/>
          <p:nvPr userDrawn="1"/>
        </p:nvSpPr>
        <p:spPr>
          <a:xfrm>
            <a:off x="12496801" y="2468607"/>
            <a:ext cx="595070"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Capgemini </a:t>
            </a:r>
            <a:r>
              <a:rPr lang="en-US" sz="600" b="1" dirty="0" smtClean="0"/>
              <a:t>Blue</a:t>
            </a:r>
            <a:r>
              <a:rPr lang="en-US" sz="600" dirty="0" smtClean="0"/>
              <a:t> (-50%)</a:t>
            </a:r>
            <a:endParaRPr lang="en-US" sz="600" dirty="0"/>
          </a:p>
          <a:p>
            <a:pPr marL="171450"/>
            <a:r>
              <a:rPr lang="en-US" sz="600" dirty="0"/>
              <a:t>R </a:t>
            </a:r>
            <a:r>
              <a:rPr lang="en-US" sz="600" dirty="0" smtClean="0"/>
              <a:t>128</a:t>
            </a:r>
            <a:endParaRPr lang="en-US" sz="600" dirty="0"/>
          </a:p>
          <a:p>
            <a:pPr marL="171450"/>
            <a:r>
              <a:rPr lang="en-US" sz="600" dirty="0"/>
              <a:t>G </a:t>
            </a:r>
            <a:r>
              <a:rPr lang="en-US" sz="600" dirty="0" smtClean="0"/>
              <a:t>184</a:t>
            </a:r>
            <a:endParaRPr lang="en-US" sz="600" dirty="0"/>
          </a:p>
          <a:p>
            <a:pPr marL="171450"/>
            <a:r>
              <a:rPr lang="en-US" sz="600" dirty="0"/>
              <a:t>B </a:t>
            </a:r>
            <a:r>
              <a:rPr lang="en-US" sz="600" dirty="0" smtClean="0"/>
              <a:t>214</a:t>
            </a:r>
            <a:endParaRPr lang="en-US" sz="600" dirty="0"/>
          </a:p>
        </p:txBody>
      </p:sp>
      <p:sp>
        <p:nvSpPr>
          <p:cNvPr id="12" name="Rectangle 11"/>
          <p:cNvSpPr/>
          <p:nvPr userDrawn="1"/>
        </p:nvSpPr>
        <p:spPr>
          <a:xfrm>
            <a:off x="13091871" y="2468607"/>
            <a:ext cx="595070"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smtClean="0"/>
              <a:t>Vibrant</a:t>
            </a:r>
            <a:br>
              <a:rPr lang="en-US" sz="600" b="1" dirty="0" smtClean="0"/>
            </a:br>
            <a:r>
              <a:rPr lang="en-US" sz="600" b="1" dirty="0" smtClean="0"/>
              <a:t>Blue</a:t>
            </a:r>
            <a:r>
              <a:rPr lang="en-US" sz="600" dirty="0" smtClean="0"/>
              <a:t> </a:t>
            </a:r>
            <a:r>
              <a:rPr lang="en-US" sz="600" dirty="0"/>
              <a:t>(-50%)</a:t>
            </a:r>
          </a:p>
          <a:p>
            <a:pPr marL="171450"/>
            <a:r>
              <a:rPr lang="en-US" sz="600" dirty="0"/>
              <a:t>R </a:t>
            </a:r>
            <a:r>
              <a:rPr lang="en-US" sz="600" dirty="0" smtClean="0"/>
              <a:t>136</a:t>
            </a:r>
            <a:endParaRPr lang="en-US" sz="600" dirty="0"/>
          </a:p>
          <a:p>
            <a:pPr marL="171450"/>
            <a:r>
              <a:rPr lang="en-US" sz="600" dirty="0"/>
              <a:t>G </a:t>
            </a:r>
            <a:r>
              <a:rPr lang="en-US" sz="600" dirty="0" smtClean="0"/>
              <a:t>213</a:t>
            </a:r>
            <a:endParaRPr lang="en-US" sz="600" dirty="0"/>
          </a:p>
          <a:p>
            <a:pPr marL="171450"/>
            <a:r>
              <a:rPr lang="en-US" sz="600" dirty="0"/>
              <a:t>B </a:t>
            </a:r>
            <a:r>
              <a:rPr lang="en-US" sz="600" dirty="0" smtClean="0"/>
              <a:t>237</a:t>
            </a:r>
            <a:endParaRPr lang="en-US" sz="600" dirty="0"/>
          </a:p>
        </p:txBody>
      </p:sp>
      <p:sp>
        <p:nvSpPr>
          <p:cNvPr id="14" name="Rectangle 13"/>
          <p:cNvSpPr/>
          <p:nvPr userDrawn="1"/>
        </p:nvSpPr>
        <p:spPr>
          <a:xfrm>
            <a:off x="13686941" y="2468607"/>
            <a:ext cx="595070"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smtClean="0"/>
              <a:t>Bright</a:t>
            </a:r>
            <a:r>
              <a:rPr lang="en-US" sz="600" b="1" dirty="0"/>
              <a:t/>
            </a:r>
            <a:br>
              <a:rPr lang="en-US" sz="600" b="1" dirty="0"/>
            </a:br>
            <a:r>
              <a:rPr lang="en-US" sz="600" b="1" dirty="0"/>
              <a:t>Purple</a:t>
            </a:r>
          </a:p>
          <a:p>
            <a:pPr marL="171450"/>
            <a:r>
              <a:rPr lang="en-US" sz="600" dirty="0"/>
              <a:t>R </a:t>
            </a:r>
            <a:r>
              <a:rPr lang="en-US" sz="600" dirty="0" smtClean="0"/>
              <a:t>109</a:t>
            </a:r>
            <a:endParaRPr lang="en-US" sz="600" dirty="0"/>
          </a:p>
          <a:p>
            <a:pPr marL="171450"/>
            <a:r>
              <a:rPr lang="en-US" sz="600" dirty="0"/>
              <a:t>G </a:t>
            </a:r>
            <a:r>
              <a:rPr lang="en-US" sz="600" dirty="0" smtClean="0"/>
              <a:t>100</a:t>
            </a:r>
            <a:endParaRPr lang="en-US" sz="600" dirty="0"/>
          </a:p>
          <a:p>
            <a:pPr marL="171450"/>
            <a:r>
              <a:rPr lang="en-US" sz="600" dirty="0"/>
              <a:t>B </a:t>
            </a:r>
            <a:r>
              <a:rPr lang="en-US" sz="600" dirty="0" smtClean="0"/>
              <a:t>204</a:t>
            </a:r>
            <a:endParaRPr lang="en-US" sz="600" dirty="0"/>
          </a:p>
        </p:txBody>
      </p:sp>
      <p:sp>
        <p:nvSpPr>
          <p:cNvPr id="15" name="Rectangle 14"/>
          <p:cNvSpPr/>
          <p:nvPr userDrawn="1"/>
        </p:nvSpPr>
        <p:spPr>
          <a:xfrm>
            <a:off x="14282011" y="2468607"/>
            <a:ext cx="595070"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smtClean="0"/>
              <a:t>Orange</a:t>
            </a:r>
            <a:endParaRPr lang="en-US" sz="600" b="1" dirty="0"/>
          </a:p>
          <a:p>
            <a:pPr marL="171450"/>
            <a:r>
              <a:rPr lang="en-US" sz="600" dirty="0"/>
              <a:t>R </a:t>
            </a:r>
            <a:r>
              <a:rPr lang="en-US" sz="600" dirty="0" smtClean="0"/>
              <a:t>255</a:t>
            </a:r>
            <a:endParaRPr lang="en-US" sz="600" dirty="0"/>
          </a:p>
          <a:p>
            <a:pPr marL="171450"/>
            <a:r>
              <a:rPr lang="en-US" sz="600" dirty="0"/>
              <a:t>G </a:t>
            </a:r>
            <a:r>
              <a:rPr lang="en-US" sz="600" dirty="0" smtClean="0"/>
              <a:t>99</a:t>
            </a:r>
            <a:endParaRPr lang="en-US" sz="600" dirty="0"/>
          </a:p>
          <a:p>
            <a:pPr marL="171450"/>
            <a:r>
              <a:rPr lang="en-US" sz="600" dirty="0"/>
              <a:t>B </a:t>
            </a:r>
            <a:r>
              <a:rPr lang="en-US" sz="600" dirty="0" smtClean="0"/>
              <a:t>39</a:t>
            </a:r>
            <a:endParaRPr lang="en-US" sz="600" dirty="0"/>
          </a:p>
        </p:txBody>
      </p:sp>
      <p:sp>
        <p:nvSpPr>
          <p:cNvPr id="16" name="Rectangle 15"/>
          <p:cNvSpPr/>
          <p:nvPr userDrawn="1"/>
        </p:nvSpPr>
        <p:spPr>
          <a:xfrm>
            <a:off x="14877081" y="2468607"/>
            <a:ext cx="595070"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smtClean="0"/>
              <a:t>Bright</a:t>
            </a:r>
            <a:r>
              <a:rPr lang="en-US" sz="600" b="1" dirty="0"/>
              <a:t/>
            </a:r>
            <a:br>
              <a:rPr lang="en-US" sz="600" b="1" dirty="0"/>
            </a:br>
            <a:r>
              <a:rPr lang="en-US" sz="600" b="1" dirty="0"/>
              <a:t>Green</a:t>
            </a:r>
          </a:p>
          <a:p>
            <a:pPr marL="171450"/>
            <a:r>
              <a:rPr lang="en-US" sz="600" dirty="0"/>
              <a:t>R </a:t>
            </a:r>
            <a:r>
              <a:rPr lang="en-US" sz="600" dirty="0" smtClean="0"/>
              <a:t>200</a:t>
            </a:r>
            <a:endParaRPr lang="en-US" sz="600" dirty="0"/>
          </a:p>
          <a:p>
            <a:pPr marL="171450"/>
            <a:r>
              <a:rPr lang="en-US" sz="600" dirty="0"/>
              <a:t>G </a:t>
            </a:r>
            <a:r>
              <a:rPr lang="en-US" sz="600" dirty="0" smtClean="0"/>
              <a:t>255</a:t>
            </a:r>
            <a:endParaRPr lang="en-US" sz="600" dirty="0"/>
          </a:p>
          <a:p>
            <a:pPr marL="171450"/>
            <a:r>
              <a:rPr lang="en-US" sz="600" dirty="0"/>
              <a:t>B </a:t>
            </a:r>
            <a:r>
              <a:rPr lang="en-US" sz="600" dirty="0" smtClean="0"/>
              <a:t>22</a:t>
            </a:r>
            <a:endParaRPr lang="en-US" sz="600" dirty="0"/>
          </a:p>
        </p:txBody>
      </p:sp>
      <p:sp>
        <p:nvSpPr>
          <p:cNvPr id="17" name="Rectangle 16"/>
          <p:cNvSpPr/>
          <p:nvPr userDrawn="1"/>
        </p:nvSpPr>
        <p:spPr>
          <a:xfrm>
            <a:off x="13686941" y="3089930"/>
            <a:ext cx="595070"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smtClean="0"/>
              <a:t>Purple</a:t>
            </a:r>
            <a:endParaRPr lang="en-US" sz="600" b="1" dirty="0"/>
          </a:p>
          <a:p>
            <a:pPr marL="171450"/>
            <a:r>
              <a:rPr lang="en-US" sz="600" dirty="0"/>
              <a:t>R </a:t>
            </a:r>
            <a:r>
              <a:rPr lang="en-US" sz="600" dirty="0" smtClean="0"/>
              <a:t>126</a:t>
            </a:r>
            <a:endParaRPr lang="en-US" sz="600" dirty="0"/>
          </a:p>
          <a:p>
            <a:pPr marL="171450"/>
            <a:r>
              <a:rPr lang="en-US" sz="600" dirty="0"/>
              <a:t>G </a:t>
            </a:r>
            <a:r>
              <a:rPr lang="en-US" sz="600" dirty="0" smtClean="0"/>
              <a:t>57</a:t>
            </a:r>
            <a:endParaRPr lang="en-US" sz="600" dirty="0"/>
          </a:p>
          <a:p>
            <a:pPr marL="171450"/>
            <a:r>
              <a:rPr lang="en-US" sz="600" dirty="0"/>
              <a:t>B </a:t>
            </a:r>
            <a:r>
              <a:rPr lang="en-US" sz="600" dirty="0" smtClean="0"/>
              <a:t>186</a:t>
            </a:r>
            <a:endParaRPr lang="en-US" sz="600" dirty="0"/>
          </a:p>
        </p:txBody>
      </p:sp>
      <p:sp>
        <p:nvSpPr>
          <p:cNvPr id="18" name="Rectangle 17"/>
          <p:cNvSpPr/>
          <p:nvPr userDrawn="1"/>
        </p:nvSpPr>
        <p:spPr>
          <a:xfrm>
            <a:off x="14877081" y="3089930"/>
            <a:ext cx="595070"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smtClean="0"/>
              <a:t>Green</a:t>
            </a:r>
            <a:endParaRPr lang="en-US" sz="600" b="1" dirty="0"/>
          </a:p>
          <a:p>
            <a:pPr marL="171450"/>
            <a:r>
              <a:rPr lang="en-US" sz="600" dirty="0"/>
              <a:t>R </a:t>
            </a:r>
            <a:r>
              <a:rPr lang="en-US" sz="600" dirty="0" smtClean="0"/>
              <a:t>0</a:t>
            </a:r>
            <a:endParaRPr lang="en-US" sz="600" dirty="0"/>
          </a:p>
          <a:p>
            <a:pPr marL="171450"/>
            <a:r>
              <a:rPr lang="en-US" sz="600" dirty="0"/>
              <a:t>G </a:t>
            </a:r>
            <a:r>
              <a:rPr lang="en-US" sz="600" dirty="0" smtClean="0"/>
              <a:t>195</a:t>
            </a:r>
            <a:endParaRPr lang="en-US" sz="600" dirty="0"/>
          </a:p>
          <a:p>
            <a:pPr marL="171450"/>
            <a:r>
              <a:rPr lang="en-US" sz="600" dirty="0"/>
              <a:t>B </a:t>
            </a:r>
            <a:r>
              <a:rPr lang="en-US" sz="600" dirty="0" smtClean="0"/>
              <a:t>123</a:t>
            </a:r>
            <a:endParaRPr lang="en-US" sz="600" dirty="0"/>
          </a:p>
        </p:txBody>
      </p:sp>
      <p:sp>
        <p:nvSpPr>
          <p:cNvPr id="19" name="Rectangle 18"/>
          <p:cNvSpPr/>
          <p:nvPr userDrawn="1"/>
        </p:nvSpPr>
        <p:spPr>
          <a:xfrm>
            <a:off x="14877081" y="4948917"/>
            <a:ext cx="595070"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smtClean="0"/>
              <a:t>Dark</a:t>
            </a:r>
            <a:r>
              <a:rPr lang="en-US" sz="600" b="1" dirty="0"/>
              <a:t/>
            </a:r>
            <a:br>
              <a:rPr lang="en-US" sz="600" b="1" dirty="0"/>
            </a:br>
            <a:r>
              <a:rPr lang="en-US" sz="600" b="1" dirty="0"/>
              <a:t>Green</a:t>
            </a:r>
          </a:p>
          <a:p>
            <a:pPr marL="171450"/>
            <a:r>
              <a:rPr lang="en-US" sz="600" dirty="0"/>
              <a:t>R </a:t>
            </a:r>
            <a:r>
              <a:rPr lang="en-US" sz="600" dirty="0" smtClean="0"/>
              <a:t>21</a:t>
            </a:r>
            <a:endParaRPr lang="en-US" sz="600" dirty="0"/>
          </a:p>
          <a:p>
            <a:pPr marL="171450"/>
            <a:r>
              <a:rPr lang="en-US" sz="600" dirty="0"/>
              <a:t>G </a:t>
            </a:r>
            <a:r>
              <a:rPr lang="en-US" sz="600" dirty="0" smtClean="0"/>
              <a:t>99</a:t>
            </a:r>
            <a:endParaRPr lang="en-US" sz="600" dirty="0"/>
          </a:p>
          <a:p>
            <a:pPr marL="171450"/>
            <a:r>
              <a:rPr lang="en-US" sz="600" dirty="0"/>
              <a:t>B </a:t>
            </a:r>
            <a:r>
              <a:rPr lang="en-US" sz="600" dirty="0" smtClean="0"/>
              <a:t>107</a:t>
            </a:r>
            <a:endParaRPr lang="en-US" sz="600" dirty="0"/>
          </a:p>
        </p:txBody>
      </p:sp>
      <p:sp>
        <p:nvSpPr>
          <p:cNvPr id="20" name="Rectangle 19"/>
          <p:cNvSpPr/>
          <p:nvPr userDrawn="1"/>
        </p:nvSpPr>
        <p:spPr>
          <a:xfrm>
            <a:off x="14877081" y="4330085"/>
            <a:ext cx="595070"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smtClean="0"/>
              <a:t>Aqua</a:t>
            </a:r>
            <a:endParaRPr lang="en-US" sz="600" b="1" dirty="0"/>
          </a:p>
          <a:p>
            <a:pPr marL="171450"/>
            <a:r>
              <a:rPr lang="en-US" sz="600" dirty="0"/>
              <a:t>R </a:t>
            </a:r>
            <a:r>
              <a:rPr lang="en-US" sz="600" dirty="0" smtClean="0"/>
              <a:t>15</a:t>
            </a:r>
            <a:endParaRPr lang="en-US" sz="600" dirty="0"/>
          </a:p>
          <a:p>
            <a:pPr marL="171450"/>
            <a:r>
              <a:rPr lang="en-US" sz="600" dirty="0"/>
              <a:t>G </a:t>
            </a:r>
            <a:r>
              <a:rPr lang="en-US" sz="600" dirty="0" smtClean="0"/>
              <a:t>153</a:t>
            </a:r>
            <a:endParaRPr lang="en-US" sz="600" dirty="0"/>
          </a:p>
          <a:p>
            <a:pPr marL="171450"/>
            <a:r>
              <a:rPr lang="en-US" sz="600" dirty="0"/>
              <a:t>B </a:t>
            </a:r>
            <a:r>
              <a:rPr lang="en-US" sz="600" dirty="0" smtClean="0"/>
              <a:t>156</a:t>
            </a:r>
            <a:endParaRPr lang="en-US" sz="600" dirty="0"/>
          </a:p>
        </p:txBody>
      </p:sp>
      <p:sp>
        <p:nvSpPr>
          <p:cNvPr id="21" name="Rectangle 20"/>
          <p:cNvSpPr/>
          <p:nvPr userDrawn="1"/>
        </p:nvSpPr>
        <p:spPr>
          <a:xfrm>
            <a:off x="14877081" y="3711253"/>
            <a:ext cx="595070"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smtClean="0"/>
              <a:t>Bright</a:t>
            </a:r>
            <a:r>
              <a:rPr lang="en-US" sz="600" b="1" dirty="0"/>
              <a:t/>
            </a:r>
            <a:br>
              <a:rPr lang="en-US" sz="600" b="1" dirty="0"/>
            </a:br>
            <a:r>
              <a:rPr lang="en-US" sz="600" b="1" dirty="0" smtClean="0"/>
              <a:t>Aqua</a:t>
            </a:r>
            <a:endParaRPr lang="en-US" sz="600" b="1" dirty="0"/>
          </a:p>
          <a:p>
            <a:pPr marL="171450"/>
            <a:r>
              <a:rPr lang="en-US" sz="600" dirty="0"/>
              <a:t>R </a:t>
            </a:r>
            <a:r>
              <a:rPr lang="en-US" sz="600" dirty="0" smtClean="0"/>
              <a:t>1</a:t>
            </a:r>
            <a:endParaRPr lang="en-US" sz="600" dirty="0"/>
          </a:p>
          <a:p>
            <a:pPr marL="171450"/>
            <a:r>
              <a:rPr lang="en-US" sz="600" dirty="0"/>
              <a:t>G </a:t>
            </a:r>
            <a:r>
              <a:rPr lang="en-US" sz="600" dirty="0" smtClean="0"/>
              <a:t>209</a:t>
            </a:r>
            <a:endParaRPr lang="en-US" sz="600" dirty="0"/>
          </a:p>
          <a:p>
            <a:pPr marL="171450"/>
            <a:r>
              <a:rPr lang="en-US" sz="600" dirty="0"/>
              <a:t>B </a:t>
            </a:r>
            <a:r>
              <a:rPr lang="en-US" sz="600" dirty="0" smtClean="0"/>
              <a:t>208</a:t>
            </a:r>
            <a:endParaRPr lang="en-US" sz="600" dirty="0"/>
          </a:p>
        </p:txBody>
      </p:sp>
      <p:sp>
        <p:nvSpPr>
          <p:cNvPr id="22" name="Rectangle 21"/>
          <p:cNvSpPr/>
          <p:nvPr userDrawn="1"/>
        </p:nvSpPr>
        <p:spPr>
          <a:xfrm>
            <a:off x="14282011" y="3089930"/>
            <a:ext cx="595070"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Peach</a:t>
            </a:r>
          </a:p>
          <a:p>
            <a:pPr marL="171450"/>
            <a:r>
              <a:rPr lang="en-US" sz="600" dirty="0"/>
              <a:t>R 255</a:t>
            </a:r>
          </a:p>
          <a:p>
            <a:pPr marL="171450"/>
            <a:r>
              <a:rPr lang="en-US" sz="600" dirty="0"/>
              <a:t>G 126</a:t>
            </a:r>
          </a:p>
          <a:p>
            <a:pPr marL="171450"/>
            <a:r>
              <a:rPr lang="en-US" sz="600" dirty="0"/>
              <a:t>B 131</a:t>
            </a:r>
          </a:p>
        </p:txBody>
      </p:sp>
      <p:sp>
        <p:nvSpPr>
          <p:cNvPr id="23" name="Rectangle 22"/>
          <p:cNvSpPr/>
          <p:nvPr userDrawn="1"/>
        </p:nvSpPr>
        <p:spPr>
          <a:xfrm>
            <a:off x="14282011" y="3711253"/>
            <a:ext cx="595070"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smtClean="0"/>
              <a:t>Light</a:t>
            </a:r>
            <a:br>
              <a:rPr lang="en-US" sz="600" b="1" dirty="0" smtClean="0"/>
            </a:br>
            <a:r>
              <a:rPr lang="en-US" sz="600" b="1" dirty="0" smtClean="0"/>
              <a:t>Claret</a:t>
            </a:r>
            <a:endParaRPr lang="en-US" sz="600" b="1" dirty="0"/>
          </a:p>
          <a:p>
            <a:pPr marL="171450"/>
            <a:r>
              <a:rPr lang="en-US" sz="600" dirty="0"/>
              <a:t>R </a:t>
            </a:r>
            <a:r>
              <a:rPr lang="en-US" sz="600" dirty="0" smtClean="0"/>
              <a:t>203</a:t>
            </a:r>
            <a:endParaRPr lang="en-US" sz="600" dirty="0"/>
          </a:p>
          <a:p>
            <a:pPr marL="171450"/>
            <a:r>
              <a:rPr lang="en-US" sz="600" dirty="0"/>
              <a:t>G </a:t>
            </a:r>
            <a:r>
              <a:rPr lang="en-US" sz="600" dirty="0" smtClean="0"/>
              <a:t>41</a:t>
            </a:r>
            <a:endParaRPr lang="en-US" sz="600" dirty="0"/>
          </a:p>
          <a:p>
            <a:pPr marL="171450"/>
            <a:r>
              <a:rPr lang="en-US" sz="600" dirty="0"/>
              <a:t>B </a:t>
            </a:r>
            <a:r>
              <a:rPr lang="en-US" sz="600" dirty="0" smtClean="0"/>
              <a:t>128</a:t>
            </a:r>
            <a:endParaRPr lang="en-US" sz="600" dirty="0"/>
          </a:p>
        </p:txBody>
      </p:sp>
      <p:sp>
        <p:nvSpPr>
          <p:cNvPr id="24" name="Rectangle 23"/>
          <p:cNvSpPr/>
          <p:nvPr userDrawn="1"/>
        </p:nvSpPr>
        <p:spPr>
          <a:xfrm>
            <a:off x="14282011" y="4330085"/>
            <a:ext cx="595070"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smtClean="0"/>
              <a:t>Claret</a:t>
            </a:r>
            <a:endParaRPr lang="en-US" sz="600" b="1" dirty="0"/>
          </a:p>
          <a:p>
            <a:pPr marL="171450"/>
            <a:r>
              <a:rPr lang="en-US" sz="600" dirty="0"/>
              <a:t>R </a:t>
            </a:r>
            <a:r>
              <a:rPr lang="en-US" sz="600" dirty="0" smtClean="0"/>
              <a:t>134</a:t>
            </a:r>
            <a:endParaRPr lang="en-US" sz="600" dirty="0"/>
          </a:p>
          <a:p>
            <a:pPr marL="171450"/>
            <a:r>
              <a:rPr lang="en-US" sz="600" dirty="0"/>
              <a:t>G </a:t>
            </a:r>
            <a:r>
              <a:rPr lang="en-US" sz="600" dirty="0" smtClean="0"/>
              <a:t>8</a:t>
            </a:r>
            <a:endParaRPr lang="en-US" sz="600" dirty="0"/>
          </a:p>
          <a:p>
            <a:pPr marL="171450"/>
            <a:r>
              <a:rPr lang="en-US" sz="600" dirty="0"/>
              <a:t>B </a:t>
            </a:r>
            <a:r>
              <a:rPr lang="en-US" sz="600" dirty="0" smtClean="0"/>
              <a:t>100</a:t>
            </a:r>
            <a:endParaRPr lang="en-US" sz="600" dirty="0"/>
          </a:p>
        </p:txBody>
      </p:sp>
      <p:sp>
        <p:nvSpPr>
          <p:cNvPr id="25" name="Rectangle 24"/>
          <p:cNvSpPr/>
          <p:nvPr userDrawn="1"/>
        </p:nvSpPr>
        <p:spPr>
          <a:xfrm>
            <a:off x="12496801" y="1405970"/>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smtClean="0">
                <a:solidFill>
                  <a:schemeClr val="tx2"/>
                </a:solidFill>
              </a:rPr>
              <a:t>Primary</a:t>
            </a:r>
            <a:endParaRPr lang="en-US" sz="1000" b="1" dirty="0">
              <a:solidFill>
                <a:schemeClr val="tx2"/>
              </a:solidFill>
            </a:endParaRPr>
          </a:p>
        </p:txBody>
      </p:sp>
      <p:sp>
        <p:nvSpPr>
          <p:cNvPr id="26" name="Rectangle 25"/>
          <p:cNvSpPr/>
          <p:nvPr userDrawn="1"/>
        </p:nvSpPr>
        <p:spPr>
          <a:xfrm>
            <a:off x="12496801" y="2285400"/>
            <a:ext cx="843180"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smtClean="0">
                <a:solidFill>
                  <a:schemeClr val="tx2"/>
                </a:solidFill>
              </a:rPr>
              <a:t>Infographic</a:t>
            </a:r>
            <a:endParaRPr lang="en-US" sz="1000" b="1" dirty="0">
              <a:solidFill>
                <a:schemeClr val="tx2"/>
              </a:solidFill>
            </a:endParaRPr>
          </a:p>
        </p:txBody>
      </p:sp>
      <p:sp>
        <p:nvSpPr>
          <p:cNvPr id="27" name="Rectangle 26"/>
          <p:cNvSpPr/>
          <p:nvPr userDrawn="1"/>
        </p:nvSpPr>
        <p:spPr>
          <a:xfrm>
            <a:off x="13686941" y="1405970"/>
            <a:ext cx="75341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smtClean="0">
                <a:solidFill>
                  <a:schemeClr val="tx2"/>
                </a:solidFill>
              </a:rPr>
              <a:t>Secondary</a:t>
            </a:r>
            <a:endParaRPr lang="en-US" sz="1000" b="1" dirty="0">
              <a:solidFill>
                <a:schemeClr val="tx2"/>
              </a:solidFill>
            </a:endParaRPr>
          </a:p>
        </p:txBody>
      </p:sp>
      <p:sp>
        <p:nvSpPr>
          <p:cNvPr id="28" name="Rectangle 27"/>
          <p:cNvSpPr/>
          <p:nvPr userDrawn="1"/>
        </p:nvSpPr>
        <p:spPr>
          <a:xfrm>
            <a:off x="13686941" y="3711253"/>
            <a:ext cx="595070"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smtClean="0"/>
              <a:t>Dark</a:t>
            </a:r>
            <a:r>
              <a:rPr lang="en-US" sz="600" b="1" dirty="0"/>
              <a:t/>
            </a:r>
            <a:br>
              <a:rPr lang="en-US" sz="600" b="1" dirty="0"/>
            </a:br>
            <a:r>
              <a:rPr lang="en-US" sz="600" b="1" dirty="0"/>
              <a:t>Purple</a:t>
            </a:r>
          </a:p>
          <a:p>
            <a:pPr marL="171450"/>
            <a:r>
              <a:rPr lang="en-US" sz="600" dirty="0"/>
              <a:t>R </a:t>
            </a:r>
            <a:r>
              <a:rPr lang="en-US" sz="600" dirty="0" smtClean="0"/>
              <a:t>71</a:t>
            </a:r>
            <a:endParaRPr lang="en-US" sz="600" dirty="0"/>
          </a:p>
          <a:p>
            <a:pPr marL="171450"/>
            <a:r>
              <a:rPr lang="en-US" sz="600" dirty="0"/>
              <a:t>G </a:t>
            </a:r>
            <a:r>
              <a:rPr lang="en-US" sz="600" dirty="0" smtClean="0"/>
              <a:t>1</a:t>
            </a:r>
            <a:endParaRPr lang="en-US" sz="600" dirty="0"/>
          </a:p>
          <a:p>
            <a:pPr marL="171450"/>
            <a:r>
              <a:rPr lang="en-US" sz="600" dirty="0"/>
              <a:t>B </a:t>
            </a:r>
            <a:r>
              <a:rPr lang="en-US" sz="600" dirty="0" smtClean="0"/>
              <a:t>167</a:t>
            </a:r>
            <a:endParaRPr lang="en-US" sz="600" dirty="0"/>
          </a:p>
        </p:txBody>
      </p:sp>
    </p:spTree>
    <p:extLst>
      <p:ext uri="{BB962C8B-B14F-4D97-AF65-F5344CB8AC3E}">
        <p14:creationId xmlns:p14="http://schemas.microsoft.com/office/powerpoint/2010/main" val="1762778664"/>
      </p:ext>
    </p:extLst>
  </p:cSld>
  <p:clrMap bg1="lt1" tx1="dk1" bg2="lt2" tx2="dk2" accent1="accent1" accent2="accent2" accent3="accent3" accent4="accent4" accent5="accent5" accent6="accent6" hlink="hlink" folHlink="folHlink"/>
  <p:sldLayoutIdLst>
    <p:sldLayoutId id="2147483786" r:id="rId1"/>
    <p:sldLayoutId id="2147483722" r:id="rId2"/>
    <p:sldLayoutId id="2147483672" r:id="rId3"/>
    <p:sldLayoutId id="2147483811" r:id="rId4"/>
    <p:sldLayoutId id="2147483781" r:id="rId5"/>
    <p:sldLayoutId id="2147483780" r:id="rId6"/>
    <p:sldLayoutId id="2147483779" r:id="rId7"/>
    <p:sldLayoutId id="2147483778" r:id="rId8"/>
    <p:sldLayoutId id="2147483733" r:id="rId9"/>
    <p:sldLayoutId id="2147483734" r:id="rId10"/>
    <p:sldLayoutId id="2147483735" r:id="rId11"/>
    <p:sldLayoutId id="2147483736" r:id="rId12"/>
    <p:sldLayoutId id="2147483785" r:id="rId13"/>
    <p:sldLayoutId id="2147483737" r:id="rId14"/>
    <p:sldLayoutId id="2147483738" r:id="rId15"/>
    <p:sldLayoutId id="2147483739" r:id="rId16"/>
    <p:sldLayoutId id="2147483740" r:id="rId17"/>
    <p:sldLayoutId id="2147483794" r:id="rId18"/>
    <p:sldLayoutId id="2147483793" r:id="rId19"/>
    <p:sldLayoutId id="2147483792" r:id="rId20"/>
    <p:sldLayoutId id="2147483787" r:id="rId21"/>
    <p:sldLayoutId id="2147483799" r:id="rId22"/>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userDrawn="1">
          <p15:clr>
            <a:srgbClr val="F26B43"/>
          </p15:clr>
        </p15:guide>
        <p15:guide id="2" pos="7423" userDrawn="1">
          <p15:clr>
            <a:srgbClr val="F26B43"/>
          </p15:clr>
        </p15:guide>
        <p15:guide id="3" pos="257" userDrawn="1">
          <p15:clr>
            <a:srgbClr val="F26B43"/>
          </p15:clr>
        </p15:guide>
        <p15:guide id="4" orient="horz" pos="4065" userDrawn="1">
          <p15:clr>
            <a:srgbClr val="F26B43"/>
          </p15:clr>
        </p15:guide>
        <p15:guide id="5" orient="horz" pos="799" userDrawn="1">
          <p15:clr>
            <a:srgbClr val="F26B43"/>
          </p15:clr>
        </p15:guide>
        <p15:guide id="6" orient="horz" pos="890" userDrawn="1">
          <p15:clr>
            <a:srgbClr val="F26B43"/>
          </p15:clr>
        </p15:guide>
        <p15:guide id="7" pos="3840" userDrawn="1">
          <p15:clr>
            <a:srgbClr val="F26B43"/>
          </p15:clr>
        </p15:guide>
        <p15:guide id="8" pos="3749" userDrawn="1">
          <p15:clr>
            <a:srgbClr val="F26B43"/>
          </p15:clr>
        </p15:guide>
        <p15:guide id="9" pos="3931"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6" name="Rectangle 15"/>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20">
            <a:extLst>
              <a:ext uri="{96DAC541-7B7A-43D3-8B79-37D633B846F1}">
                <asvg:svgBlip xmlns:asvg="http://schemas.microsoft.com/office/drawing/2016/SVG/main" xmlns="" r:embed="rId21"/>
              </a:ext>
            </a:extLst>
          </a:blip>
          <a:srcRect l="81836" t="-4713" b="16530"/>
          <a:stretch/>
        </p:blipFill>
        <p:spPr>
          <a:xfrm>
            <a:off x="11547793" y="188640"/>
            <a:ext cx="424356" cy="459624"/>
          </a:xfrm>
          <a:prstGeom prst="rect">
            <a:avLst/>
          </a:prstGeom>
        </p:spPr>
      </p:pic>
      <p:sp>
        <p:nvSpPr>
          <p:cNvPr id="14" name="Title Placeholder 1">
            <a:extLst>
              <a:ext uri="{FF2B5EF4-FFF2-40B4-BE49-F238E27FC236}">
                <a16:creationId xmlns:a16="http://schemas.microsoft.com/office/drawing/2014/main" xmlns="" id="{F2EB016D-CF9A-4584-982E-40465F70132F}"/>
              </a:ext>
            </a:extLst>
          </p:cNvPr>
          <p:cNvSpPr>
            <a:spLocks noGrp="1"/>
          </p:cNvSpPr>
          <p:nvPr>
            <p:ph type="title"/>
          </p:nvPr>
        </p:nvSpPr>
        <p:spPr>
          <a:xfrm>
            <a:off x="407988" y="404813"/>
            <a:ext cx="11016604" cy="863601"/>
          </a:xfrm>
          <a:prstGeom prst="rect">
            <a:avLst/>
          </a:prstGeom>
        </p:spPr>
        <p:txBody>
          <a:bodyPr vert="horz" lIns="0" tIns="0" rIns="0" bIns="0" rtlCol="0" anchor="t">
            <a:normAutofit/>
          </a:bodyPr>
          <a:lstStyle/>
          <a:p>
            <a:pPr lvl="0">
              <a:lnSpc>
                <a:spcPts val="3000"/>
              </a:lnSpc>
            </a:pPr>
            <a:r>
              <a:rPr lang="en-US" dirty="0" smtClean="0"/>
              <a:t>Click to </a:t>
            </a:r>
            <a:r>
              <a:rPr lang="en-US" dirty="0"/>
              <a:t>edit Master title style</a:t>
            </a:r>
            <a:endParaRPr lang="pt-PT" dirty="0"/>
          </a:p>
        </p:txBody>
      </p:sp>
      <p:sp>
        <p:nvSpPr>
          <p:cNvPr id="15" name="Text Placeholder 2">
            <a:extLst>
              <a:ext uri="{FF2B5EF4-FFF2-40B4-BE49-F238E27FC236}">
                <a16:creationId xmlns:a16="http://schemas.microsoft.com/office/drawing/2014/main" xmlns="" id="{AF310831-D03E-404B-934F-73B268225B7E}"/>
              </a:ext>
            </a:extLst>
          </p:cNvPr>
          <p:cNvSpPr>
            <a:spLocks noGrp="1"/>
          </p:cNvSpPr>
          <p:nvPr>
            <p:ph type="body" idx="1"/>
          </p:nvPr>
        </p:nvSpPr>
        <p:spPr>
          <a:xfrm>
            <a:off x="413067" y="1412875"/>
            <a:ext cx="11370945" cy="5040313"/>
          </a:xfrm>
          <a:prstGeom prst="rect">
            <a:avLst/>
          </a:prstGeom>
        </p:spPr>
        <p:txBody>
          <a:bodyPr vert="horz" lIns="0" tIns="0" rIns="0" bIns="0" rtlCol="0">
            <a:normAutofit/>
          </a:body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endParaRPr lang="en-US" dirty="0"/>
          </a:p>
        </p:txBody>
      </p:sp>
      <p:sp>
        <p:nvSpPr>
          <p:cNvPr id="6" name="Rectangle 5"/>
          <p:cNvSpPr/>
          <p:nvPr userDrawn="1"/>
        </p:nvSpPr>
        <p:spPr>
          <a:xfrm>
            <a:off x="12496801" y="1590548"/>
            <a:ext cx="595070"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smtClean="0"/>
              <a:t>Capgemini Blue</a:t>
            </a:r>
          </a:p>
          <a:p>
            <a:pPr marL="171450"/>
            <a:r>
              <a:rPr lang="en-US" sz="600" dirty="0" smtClean="0"/>
              <a:t>R 0</a:t>
            </a:r>
          </a:p>
          <a:p>
            <a:pPr marL="171450"/>
            <a:r>
              <a:rPr lang="en-US" sz="600" dirty="0" smtClean="0"/>
              <a:t>G 112</a:t>
            </a:r>
          </a:p>
          <a:p>
            <a:pPr marL="171450"/>
            <a:r>
              <a:rPr lang="en-US" sz="600" dirty="0" smtClean="0"/>
              <a:t>B 173</a:t>
            </a:r>
          </a:p>
        </p:txBody>
      </p:sp>
      <p:sp>
        <p:nvSpPr>
          <p:cNvPr id="7" name="Rectangle 6"/>
          <p:cNvSpPr/>
          <p:nvPr userDrawn="1"/>
        </p:nvSpPr>
        <p:spPr>
          <a:xfrm>
            <a:off x="13091871" y="1590548"/>
            <a:ext cx="595070"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smtClean="0"/>
              <a:t>Vibrant</a:t>
            </a:r>
            <a:br>
              <a:rPr lang="en-US" sz="600" b="1" dirty="0" smtClean="0"/>
            </a:br>
            <a:r>
              <a:rPr lang="en-US" sz="600" b="1" dirty="0" smtClean="0"/>
              <a:t>Blue</a:t>
            </a:r>
          </a:p>
          <a:p>
            <a:pPr marL="171450"/>
            <a:r>
              <a:rPr lang="en-US" sz="600" dirty="0" smtClean="0"/>
              <a:t>R 18</a:t>
            </a:r>
            <a:endParaRPr lang="en-US" sz="600" dirty="0"/>
          </a:p>
          <a:p>
            <a:pPr marL="171450"/>
            <a:r>
              <a:rPr lang="en-US" sz="600" dirty="0"/>
              <a:t>G </a:t>
            </a:r>
            <a:r>
              <a:rPr lang="en-US" sz="600" dirty="0" smtClean="0"/>
              <a:t>171</a:t>
            </a:r>
            <a:endParaRPr lang="en-US" sz="600" dirty="0"/>
          </a:p>
          <a:p>
            <a:pPr marL="171450"/>
            <a:r>
              <a:rPr lang="en-US" sz="600" dirty="0"/>
              <a:t>B </a:t>
            </a:r>
            <a:r>
              <a:rPr lang="en-US" sz="600" dirty="0" smtClean="0"/>
              <a:t>219</a:t>
            </a:r>
            <a:endParaRPr lang="en-US" sz="600" dirty="0"/>
          </a:p>
        </p:txBody>
      </p:sp>
      <p:sp>
        <p:nvSpPr>
          <p:cNvPr id="8" name="Rectangle 7"/>
          <p:cNvSpPr/>
          <p:nvPr userDrawn="1"/>
        </p:nvSpPr>
        <p:spPr>
          <a:xfrm>
            <a:off x="13686941" y="1590548"/>
            <a:ext cx="595070"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smtClean="0"/>
              <a:t>Deep</a:t>
            </a:r>
            <a:br>
              <a:rPr lang="en-US" sz="600" b="1" dirty="0" smtClean="0"/>
            </a:br>
            <a:r>
              <a:rPr lang="en-US" sz="600" b="1" dirty="0" smtClean="0"/>
              <a:t>Purple</a:t>
            </a:r>
          </a:p>
          <a:p>
            <a:pPr marL="171450"/>
            <a:r>
              <a:rPr lang="en-US" sz="600" dirty="0"/>
              <a:t>R </a:t>
            </a:r>
            <a:r>
              <a:rPr lang="en-US" sz="600" dirty="0" smtClean="0"/>
              <a:t>43</a:t>
            </a:r>
            <a:endParaRPr lang="en-US" sz="600" dirty="0"/>
          </a:p>
          <a:p>
            <a:pPr marL="171450"/>
            <a:r>
              <a:rPr lang="en-US" sz="600" dirty="0"/>
              <a:t>G </a:t>
            </a:r>
            <a:r>
              <a:rPr lang="en-US" sz="600" dirty="0" smtClean="0"/>
              <a:t>10</a:t>
            </a:r>
            <a:endParaRPr lang="en-US" sz="600" dirty="0"/>
          </a:p>
          <a:p>
            <a:pPr marL="171450"/>
            <a:r>
              <a:rPr lang="en-US" sz="600" dirty="0"/>
              <a:t>B </a:t>
            </a:r>
            <a:r>
              <a:rPr lang="en-US" sz="600" dirty="0" smtClean="0"/>
              <a:t>61</a:t>
            </a:r>
            <a:endParaRPr lang="en-US" sz="600" dirty="0"/>
          </a:p>
        </p:txBody>
      </p:sp>
      <p:sp>
        <p:nvSpPr>
          <p:cNvPr id="9" name="Rectangle 8"/>
          <p:cNvSpPr/>
          <p:nvPr userDrawn="1"/>
        </p:nvSpPr>
        <p:spPr>
          <a:xfrm>
            <a:off x="14282011" y="1590548"/>
            <a:ext cx="595070"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smtClean="0"/>
              <a:t>Tech</a:t>
            </a:r>
            <a:br>
              <a:rPr lang="en-US" sz="600" b="1" dirty="0" smtClean="0"/>
            </a:br>
            <a:r>
              <a:rPr lang="en-US" sz="600" b="1" dirty="0" smtClean="0"/>
              <a:t>Red</a:t>
            </a:r>
          </a:p>
          <a:p>
            <a:pPr marL="171450"/>
            <a:r>
              <a:rPr lang="en-US" sz="600" dirty="0"/>
              <a:t>R </a:t>
            </a:r>
            <a:r>
              <a:rPr lang="en-US" sz="600" dirty="0" smtClean="0"/>
              <a:t>255</a:t>
            </a:r>
            <a:endParaRPr lang="en-US" sz="600" dirty="0"/>
          </a:p>
          <a:p>
            <a:pPr marL="171450"/>
            <a:r>
              <a:rPr lang="en-US" sz="600" dirty="0"/>
              <a:t>G </a:t>
            </a:r>
            <a:r>
              <a:rPr lang="en-US" sz="600" dirty="0" smtClean="0"/>
              <a:t>48</a:t>
            </a:r>
            <a:endParaRPr lang="en-US" sz="600" dirty="0"/>
          </a:p>
          <a:p>
            <a:pPr marL="171450"/>
            <a:r>
              <a:rPr lang="en-US" sz="600" dirty="0"/>
              <a:t>B </a:t>
            </a:r>
            <a:r>
              <a:rPr lang="en-US" sz="600" dirty="0" smtClean="0"/>
              <a:t>76</a:t>
            </a:r>
            <a:endParaRPr lang="en-US" sz="600" dirty="0"/>
          </a:p>
        </p:txBody>
      </p:sp>
      <p:sp>
        <p:nvSpPr>
          <p:cNvPr id="10" name="Rectangle 9"/>
          <p:cNvSpPr/>
          <p:nvPr userDrawn="1"/>
        </p:nvSpPr>
        <p:spPr>
          <a:xfrm>
            <a:off x="14877081" y="1590548"/>
            <a:ext cx="595070"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smtClean="0"/>
              <a:t>Zest</a:t>
            </a:r>
            <a:br>
              <a:rPr lang="en-US" sz="600" b="1" dirty="0" smtClean="0"/>
            </a:br>
            <a:r>
              <a:rPr lang="en-US" sz="600" b="1" dirty="0" smtClean="0"/>
              <a:t>Green</a:t>
            </a:r>
          </a:p>
          <a:p>
            <a:pPr marL="171450"/>
            <a:r>
              <a:rPr lang="en-US" sz="600" dirty="0"/>
              <a:t>R </a:t>
            </a:r>
            <a:r>
              <a:rPr lang="en-US" sz="600" dirty="0" smtClean="0"/>
              <a:t>149</a:t>
            </a:r>
            <a:endParaRPr lang="en-US" sz="600" dirty="0"/>
          </a:p>
          <a:p>
            <a:pPr marL="171450"/>
            <a:r>
              <a:rPr lang="en-US" sz="600" dirty="0"/>
              <a:t>G </a:t>
            </a:r>
            <a:r>
              <a:rPr lang="en-US" sz="600" dirty="0" smtClean="0"/>
              <a:t>230</a:t>
            </a:r>
            <a:endParaRPr lang="en-US" sz="600" dirty="0"/>
          </a:p>
          <a:p>
            <a:pPr marL="171450"/>
            <a:r>
              <a:rPr lang="en-US" sz="600" dirty="0"/>
              <a:t>B </a:t>
            </a:r>
            <a:r>
              <a:rPr lang="en-US" sz="600" dirty="0" smtClean="0"/>
              <a:t>22</a:t>
            </a:r>
            <a:endParaRPr lang="en-US" sz="600" dirty="0"/>
          </a:p>
        </p:txBody>
      </p:sp>
      <p:sp>
        <p:nvSpPr>
          <p:cNvPr id="11" name="Rectangle 10"/>
          <p:cNvSpPr/>
          <p:nvPr userDrawn="1"/>
        </p:nvSpPr>
        <p:spPr>
          <a:xfrm>
            <a:off x="12496801" y="2468607"/>
            <a:ext cx="595070"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Capgemini </a:t>
            </a:r>
            <a:r>
              <a:rPr lang="en-US" sz="600" b="1" dirty="0" smtClean="0"/>
              <a:t>Blue</a:t>
            </a:r>
            <a:r>
              <a:rPr lang="en-US" sz="600" dirty="0" smtClean="0"/>
              <a:t> (-50%)</a:t>
            </a:r>
            <a:endParaRPr lang="en-US" sz="600" dirty="0"/>
          </a:p>
          <a:p>
            <a:pPr marL="171450"/>
            <a:r>
              <a:rPr lang="en-US" sz="600" dirty="0"/>
              <a:t>R </a:t>
            </a:r>
            <a:r>
              <a:rPr lang="en-US" sz="600" dirty="0" smtClean="0"/>
              <a:t>128</a:t>
            </a:r>
            <a:endParaRPr lang="en-US" sz="600" dirty="0"/>
          </a:p>
          <a:p>
            <a:pPr marL="171450"/>
            <a:r>
              <a:rPr lang="en-US" sz="600" dirty="0"/>
              <a:t>G </a:t>
            </a:r>
            <a:r>
              <a:rPr lang="en-US" sz="600" dirty="0" smtClean="0"/>
              <a:t>184</a:t>
            </a:r>
            <a:endParaRPr lang="en-US" sz="600" dirty="0"/>
          </a:p>
          <a:p>
            <a:pPr marL="171450"/>
            <a:r>
              <a:rPr lang="en-US" sz="600" dirty="0"/>
              <a:t>B </a:t>
            </a:r>
            <a:r>
              <a:rPr lang="en-US" sz="600" dirty="0" smtClean="0"/>
              <a:t>214</a:t>
            </a:r>
            <a:endParaRPr lang="en-US" sz="600" dirty="0"/>
          </a:p>
        </p:txBody>
      </p:sp>
      <p:sp>
        <p:nvSpPr>
          <p:cNvPr id="12" name="Rectangle 11"/>
          <p:cNvSpPr/>
          <p:nvPr userDrawn="1"/>
        </p:nvSpPr>
        <p:spPr>
          <a:xfrm>
            <a:off x="13091871" y="2468607"/>
            <a:ext cx="595070"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smtClean="0"/>
              <a:t>Vibrant</a:t>
            </a:r>
            <a:br>
              <a:rPr lang="en-US" sz="600" b="1" dirty="0" smtClean="0"/>
            </a:br>
            <a:r>
              <a:rPr lang="en-US" sz="600" b="1" dirty="0" smtClean="0"/>
              <a:t>Blue</a:t>
            </a:r>
            <a:r>
              <a:rPr lang="en-US" sz="600" dirty="0" smtClean="0"/>
              <a:t> </a:t>
            </a:r>
            <a:r>
              <a:rPr lang="en-US" sz="600" dirty="0"/>
              <a:t>(-50%)</a:t>
            </a:r>
          </a:p>
          <a:p>
            <a:pPr marL="171450"/>
            <a:r>
              <a:rPr lang="en-US" sz="600" dirty="0"/>
              <a:t>R </a:t>
            </a:r>
            <a:r>
              <a:rPr lang="en-US" sz="600" dirty="0" smtClean="0"/>
              <a:t>136</a:t>
            </a:r>
            <a:endParaRPr lang="en-US" sz="600" dirty="0"/>
          </a:p>
          <a:p>
            <a:pPr marL="171450"/>
            <a:r>
              <a:rPr lang="en-US" sz="600" dirty="0"/>
              <a:t>G </a:t>
            </a:r>
            <a:r>
              <a:rPr lang="en-US" sz="600" dirty="0" smtClean="0"/>
              <a:t>213</a:t>
            </a:r>
            <a:endParaRPr lang="en-US" sz="600" dirty="0"/>
          </a:p>
          <a:p>
            <a:pPr marL="171450"/>
            <a:r>
              <a:rPr lang="en-US" sz="600" dirty="0"/>
              <a:t>B </a:t>
            </a:r>
            <a:r>
              <a:rPr lang="en-US" sz="600" dirty="0" smtClean="0"/>
              <a:t>237</a:t>
            </a:r>
            <a:endParaRPr lang="en-US" sz="600" dirty="0"/>
          </a:p>
        </p:txBody>
      </p:sp>
      <p:sp>
        <p:nvSpPr>
          <p:cNvPr id="17" name="Rectangle 16"/>
          <p:cNvSpPr/>
          <p:nvPr userDrawn="1"/>
        </p:nvSpPr>
        <p:spPr>
          <a:xfrm>
            <a:off x="13686941" y="2468607"/>
            <a:ext cx="595070"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smtClean="0"/>
              <a:t>Bright</a:t>
            </a:r>
            <a:r>
              <a:rPr lang="en-US" sz="600" b="1" dirty="0"/>
              <a:t/>
            </a:r>
            <a:br>
              <a:rPr lang="en-US" sz="600" b="1" dirty="0"/>
            </a:br>
            <a:r>
              <a:rPr lang="en-US" sz="600" b="1" dirty="0"/>
              <a:t>Purple</a:t>
            </a:r>
          </a:p>
          <a:p>
            <a:pPr marL="171450"/>
            <a:r>
              <a:rPr lang="en-US" sz="600" dirty="0"/>
              <a:t>R </a:t>
            </a:r>
            <a:r>
              <a:rPr lang="en-US" sz="600" dirty="0" smtClean="0"/>
              <a:t>109</a:t>
            </a:r>
            <a:endParaRPr lang="en-US" sz="600" dirty="0"/>
          </a:p>
          <a:p>
            <a:pPr marL="171450"/>
            <a:r>
              <a:rPr lang="en-US" sz="600" dirty="0"/>
              <a:t>G </a:t>
            </a:r>
            <a:r>
              <a:rPr lang="en-US" sz="600" dirty="0" smtClean="0"/>
              <a:t>100</a:t>
            </a:r>
            <a:endParaRPr lang="en-US" sz="600" dirty="0"/>
          </a:p>
          <a:p>
            <a:pPr marL="171450"/>
            <a:r>
              <a:rPr lang="en-US" sz="600" dirty="0"/>
              <a:t>B </a:t>
            </a:r>
            <a:r>
              <a:rPr lang="en-US" sz="600" dirty="0" smtClean="0"/>
              <a:t>204</a:t>
            </a:r>
            <a:endParaRPr lang="en-US" sz="600" dirty="0"/>
          </a:p>
        </p:txBody>
      </p:sp>
      <p:sp>
        <p:nvSpPr>
          <p:cNvPr id="18" name="Rectangle 17"/>
          <p:cNvSpPr/>
          <p:nvPr userDrawn="1"/>
        </p:nvSpPr>
        <p:spPr>
          <a:xfrm>
            <a:off x="14282011" y="2468607"/>
            <a:ext cx="595070"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smtClean="0"/>
              <a:t>Orange</a:t>
            </a:r>
            <a:endParaRPr lang="en-US" sz="600" b="1" dirty="0"/>
          </a:p>
          <a:p>
            <a:pPr marL="171450"/>
            <a:r>
              <a:rPr lang="en-US" sz="600" dirty="0"/>
              <a:t>R </a:t>
            </a:r>
            <a:r>
              <a:rPr lang="en-US" sz="600" dirty="0" smtClean="0"/>
              <a:t>255</a:t>
            </a:r>
            <a:endParaRPr lang="en-US" sz="600" dirty="0"/>
          </a:p>
          <a:p>
            <a:pPr marL="171450"/>
            <a:r>
              <a:rPr lang="en-US" sz="600" dirty="0"/>
              <a:t>G </a:t>
            </a:r>
            <a:r>
              <a:rPr lang="en-US" sz="600" dirty="0" smtClean="0"/>
              <a:t>99</a:t>
            </a:r>
            <a:endParaRPr lang="en-US" sz="600" dirty="0"/>
          </a:p>
          <a:p>
            <a:pPr marL="171450"/>
            <a:r>
              <a:rPr lang="en-US" sz="600" dirty="0"/>
              <a:t>B </a:t>
            </a:r>
            <a:r>
              <a:rPr lang="en-US" sz="600" dirty="0" smtClean="0"/>
              <a:t>39</a:t>
            </a:r>
            <a:endParaRPr lang="en-US" sz="600" dirty="0"/>
          </a:p>
        </p:txBody>
      </p:sp>
      <p:sp>
        <p:nvSpPr>
          <p:cNvPr id="19" name="Rectangle 18"/>
          <p:cNvSpPr/>
          <p:nvPr userDrawn="1"/>
        </p:nvSpPr>
        <p:spPr>
          <a:xfrm>
            <a:off x="14877081" y="2468607"/>
            <a:ext cx="595070"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smtClean="0"/>
              <a:t>Bright</a:t>
            </a:r>
            <a:r>
              <a:rPr lang="en-US" sz="600" b="1" dirty="0"/>
              <a:t/>
            </a:r>
            <a:br>
              <a:rPr lang="en-US" sz="600" b="1" dirty="0"/>
            </a:br>
            <a:r>
              <a:rPr lang="en-US" sz="600" b="1" dirty="0"/>
              <a:t>Green</a:t>
            </a:r>
          </a:p>
          <a:p>
            <a:pPr marL="171450"/>
            <a:r>
              <a:rPr lang="en-US" sz="600" dirty="0"/>
              <a:t>R </a:t>
            </a:r>
            <a:r>
              <a:rPr lang="en-US" sz="600" dirty="0" smtClean="0"/>
              <a:t>200</a:t>
            </a:r>
            <a:endParaRPr lang="en-US" sz="600" dirty="0"/>
          </a:p>
          <a:p>
            <a:pPr marL="171450"/>
            <a:r>
              <a:rPr lang="en-US" sz="600" dirty="0"/>
              <a:t>G </a:t>
            </a:r>
            <a:r>
              <a:rPr lang="en-US" sz="600" dirty="0" smtClean="0"/>
              <a:t>255</a:t>
            </a:r>
            <a:endParaRPr lang="en-US" sz="600" dirty="0"/>
          </a:p>
          <a:p>
            <a:pPr marL="171450"/>
            <a:r>
              <a:rPr lang="en-US" sz="600" dirty="0"/>
              <a:t>B </a:t>
            </a:r>
            <a:r>
              <a:rPr lang="en-US" sz="600" dirty="0" smtClean="0"/>
              <a:t>22</a:t>
            </a:r>
            <a:endParaRPr lang="en-US" sz="600" dirty="0"/>
          </a:p>
        </p:txBody>
      </p:sp>
      <p:sp>
        <p:nvSpPr>
          <p:cNvPr id="20" name="Rectangle 19"/>
          <p:cNvSpPr/>
          <p:nvPr userDrawn="1"/>
        </p:nvSpPr>
        <p:spPr>
          <a:xfrm>
            <a:off x="13686941" y="3089930"/>
            <a:ext cx="595070"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smtClean="0"/>
              <a:t>Purple</a:t>
            </a:r>
            <a:endParaRPr lang="en-US" sz="600" b="1" dirty="0"/>
          </a:p>
          <a:p>
            <a:pPr marL="171450"/>
            <a:r>
              <a:rPr lang="en-US" sz="600" dirty="0"/>
              <a:t>R </a:t>
            </a:r>
            <a:r>
              <a:rPr lang="en-US" sz="600" dirty="0" smtClean="0"/>
              <a:t>126</a:t>
            </a:r>
            <a:endParaRPr lang="en-US" sz="600" dirty="0"/>
          </a:p>
          <a:p>
            <a:pPr marL="171450"/>
            <a:r>
              <a:rPr lang="en-US" sz="600" dirty="0"/>
              <a:t>G </a:t>
            </a:r>
            <a:r>
              <a:rPr lang="en-US" sz="600" dirty="0" smtClean="0"/>
              <a:t>57</a:t>
            </a:r>
            <a:endParaRPr lang="en-US" sz="600" dirty="0"/>
          </a:p>
          <a:p>
            <a:pPr marL="171450"/>
            <a:r>
              <a:rPr lang="en-US" sz="600" dirty="0"/>
              <a:t>B </a:t>
            </a:r>
            <a:r>
              <a:rPr lang="en-US" sz="600" dirty="0" smtClean="0"/>
              <a:t>186</a:t>
            </a:r>
            <a:endParaRPr lang="en-US" sz="600" dirty="0"/>
          </a:p>
        </p:txBody>
      </p:sp>
      <p:sp>
        <p:nvSpPr>
          <p:cNvPr id="21" name="Rectangle 20"/>
          <p:cNvSpPr/>
          <p:nvPr userDrawn="1"/>
        </p:nvSpPr>
        <p:spPr>
          <a:xfrm>
            <a:off x="14877081" y="3089930"/>
            <a:ext cx="595070"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smtClean="0"/>
              <a:t>Green</a:t>
            </a:r>
            <a:endParaRPr lang="en-US" sz="600" b="1" dirty="0"/>
          </a:p>
          <a:p>
            <a:pPr marL="171450"/>
            <a:r>
              <a:rPr lang="en-US" sz="600" dirty="0"/>
              <a:t>R </a:t>
            </a:r>
            <a:r>
              <a:rPr lang="en-US" sz="600" dirty="0" smtClean="0"/>
              <a:t>0</a:t>
            </a:r>
            <a:endParaRPr lang="en-US" sz="600" dirty="0"/>
          </a:p>
          <a:p>
            <a:pPr marL="171450"/>
            <a:r>
              <a:rPr lang="en-US" sz="600" dirty="0"/>
              <a:t>G </a:t>
            </a:r>
            <a:r>
              <a:rPr lang="en-US" sz="600" dirty="0" smtClean="0"/>
              <a:t>195</a:t>
            </a:r>
            <a:endParaRPr lang="en-US" sz="600" dirty="0"/>
          </a:p>
          <a:p>
            <a:pPr marL="171450"/>
            <a:r>
              <a:rPr lang="en-US" sz="600" dirty="0"/>
              <a:t>B </a:t>
            </a:r>
            <a:r>
              <a:rPr lang="en-US" sz="600" dirty="0" smtClean="0"/>
              <a:t>123</a:t>
            </a:r>
            <a:endParaRPr lang="en-US" sz="600" dirty="0"/>
          </a:p>
        </p:txBody>
      </p:sp>
      <p:sp>
        <p:nvSpPr>
          <p:cNvPr id="22" name="Rectangle 21"/>
          <p:cNvSpPr/>
          <p:nvPr userDrawn="1"/>
        </p:nvSpPr>
        <p:spPr>
          <a:xfrm>
            <a:off x="14877081" y="4948917"/>
            <a:ext cx="595070"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smtClean="0"/>
              <a:t>Dark</a:t>
            </a:r>
            <a:r>
              <a:rPr lang="en-US" sz="600" b="1" dirty="0"/>
              <a:t/>
            </a:r>
            <a:br>
              <a:rPr lang="en-US" sz="600" b="1" dirty="0"/>
            </a:br>
            <a:r>
              <a:rPr lang="en-US" sz="600" b="1" dirty="0"/>
              <a:t>Green</a:t>
            </a:r>
          </a:p>
          <a:p>
            <a:pPr marL="171450"/>
            <a:r>
              <a:rPr lang="en-US" sz="600" dirty="0"/>
              <a:t>R </a:t>
            </a:r>
            <a:r>
              <a:rPr lang="en-US" sz="600" dirty="0" smtClean="0"/>
              <a:t>21</a:t>
            </a:r>
            <a:endParaRPr lang="en-US" sz="600" dirty="0"/>
          </a:p>
          <a:p>
            <a:pPr marL="171450"/>
            <a:r>
              <a:rPr lang="en-US" sz="600" dirty="0"/>
              <a:t>G </a:t>
            </a:r>
            <a:r>
              <a:rPr lang="en-US" sz="600" dirty="0" smtClean="0"/>
              <a:t>99</a:t>
            </a:r>
            <a:endParaRPr lang="en-US" sz="600" dirty="0"/>
          </a:p>
          <a:p>
            <a:pPr marL="171450"/>
            <a:r>
              <a:rPr lang="en-US" sz="600" dirty="0"/>
              <a:t>B </a:t>
            </a:r>
            <a:r>
              <a:rPr lang="en-US" sz="600" dirty="0" smtClean="0"/>
              <a:t>107</a:t>
            </a:r>
            <a:endParaRPr lang="en-US" sz="600" dirty="0"/>
          </a:p>
        </p:txBody>
      </p:sp>
      <p:sp>
        <p:nvSpPr>
          <p:cNvPr id="23" name="Rectangle 22"/>
          <p:cNvSpPr/>
          <p:nvPr userDrawn="1"/>
        </p:nvSpPr>
        <p:spPr>
          <a:xfrm>
            <a:off x="14877081" y="4330085"/>
            <a:ext cx="595070"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smtClean="0"/>
              <a:t>Aqua</a:t>
            </a:r>
            <a:endParaRPr lang="en-US" sz="600" b="1" dirty="0"/>
          </a:p>
          <a:p>
            <a:pPr marL="171450"/>
            <a:r>
              <a:rPr lang="en-US" sz="600" dirty="0"/>
              <a:t>R </a:t>
            </a:r>
            <a:r>
              <a:rPr lang="en-US" sz="600" dirty="0" smtClean="0"/>
              <a:t>15</a:t>
            </a:r>
            <a:endParaRPr lang="en-US" sz="600" dirty="0"/>
          </a:p>
          <a:p>
            <a:pPr marL="171450"/>
            <a:r>
              <a:rPr lang="en-US" sz="600" dirty="0"/>
              <a:t>G </a:t>
            </a:r>
            <a:r>
              <a:rPr lang="en-US" sz="600" dirty="0" smtClean="0"/>
              <a:t>153</a:t>
            </a:r>
            <a:endParaRPr lang="en-US" sz="600" dirty="0"/>
          </a:p>
          <a:p>
            <a:pPr marL="171450"/>
            <a:r>
              <a:rPr lang="en-US" sz="600" dirty="0"/>
              <a:t>B </a:t>
            </a:r>
            <a:r>
              <a:rPr lang="en-US" sz="600" dirty="0" smtClean="0"/>
              <a:t>156</a:t>
            </a:r>
            <a:endParaRPr lang="en-US" sz="600" dirty="0"/>
          </a:p>
        </p:txBody>
      </p:sp>
      <p:sp>
        <p:nvSpPr>
          <p:cNvPr id="24" name="Rectangle 23"/>
          <p:cNvSpPr/>
          <p:nvPr userDrawn="1"/>
        </p:nvSpPr>
        <p:spPr>
          <a:xfrm>
            <a:off x="14877081" y="3711253"/>
            <a:ext cx="595070"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smtClean="0"/>
              <a:t>Bright</a:t>
            </a:r>
            <a:r>
              <a:rPr lang="en-US" sz="600" b="1" dirty="0"/>
              <a:t/>
            </a:r>
            <a:br>
              <a:rPr lang="en-US" sz="600" b="1" dirty="0"/>
            </a:br>
            <a:r>
              <a:rPr lang="en-US" sz="600" b="1" dirty="0" smtClean="0"/>
              <a:t>Aqua</a:t>
            </a:r>
            <a:endParaRPr lang="en-US" sz="600" b="1" dirty="0"/>
          </a:p>
          <a:p>
            <a:pPr marL="171450"/>
            <a:r>
              <a:rPr lang="en-US" sz="600" dirty="0"/>
              <a:t>R </a:t>
            </a:r>
            <a:r>
              <a:rPr lang="en-US" sz="600" dirty="0" smtClean="0"/>
              <a:t>1</a:t>
            </a:r>
            <a:endParaRPr lang="en-US" sz="600" dirty="0"/>
          </a:p>
          <a:p>
            <a:pPr marL="171450"/>
            <a:r>
              <a:rPr lang="en-US" sz="600" dirty="0"/>
              <a:t>G </a:t>
            </a:r>
            <a:r>
              <a:rPr lang="en-US" sz="600" dirty="0" smtClean="0"/>
              <a:t>209</a:t>
            </a:r>
            <a:endParaRPr lang="en-US" sz="600" dirty="0"/>
          </a:p>
          <a:p>
            <a:pPr marL="171450"/>
            <a:r>
              <a:rPr lang="en-US" sz="600" dirty="0"/>
              <a:t>B </a:t>
            </a:r>
            <a:r>
              <a:rPr lang="en-US" sz="600" dirty="0" smtClean="0"/>
              <a:t>208</a:t>
            </a:r>
            <a:endParaRPr lang="en-US" sz="600" dirty="0"/>
          </a:p>
        </p:txBody>
      </p:sp>
      <p:sp>
        <p:nvSpPr>
          <p:cNvPr id="25" name="Rectangle 24"/>
          <p:cNvSpPr/>
          <p:nvPr userDrawn="1"/>
        </p:nvSpPr>
        <p:spPr>
          <a:xfrm>
            <a:off x="14282011" y="3089930"/>
            <a:ext cx="595070"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Peach</a:t>
            </a:r>
          </a:p>
          <a:p>
            <a:pPr marL="171450"/>
            <a:r>
              <a:rPr lang="en-US" sz="600" dirty="0"/>
              <a:t>R 255</a:t>
            </a:r>
          </a:p>
          <a:p>
            <a:pPr marL="171450"/>
            <a:r>
              <a:rPr lang="en-US" sz="600" dirty="0"/>
              <a:t>G 126</a:t>
            </a:r>
          </a:p>
          <a:p>
            <a:pPr marL="171450"/>
            <a:r>
              <a:rPr lang="en-US" sz="600" dirty="0"/>
              <a:t>B 131</a:t>
            </a:r>
          </a:p>
        </p:txBody>
      </p:sp>
      <p:sp>
        <p:nvSpPr>
          <p:cNvPr id="26" name="Rectangle 25"/>
          <p:cNvSpPr/>
          <p:nvPr userDrawn="1"/>
        </p:nvSpPr>
        <p:spPr>
          <a:xfrm>
            <a:off x="14282011" y="3711253"/>
            <a:ext cx="595070"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smtClean="0"/>
              <a:t>Light</a:t>
            </a:r>
            <a:br>
              <a:rPr lang="en-US" sz="600" b="1" dirty="0" smtClean="0"/>
            </a:br>
            <a:r>
              <a:rPr lang="en-US" sz="600" b="1" dirty="0" smtClean="0"/>
              <a:t>Claret</a:t>
            </a:r>
            <a:endParaRPr lang="en-US" sz="600" b="1" dirty="0"/>
          </a:p>
          <a:p>
            <a:pPr marL="171450"/>
            <a:r>
              <a:rPr lang="en-US" sz="600" dirty="0"/>
              <a:t>R </a:t>
            </a:r>
            <a:r>
              <a:rPr lang="en-US" sz="600" dirty="0" smtClean="0"/>
              <a:t>203</a:t>
            </a:r>
            <a:endParaRPr lang="en-US" sz="600" dirty="0"/>
          </a:p>
          <a:p>
            <a:pPr marL="171450"/>
            <a:r>
              <a:rPr lang="en-US" sz="600" dirty="0"/>
              <a:t>G </a:t>
            </a:r>
            <a:r>
              <a:rPr lang="en-US" sz="600" dirty="0" smtClean="0"/>
              <a:t>41</a:t>
            </a:r>
            <a:endParaRPr lang="en-US" sz="600" dirty="0"/>
          </a:p>
          <a:p>
            <a:pPr marL="171450"/>
            <a:r>
              <a:rPr lang="en-US" sz="600" dirty="0"/>
              <a:t>B </a:t>
            </a:r>
            <a:r>
              <a:rPr lang="en-US" sz="600" dirty="0" smtClean="0"/>
              <a:t>128</a:t>
            </a:r>
            <a:endParaRPr lang="en-US" sz="600" dirty="0"/>
          </a:p>
        </p:txBody>
      </p:sp>
      <p:sp>
        <p:nvSpPr>
          <p:cNvPr id="27" name="Rectangle 26"/>
          <p:cNvSpPr/>
          <p:nvPr userDrawn="1"/>
        </p:nvSpPr>
        <p:spPr>
          <a:xfrm>
            <a:off x="14282011" y="4330085"/>
            <a:ext cx="595070"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smtClean="0"/>
              <a:t>Claret</a:t>
            </a:r>
            <a:endParaRPr lang="en-US" sz="600" b="1" dirty="0"/>
          </a:p>
          <a:p>
            <a:pPr marL="171450"/>
            <a:r>
              <a:rPr lang="en-US" sz="600" dirty="0"/>
              <a:t>R </a:t>
            </a:r>
            <a:r>
              <a:rPr lang="en-US" sz="600" dirty="0" smtClean="0"/>
              <a:t>134</a:t>
            </a:r>
            <a:endParaRPr lang="en-US" sz="600" dirty="0"/>
          </a:p>
          <a:p>
            <a:pPr marL="171450"/>
            <a:r>
              <a:rPr lang="en-US" sz="600" dirty="0"/>
              <a:t>G </a:t>
            </a:r>
            <a:r>
              <a:rPr lang="en-US" sz="600" dirty="0" smtClean="0"/>
              <a:t>8</a:t>
            </a:r>
            <a:endParaRPr lang="en-US" sz="600" dirty="0"/>
          </a:p>
          <a:p>
            <a:pPr marL="171450"/>
            <a:r>
              <a:rPr lang="en-US" sz="600" dirty="0"/>
              <a:t>B </a:t>
            </a:r>
            <a:r>
              <a:rPr lang="en-US" sz="600" dirty="0" smtClean="0"/>
              <a:t>100</a:t>
            </a:r>
            <a:endParaRPr lang="en-US" sz="600" dirty="0"/>
          </a:p>
        </p:txBody>
      </p:sp>
      <p:sp>
        <p:nvSpPr>
          <p:cNvPr id="28" name="Rectangle 27"/>
          <p:cNvSpPr/>
          <p:nvPr userDrawn="1"/>
        </p:nvSpPr>
        <p:spPr>
          <a:xfrm>
            <a:off x="12496801" y="1405970"/>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smtClean="0">
                <a:solidFill>
                  <a:schemeClr val="tx2"/>
                </a:solidFill>
              </a:rPr>
              <a:t>Primary</a:t>
            </a:r>
            <a:endParaRPr lang="en-US" sz="1000" b="1" dirty="0">
              <a:solidFill>
                <a:schemeClr val="tx2"/>
              </a:solidFill>
            </a:endParaRPr>
          </a:p>
        </p:txBody>
      </p:sp>
      <p:sp>
        <p:nvSpPr>
          <p:cNvPr id="29" name="Rectangle 28"/>
          <p:cNvSpPr/>
          <p:nvPr userDrawn="1"/>
        </p:nvSpPr>
        <p:spPr>
          <a:xfrm>
            <a:off x="12496801" y="2285400"/>
            <a:ext cx="843180"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smtClean="0">
                <a:solidFill>
                  <a:schemeClr val="tx2"/>
                </a:solidFill>
              </a:rPr>
              <a:t>Infographic</a:t>
            </a:r>
            <a:endParaRPr lang="en-US" sz="1000" b="1" dirty="0">
              <a:solidFill>
                <a:schemeClr val="tx2"/>
              </a:solidFill>
            </a:endParaRPr>
          </a:p>
        </p:txBody>
      </p:sp>
      <p:sp>
        <p:nvSpPr>
          <p:cNvPr id="30" name="Rectangle 29"/>
          <p:cNvSpPr/>
          <p:nvPr userDrawn="1"/>
        </p:nvSpPr>
        <p:spPr>
          <a:xfrm>
            <a:off x="13686941" y="1405970"/>
            <a:ext cx="75341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smtClean="0">
                <a:solidFill>
                  <a:schemeClr val="tx2"/>
                </a:solidFill>
              </a:rPr>
              <a:t>Secondary</a:t>
            </a:r>
            <a:endParaRPr lang="en-US" sz="1000" b="1" dirty="0">
              <a:solidFill>
                <a:schemeClr val="tx2"/>
              </a:solidFill>
            </a:endParaRPr>
          </a:p>
        </p:txBody>
      </p:sp>
      <p:sp>
        <p:nvSpPr>
          <p:cNvPr id="31" name="Rectangle 30"/>
          <p:cNvSpPr/>
          <p:nvPr userDrawn="1"/>
        </p:nvSpPr>
        <p:spPr>
          <a:xfrm>
            <a:off x="13686941" y="3711253"/>
            <a:ext cx="595070"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smtClean="0"/>
              <a:t>Dark</a:t>
            </a:r>
            <a:r>
              <a:rPr lang="en-US" sz="600" b="1" dirty="0"/>
              <a:t/>
            </a:r>
            <a:br>
              <a:rPr lang="en-US" sz="600" b="1" dirty="0"/>
            </a:br>
            <a:r>
              <a:rPr lang="en-US" sz="600" b="1" dirty="0"/>
              <a:t>Purple</a:t>
            </a:r>
          </a:p>
          <a:p>
            <a:pPr marL="171450"/>
            <a:r>
              <a:rPr lang="en-US" sz="600" dirty="0"/>
              <a:t>R </a:t>
            </a:r>
            <a:r>
              <a:rPr lang="en-US" sz="600" dirty="0" smtClean="0"/>
              <a:t>71</a:t>
            </a:r>
            <a:endParaRPr lang="en-US" sz="600" dirty="0"/>
          </a:p>
          <a:p>
            <a:pPr marL="171450"/>
            <a:r>
              <a:rPr lang="en-US" sz="600" dirty="0"/>
              <a:t>G </a:t>
            </a:r>
            <a:r>
              <a:rPr lang="en-US" sz="600" dirty="0" smtClean="0"/>
              <a:t>1</a:t>
            </a:r>
            <a:endParaRPr lang="en-US" sz="600" dirty="0"/>
          </a:p>
          <a:p>
            <a:pPr marL="171450"/>
            <a:r>
              <a:rPr lang="en-US" sz="600" dirty="0"/>
              <a:t>B </a:t>
            </a:r>
            <a:r>
              <a:rPr lang="en-US" sz="600" dirty="0" smtClean="0"/>
              <a:t>167</a:t>
            </a:r>
            <a:endParaRPr lang="en-US" sz="600" dirty="0"/>
          </a:p>
        </p:txBody>
      </p:sp>
    </p:spTree>
    <p:extLst>
      <p:ext uri="{BB962C8B-B14F-4D97-AF65-F5344CB8AC3E}">
        <p14:creationId xmlns:p14="http://schemas.microsoft.com/office/powerpoint/2010/main" val="321207809"/>
      </p:ext>
    </p:extLst>
  </p:cSld>
  <p:clrMap bg1="lt1" tx1="dk1" bg2="lt2" tx2="dk2" accent1="accent1" accent2="accent2" accent3="accent3" accent4="accent4" accent5="accent5" accent6="accent6" hlink="hlink" folHlink="folHlink"/>
  <p:sldLayoutIdLst>
    <p:sldLayoutId id="2147483796" r:id="rId1"/>
    <p:sldLayoutId id="2147483743" r:id="rId2"/>
    <p:sldLayoutId id="2147483812" r:id="rId3"/>
    <p:sldLayoutId id="2147483744" r:id="rId4"/>
    <p:sldLayoutId id="2147483745" r:id="rId5"/>
    <p:sldLayoutId id="2147483746" r:id="rId6"/>
    <p:sldLayoutId id="2147483747" r:id="rId7"/>
    <p:sldLayoutId id="2147483798" r:id="rId8"/>
    <p:sldLayoutId id="2147483800" r:id="rId9"/>
    <p:sldLayoutId id="2147483801" r:id="rId10"/>
    <p:sldLayoutId id="2147483802" r:id="rId11"/>
    <p:sldLayoutId id="2147483803" r:id="rId12"/>
    <p:sldLayoutId id="2147483804" r:id="rId13"/>
    <p:sldLayoutId id="2147483805" r:id="rId14"/>
    <p:sldLayoutId id="2147483806" r:id="rId15"/>
    <p:sldLayoutId id="2147483807" r:id="rId16"/>
    <p:sldLayoutId id="2147483808" r:id="rId17"/>
    <p:sldLayoutId id="2147483809" r:id="rId18"/>
  </p:sldLayoutIdLst>
  <p:txStyles>
    <p:titleStyle>
      <a:lvl1pPr algn="l" defTabSz="914400" rtl="0" eaLnBrk="1" latinLnBrk="0" hangingPunct="1">
        <a:lnSpc>
          <a:spcPct val="90000"/>
        </a:lnSpc>
        <a:spcBef>
          <a:spcPct val="0"/>
        </a:spcBef>
        <a:buNone/>
        <a:defRPr sz="2600" kern="1200">
          <a:solidFill>
            <a:schemeClr val="tx2"/>
          </a:solidFill>
          <a:latin typeface="+mj-lt"/>
          <a:ea typeface="+mj-ea"/>
          <a:cs typeface="+mj-cs"/>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1775" indent="-228600" algn="l" defTabSz="914400" rtl="0" eaLnBrk="1" latinLnBrk="0" hangingPunct="1">
        <a:lnSpc>
          <a:spcPts val="18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63550" indent="-231775"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82625" indent="-219075" algn="l" defTabSz="914400" rtl="0" eaLnBrk="1" latinLnBrk="0" hangingPunct="1">
        <a:lnSpc>
          <a:spcPts val="14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userDrawn="1">
          <p15:clr>
            <a:srgbClr val="F26B43"/>
          </p15:clr>
        </p15:guide>
        <p15:guide id="2" pos="257" userDrawn="1">
          <p15:clr>
            <a:srgbClr val="F26B43"/>
          </p15:clr>
        </p15:guide>
        <p15:guide id="3" pos="7423" userDrawn="1">
          <p15:clr>
            <a:srgbClr val="F26B43"/>
          </p15:clr>
        </p15:guide>
        <p15:guide id="4" orient="horz" pos="4065" userDrawn="1">
          <p15:clr>
            <a:srgbClr val="F26B43"/>
          </p15:clr>
        </p15:guide>
        <p15:guide id="5" orient="horz" pos="799" userDrawn="1">
          <p15:clr>
            <a:srgbClr val="F26B43"/>
          </p15:clr>
        </p15:guide>
        <p15:guide id="6" orient="horz" pos="890" userDrawn="1">
          <p15:clr>
            <a:srgbClr val="F26B43"/>
          </p15:clr>
        </p15:guide>
        <p15:guide id="7" pos="3840" userDrawn="1">
          <p15:clr>
            <a:srgbClr val="F26B43"/>
          </p15:clr>
        </p15:guide>
        <p15:guide id="8" pos="3749" userDrawn="1">
          <p15:clr>
            <a:srgbClr val="F26B43"/>
          </p15:clr>
        </p15:guide>
        <p15:guide id="9" pos="3931"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2.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24.xml"/><Relationship Id="rId4" Type="http://schemas.openxmlformats.org/officeDocument/2006/relationships/image" Target="../media/image2.svg"/></Relationships>
</file>

<file path=ppt/slides/_rels/slide15.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notesSlide" Target="../notesSlides/notesSlide13.xml"/><Relationship Id="rId1" Type="http://schemas.openxmlformats.org/officeDocument/2006/relationships/slideLayout" Target="../slideLayouts/slideLayout2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6.xml"/></Relationships>
</file>

<file path=ppt/slides/_rels/slide17.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5.xml"/><Relationship Id="rId1" Type="http://schemas.openxmlformats.org/officeDocument/2006/relationships/slideLayout" Target="../slideLayouts/slideLayout18.xml"/><Relationship Id="rId4" Type="http://schemas.openxmlformats.org/officeDocument/2006/relationships/hyperlink" Target="https://www.capgemini.com/optimize-your-business-and-it-operations" TargetMode="Externa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3.xml"/></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7.xml"/><Relationship Id="rId1" Type="http://schemas.openxmlformats.org/officeDocument/2006/relationships/slideLayout" Target="../slideLayouts/slideLayout3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8.xml"/><Relationship Id="rId1" Type="http://schemas.openxmlformats.org/officeDocument/2006/relationships/slideLayout" Target="../slideLayouts/slideLayout35.xml"/></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9.xml"/><Relationship Id="rId1" Type="http://schemas.openxmlformats.org/officeDocument/2006/relationships/slideLayout" Target="../slideLayouts/slideLayout36.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2.svg"/><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0.xml"/><Relationship Id="rId1" Type="http://schemas.openxmlformats.org/officeDocument/2006/relationships/slideLayout" Target="../slideLayouts/slideLayout37.xml"/></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1.xml"/><Relationship Id="rId1" Type="http://schemas.openxmlformats.org/officeDocument/2006/relationships/slideLayout" Target="../slideLayouts/slideLayout3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3.xml"/><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1.xml"/></Relationships>
</file>

<file path=ppt/slides/_rels/slide2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5.xml"/><Relationship Id="rId1" Type="http://schemas.openxmlformats.org/officeDocument/2006/relationships/slideLayout" Target="../slideLayouts/slideLayout42.xml"/><Relationship Id="rId4" Type="http://schemas.openxmlformats.org/officeDocument/2006/relationships/chart" Target="../charts/chart2.xml"/></Relationships>
</file>

<file path=ppt/slides/_rels/slide29.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chart" Target="../charts/chart3.xml"/><Relationship Id="rId1" Type="http://schemas.openxmlformats.org/officeDocument/2006/relationships/slideLayout" Target="../slideLayouts/slideLayout15.xml"/><Relationship Id="rId5" Type="http://schemas.openxmlformats.org/officeDocument/2006/relationships/chart" Target="../charts/chart6.xml"/><Relationship Id="rId4" Type="http://schemas.openxmlformats.org/officeDocument/2006/relationships/chart" Target="../charts/char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notesSlide" Target="../notesSlides/notesSlide26.xml"/><Relationship Id="rId1" Type="http://schemas.openxmlformats.org/officeDocument/2006/relationships/slideLayout" Target="../slideLayouts/slideLayout43.xml"/></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7.xml"/><Relationship Id="rId1" Type="http://schemas.openxmlformats.org/officeDocument/2006/relationships/slideLayout" Target="../slideLayouts/slideLayout4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5.xml"/></Relationships>
</file>

<file path=ppt/slides/_rels/slide33.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notesSlide" Target="../notesSlides/notesSlide29.xml"/><Relationship Id="rId1" Type="http://schemas.openxmlformats.org/officeDocument/2006/relationships/slideLayout" Target="../slideLayouts/slideLayout46.xml"/><Relationship Id="rId4" Type="http://schemas.openxmlformats.org/officeDocument/2006/relationships/chart" Target="../charts/chart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35.xml.rels><?xml version="1.0" encoding="UTF-8" standalone="yes"?>
<Relationships xmlns="http://schemas.openxmlformats.org/package/2006/relationships"><Relationship Id="rId8" Type="http://schemas.openxmlformats.org/officeDocument/2006/relationships/image" Target="../media/image2.svg"/><Relationship Id="rId3" Type="http://schemas.openxmlformats.org/officeDocument/2006/relationships/diagramLayout" Target="../diagrams/layout2.xml"/><Relationship Id="rId7" Type="http://schemas.openxmlformats.org/officeDocument/2006/relationships/image" Target="../media/image2.png"/><Relationship Id="rId2" Type="http://schemas.openxmlformats.org/officeDocument/2006/relationships/diagramData" Target="../diagrams/data2.xml"/><Relationship Id="rId1" Type="http://schemas.openxmlformats.org/officeDocument/2006/relationships/slideLayout" Target="../slideLayouts/slideLayout48.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38.xml.rels><?xml version="1.0" encoding="UTF-8" standalone="yes"?>
<Relationships xmlns="http://schemas.openxmlformats.org/package/2006/relationships"><Relationship Id="rId3" Type="http://schemas.openxmlformats.org/officeDocument/2006/relationships/chart" Target="../charts/chart11.xml"/><Relationship Id="rId2" Type="http://schemas.openxmlformats.org/officeDocument/2006/relationships/chart" Target="../charts/chart10.xml"/><Relationship Id="rId1" Type="http://schemas.openxmlformats.org/officeDocument/2006/relationships/slideLayout" Target="../slideLayouts/slideLayout23.xml"/><Relationship Id="rId5" Type="http://schemas.openxmlformats.org/officeDocument/2006/relationships/chart" Target="../charts/chart13.xml"/><Relationship Id="rId4" Type="http://schemas.openxmlformats.org/officeDocument/2006/relationships/chart" Target="../charts/chart12.xml"/></Relationships>
</file>

<file path=ppt/slides/_rels/slide39.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png"/><Relationship Id="rId1" Type="http://schemas.openxmlformats.org/officeDocument/2006/relationships/slideLayout" Target="../slideLayouts/slideLayout11.xml"/><Relationship Id="rId5" Type="http://schemas.openxmlformats.org/officeDocument/2006/relationships/image" Target="../media/image2.sv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43.xml.rels><?xml version="1.0" encoding="UTF-8" standalone="yes"?>
<Relationships xmlns="http://schemas.openxmlformats.org/package/2006/relationships"><Relationship Id="rId3" Type="http://schemas.openxmlformats.org/officeDocument/2006/relationships/image" Target="../media/image78.svg"/><Relationship Id="rId2" Type="http://schemas.openxmlformats.org/officeDocument/2006/relationships/image" Target="../media/image39.png"/><Relationship Id="rId1" Type="http://schemas.openxmlformats.org/officeDocument/2006/relationships/slideLayout" Target="../slideLayouts/slideLayout28.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3"/>
          <p:cNvSpPr>
            <a:spLocks noGrp="1"/>
          </p:cNvSpPr>
          <p:nvPr>
            <p:ph type="ctrTitle"/>
          </p:nvPr>
        </p:nvSpPr>
        <p:spPr/>
        <p:txBody>
          <a:bodyPr/>
          <a:lstStyle/>
          <a:p>
            <a:r>
              <a:rPr lang="en-US" smtClean="0"/>
              <a:t>Click to insert title title</a:t>
            </a:r>
            <a:endParaRPr lang="en-US" dirty="0"/>
          </a:p>
        </p:txBody>
      </p:sp>
      <p:sp>
        <p:nvSpPr>
          <p:cNvPr id="14" name="Subtitle 4"/>
          <p:cNvSpPr>
            <a:spLocks noGrp="1"/>
          </p:cNvSpPr>
          <p:nvPr>
            <p:ph type="subTitle" idx="1"/>
          </p:nvPr>
        </p:nvSpPr>
        <p:spPr/>
        <p:txBody>
          <a:bodyPr/>
          <a:lstStyle/>
          <a:p>
            <a:pPr lvl="0"/>
            <a:r>
              <a:rPr lang="en-US" smtClean="0"/>
              <a:t>Click to insert presenter, location, and date</a:t>
            </a:r>
            <a:endParaRPr lang="en-US" dirty="0"/>
          </a:p>
        </p:txBody>
      </p:sp>
    </p:spTree>
    <p:extLst>
      <p:ext uri="{BB962C8B-B14F-4D97-AF65-F5344CB8AC3E}">
        <p14:creationId xmlns:p14="http://schemas.microsoft.com/office/powerpoint/2010/main" val="26873617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 Placeholder 22"/>
          <p:cNvSpPr>
            <a:spLocks noGrp="1"/>
          </p:cNvSpPr>
          <p:nvPr>
            <p:ph type="body" sz="quarter" idx="32"/>
          </p:nvPr>
        </p:nvSpPr>
        <p:spPr/>
        <p:txBody>
          <a:bodyPr/>
          <a:lstStyle/>
          <a:p>
            <a:endParaRPr lang="en-US"/>
          </a:p>
        </p:txBody>
      </p:sp>
      <p:sp>
        <p:nvSpPr>
          <p:cNvPr id="24" name="Text Placeholder 23"/>
          <p:cNvSpPr>
            <a:spLocks noGrp="1"/>
          </p:cNvSpPr>
          <p:nvPr>
            <p:ph type="body" sz="quarter" idx="33"/>
          </p:nvPr>
        </p:nvSpPr>
        <p:spPr/>
        <p:txBody>
          <a:bodyPr/>
          <a:lstStyle/>
          <a:p>
            <a:endParaRPr lang="en-US"/>
          </a:p>
        </p:txBody>
      </p:sp>
      <p:sp>
        <p:nvSpPr>
          <p:cNvPr id="22" name="Picture Placeholder 21"/>
          <p:cNvSpPr>
            <a:spLocks noGrp="1"/>
          </p:cNvSpPr>
          <p:nvPr>
            <p:ph type="pic" sz="quarter" idx="10"/>
          </p:nvPr>
        </p:nvSpPr>
        <p:spPr/>
      </p:sp>
      <p:sp>
        <p:nvSpPr>
          <p:cNvPr id="25" name="Text Placeholder 24"/>
          <p:cNvSpPr>
            <a:spLocks noGrp="1"/>
          </p:cNvSpPr>
          <p:nvPr>
            <p:ph type="body" sz="quarter" idx="34"/>
          </p:nvPr>
        </p:nvSpPr>
        <p:spPr/>
        <p:txBody>
          <a:bodyPr/>
          <a:lstStyle/>
          <a:p>
            <a:endParaRPr lang="en-US"/>
          </a:p>
        </p:txBody>
      </p:sp>
      <p:sp>
        <p:nvSpPr>
          <p:cNvPr id="21" name="Title 20"/>
          <p:cNvSpPr>
            <a:spLocks noGrp="1"/>
          </p:cNvSpPr>
          <p:nvPr>
            <p:ph type="title"/>
          </p:nvPr>
        </p:nvSpPr>
        <p:spPr/>
        <p:txBody>
          <a:bodyPr/>
          <a:lstStyle/>
          <a:p>
            <a:endParaRPr lang="en-US"/>
          </a:p>
        </p:txBody>
      </p:sp>
    </p:spTree>
    <p:extLst>
      <p:ext uri="{BB962C8B-B14F-4D97-AF65-F5344CB8AC3E}">
        <p14:creationId xmlns:p14="http://schemas.microsoft.com/office/powerpoint/2010/main" val="17818535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xmlns="" id="{30D1BC81-B0CA-49DC-9E5F-F55AA790482A}"/>
              </a:ext>
            </a:extLst>
          </p:cNvPr>
          <p:cNvSpPr>
            <a:spLocks noGrp="1"/>
          </p:cNvSpPr>
          <p:nvPr>
            <p:ph type="body" sz="quarter" idx="10"/>
          </p:nvPr>
        </p:nvSpPr>
        <p:spPr/>
        <p:txBody>
          <a:bodyPr/>
          <a:lstStyle/>
          <a:p>
            <a:r>
              <a:rPr lang="en-US" smtClean="0"/>
              <a:t>Click to insert long text</a:t>
            </a:r>
            <a:endParaRPr lang="pt-PT" dirty="0"/>
          </a:p>
        </p:txBody>
      </p:sp>
      <p:sp>
        <p:nvSpPr>
          <p:cNvPr id="6" name="Text Placeholder 5">
            <a:extLst>
              <a:ext uri="{FF2B5EF4-FFF2-40B4-BE49-F238E27FC236}">
                <a16:creationId xmlns:a16="http://schemas.microsoft.com/office/drawing/2014/main" xmlns="" id="{4D0680E3-AA32-4CF6-8F32-34091BD0DD6D}"/>
              </a:ext>
            </a:extLst>
          </p:cNvPr>
          <p:cNvSpPr>
            <a:spLocks noGrp="1"/>
          </p:cNvSpPr>
          <p:nvPr>
            <p:ph type="body" sz="quarter" idx="11"/>
          </p:nvPr>
        </p:nvSpPr>
        <p:spPr/>
        <p:txBody>
          <a:bodyPr/>
          <a:lstStyle/>
          <a:p>
            <a:r>
              <a:rPr lang="en-US" smtClean="0"/>
              <a:t>Click to insert long text</a:t>
            </a:r>
            <a:endParaRPr lang="pt-PT" dirty="0"/>
          </a:p>
        </p:txBody>
      </p:sp>
      <p:sp>
        <p:nvSpPr>
          <p:cNvPr id="8" name="Text Placeholder 7">
            <a:extLst>
              <a:ext uri="{FF2B5EF4-FFF2-40B4-BE49-F238E27FC236}">
                <a16:creationId xmlns:a16="http://schemas.microsoft.com/office/drawing/2014/main" xmlns="" id="{685DA84B-712F-4997-B040-EA16BEA93F9C}"/>
              </a:ext>
            </a:extLst>
          </p:cNvPr>
          <p:cNvSpPr>
            <a:spLocks noGrp="1"/>
          </p:cNvSpPr>
          <p:nvPr>
            <p:ph type="body" sz="quarter" idx="12"/>
          </p:nvPr>
        </p:nvSpPr>
        <p:spPr/>
        <p:txBody>
          <a:bodyPr/>
          <a:lstStyle/>
          <a:p>
            <a:r>
              <a:rPr lang="en-US" smtClean="0"/>
              <a:t>Click to insert title</a:t>
            </a:r>
            <a:endParaRPr lang="pt-PT" dirty="0"/>
          </a:p>
        </p:txBody>
      </p:sp>
      <p:sp>
        <p:nvSpPr>
          <p:cNvPr id="9" name="Text Placeholder 8">
            <a:extLst>
              <a:ext uri="{FF2B5EF4-FFF2-40B4-BE49-F238E27FC236}">
                <a16:creationId xmlns:a16="http://schemas.microsoft.com/office/drawing/2014/main" xmlns="" id="{B1109344-6411-4EAD-894D-CED220223FAE}"/>
              </a:ext>
            </a:extLst>
          </p:cNvPr>
          <p:cNvSpPr>
            <a:spLocks noGrp="1"/>
          </p:cNvSpPr>
          <p:nvPr>
            <p:ph type="body" sz="quarter" idx="13"/>
          </p:nvPr>
        </p:nvSpPr>
        <p:spPr/>
        <p:txBody>
          <a:bodyPr/>
          <a:lstStyle/>
          <a:p>
            <a:r>
              <a:rPr lang="en-US" smtClean="0"/>
              <a:t>Click to insert title</a:t>
            </a:r>
            <a:endParaRPr lang="pt-PT" dirty="0"/>
          </a:p>
        </p:txBody>
      </p:sp>
      <p:sp>
        <p:nvSpPr>
          <p:cNvPr id="4" name="Title 3">
            <a:extLst>
              <a:ext uri="{FF2B5EF4-FFF2-40B4-BE49-F238E27FC236}">
                <a16:creationId xmlns:a16="http://schemas.microsoft.com/office/drawing/2014/main" xmlns="" id="{BAD3FAA8-650A-4E1B-B561-D86BE9AFB0F0}"/>
              </a:ext>
            </a:extLst>
          </p:cNvPr>
          <p:cNvSpPr>
            <a:spLocks noGrp="1"/>
          </p:cNvSpPr>
          <p:nvPr>
            <p:ph type="title"/>
          </p:nvPr>
        </p:nvSpPr>
        <p:spPr/>
        <p:txBody>
          <a:bodyPr/>
          <a:lstStyle/>
          <a:p>
            <a:r>
              <a:rPr lang="en-US" smtClean="0"/>
              <a:t>Click to insert title</a:t>
            </a:r>
            <a:endParaRPr lang="pt-PT" dirty="0"/>
          </a:p>
        </p:txBody>
      </p:sp>
      <p:cxnSp>
        <p:nvCxnSpPr>
          <p:cNvPr id="7" name="Conector reto 49">
            <a:extLst>
              <a:ext uri="{FF2B5EF4-FFF2-40B4-BE49-F238E27FC236}">
                <a16:creationId xmlns:a16="http://schemas.microsoft.com/office/drawing/2014/main" xmlns="" id="{99F137B6-F3B1-4C6C-A4B5-514CE43D29F9}"/>
              </a:ext>
            </a:extLst>
          </p:cNvPr>
          <p:cNvCxnSpPr>
            <a:cxnSpLocks/>
          </p:cNvCxnSpPr>
          <p:nvPr/>
        </p:nvCxnSpPr>
        <p:spPr>
          <a:xfrm flipV="1">
            <a:off x="6096000" y="1533627"/>
            <a:ext cx="0" cy="4722030"/>
          </a:xfrm>
          <a:prstGeom prst="line">
            <a:avLst/>
          </a:prstGeom>
          <a:solidFill>
            <a:schemeClr val="tx1"/>
          </a:solidFill>
          <a:ln w="47625" cap="flat">
            <a:solidFill>
              <a:srgbClr val="12ABDB"/>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2167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xmlns="" id="{74906432-6E9E-476C-8F6E-5171A8733353}"/>
              </a:ext>
            </a:extLst>
          </p:cNvPr>
          <p:cNvSpPr>
            <a:spLocks noGrp="1"/>
          </p:cNvSpPr>
          <p:nvPr>
            <p:ph type="body" sz="quarter" idx="13"/>
          </p:nvPr>
        </p:nvSpPr>
        <p:spPr/>
        <p:txBody>
          <a:bodyPr/>
          <a:lstStyle/>
          <a:p>
            <a:r>
              <a:rPr lang="en-US" smtClean="0"/>
              <a:t>Click to insert title</a:t>
            </a:r>
            <a:endParaRPr lang="pt-PT" dirty="0"/>
          </a:p>
        </p:txBody>
      </p:sp>
      <p:sp>
        <p:nvSpPr>
          <p:cNvPr id="10" name="Text Placeholder 9">
            <a:extLst>
              <a:ext uri="{FF2B5EF4-FFF2-40B4-BE49-F238E27FC236}">
                <a16:creationId xmlns:a16="http://schemas.microsoft.com/office/drawing/2014/main" xmlns="" id="{0D603F4E-5E33-4D2E-B276-070E85DFEC06}"/>
              </a:ext>
            </a:extLst>
          </p:cNvPr>
          <p:cNvSpPr>
            <a:spLocks noGrp="1"/>
          </p:cNvSpPr>
          <p:nvPr>
            <p:ph type="body" sz="quarter" idx="27"/>
          </p:nvPr>
        </p:nvSpPr>
        <p:spPr/>
        <p:txBody>
          <a:bodyPr/>
          <a:lstStyle/>
          <a:p>
            <a:r>
              <a:rPr lang="en-US" smtClean="0"/>
              <a:t>Click to insert title</a:t>
            </a:r>
            <a:endParaRPr lang="pt-PT" dirty="0"/>
          </a:p>
        </p:txBody>
      </p:sp>
      <p:sp>
        <p:nvSpPr>
          <p:cNvPr id="12" name="Text Placeholder 11">
            <a:extLst>
              <a:ext uri="{FF2B5EF4-FFF2-40B4-BE49-F238E27FC236}">
                <a16:creationId xmlns:a16="http://schemas.microsoft.com/office/drawing/2014/main" xmlns="" id="{D43678CA-BC8E-405A-B719-D87E98C45F07}"/>
              </a:ext>
            </a:extLst>
          </p:cNvPr>
          <p:cNvSpPr>
            <a:spLocks noGrp="1"/>
          </p:cNvSpPr>
          <p:nvPr>
            <p:ph type="body" sz="quarter" idx="29"/>
          </p:nvPr>
        </p:nvSpPr>
        <p:spPr/>
        <p:txBody>
          <a:bodyPr/>
          <a:lstStyle/>
          <a:p>
            <a:r>
              <a:rPr lang="en-US" smtClean="0"/>
              <a:t>Click to insert title</a:t>
            </a:r>
            <a:endParaRPr lang="pt-PT" dirty="0"/>
          </a:p>
        </p:txBody>
      </p:sp>
      <p:sp>
        <p:nvSpPr>
          <p:cNvPr id="14" name="Text Placeholder 13">
            <a:extLst>
              <a:ext uri="{FF2B5EF4-FFF2-40B4-BE49-F238E27FC236}">
                <a16:creationId xmlns:a16="http://schemas.microsoft.com/office/drawing/2014/main" xmlns="" id="{8FBA0AFE-320C-4DB4-8199-D0846F3D6602}"/>
              </a:ext>
            </a:extLst>
          </p:cNvPr>
          <p:cNvSpPr>
            <a:spLocks noGrp="1"/>
          </p:cNvSpPr>
          <p:nvPr>
            <p:ph type="body" sz="quarter" idx="31"/>
          </p:nvPr>
        </p:nvSpPr>
        <p:spPr/>
        <p:txBody>
          <a:bodyPr/>
          <a:lstStyle/>
          <a:p>
            <a:r>
              <a:rPr lang="en-US" smtClean="0"/>
              <a:t>Click to insert title</a:t>
            </a:r>
            <a:endParaRPr lang="pt-PT" dirty="0"/>
          </a:p>
        </p:txBody>
      </p:sp>
      <p:sp>
        <p:nvSpPr>
          <p:cNvPr id="15" name="Text Placeholder 14">
            <a:extLst>
              <a:ext uri="{FF2B5EF4-FFF2-40B4-BE49-F238E27FC236}">
                <a16:creationId xmlns:a16="http://schemas.microsoft.com/office/drawing/2014/main" xmlns="" id="{AEBDA25C-3B05-4C71-8A88-56071D3CA4C8}"/>
              </a:ext>
            </a:extLst>
          </p:cNvPr>
          <p:cNvSpPr>
            <a:spLocks noGrp="1"/>
          </p:cNvSpPr>
          <p:nvPr>
            <p:ph type="body" sz="quarter" idx="32"/>
          </p:nvPr>
        </p:nvSpPr>
        <p:spPr/>
        <p:txBody>
          <a:bodyPr/>
          <a:lstStyle/>
          <a:p>
            <a:r>
              <a:rPr lang="en-US" smtClean="0"/>
              <a:t>Click to insert long text</a:t>
            </a:r>
            <a:endParaRPr lang="pt-PT" dirty="0"/>
          </a:p>
        </p:txBody>
      </p:sp>
      <p:sp>
        <p:nvSpPr>
          <p:cNvPr id="7" name="Title 6">
            <a:extLst>
              <a:ext uri="{FF2B5EF4-FFF2-40B4-BE49-F238E27FC236}">
                <a16:creationId xmlns:a16="http://schemas.microsoft.com/office/drawing/2014/main" xmlns="" id="{117C619B-D65D-49AC-901C-78B4D07C0378}"/>
              </a:ext>
            </a:extLst>
          </p:cNvPr>
          <p:cNvSpPr>
            <a:spLocks noGrp="1"/>
          </p:cNvSpPr>
          <p:nvPr>
            <p:ph type="title"/>
          </p:nvPr>
        </p:nvSpPr>
        <p:spPr/>
        <p:txBody>
          <a:bodyPr/>
          <a:lstStyle/>
          <a:p>
            <a:r>
              <a:rPr lang="en-US" smtClean="0"/>
              <a:t>Click to insert title</a:t>
            </a:r>
            <a:endParaRPr lang="pt-PT" dirty="0"/>
          </a:p>
        </p:txBody>
      </p:sp>
      <p:sp>
        <p:nvSpPr>
          <p:cNvPr id="8" name="Text Placeholder 7">
            <a:extLst>
              <a:ext uri="{FF2B5EF4-FFF2-40B4-BE49-F238E27FC236}">
                <a16:creationId xmlns:a16="http://schemas.microsoft.com/office/drawing/2014/main" xmlns="" id="{60F1C059-878A-459E-A04F-65329A6326A0}"/>
              </a:ext>
            </a:extLst>
          </p:cNvPr>
          <p:cNvSpPr>
            <a:spLocks noGrp="1"/>
          </p:cNvSpPr>
          <p:nvPr>
            <p:ph type="body" sz="quarter" idx="33"/>
          </p:nvPr>
        </p:nvSpPr>
        <p:spPr/>
        <p:txBody>
          <a:bodyPr/>
          <a:lstStyle/>
          <a:p>
            <a:r>
              <a:rPr lang="en-US" smtClean="0"/>
              <a:t>Click to insert long text</a:t>
            </a:r>
            <a:endParaRPr lang="pt-PT" dirty="0"/>
          </a:p>
        </p:txBody>
      </p:sp>
      <p:sp>
        <p:nvSpPr>
          <p:cNvPr id="11" name="Text Placeholder 10">
            <a:extLst>
              <a:ext uri="{FF2B5EF4-FFF2-40B4-BE49-F238E27FC236}">
                <a16:creationId xmlns:a16="http://schemas.microsoft.com/office/drawing/2014/main" xmlns="" id="{86A983FF-459F-499F-AE41-98CD6CE11677}"/>
              </a:ext>
            </a:extLst>
          </p:cNvPr>
          <p:cNvSpPr>
            <a:spLocks noGrp="1"/>
          </p:cNvSpPr>
          <p:nvPr>
            <p:ph type="body" sz="quarter" idx="34"/>
          </p:nvPr>
        </p:nvSpPr>
        <p:spPr/>
        <p:txBody>
          <a:bodyPr/>
          <a:lstStyle/>
          <a:p>
            <a:r>
              <a:rPr lang="en-US" smtClean="0"/>
              <a:t>Click to insert long text</a:t>
            </a:r>
            <a:endParaRPr lang="pt-PT" dirty="0"/>
          </a:p>
        </p:txBody>
      </p:sp>
      <p:sp>
        <p:nvSpPr>
          <p:cNvPr id="13" name="Text Placeholder 12">
            <a:extLst>
              <a:ext uri="{FF2B5EF4-FFF2-40B4-BE49-F238E27FC236}">
                <a16:creationId xmlns:a16="http://schemas.microsoft.com/office/drawing/2014/main" xmlns="" id="{CEC34AD5-482C-464F-B66D-EE9142C8B27D}"/>
              </a:ext>
            </a:extLst>
          </p:cNvPr>
          <p:cNvSpPr>
            <a:spLocks noGrp="1"/>
          </p:cNvSpPr>
          <p:nvPr>
            <p:ph type="body" sz="quarter" idx="35"/>
          </p:nvPr>
        </p:nvSpPr>
        <p:spPr/>
        <p:txBody>
          <a:bodyPr/>
          <a:lstStyle/>
          <a:p>
            <a:r>
              <a:rPr lang="en-US" smtClean="0"/>
              <a:t>Click to insert long text</a:t>
            </a:r>
            <a:endParaRPr lang="pt-PT" dirty="0"/>
          </a:p>
        </p:txBody>
      </p:sp>
      <p:cxnSp>
        <p:nvCxnSpPr>
          <p:cNvPr id="16" name="Conector reto 49">
            <a:extLst>
              <a:ext uri="{FF2B5EF4-FFF2-40B4-BE49-F238E27FC236}">
                <a16:creationId xmlns:a16="http://schemas.microsoft.com/office/drawing/2014/main" xmlns="" id="{16805C85-3AE3-4D2D-B17A-C981C36D96E0}"/>
              </a:ext>
            </a:extLst>
          </p:cNvPr>
          <p:cNvCxnSpPr>
            <a:cxnSpLocks/>
          </p:cNvCxnSpPr>
          <p:nvPr/>
        </p:nvCxnSpPr>
        <p:spPr>
          <a:xfrm flipV="1">
            <a:off x="3976915" y="1244014"/>
            <a:ext cx="0" cy="2797761"/>
          </a:xfrm>
          <a:prstGeom prst="line">
            <a:avLst/>
          </a:prstGeom>
          <a:solidFill>
            <a:schemeClr val="tx1"/>
          </a:solidFill>
          <a:ln w="47625" cap="flat">
            <a:solidFill>
              <a:srgbClr val="12ABDB"/>
            </a:solidFill>
            <a:round/>
          </a:ln>
        </p:spPr>
        <p:style>
          <a:lnRef idx="1">
            <a:schemeClr val="accent1"/>
          </a:lnRef>
          <a:fillRef idx="0">
            <a:schemeClr val="accent1"/>
          </a:fillRef>
          <a:effectRef idx="0">
            <a:schemeClr val="accent1"/>
          </a:effectRef>
          <a:fontRef idx="minor">
            <a:schemeClr val="tx1"/>
          </a:fontRef>
        </p:style>
      </p:cxnSp>
      <p:cxnSp>
        <p:nvCxnSpPr>
          <p:cNvPr id="17" name="Conector reto 49">
            <a:extLst>
              <a:ext uri="{FF2B5EF4-FFF2-40B4-BE49-F238E27FC236}">
                <a16:creationId xmlns:a16="http://schemas.microsoft.com/office/drawing/2014/main" xmlns="" id="{26068403-AC11-4E26-A369-504721311622}"/>
              </a:ext>
            </a:extLst>
          </p:cNvPr>
          <p:cNvCxnSpPr>
            <a:cxnSpLocks/>
          </p:cNvCxnSpPr>
          <p:nvPr/>
        </p:nvCxnSpPr>
        <p:spPr>
          <a:xfrm flipV="1">
            <a:off x="8084458" y="1244014"/>
            <a:ext cx="0" cy="2797761"/>
          </a:xfrm>
          <a:prstGeom prst="line">
            <a:avLst/>
          </a:prstGeom>
          <a:solidFill>
            <a:schemeClr val="tx1"/>
          </a:solidFill>
          <a:ln w="47625" cap="flat">
            <a:solidFill>
              <a:srgbClr val="12ABDB"/>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1276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xmlns="" id="{B7B4F626-53BB-4DCF-A806-3082E38F5487}"/>
              </a:ext>
            </a:extLst>
          </p:cNvPr>
          <p:cNvSpPr>
            <a:spLocks noGrp="1"/>
          </p:cNvSpPr>
          <p:nvPr>
            <p:ph type="title"/>
          </p:nvPr>
        </p:nvSpPr>
        <p:spPr/>
        <p:txBody>
          <a:bodyPr/>
          <a:lstStyle/>
          <a:p>
            <a:r>
              <a:rPr lang="en-US" smtClean="0"/>
              <a:t>Click to insert title</a:t>
            </a:r>
            <a:endParaRPr lang="pt-PT" dirty="0"/>
          </a:p>
        </p:txBody>
      </p:sp>
      <p:sp>
        <p:nvSpPr>
          <p:cNvPr id="12" name="Text Placeholder 11">
            <a:extLst>
              <a:ext uri="{FF2B5EF4-FFF2-40B4-BE49-F238E27FC236}">
                <a16:creationId xmlns:a16="http://schemas.microsoft.com/office/drawing/2014/main" xmlns="" id="{234A6F0F-867A-44B5-B9A1-7655F815EB3C}"/>
              </a:ext>
            </a:extLst>
          </p:cNvPr>
          <p:cNvSpPr>
            <a:spLocks noGrp="1"/>
          </p:cNvSpPr>
          <p:nvPr>
            <p:ph type="body" sz="quarter" idx="35"/>
          </p:nvPr>
        </p:nvSpPr>
        <p:spPr/>
        <p:txBody>
          <a:bodyPr/>
          <a:lstStyle/>
          <a:p>
            <a:r>
              <a:rPr lang="en-US" dirty="0" smtClean="0"/>
              <a:t>Click to insert long text</a:t>
            </a:r>
            <a:endParaRPr lang="pt-PT" dirty="0"/>
          </a:p>
        </p:txBody>
      </p:sp>
      <p:sp>
        <p:nvSpPr>
          <p:cNvPr id="13" name="Text Placeholder 12">
            <a:extLst>
              <a:ext uri="{FF2B5EF4-FFF2-40B4-BE49-F238E27FC236}">
                <a16:creationId xmlns:a16="http://schemas.microsoft.com/office/drawing/2014/main" xmlns="" id="{9A972219-8F0D-4AE8-88D9-5F68900A87EF}"/>
              </a:ext>
            </a:extLst>
          </p:cNvPr>
          <p:cNvSpPr>
            <a:spLocks noGrp="1"/>
          </p:cNvSpPr>
          <p:nvPr>
            <p:ph type="body" sz="quarter" idx="36"/>
          </p:nvPr>
        </p:nvSpPr>
        <p:spPr/>
        <p:txBody>
          <a:bodyPr/>
          <a:lstStyle/>
          <a:p>
            <a:r>
              <a:rPr lang="en-US" dirty="0" smtClean="0"/>
              <a:t>Click to insert long text</a:t>
            </a:r>
            <a:endParaRPr lang="pt-PT" dirty="0"/>
          </a:p>
        </p:txBody>
      </p:sp>
      <p:sp>
        <p:nvSpPr>
          <p:cNvPr id="14" name="Text Placeholder 13">
            <a:extLst>
              <a:ext uri="{FF2B5EF4-FFF2-40B4-BE49-F238E27FC236}">
                <a16:creationId xmlns:a16="http://schemas.microsoft.com/office/drawing/2014/main" xmlns="" id="{93B3B5C6-F1EF-417C-8CC3-6021A30166AE}"/>
              </a:ext>
            </a:extLst>
          </p:cNvPr>
          <p:cNvSpPr>
            <a:spLocks noGrp="1"/>
          </p:cNvSpPr>
          <p:nvPr>
            <p:ph type="body" sz="quarter" idx="37"/>
          </p:nvPr>
        </p:nvSpPr>
        <p:spPr/>
        <p:txBody>
          <a:bodyPr/>
          <a:lstStyle/>
          <a:p>
            <a:r>
              <a:rPr lang="en-US" smtClean="0"/>
              <a:t>Click to insert long text</a:t>
            </a:r>
            <a:endParaRPr lang="pt-PT" dirty="0"/>
          </a:p>
        </p:txBody>
      </p:sp>
    </p:spTree>
    <p:extLst>
      <p:ext uri="{BB962C8B-B14F-4D97-AF65-F5344CB8AC3E}">
        <p14:creationId xmlns:p14="http://schemas.microsoft.com/office/powerpoint/2010/main" val="797924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xmlns="" id="{D107E07E-C7C9-4491-AF70-80EA99ECE59D}"/>
              </a:ext>
            </a:extLst>
          </p:cNvPr>
          <p:cNvSpPr>
            <a:spLocks noGrp="1"/>
          </p:cNvSpPr>
          <p:nvPr>
            <p:ph type="body" sz="quarter" idx="13"/>
          </p:nvPr>
        </p:nvSpPr>
        <p:spPr/>
        <p:txBody>
          <a:bodyPr/>
          <a:lstStyle/>
          <a:p>
            <a:r>
              <a:rPr lang="en-US" smtClean="0"/>
              <a:t>Click to insert title</a:t>
            </a:r>
            <a:endParaRPr lang="pt-PT" dirty="0"/>
          </a:p>
        </p:txBody>
      </p:sp>
      <p:sp>
        <p:nvSpPr>
          <p:cNvPr id="8" name="Text Placeholder 7">
            <a:extLst>
              <a:ext uri="{FF2B5EF4-FFF2-40B4-BE49-F238E27FC236}">
                <a16:creationId xmlns:a16="http://schemas.microsoft.com/office/drawing/2014/main" xmlns="" id="{F440DD2A-0430-4C5E-B3E9-A7668FCC65F3}"/>
              </a:ext>
            </a:extLst>
          </p:cNvPr>
          <p:cNvSpPr>
            <a:spLocks noGrp="1"/>
          </p:cNvSpPr>
          <p:nvPr>
            <p:ph type="body" sz="quarter" idx="32"/>
          </p:nvPr>
        </p:nvSpPr>
        <p:spPr/>
        <p:txBody>
          <a:bodyPr/>
          <a:lstStyle/>
          <a:p>
            <a:r>
              <a:rPr lang="pt-PT" smtClean="0"/>
              <a:t>Click to insert text</a:t>
            </a:r>
            <a:endParaRPr lang="pt-PT" dirty="0"/>
          </a:p>
        </p:txBody>
      </p:sp>
      <p:sp>
        <p:nvSpPr>
          <p:cNvPr id="9" name="Text Placeholder 8">
            <a:extLst>
              <a:ext uri="{FF2B5EF4-FFF2-40B4-BE49-F238E27FC236}">
                <a16:creationId xmlns:a16="http://schemas.microsoft.com/office/drawing/2014/main" xmlns="" id="{AE7DB5AB-EDC1-493A-A05E-EF242255237A}"/>
              </a:ext>
            </a:extLst>
          </p:cNvPr>
          <p:cNvSpPr>
            <a:spLocks noGrp="1"/>
          </p:cNvSpPr>
          <p:nvPr>
            <p:ph type="body" sz="quarter" idx="33"/>
          </p:nvPr>
        </p:nvSpPr>
        <p:spPr/>
        <p:txBody>
          <a:bodyPr/>
          <a:lstStyle/>
          <a:p>
            <a:r>
              <a:rPr lang="en-US" smtClean="0"/>
              <a:t>Click to insert title</a:t>
            </a:r>
            <a:endParaRPr lang="da-DK" dirty="0"/>
          </a:p>
        </p:txBody>
      </p:sp>
      <p:sp>
        <p:nvSpPr>
          <p:cNvPr id="11" name="Text Placeholder 10">
            <a:extLst>
              <a:ext uri="{FF2B5EF4-FFF2-40B4-BE49-F238E27FC236}">
                <a16:creationId xmlns:a16="http://schemas.microsoft.com/office/drawing/2014/main" xmlns="" id="{E2F5E3C3-8C95-4F9C-8370-0A1C87237CA8}"/>
              </a:ext>
            </a:extLst>
          </p:cNvPr>
          <p:cNvSpPr>
            <a:spLocks noGrp="1"/>
          </p:cNvSpPr>
          <p:nvPr>
            <p:ph type="body" sz="quarter" idx="35"/>
          </p:nvPr>
        </p:nvSpPr>
        <p:spPr/>
        <p:txBody>
          <a:bodyPr/>
          <a:lstStyle/>
          <a:p>
            <a:r>
              <a:rPr lang="en-US" smtClean="0"/>
              <a:t>Click to insert title</a:t>
            </a:r>
            <a:endParaRPr lang="da-DK" dirty="0"/>
          </a:p>
        </p:txBody>
      </p:sp>
      <p:sp>
        <p:nvSpPr>
          <p:cNvPr id="13" name="Text Placeholder 12">
            <a:extLst>
              <a:ext uri="{FF2B5EF4-FFF2-40B4-BE49-F238E27FC236}">
                <a16:creationId xmlns:a16="http://schemas.microsoft.com/office/drawing/2014/main" xmlns="" id="{EDA1D66A-C023-456D-9B56-482EF7D3D5E2}"/>
              </a:ext>
            </a:extLst>
          </p:cNvPr>
          <p:cNvSpPr>
            <a:spLocks noGrp="1"/>
          </p:cNvSpPr>
          <p:nvPr>
            <p:ph type="body" sz="quarter" idx="37"/>
          </p:nvPr>
        </p:nvSpPr>
        <p:spPr/>
        <p:txBody>
          <a:bodyPr/>
          <a:lstStyle/>
          <a:p>
            <a:r>
              <a:rPr lang="pt-PT" smtClean="0"/>
              <a:t>Click to insert text</a:t>
            </a:r>
            <a:endParaRPr lang="pt-PT" dirty="0"/>
          </a:p>
        </p:txBody>
      </p:sp>
      <p:sp>
        <p:nvSpPr>
          <p:cNvPr id="6" name="Title 5">
            <a:extLst>
              <a:ext uri="{FF2B5EF4-FFF2-40B4-BE49-F238E27FC236}">
                <a16:creationId xmlns:a16="http://schemas.microsoft.com/office/drawing/2014/main" xmlns="" id="{DE92CAD8-1DB1-4620-AE43-58463EEC07A7}"/>
              </a:ext>
            </a:extLst>
          </p:cNvPr>
          <p:cNvSpPr>
            <a:spLocks noGrp="1"/>
          </p:cNvSpPr>
          <p:nvPr>
            <p:ph type="title"/>
          </p:nvPr>
        </p:nvSpPr>
        <p:spPr/>
        <p:txBody>
          <a:bodyPr/>
          <a:lstStyle/>
          <a:p>
            <a:r>
              <a:rPr lang="en-US" smtClean="0"/>
              <a:t>Click to insert title</a:t>
            </a:r>
            <a:endParaRPr lang="pt-PT" dirty="0"/>
          </a:p>
        </p:txBody>
      </p:sp>
      <p:sp>
        <p:nvSpPr>
          <p:cNvPr id="10" name="Text Placeholder 9">
            <a:extLst>
              <a:ext uri="{FF2B5EF4-FFF2-40B4-BE49-F238E27FC236}">
                <a16:creationId xmlns:a16="http://schemas.microsoft.com/office/drawing/2014/main" xmlns="" id="{7FB3716E-9382-4C5B-89D8-7D3D309649B1}"/>
              </a:ext>
            </a:extLst>
          </p:cNvPr>
          <p:cNvSpPr>
            <a:spLocks noGrp="1"/>
          </p:cNvSpPr>
          <p:nvPr>
            <p:ph type="body" sz="quarter" idx="38"/>
          </p:nvPr>
        </p:nvSpPr>
        <p:spPr/>
        <p:txBody>
          <a:bodyPr/>
          <a:lstStyle/>
          <a:p>
            <a:r>
              <a:rPr lang="pt-PT" smtClean="0"/>
              <a:t>Click to insert text</a:t>
            </a:r>
            <a:endParaRPr lang="pt-PT" dirty="0"/>
          </a:p>
        </p:txBody>
      </p:sp>
      <p:sp>
        <p:nvSpPr>
          <p:cNvPr id="12" name="Text Placeholder 11">
            <a:extLst>
              <a:ext uri="{FF2B5EF4-FFF2-40B4-BE49-F238E27FC236}">
                <a16:creationId xmlns:a16="http://schemas.microsoft.com/office/drawing/2014/main" xmlns="" id="{BA5AB316-80C7-476A-94AD-BE50C2B56E2C}"/>
              </a:ext>
            </a:extLst>
          </p:cNvPr>
          <p:cNvSpPr>
            <a:spLocks noGrp="1"/>
          </p:cNvSpPr>
          <p:nvPr>
            <p:ph type="body" sz="quarter" idx="39"/>
          </p:nvPr>
        </p:nvSpPr>
        <p:spPr/>
        <p:txBody>
          <a:bodyPr/>
          <a:lstStyle/>
          <a:p>
            <a:r>
              <a:rPr lang="pt-PT" smtClean="0"/>
              <a:t>Click to insert text</a:t>
            </a:r>
            <a:endParaRPr lang="pt-PT" dirty="0"/>
          </a:p>
        </p:txBody>
      </p:sp>
      <p:grpSp>
        <p:nvGrpSpPr>
          <p:cNvPr id="15" name="Group 19">
            <a:extLst>
              <a:ext uri="{FF2B5EF4-FFF2-40B4-BE49-F238E27FC236}">
                <a16:creationId xmlns:a16="http://schemas.microsoft.com/office/drawing/2014/main" xmlns="" id="{D08D893A-3784-4062-AD67-75C11DD4BC0A}"/>
              </a:ext>
            </a:extLst>
          </p:cNvPr>
          <p:cNvGrpSpPr>
            <a:grpSpLocks noChangeAspect="1"/>
          </p:cNvGrpSpPr>
          <p:nvPr/>
        </p:nvGrpSpPr>
        <p:grpSpPr bwMode="auto">
          <a:xfrm>
            <a:off x="8041842" y="1801720"/>
            <a:ext cx="1330762" cy="1244311"/>
            <a:chOff x="-106" y="-109"/>
            <a:chExt cx="1878" cy="1756"/>
          </a:xfrm>
        </p:grpSpPr>
        <p:sp>
          <p:nvSpPr>
            <p:cNvPr id="16" name="Freeform 20">
              <a:extLst>
                <a:ext uri="{FF2B5EF4-FFF2-40B4-BE49-F238E27FC236}">
                  <a16:creationId xmlns:a16="http://schemas.microsoft.com/office/drawing/2014/main" xmlns="" id="{9A854B9E-9E9F-4DD9-8AD2-398E59A8EB92}"/>
                </a:ext>
              </a:extLst>
            </p:cNvPr>
            <p:cNvSpPr>
              <a:spLocks/>
            </p:cNvSpPr>
            <p:nvPr/>
          </p:nvSpPr>
          <p:spPr bwMode="auto">
            <a:xfrm>
              <a:off x="-106" y="-109"/>
              <a:ext cx="1878" cy="1756"/>
            </a:xfrm>
            <a:custGeom>
              <a:avLst/>
              <a:gdLst>
                <a:gd name="T0" fmla="*/ 101 w 701"/>
                <a:gd name="T1" fmla="*/ 513 h 655"/>
                <a:gd name="T2" fmla="*/ 168 w 701"/>
                <a:gd name="T3" fmla="*/ 98 h 655"/>
                <a:gd name="T4" fmla="*/ 600 w 701"/>
                <a:gd name="T5" fmla="*/ 159 h 655"/>
                <a:gd name="T6" fmla="*/ 522 w 701"/>
                <a:gd name="T7" fmla="*/ 558 h 655"/>
                <a:gd name="T8" fmla="*/ 101 w 701"/>
                <a:gd name="T9" fmla="*/ 513 h 655"/>
              </a:gdLst>
              <a:ahLst/>
              <a:cxnLst>
                <a:cxn ang="0">
                  <a:pos x="T0" y="T1"/>
                </a:cxn>
                <a:cxn ang="0">
                  <a:pos x="T2" y="T3"/>
                </a:cxn>
                <a:cxn ang="0">
                  <a:pos x="T4" y="T5"/>
                </a:cxn>
                <a:cxn ang="0">
                  <a:pos x="T6" y="T7"/>
                </a:cxn>
                <a:cxn ang="0">
                  <a:pos x="T8" y="T9"/>
                </a:cxn>
              </a:cxnLst>
              <a:rect l="0" t="0" r="r" b="b"/>
              <a:pathLst>
                <a:path w="701" h="655">
                  <a:moveTo>
                    <a:pt x="101" y="513"/>
                  </a:moveTo>
                  <a:cubicBezTo>
                    <a:pt x="0" y="381"/>
                    <a:pt x="30" y="196"/>
                    <a:pt x="168" y="98"/>
                  </a:cubicBezTo>
                  <a:cubicBezTo>
                    <a:pt x="306" y="0"/>
                    <a:pt x="500" y="28"/>
                    <a:pt x="600" y="159"/>
                  </a:cubicBezTo>
                  <a:cubicBezTo>
                    <a:pt x="701" y="290"/>
                    <a:pt x="660" y="460"/>
                    <a:pt x="522" y="558"/>
                  </a:cubicBezTo>
                  <a:cubicBezTo>
                    <a:pt x="384" y="655"/>
                    <a:pt x="202" y="644"/>
                    <a:pt x="101" y="513"/>
                  </a:cubicBezTo>
                </a:path>
              </a:pathLst>
            </a:custGeom>
            <a:solidFill>
              <a:srgbClr val="2B0A3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7" name="Freeform 21">
              <a:extLst>
                <a:ext uri="{FF2B5EF4-FFF2-40B4-BE49-F238E27FC236}">
                  <a16:creationId xmlns:a16="http://schemas.microsoft.com/office/drawing/2014/main" xmlns="" id="{27ED1AE6-BABB-476C-8134-75605A6B8C90}"/>
                </a:ext>
              </a:extLst>
            </p:cNvPr>
            <p:cNvSpPr>
              <a:spLocks/>
            </p:cNvSpPr>
            <p:nvPr/>
          </p:nvSpPr>
          <p:spPr bwMode="auto">
            <a:xfrm>
              <a:off x="379" y="400"/>
              <a:ext cx="870" cy="789"/>
            </a:xfrm>
            <a:custGeom>
              <a:avLst/>
              <a:gdLst>
                <a:gd name="T0" fmla="*/ 45 w 325"/>
                <a:gd name="T1" fmla="*/ 61 h 294"/>
                <a:gd name="T2" fmla="*/ 183 w 325"/>
                <a:gd name="T3" fmla="*/ 3 h 294"/>
                <a:gd name="T4" fmla="*/ 308 w 325"/>
                <a:gd name="T5" fmla="*/ 75 h 294"/>
                <a:gd name="T6" fmla="*/ 178 w 325"/>
                <a:gd name="T7" fmla="*/ 294 h 294"/>
                <a:gd name="T8" fmla="*/ 45 w 325"/>
                <a:gd name="T9" fmla="*/ 61 h 294"/>
              </a:gdLst>
              <a:ahLst/>
              <a:cxnLst>
                <a:cxn ang="0">
                  <a:pos x="T0" y="T1"/>
                </a:cxn>
                <a:cxn ang="0">
                  <a:pos x="T2" y="T3"/>
                </a:cxn>
                <a:cxn ang="0">
                  <a:pos x="T4" y="T5"/>
                </a:cxn>
                <a:cxn ang="0">
                  <a:pos x="T6" y="T7"/>
                </a:cxn>
                <a:cxn ang="0">
                  <a:pos x="T8" y="T9"/>
                </a:cxn>
              </a:cxnLst>
              <a:rect l="0" t="0" r="r" b="b"/>
              <a:pathLst>
                <a:path w="325" h="294">
                  <a:moveTo>
                    <a:pt x="45" y="61"/>
                  </a:moveTo>
                  <a:cubicBezTo>
                    <a:pt x="103" y="0"/>
                    <a:pt x="183" y="3"/>
                    <a:pt x="183" y="3"/>
                  </a:cubicBezTo>
                  <a:cubicBezTo>
                    <a:pt x="205" y="25"/>
                    <a:pt x="294" y="20"/>
                    <a:pt x="308" y="75"/>
                  </a:cubicBezTo>
                  <a:cubicBezTo>
                    <a:pt x="325" y="148"/>
                    <a:pt x="284" y="281"/>
                    <a:pt x="178" y="294"/>
                  </a:cubicBezTo>
                  <a:cubicBezTo>
                    <a:pt x="0" y="265"/>
                    <a:pt x="45" y="61"/>
                    <a:pt x="45" y="61"/>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8" name="Freeform 22">
              <a:extLst>
                <a:ext uri="{FF2B5EF4-FFF2-40B4-BE49-F238E27FC236}">
                  <a16:creationId xmlns:a16="http://schemas.microsoft.com/office/drawing/2014/main" xmlns="" id="{72D39EFF-4A9E-492A-AE77-5861A88BAAB7}"/>
                </a:ext>
              </a:extLst>
            </p:cNvPr>
            <p:cNvSpPr>
              <a:spLocks/>
            </p:cNvSpPr>
            <p:nvPr/>
          </p:nvSpPr>
          <p:spPr bwMode="auto">
            <a:xfrm>
              <a:off x="497" y="508"/>
              <a:ext cx="428" cy="584"/>
            </a:xfrm>
            <a:custGeom>
              <a:avLst/>
              <a:gdLst>
                <a:gd name="T0" fmla="*/ 137 w 160"/>
                <a:gd name="T1" fmla="*/ 40 h 218"/>
                <a:gd name="T2" fmla="*/ 137 w 160"/>
                <a:gd name="T3" fmla="*/ 38 h 218"/>
                <a:gd name="T4" fmla="*/ 137 w 160"/>
                <a:gd name="T5" fmla="*/ 37 h 218"/>
                <a:gd name="T6" fmla="*/ 135 w 160"/>
                <a:gd name="T7" fmla="*/ 0 h 218"/>
                <a:gd name="T8" fmla="*/ 33 w 160"/>
                <a:gd name="T9" fmla="*/ 43 h 218"/>
                <a:gd name="T10" fmla="*/ 133 w 160"/>
                <a:gd name="T11" fmla="*/ 218 h 218"/>
                <a:gd name="T12" fmla="*/ 137 w 160"/>
                <a:gd name="T13" fmla="*/ 40 h 218"/>
              </a:gdLst>
              <a:ahLst/>
              <a:cxnLst>
                <a:cxn ang="0">
                  <a:pos x="T0" y="T1"/>
                </a:cxn>
                <a:cxn ang="0">
                  <a:pos x="T2" y="T3"/>
                </a:cxn>
                <a:cxn ang="0">
                  <a:pos x="T4" y="T5"/>
                </a:cxn>
                <a:cxn ang="0">
                  <a:pos x="T6" y="T7"/>
                </a:cxn>
                <a:cxn ang="0">
                  <a:pos x="T8" y="T9"/>
                </a:cxn>
                <a:cxn ang="0">
                  <a:pos x="T10" y="T11"/>
                </a:cxn>
                <a:cxn ang="0">
                  <a:pos x="T12" y="T13"/>
                </a:cxn>
              </a:cxnLst>
              <a:rect l="0" t="0" r="r" b="b"/>
              <a:pathLst>
                <a:path w="160" h="218">
                  <a:moveTo>
                    <a:pt x="137" y="40"/>
                  </a:moveTo>
                  <a:cubicBezTo>
                    <a:pt x="137" y="39"/>
                    <a:pt x="137" y="39"/>
                    <a:pt x="137" y="38"/>
                  </a:cubicBezTo>
                  <a:cubicBezTo>
                    <a:pt x="137" y="38"/>
                    <a:pt x="137" y="38"/>
                    <a:pt x="137" y="37"/>
                  </a:cubicBezTo>
                  <a:cubicBezTo>
                    <a:pt x="135" y="20"/>
                    <a:pt x="134" y="9"/>
                    <a:pt x="135" y="0"/>
                  </a:cubicBezTo>
                  <a:cubicBezTo>
                    <a:pt x="124" y="0"/>
                    <a:pt x="72" y="3"/>
                    <a:pt x="33" y="43"/>
                  </a:cubicBezTo>
                  <a:cubicBezTo>
                    <a:pt x="33" y="43"/>
                    <a:pt x="0" y="196"/>
                    <a:pt x="133" y="218"/>
                  </a:cubicBezTo>
                  <a:cubicBezTo>
                    <a:pt x="160" y="170"/>
                    <a:pt x="144" y="91"/>
                    <a:pt x="137" y="40"/>
                  </a:cubicBezTo>
                  <a:close/>
                </a:path>
              </a:pathLst>
            </a:custGeom>
            <a:solidFill>
              <a:srgbClr val="7D38B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19" name="Group 25">
            <a:extLst>
              <a:ext uri="{FF2B5EF4-FFF2-40B4-BE49-F238E27FC236}">
                <a16:creationId xmlns:a16="http://schemas.microsoft.com/office/drawing/2014/main" xmlns="" id="{19621B79-FE8E-4A93-A16C-41B91E501972}"/>
              </a:ext>
            </a:extLst>
          </p:cNvPr>
          <p:cNvGrpSpPr>
            <a:grpSpLocks noChangeAspect="1"/>
          </p:cNvGrpSpPr>
          <p:nvPr/>
        </p:nvGrpSpPr>
        <p:grpSpPr bwMode="auto">
          <a:xfrm>
            <a:off x="4252452" y="1779784"/>
            <a:ext cx="1330762" cy="1247369"/>
            <a:chOff x="-61" y="-66"/>
            <a:chExt cx="1133" cy="1062"/>
          </a:xfrm>
        </p:grpSpPr>
        <p:sp>
          <p:nvSpPr>
            <p:cNvPr id="20" name="Freeform 26">
              <a:extLst>
                <a:ext uri="{FF2B5EF4-FFF2-40B4-BE49-F238E27FC236}">
                  <a16:creationId xmlns:a16="http://schemas.microsoft.com/office/drawing/2014/main" xmlns="" id="{35B984F4-3610-4232-B295-D2FBF430930A}"/>
                </a:ext>
              </a:extLst>
            </p:cNvPr>
            <p:cNvSpPr>
              <a:spLocks/>
            </p:cNvSpPr>
            <p:nvPr/>
          </p:nvSpPr>
          <p:spPr bwMode="auto">
            <a:xfrm>
              <a:off x="-61" y="-66"/>
              <a:ext cx="1133" cy="1062"/>
            </a:xfrm>
            <a:custGeom>
              <a:avLst/>
              <a:gdLst>
                <a:gd name="T0" fmla="*/ 60 w 422"/>
                <a:gd name="T1" fmla="*/ 309 h 395"/>
                <a:gd name="T2" fmla="*/ 101 w 422"/>
                <a:gd name="T3" fmla="*/ 59 h 395"/>
                <a:gd name="T4" fmla="*/ 362 w 422"/>
                <a:gd name="T5" fmla="*/ 96 h 395"/>
                <a:gd name="T6" fmla="*/ 314 w 422"/>
                <a:gd name="T7" fmla="*/ 336 h 395"/>
                <a:gd name="T8" fmla="*/ 60 w 422"/>
                <a:gd name="T9" fmla="*/ 309 h 395"/>
              </a:gdLst>
              <a:ahLst/>
              <a:cxnLst>
                <a:cxn ang="0">
                  <a:pos x="T0" y="T1"/>
                </a:cxn>
                <a:cxn ang="0">
                  <a:pos x="T2" y="T3"/>
                </a:cxn>
                <a:cxn ang="0">
                  <a:pos x="T4" y="T5"/>
                </a:cxn>
                <a:cxn ang="0">
                  <a:pos x="T6" y="T7"/>
                </a:cxn>
                <a:cxn ang="0">
                  <a:pos x="T8" y="T9"/>
                </a:cxn>
              </a:cxnLst>
              <a:rect l="0" t="0" r="r" b="b"/>
              <a:pathLst>
                <a:path w="422" h="395">
                  <a:moveTo>
                    <a:pt x="60" y="309"/>
                  </a:moveTo>
                  <a:cubicBezTo>
                    <a:pt x="0" y="230"/>
                    <a:pt x="18" y="118"/>
                    <a:pt x="101" y="59"/>
                  </a:cubicBezTo>
                  <a:cubicBezTo>
                    <a:pt x="184" y="0"/>
                    <a:pt x="301" y="17"/>
                    <a:pt x="362" y="96"/>
                  </a:cubicBezTo>
                  <a:cubicBezTo>
                    <a:pt x="422" y="175"/>
                    <a:pt x="397" y="278"/>
                    <a:pt x="314" y="336"/>
                  </a:cubicBezTo>
                  <a:cubicBezTo>
                    <a:pt x="231" y="395"/>
                    <a:pt x="121" y="388"/>
                    <a:pt x="60" y="309"/>
                  </a:cubicBezTo>
                </a:path>
              </a:pathLst>
            </a:custGeom>
            <a:solidFill>
              <a:srgbClr val="FF304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1" name="Freeform 27">
              <a:extLst>
                <a:ext uri="{FF2B5EF4-FFF2-40B4-BE49-F238E27FC236}">
                  <a16:creationId xmlns:a16="http://schemas.microsoft.com/office/drawing/2014/main" xmlns="" id="{03832756-A96D-4697-98FF-ADCCD9C911D4}"/>
                </a:ext>
              </a:extLst>
            </p:cNvPr>
            <p:cNvSpPr>
              <a:spLocks/>
            </p:cNvSpPr>
            <p:nvPr/>
          </p:nvSpPr>
          <p:spPr bwMode="auto">
            <a:xfrm>
              <a:off x="204" y="259"/>
              <a:ext cx="632" cy="393"/>
            </a:xfrm>
            <a:custGeom>
              <a:avLst/>
              <a:gdLst>
                <a:gd name="T0" fmla="*/ 227 w 235"/>
                <a:gd name="T1" fmla="*/ 68 h 146"/>
                <a:gd name="T2" fmla="*/ 167 w 235"/>
                <a:gd name="T3" fmla="*/ 40 h 146"/>
                <a:gd name="T4" fmla="*/ 108 w 235"/>
                <a:gd name="T5" fmla="*/ 2 h 146"/>
                <a:gd name="T6" fmla="*/ 48 w 235"/>
                <a:gd name="T7" fmla="*/ 50 h 146"/>
                <a:gd name="T8" fmla="*/ 1 w 235"/>
                <a:gd name="T9" fmla="*/ 88 h 146"/>
                <a:gd name="T10" fmla="*/ 1 w 235"/>
                <a:gd name="T11" fmla="*/ 88 h 146"/>
                <a:gd name="T12" fmla="*/ 94 w 235"/>
                <a:gd name="T13" fmla="*/ 134 h 146"/>
                <a:gd name="T14" fmla="*/ 94 w 235"/>
                <a:gd name="T15" fmla="*/ 134 h 146"/>
                <a:gd name="T16" fmla="*/ 203 w 235"/>
                <a:gd name="T17" fmla="*/ 112 h 146"/>
                <a:gd name="T18" fmla="*/ 226 w 235"/>
                <a:gd name="T19" fmla="*/ 115 h 146"/>
                <a:gd name="T20" fmla="*/ 227 w 235"/>
                <a:gd name="T21" fmla="*/ 6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46">
                  <a:moveTo>
                    <a:pt x="227" y="68"/>
                  </a:moveTo>
                  <a:cubicBezTo>
                    <a:pt x="218" y="46"/>
                    <a:pt x="195" y="33"/>
                    <a:pt x="167" y="40"/>
                  </a:cubicBezTo>
                  <a:cubicBezTo>
                    <a:pt x="167" y="40"/>
                    <a:pt x="154" y="0"/>
                    <a:pt x="108" y="2"/>
                  </a:cubicBezTo>
                  <a:cubicBezTo>
                    <a:pt x="72" y="4"/>
                    <a:pt x="51" y="29"/>
                    <a:pt x="48" y="50"/>
                  </a:cubicBezTo>
                  <a:cubicBezTo>
                    <a:pt x="30" y="46"/>
                    <a:pt x="0" y="59"/>
                    <a:pt x="1" y="88"/>
                  </a:cubicBezTo>
                  <a:cubicBezTo>
                    <a:pt x="1" y="88"/>
                    <a:pt x="1" y="88"/>
                    <a:pt x="1" y="88"/>
                  </a:cubicBezTo>
                  <a:cubicBezTo>
                    <a:pt x="3" y="146"/>
                    <a:pt x="77" y="138"/>
                    <a:pt x="94" y="134"/>
                  </a:cubicBezTo>
                  <a:cubicBezTo>
                    <a:pt x="94" y="134"/>
                    <a:pt x="94" y="134"/>
                    <a:pt x="94" y="134"/>
                  </a:cubicBezTo>
                  <a:cubicBezTo>
                    <a:pt x="118" y="132"/>
                    <a:pt x="158" y="112"/>
                    <a:pt x="203" y="112"/>
                  </a:cubicBezTo>
                  <a:cubicBezTo>
                    <a:pt x="212" y="112"/>
                    <a:pt x="219" y="113"/>
                    <a:pt x="226" y="115"/>
                  </a:cubicBezTo>
                  <a:cubicBezTo>
                    <a:pt x="231" y="103"/>
                    <a:pt x="235" y="87"/>
                    <a:pt x="227" y="68"/>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22" name="Group 30">
            <a:extLst>
              <a:ext uri="{FF2B5EF4-FFF2-40B4-BE49-F238E27FC236}">
                <a16:creationId xmlns:a16="http://schemas.microsoft.com/office/drawing/2014/main" xmlns="" id="{2450D3E4-236D-4FB2-A7B0-FA7B6A48CF6E}"/>
              </a:ext>
            </a:extLst>
          </p:cNvPr>
          <p:cNvGrpSpPr>
            <a:grpSpLocks noChangeAspect="1"/>
          </p:cNvGrpSpPr>
          <p:nvPr/>
        </p:nvGrpSpPr>
        <p:grpSpPr bwMode="auto">
          <a:xfrm>
            <a:off x="402565" y="1755786"/>
            <a:ext cx="1359985" cy="1271367"/>
            <a:chOff x="-223" y="-210"/>
            <a:chExt cx="3852" cy="3601"/>
          </a:xfrm>
        </p:grpSpPr>
        <p:sp>
          <p:nvSpPr>
            <p:cNvPr id="23" name="Freeform 31">
              <a:extLst>
                <a:ext uri="{FF2B5EF4-FFF2-40B4-BE49-F238E27FC236}">
                  <a16:creationId xmlns:a16="http://schemas.microsoft.com/office/drawing/2014/main" xmlns="" id="{3C2F6D0A-03AE-4E73-9FEB-1BFE4000FEEE}"/>
                </a:ext>
              </a:extLst>
            </p:cNvPr>
            <p:cNvSpPr>
              <a:spLocks/>
            </p:cNvSpPr>
            <p:nvPr/>
          </p:nvSpPr>
          <p:spPr bwMode="auto">
            <a:xfrm>
              <a:off x="-223" y="-210"/>
              <a:ext cx="3852" cy="3601"/>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4" name="Freeform 32">
              <a:extLst>
                <a:ext uri="{FF2B5EF4-FFF2-40B4-BE49-F238E27FC236}">
                  <a16:creationId xmlns:a16="http://schemas.microsoft.com/office/drawing/2014/main" xmlns="" id="{1FC3183B-3D37-4918-B988-587DB0818954}"/>
                </a:ext>
              </a:extLst>
            </p:cNvPr>
            <p:cNvSpPr>
              <a:spLocks/>
            </p:cNvSpPr>
            <p:nvPr/>
          </p:nvSpPr>
          <p:spPr bwMode="auto">
            <a:xfrm>
              <a:off x="1284" y="672"/>
              <a:ext cx="870" cy="1045"/>
            </a:xfrm>
            <a:custGeom>
              <a:avLst/>
              <a:gdLst>
                <a:gd name="T0" fmla="*/ 71 w 326"/>
                <a:gd name="T1" fmla="*/ 391 h 391"/>
                <a:gd name="T2" fmla="*/ 1 w 326"/>
                <a:gd name="T3" fmla="*/ 390 h 391"/>
                <a:gd name="T4" fmla="*/ 0 w 326"/>
                <a:gd name="T5" fmla="*/ 172 h 391"/>
                <a:gd name="T6" fmla="*/ 95 w 326"/>
                <a:gd name="T7" fmla="*/ 13 h 391"/>
                <a:gd name="T8" fmla="*/ 223 w 326"/>
                <a:gd name="T9" fmla="*/ 8 h 391"/>
                <a:gd name="T10" fmla="*/ 326 w 326"/>
                <a:gd name="T11" fmla="*/ 164 h 391"/>
                <a:gd name="T12" fmla="*/ 326 w 326"/>
                <a:gd name="T13" fmla="*/ 385 h 391"/>
                <a:gd name="T14" fmla="*/ 263 w 326"/>
                <a:gd name="T15" fmla="*/ 385 h 391"/>
                <a:gd name="T16" fmla="*/ 263 w 326"/>
                <a:gd name="T17" fmla="*/ 164 h 391"/>
                <a:gd name="T18" fmla="*/ 210 w 326"/>
                <a:gd name="T19" fmla="*/ 78 h 391"/>
                <a:gd name="T20" fmla="*/ 117 w 326"/>
                <a:gd name="T21" fmla="*/ 80 h 391"/>
                <a:gd name="T22" fmla="*/ 71 w 326"/>
                <a:gd name="T23" fmla="*/ 172 h 391"/>
                <a:gd name="T24" fmla="*/ 71 w 326"/>
                <a:gd name="T25" fmla="*/ 391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6" h="391">
                  <a:moveTo>
                    <a:pt x="71" y="391"/>
                  </a:moveTo>
                  <a:cubicBezTo>
                    <a:pt x="1" y="390"/>
                    <a:pt x="1" y="390"/>
                    <a:pt x="1" y="390"/>
                  </a:cubicBezTo>
                  <a:cubicBezTo>
                    <a:pt x="2" y="324"/>
                    <a:pt x="0" y="174"/>
                    <a:pt x="0" y="172"/>
                  </a:cubicBezTo>
                  <a:cubicBezTo>
                    <a:pt x="0" y="140"/>
                    <a:pt x="0" y="43"/>
                    <a:pt x="95" y="13"/>
                  </a:cubicBezTo>
                  <a:cubicBezTo>
                    <a:pt x="132" y="1"/>
                    <a:pt x="176" y="0"/>
                    <a:pt x="223" y="8"/>
                  </a:cubicBezTo>
                  <a:cubicBezTo>
                    <a:pt x="289" y="20"/>
                    <a:pt x="326" y="77"/>
                    <a:pt x="326" y="164"/>
                  </a:cubicBezTo>
                  <a:cubicBezTo>
                    <a:pt x="326" y="385"/>
                    <a:pt x="326" y="385"/>
                    <a:pt x="326" y="385"/>
                  </a:cubicBezTo>
                  <a:cubicBezTo>
                    <a:pt x="263" y="385"/>
                    <a:pt x="263" y="385"/>
                    <a:pt x="263" y="385"/>
                  </a:cubicBezTo>
                  <a:cubicBezTo>
                    <a:pt x="263" y="164"/>
                    <a:pt x="263" y="164"/>
                    <a:pt x="263" y="164"/>
                  </a:cubicBezTo>
                  <a:cubicBezTo>
                    <a:pt x="263" y="112"/>
                    <a:pt x="240" y="86"/>
                    <a:pt x="210" y="78"/>
                  </a:cubicBezTo>
                  <a:cubicBezTo>
                    <a:pt x="176" y="69"/>
                    <a:pt x="142" y="73"/>
                    <a:pt x="117" y="80"/>
                  </a:cubicBezTo>
                  <a:cubicBezTo>
                    <a:pt x="89" y="89"/>
                    <a:pt x="71" y="108"/>
                    <a:pt x="71" y="172"/>
                  </a:cubicBezTo>
                  <a:cubicBezTo>
                    <a:pt x="71" y="178"/>
                    <a:pt x="73" y="325"/>
                    <a:pt x="71" y="391"/>
                  </a:cubicBezTo>
                </a:path>
              </a:pathLst>
            </a:custGeom>
            <a:solidFill>
              <a:srgbClr val="12ABD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5" name="Freeform 33">
              <a:extLst>
                <a:ext uri="{FF2B5EF4-FFF2-40B4-BE49-F238E27FC236}">
                  <a16:creationId xmlns:a16="http://schemas.microsoft.com/office/drawing/2014/main" xmlns="" id="{60B2EC65-C3A7-4817-8A23-98C56EE0B35E}"/>
                </a:ext>
              </a:extLst>
            </p:cNvPr>
            <p:cNvSpPr>
              <a:spLocks/>
            </p:cNvSpPr>
            <p:nvPr/>
          </p:nvSpPr>
          <p:spPr bwMode="auto">
            <a:xfrm>
              <a:off x="992" y="1429"/>
              <a:ext cx="1408" cy="927"/>
            </a:xfrm>
            <a:custGeom>
              <a:avLst/>
              <a:gdLst>
                <a:gd name="T0" fmla="*/ 98 w 527"/>
                <a:gd name="T1" fmla="*/ 344 h 347"/>
                <a:gd name="T2" fmla="*/ 433 w 527"/>
                <a:gd name="T3" fmla="*/ 344 h 347"/>
                <a:gd name="T4" fmla="*/ 524 w 527"/>
                <a:gd name="T5" fmla="*/ 231 h 347"/>
                <a:gd name="T6" fmla="*/ 524 w 527"/>
                <a:gd name="T7" fmla="*/ 12 h 347"/>
                <a:gd name="T8" fmla="*/ 97 w 527"/>
                <a:gd name="T9" fmla="*/ 7 h 347"/>
                <a:gd name="T10" fmla="*/ 0 w 527"/>
                <a:gd name="T11" fmla="*/ 121 h 347"/>
                <a:gd name="T12" fmla="*/ 1 w 527"/>
                <a:gd name="T13" fmla="*/ 258 h 347"/>
                <a:gd name="T14" fmla="*/ 98 w 527"/>
                <a:gd name="T15" fmla="*/ 344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7" h="347">
                  <a:moveTo>
                    <a:pt x="98" y="344"/>
                  </a:moveTo>
                  <a:cubicBezTo>
                    <a:pt x="154" y="347"/>
                    <a:pt x="392" y="347"/>
                    <a:pt x="433" y="344"/>
                  </a:cubicBezTo>
                  <a:cubicBezTo>
                    <a:pt x="507" y="337"/>
                    <a:pt x="527" y="325"/>
                    <a:pt x="524" y="231"/>
                  </a:cubicBezTo>
                  <a:cubicBezTo>
                    <a:pt x="524" y="231"/>
                    <a:pt x="524" y="98"/>
                    <a:pt x="524" y="12"/>
                  </a:cubicBezTo>
                  <a:cubicBezTo>
                    <a:pt x="399" y="5"/>
                    <a:pt x="172" y="0"/>
                    <a:pt x="97" y="7"/>
                  </a:cubicBezTo>
                  <a:cubicBezTo>
                    <a:pt x="29" y="13"/>
                    <a:pt x="0" y="31"/>
                    <a:pt x="0" y="121"/>
                  </a:cubicBezTo>
                  <a:cubicBezTo>
                    <a:pt x="1" y="258"/>
                    <a:pt x="1" y="258"/>
                    <a:pt x="1" y="258"/>
                  </a:cubicBezTo>
                  <a:cubicBezTo>
                    <a:pt x="1" y="326"/>
                    <a:pt x="23" y="341"/>
                    <a:pt x="98" y="344"/>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6" name="Freeform 34">
              <a:extLst>
                <a:ext uri="{FF2B5EF4-FFF2-40B4-BE49-F238E27FC236}">
                  <a16:creationId xmlns:a16="http://schemas.microsoft.com/office/drawing/2014/main" xmlns="" id="{F5647D5F-1624-45A6-9026-45C58507452A}"/>
                </a:ext>
              </a:extLst>
            </p:cNvPr>
            <p:cNvSpPr>
              <a:spLocks/>
            </p:cNvSpPr>
            <p:nvPr/>
          </p:nvSpPr>
          <p:spPr bwMode="auto">
            <a:xfrm>
              <a:off x="1599" y="1621"/>
              <a:ext cx="270" cy="292"/>
            </a:xfrm>
            <a:custGeom>
              <a:avLst/>
              <a:gdLst>
                <a:gd name="T0" fmla="*/ 54 w 101"/>
                <a:gd name="T1" fmla="*/ 107 h 109"/>
                <a:gd name="T2" fmla="*/ 101 w 101"/>
                <a:gd name="T3" fmla="*/ 51 h 109"/>
                <a:gd name="T4" fmla="*/ 51 w 101"/>
                <a:gd name="T5" fmla="*/ 2 h 109"/>
                <a:gd name="T6" fmla="*/ 1 w 101"/>
                <a:gd name="T7" fmla="*/ 58 h 109"/>
                <a:gd name="T8" fmla="*/ 54 w 101"/>
                <a:gd name="T9" fmla="*/ 107 h 109"/>
              </a:gdLst>
              <a:ahLst/>
              <a:cxnLst>
                <a:cxn ang="0">
                  <a:pos x="T0" y="T1"/>
                </a:cxn>
                <a:cxn ang="0">
                  <a:pos x="T2" y="T3"/>
                </a:cxn>
                <a:cxn ang="0">
                  <a:pos x="T4" y="T5"/>
                </a:cxn>
                <a:cxn ang="0">
                  <a:pos x="T6" y="T7"/>
                </a:cxn>
                <a:cxn ang="0">
                  <a:pos x="T8" y="T9"/>
                </a:cxn>
              </a:cxnLst>
              <a:rect l="0" t="0" r="r" b="b"/>
              <a:pathLst>
                <a:path w="101" h="109">
                  <a:moveTo>
                    <a:pt x="54" y="107"/>
                  </a:moveTo>
                  <a:cubicBezTo>
                    <a:pt x="82" y="105"/>
                    <a:pt x="101" y="80"/>
                    <a:pt x="101" y="51"/>
                  </a:cubicBezTo>
                  <a:cubicBezTo>
                    <a:pt x="100" y="22"/>
                    <a:pt x="79" y="0"/>
                    <a:pt x="51" y="2"/>
                  </a:cubicBezTo>
                  <a:cubicBezTo>
                    <a:pt x="22" y="3"/>
                    <a:pt x="0" y="29"/>
                    <a:pt x="1" y="58"/>
                  </a:cubicBezTo>
                  <a:cubicBezTo>
                    <a:pt x="2" y="87"/>
                    <a:pt x="25" y="109"/>
                    <a:pt x="54" y="107"/>
                  </a:cubicBezTo>
                </a:path>
              </a:pathLst>
            </a:custGeom>
            <a:solidFill>
              <a:srgbClr val="95E61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7" name="Freeform 35">
              <a:extLst>
                <a:ext uri="{FF2B5EF4-FFF2-40B4-BE49-F238E27FC236}">
                  <a16:creationId xmlns:a16="http://schemas.microsoft.com/office/drawing/2014/main" xmlns="" id="{D9B26BBE-192F-4737-BE52-038A7B32D8D5}"/>
                </a:ext>
              </a:extLst>
            </p:cNvPr>
            <p:cNvSpPr>
              <a:spLocks/>
            </p:cNvSpPr>
            <p:nvPr/>
          </p:nvSpPr>
          <p:spPr bwMode="auto">
            <a:xfrm>
              <a:off x="1615" y="1878"/>
              <a:ext cx="238" cy="273"/>
            </a:xfrm>
            <a:custGeom>
              <a:avLst/>
              <a:gdLst>
                <a:gd name="T0" fmla="*/ 67 w 238"/>
                <a:gd name="T1" fmla="*/ 0 h 273"/>
                <a:gd name="T2" fmla="*/ 0 w 238"/>
                <a:gd name="T3" fmla="*/ 273 h 273"/>
                <a:gd name="T4" fmla="*/ 238 w 238"/>
                <a:gd name="T5" fmla="*/ 273 h 273"/>
                <a:gd name="T6" fmla="*/ 165 w 238"/>
                <a:gd name="T7" fmla="*/ 0 h 273"/>
                <a:gd name="T8" fmla="*/ 67 w 238"/>
                <a:gd name="T9" fmla="*/ 0 h 273"/>
              </a:gdLst>
              <a:ahLst/>
              <a:cxnLst>
                <a:cxn ang="0">
                  <a:pos x="T0" y="T1"/>
                </a:cxn>
                <a:cxn ang="0">
                  <a:pos x="T2" y="T3"/>
                </a:cxn>
                <a:cxn ang="0">
                  <a:pos x="T4" y="T5"/>
                </a:cxn>
                <a:cxn ang="0">
                  <a:pos x="T6" y="T7"/>
                </a:cxn>
                <a:cxn ang="0">
                  <a:pos x="T8" y="T9"/>
                </a:cxn>
              </a:cxnLst>
              <a:rect l="0" t="0" r="r" b="b"/>
              <a:pathLst>
                <a:path w="238" h="273">
                  <a:moveTo>
                    <a:pt x="67" y="0"/>
                  </a:moveTo>
                  <a:lnTo>
                    <a:pt x="0" y="273"/>
                  </a:lnTo>
                  <a:lnTo>
                    <a:pt x="238" y="273"/>
                  </a:lnTo>
                  <a:lnTo>
                    <a:pt x="165" y="0"/>
                  </a:lnTo>
                  <a:lnTo>
                    <a:pt x="67" y="0"/>
                  </a:lnTo>
                  <a:close/>
                </a:path>
              </a:pathLst>
            </a:custGeom>
            <a:solidFill>
              <a:srgbClr val="95E61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pic>
        <p:nvPicPr>
          <p:cNvPr id="29" name="Graphic 28">
            <a:extLst>
              <a:ext uri="{FF2B5EF4-FFF2-40B4-BE49-F238E27FC236}">
                <a16:creationId xmlns:a16="http://schemas.microsoft.com/office/drawing/2014/main" xmlns="" id="{050BAD2A-A3F6-4966-A527-0A8E7F6CE314}"/>
              </a:ext>
            </a:extLst>
          </p:cNvPr>
          <p:cNvPicPr>
            <a:picLocks noChangeAspect="1"/>
          </p:cNvPicPr>
          <p:nvPr/>
        </p:nvPicPr>
        <p:blipFill rotWithShape="1">
          <a:blip r:embed="rId3">
            <a:extLst>
              <a:ext uri="{96DAC541-7B7A-43D3-8B79-37D633B846F1}">
                <asvg:svgBlip xmlns:asvg="http://schemas.microsoft.com/office/drawing/2016/SVG/main" xmlns="" r:embed="rId4"/>
              </a:ext>
            </a:extLst>
          </a:blip>
          <a:srcRect l="81836" t="-4713" b="16530"/>
          <a:stretch/>
        </p:blipFill>
        <p:spPr>
          <a:xfrm>
            <a:off x="11491419" y="164829"/>
            <a:ext cx="424356" cy="459624"/>
          </a:xfrm>
          <a:prstGeom prst="rect">
            <a:avLst/>
          </a:prstGeom>
        </p:spPr>
      </p:pic>
    </p:spTree>
    <p:extLst>
      <p:ext uri="{BB962C8B-B14F-4D97-AF65-F5344CB8AC3E}">
        <p14:creationId xmlns:p14="http://schemas.microsoft.com/office/powerpoint/2010/main" val="3008920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323F437C-F432-4159-AD71-1CB2A943F2E3}"/>
              </a:ext>
            </a:extLst>
          </p:cNvPr>
          <p:cNvSpPr/>
          <p:nvPr/>
        </p:nvSpPr>
        <p:spPr>
          <a:xfrm>
            <a:off x="0" y="6531429"/>
            <a:ext cx="12192000" cy="3265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8" name="Text Placeholder 37">
            <a:extLst>
              <a:ext uri="{FF2B5EF4-FFF2-40B4-BE49-F238E27FC236}">
                <a16:creationId xmlns:a16="http://schemas.microsoft.com/office/drawing/2014/main" xmlns="" id="{AE39C9AB-4E22-406A-B6C9-E0A3C9191BA2}"/>
              </a:ext>
            </a:extLst>
          </p:cNvPr>
          <p:cNvSpPr>
            <a:spLocks noGrp="1"/>
          </p:cNvSpPr>
          <p:nvPr>
            <p:ph type="body" sz="quarter" idx="35"/>
          </p:nvPr>
        </p:nvSpPr>
        <p:spPr/>
        <p:txBody>
          <a:bodyPr/>
          <a:lstStyle/>
          <a:p>
            <a:r>
              <a:rPr lang="pt-PT" smtClean="0"/>
              <a:t>01</a:t>
            </a:r>
            <a:endParaRPr lang="pt-PT" dirty="0"/>
          </a:p>
        </p:txBody>
      </p:sp>
      <p:sp>
        <p:nvSpPr>
          <p:cNvPr id="39" name="Text Placeholder 38">
            <a:extLst>
              <a:ext uri="{FF2B5EF4-FFF2-40B4-BE49-F238E27FC236}">
                <a16:creationId xmlns:a16="http://schemas.microsoft.com/office/drawing/2014/main" xmlns="" id="{2A4B2EDC-B00E-4436-BE6F-90768B24432B}"/>
              </a:ext>
            </a:extLst>
          </p:cNvPr>
          <p:cNvSpPr>
            <a:spLocks noGrp="1"/>
          </p:cNvSpPr>
          <p:nvPr>
            <p:ph type="body" sz="quarter" idx="36"/>
          </p:nvPr>
        </p:nvSpPr>
        <p:spPr/>
        <p:txBody>
          <a:bodyPr/>
          <a:lstStyle/>
          <a:p>
            <a:r>
              <a:rPr lang="pt-PT" smtClean="0"/>
              <a:t>02</a:t>
            </a:r>
            <a:endParaRPr lang="pt-PT" dirty="0"/>
          </a:p>
        </p:txBody>
      </p:sp>
      <p:sp>
        <p:nvSpPr>
          <p:cNvPr id="40" name="Text Placeholder 39">
            <a:extLst>
              <a:ext uri="{FF2B5EF4-FFF2-40B4-BE49-F238E27FC236}">
                <a16:creationId xmlns:a16="http://schemas.microsoft.com/office/drawing/2014/main" xmlns="" id="{22A9A6D1-FE4E-4431-8770-86D7EE5AA040}"/>
              </a:ext>
            </a:extLst>
          </p:cNvPr>
          <p:cNvSpPr>
            <a:spLocks noGrp="1"/>
          </p:cNvSpPr>
          <p:nvPr>
            <p:ph type="body" sz="quarter" idx="37"/>
          </p:nvPr>
        </p:nvSpPr>
        <p:spPr/>
        <p:txBody>
          <a:bodyPr/>
          <a:lstStyle/>
          <a:p>
            <a:r>
              <a:rPr lang="pt-PT" smtClean="0"/>
              <a:t>03</a:t>
            </a:r>
            <a:endParaRPr lang="pt-PT" dirty="0"/>
          </a:p>
        </p:txBody>
      </p:sp>
      <p:sp>
        <p:nvSpPr>
          <p:cNvPr id="41" name="Text Placeholder 40">
            <a:extLst>
              <a:ext uri="{FF2B5EF4-FFF2-40B4-BE49-F238E27FC236}">
                <a16:creationId xmlns:a16="http://schemas.microsoft.com/office/drawing/2014/main" xmlns="" id="{13E94A2C-8A8F-4B33-B3DE-F9C0C52D2446}"/>
              </a:ext>
            </a:extLst>
          </p:cNvPr>
          <p:cNvSpPr>
            <a:spLocks noGrp="1"/>
          </p:cNvSpPr>
          <p:nvPr>
            <p:ph type="body" sz="quarter" idx="38"/>
          </p:nvPr>
        </p:nvSpPr>
        <p:spPr/>
        <p:txBody>
          <a:bodyPr/>
          <a:lstStyle/>
          <a:p>
            <a:r>
              <a:rPr lang="pt-PT" smtClean="0"/>
              <a:t>Click to insert text</a:t>
            </a:r>
            <a:endParaRPr lang="pt-PT" dirty="0"/>
          </a:p>
        </p:txBody>
      </p:sp>
      <p:sp>
        <p:nvSpPr>
          <p:cNvPr id="31" name="Title 30">
            <a:extLst>
              <a:ext uri="{FF2B5EF4-FFF2-40B4-BE49-F238E27FC236}">
                <a16:creationId xmlns:a16="http://schemas.microsoft.com/office/drawing/2014/main" xmlns="" id="{E5B481ED-527F-41B3-8825-E425AE3D427A}"/>
              </a:ext>
            </a:extLst>
          </p:cNvPr>
          <p:cNvSpPr>
            <a:spLocks noGrp="1"/>
          </p:cNvSpPr>
          <p:nvPr>
            <p:ph type="title"/>
          </p:nvPr>
        </p:nvSpPr>
        <p:spPr/>
        <p:txBody>
          <a:bodyPr/>
          <a:lstStyle/>
          <a:p>
            <a:r>
              <a:rPr lang="en-US" smtClean="0"/>
              <a:t>Click to insert title</a:t>
            </a:r>
            <a:endParaRPr lang="pt-PT" dirty="0"/>
          </a:p>
        </p:txBody>
      </p:sp>
      <p:sp>
        <p:nvSpPr>
          <p:cNvPr id="32" name="Text Placeholder 31">
            <a:extLst>
              <a:ext uri="{FF2B5EF4-FFF2-40B4-BE49-F238E27FC236}">
                <a16:creationId xmlns:a16="http://schemas.microsoft.com/office/drawing/2014/main" xmlns="" id="{9E6C3BF7-14BF-453F-826B-7287C752C9BF}"/>
              </a:ext>
            </a:extLst>
          </p:cNvPr>
          <p:cNvSpPr>
            <a:spLocks noGrp="1"/>
          </p:cNvSpPr>
          <p:nvPr>
            <p:ph type="body" sz="quarter" idx="13"/>
          </p:nvPr>
        </p:nvSpPr>
        <p:spPr/>
        <p:txBody>
          <a:bodyPr/>
          <a:lstStyle/>
          <a:p>
            <a:r>
              <a:rPr lang="en-US" dirty="0" smtClean="0"/>
              <a:t>Click to insert title</a:t>
            </a:r>
            <a:endParaRPr lang="pt-PT" dirty="0"/>
          </a:p>
        </p:txBody>
      </p:sp>
      <p:sp>
        <p:nvSpPr>
          <p:cNvPr id="33" name="Text Placeholder 32">
            <a:extLst>
              <a:ext uri="{FF2B5EF4-FFF2-40B4-BE49-F238E27FC236}">
                <a16:creationId xmlns:a16="http://schemas.microsoft.com/office/drawing/2014/main" xmlns="" id="{36040C9E-9806-4074-8604-57E3BC808E2E}"/>
              </a:ext>
            </a:extLst>
          </p:cNvPr>
          <p:cNvSpPr>
            <a:spLocks noGrp="1"/>
          </p:cNvSpPr>
          <p:nvPr>
            <p:ph type="body" sz="quarter" idx="32"/>
          </p:nvPr>
        </p:nvSpPr>
        <p:spPr/>
        <p:txBody>
          <a:bodyPr/>
          <a:lstStyle/>
          <a:p>
            <a:r>
              <a:rPr lang="pt-PT" dirty="0" smtClean="0"/>
              <a:t>Click to insert text</a:t>
            </a:r>
          </a:p>
          <a:p>
            <a:pPr lvl="1"/>
            <a:r>
              <a:rPr lang="en-US" dirty="0"/>
              <a:t>Insert bullet point</a:t>
            </a:r>
          </a:p>
          <a:p>
            <a:pPr lvl="1"/>
            <a:r>
              <a:rPr lang="en-US" dirty="0"/>
              <a:t>Insert bullet point</a:t>
            </a:r>
          </a:p>
          <a:p>
            <a:pPr lvl="1"/>
            <a:r>
              <a:rPr lang="en-US" dirty="0"/>
              <a:t>Insert bullet point</a:t>
            </a:r>
            <a:endParaRPr lang="pt-PT" dirty="0"/>
          </a:p>
        </p:txBody>
      </p:sp>
      <p:sp>
        <p:nvSpPr>
          <p:cNvPr id="34" name="Text Placeholder 33">
            <a:extLst>
              <a:ext uri="{FF2B5EF4-FFF2-40B4-BE49-F238E27FC236}">
                <a16:creationId xmlns:a16="http://schemas.microsoft.com/office/drawing/2014/main" xmlns="" id="{4EAFB77E-6AC0-40EA-B7B1-41B3C03D52AC}"/>
              </a:ext>
            </a:extLst>
          </p:cNvPr>
          <p:cNvSpPr>
            <a:spLocks noGrp="1"/>
          </p:cNvSpPr>
          <p:nvPr>
            <p:ph type="body" sz="quarter" idx="39"/>
          </p:nvPr>
        </p:nvSpPr>
        <p:spPr/>
        <p:txBody>
          <a:bodyPr/>
          <a:lstStyle/>
          <a:p>
            <a:r>
              <a:rPr lang="en-US" smtClean="0"/>
              <a:t>Click to insert title</a:t>
            </a:r>
            <a:endParaRPr lang="pt-PT" dirty="0"/>
          </a:p>
        </p:txBody>
      </p:sp>
      <p:sp>
        <p:nvSpPr>
          <p:cNvPr id="35" name="Text Placeholder 34">
            <a:extLst>
              <a:ext uri="{FF2B5EF4-FFF2-40B4-BE49-F238E27FC236}">
                <a16:creationId xmlns:a16="http://schemas.microsoft.com/office/drawing/2014/main" xmlns="" id="{D7218539-4229-4A46-82EB-7CB11C69DC73}"/>
              </a:ext>
            </a:extLst>
          </p:cNvPr>
          <p:cNvSpPr>
            <a:spLocks noGrp="1"/>
          </p:cNvSpPr>
          <p:nvPr>
            <p:ph type="body" sz="quarter" idx="40"/>
          </p:nvPr>
        </p:nvSpPr>
        <p:spPr/>
        <p:txBody>
          <a:bodyPr/>
          <a:lstStyle/>
          <a:p>
            <a:r>
              <a:rPr lang="pt-PT" dirty="0" smtClean="0"/>
              <a:t>Click to insert text</a:t>
            </a:r>
          </a:p>
          <a:p>
            <a:pPr lvl="1"/>
            <a:r>
              <a:rPr lang="en-US" dirty="0"/>
              <a:t>Insert bullet point</a:t>
            </a:r>
          </a:p>
          <a:p>
            <a:pPr lvl="1"/>
            <a:r>
              <a:rPr lang="en-US" dirty="0"/>
              <a:t>Insert bullet point</a:t>
            </a:r>
          </a:p>
          <a:p>
            <a:pPr lvl="1"/>
            <a:r>
              <a:rPr lang="en-US" dirty="0"/>
              <a:t>Insert bullet </a:t>
            </a:r>
            <a:r>
              <a:rPr lang="en-US" dirty="0" smtClean="0"/>
              <a:t>point</a:t>
            </a:r>
            <a:endParaRPr lang="pt-PT" dirty="0"/>
          </a:p>
        </p:txBody>
      </p:sp>
      <p:sp>
        <p:nvSpPr>
          <p:cNvPr id="36" name="Text Placeholder 35">
            <a:extLst>
              <a:ext uri="{FF2B5EF4-FFF2-40B4-BE49-F238E27FC236}">
                <a16:creationId xmlns:a16="http://schemas.microsoft.com/office/drawing/2014/main" xmlns="" id="{42042FD0-11D6-4128-B6DE-FC37FAA6972B}"/>
              </a:ext>
            </a:extLst>
          </p:cNvPr>
          <p:cNvSpPr>
            <a:spLocks noGrp="1"/>
          </p:cNvSpPr>
          <p:nvPr>
            <p:ph type="body" sz="quarter" idx="41"/>
          </p:nvPr>
        </p:nvSpPr>
        <p:spPr/>
        <p:txBody>
          <a:bodyPr/>
          <a:lstStyle/>
          <a:p>
            <a:r>
              <a:rPr lang="en-US" smtClean="0"/>
              <a:t>Click to insert title</a:t>
            </a:r>
            <a:endParaRPr lang="pt-PT" dirty="0"/>
          </a:p>
        </p:txBody>
      </p:sp>
      <p:sp>
        <p:nvSpPr>
          <p:cNvPr id="37" name="Text Placeholder 36">
            <a:extLst>
              <a:ext uri="{FF2B5EF4-FFF2-40B4-BE49-F238E27FC236}">
                <a16:creationId xmlns:a16="http://schemas.microsoft.com/office/drawing/2014/main" xmlns="" id="{AE7DF725-80FA-4D16-A0E5-C0416FCD6EBB}"/>
              </a:ext>
            </a:extLst>
          </p:cNvPr>
          <p:cNvSpPr>
            <a:spLocks noGrp="1"/>
          </p:cNvSpPr>
          <p:nvPr>
            <p:ph type="body" sz="quarter" idx="42"/>
          </p:nvPr>
        </p:nvSpPr>
        <p:spPr/>
        <p:txBody>
          <a:bodyPr/>
          <a:lstStyle/>
          <a:p>
            <a:r>
              <a:rPr lang="pt-PT" dirty="0" smtClean="0"/>
              <a:t>Click to insert text</a:t>
            </a:r>
          </a:p>
          <a:p>
            <a:pPr lvl="1"/>
            <a:r>
              <a:rPr lang="en-US" dirty="0"/>
              <a:t>Insert bullet point</a:t>
            </a:r>
          </a:p>
          <a:p>
            <a:pPr lvl="1"/>
            <a:r>
              <a:rPr lang="en-US" dirty="0"/>
              <a:t>Insert bullet point</a:t>
            </a:r>
          </a:p>
          <a:p>
            <a:pPr lvl="1"/>
            <a:r>
              <a:rPr lang="en-US" dirty="0"/>
              <a:t>Insert bullet </a:t>
            </a:r>
            <a:r>
              <a:rPr lang="en-US" dirty="0" smtClean="0"/>
              <a:t>point</a:t>
            </a:r>
            <a:endParaRPr lang="pt-PT" dirty="0"/>
          </a:p>
        </p:txBody>
      </p:sp>
      <p:sp>
        <p:nvSpPr>
          <p:cNvPr id="21" name="Retângulo 43">
            <a:extLst>
              <a:ext uri="{FF2B5EF4-FFF2-40B4-BE49-F238E27FC236}">
                <a16:creationId xmlns:a16="http://schemas.microsoft.com/office/drawing/2014/main" xmlns="" id="{1D8678BF-980D-487C-B597-F2C118B1EA2D}"/>
              </a:ext>
            </a:extLst>
          </p:cNvPr>
          <p:cNvSpPr/>
          <p:nvPr/>
        </p:nvSpPr>
        <p:spPr>
          <a:xfrm>
            <a:off x="3401742" y="6521367"/>
            <a:ext cx="2223686" cy="215444"/>
          </a:xfrm>
          <a:prstGeom prst="rect">
            <a:avLst/>
          </a:prstGeom>
        </p:spPr>
        <p:txBody>
          <a:bodyPr wrap="none">
            <a:spAutoFit/>
          </a:bodyPr>
          <a:lstStyle/>
          <a:p>
            <a:pPr algn="l"/>
            <a:r>
              <a:rPr lang="en-US" sz="800" dirty="0">
                <a:solidFill>
                  <a:prstClr val="black">
                    <a:lumMod val="50000"/>
                    <a:lumOff val="50000"/>
                  </a:prstClr>
                </a:solidFill>
                <a:cs typeface="Arial" panose="020B0604020202020204" pitchFamily="34" charset="0"/>
              </a:rPr>
              <a:t>© 2017 Capgemini. All rights reserved.</a:t>
            </a:r>
          </a:p>
        </p:txBody>
      </p:sp>
      <p:sp>
        <p:nvSpPr>
          <p:cNvPr id="22" name="Retângulo 43">
            <a:extLst>
              <a:ext uri="{FF2B5EF4-FFF2-40B4-BE49-F238E27FC236}">
                <a16:creationId xmlns:a16="http://schemas.microsoft.com/office/drawing/2014/main" xmlns="" id="{4DFCE54E-ED0A-48E4-8AF9-6E506E7F6F6F}"/>
              </a:ext>
            </a:extLst>
          </p:cNvPr>
          <p:cNvSpPr/>
          <p:nvPr/>
        </p:nvSpPr>
        <p:spPr>
          <a:xfrm>
            <a:off x="11756908" y="6521367"/>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15</a:t>
            </a:fld>
            <a:endParaRPr lang="en-US" sz="800" dirty="0">
              <a:solidFill>
                <a:prstClr val="black">
                  <a:lumMod val="50000"/>
                  <a:lumOff val="50000"/>
                </a:prstClr>
              </a:solidFill>
              <a:cs typeface="Arial" panose="020B0604020202020204" pitchFamily="34" charset="0"/>
            </a:endParaRPr>
          </a:p>
        </p:txBody>
      </p:sp>
      <p:sp>
        <p:nvSpPr>
          <p:cNvPr id="23" name="Rectangle 27">
            <a:hlinkClick r:id="rId3"/>
            <a:extLst>
              <a:ext uri="{FF2B5EF4-FFF2-40B4-BE49-F238E27FC236}">
                <a16:creationId xmlns:a16="http://schemas.microsoft.com/office/drawing/2014/main" xmlns="" id="{230421BA-707B-458C-980B-6B17A6223686}"/>
              </a:ext>
            </a:extLst>
          </p:cNvPr>
          <p:cNvSpPr/>
          <p:nvPr/>
        </p:nvSpPr>
        <p:spPr>
          <a:xfrm>
            <a:off x="247639" y="6510980"/>
            <a:ext cx="3042492" cy="196977"/>
          </a:xfrm>
          <a:prstGeom prst="rect">
            <a:avLst/>
          </a:prstGeom>
        </p:spPr>
        <p:txBody>
          <a:bodyPr wrap="square">
            <a:spAutoFit/>
          </a:bodyPr>
          <a:lstStyle/>
          <a:p>
            <a:pPr lvl="0" algn="l" defTabSz="914400">
              <a:lnSpc>
                <a:spcPct val="85000"/>
              </a:lnSpc>
              <a:defRPr/>
            </a:pPr>
            <a:r>
              <a:rPr lang="en-US" sz="800" kern="0" dirty="0">
                <a:solidFill>
                  <a:srgbClr val="00458D"/>
                </a:solidFill>
                <a:latin typeface="+mj-lt"/>
                <a:cs typeface="Arial" panose="020B0604020202020204" pitchFamily="34" charset="0"/>
              </a:rPr>
              <a:t>www.referencia.com</a:t>
            </a:r>
          </a:p>
        </p:txBody>
      </p:sp>
      <p:cxnSp>
        <p:nvCxnSpPr>
          <p:cNvPr id="24" name="Conector reto 49">
            <a:extLst>
              <a:ext uri="{FF2B5EF4-FFF2-40B4-BE49-F238E27FC236}">
                <a16:creationId xmlns:a16="http://schemas.microsoft.com/office/drawing/2014/main" xmlns="" id="{0241615C-A133-47A7-84DF-2566BE3BE891}"/>
              </a:ext>
            </a:extLst>
          </p:cNvPr>
          <p:cNvCxnSpPr>
            <a:cxnSpLocks/>
          </p:cNvCxnSpPr>
          <p:nvPr/>
        </p:nvCxnSpPr>
        <p:spPr>
          <a:xfrm flipV="1">
            <a:off x="3355062" y="6551301"/>
            <a:ext cx="0" cy="155576"/>
          </a:xfrm>
          <a:prstGeom prst="line">
            <a:avLst/>
          </a:prstGeom>
          <a:solidFill>
            <a:schemeClr val="tx1"/>
          </a:solidFill>
          <a:ln w="12700" cap="rnd">
            <a:solidFill>
              <a:srgbClr val="0070AD"/>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8526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Picture Placeholder 10"/>
          <p:cNvSpPr>
            <a:spLocks noGrp="1"/>
          </p:cNvSpPr>
          <p:nvPr>
            <p:ph type="pic" sz="quarter" idx="10"/>
          </p:nvPr>
        </p:nvSpPr>
        <p:spPr/>
      </p:sp>
      <p:sp>
        <p:nvSpPr>
          <p:cNvPr id="12" name="Picture Placeholder 11"/>
          <p:cNvSpPr>
            <a:spLocks noGrp="1"/>
          </p:cNvSpPr>
          <p:nvPr>
            <p:ph type="pic" sz="quarter" idx="11"/>
          </p:nvPr>
        </p:nvSpPr>
        <p:spPr/>
      </p:sp>
      <p:sp>
        <p:nvSpPr>
          <p:cNvPr id="14" name="Picture Placeholder 13"/>
          <p:cNvSpPr>
            <a:spLocks noGrp="1"/>
          </p:cNvSpPr>
          <p:nvPr>
            <p:ph type="pic" sz="quarter" idx="12"/>
          </p:nvPr>
        </p:nvSpPr>
        <p:spPr/>
      </p:sp>
      <p:sp>
        <p:nvSpPr>
          <p:cNvPr id="15" name="Picture Placeholder 14"/>
          <p:cNvSpPr>
            <a:spLocks noGrp="1"/>
          </p:cNvSpPr>
          <p:nvPr>
            <p:ph type="pic" sz="quarter" idx="13"/>
          </p:nvPr>
        </p:nvSpPr>
        <p:spPr/>
      </p:sp>
      <p:sp>
        <p:nvSpPr>
          <p:cNvPr id="13" name="Title 12">
            <a:extLst>
              <a:ext uri="{FF2B5EF4-FFF2-40B4-BE49-F238E27FC236}">
                <a16:creationId xmlns:a16="http://schemas.microsoft.com/office/drawing/2014/main" xmlns="" id="{7D67F00E-64D4-4F25-808C-DFA838438E12}"/>
              </a:ext>
            </a:extLst>
          </p:cNvPr>
          <p:cNvSpPr>
            <a:spLocks noGrp="1"/>
          </p:cNvSpPr>
          <p:nvPr>
            <p:ph type="title"/>
          </p:nvPr>
        </p:nvSpPr>
        <p:spPr/>
        <p:txBody>
          <a:bodyPr/>
          <a:lstStyle/>
          <a:p>
            <a:r>
              <a:rPr lang="en-US" smtClean="0"/>
              <a:t>Click to insert title</a:t>
            </a:r>
            <a:endParaRPr lang="pt-PT" dirty="0"/>
          </a:p>
        </p:txBody>
      </p:sp>
      <p:sp>
        <p:nvSpPr>
          <p:cNvPr id="18" name="Text Placeholder 17">
            <a:extLst>
              <a:ext uri="{FF2B5EF4-FFF2-40B4-BE49-F238E27FC236}">
                <a16:creationId xmlns:a16="http://schemas.microsoft.com/office/drawing/2014/main" xmlns="" id="{9174A902-9E50-453A-9B77-E7A4A3EEB9F8}"/>
              </a:ext>
            </a:extLst>
          </p:cNvPr>
          <p:cNvSpPr>
            <a:spLocks noGrp="1"/>
          </p:cNvSpPr>
          <p:nvPr>
            <p:ph type="body" sz="quarter" idx="32"/>
          </p:nvPr>
        </p:nvSpPr>
        <p:spPr/>
        <p:txBody>
          <a:bodyPr/>
          <a:lstStyle/>
          <a:p>
            <a:r>
              <a:rPr lang="en-US" dirty="0" smtClean="0"/>
              <a:t>Insert name</a:t>
            </a:r>
            <a:br>
              <a:rPr lang="en-US" dirty="0" smtClean="0"/>
            </a:br>
            <a:r>
              <a:rPr lang="en-US" dirty="0" smtClean="0"/>
              <a:t>Insert Title/Role</a:t>
            </a:r>
            <a:br>
              <a:rPr lang="en-US" dirty="0" smtClean="0"/>
            </a:br>
            <a:endParaRPr lang="en-US" dirty="0" smtClean="0"/>
          </a:p>
          <a:p>
            <a:pPr lvl="1"/>
            <a:r>
              <a:rPr lang="en-US" dirty="0" smtClean="0"/>
              <a:t>Insert bullet point</a:t>
            </a:r>
          </a:p>
          <a:p>
            <a:pPr lvl="1"/>
            <a:r>
              <a:rPr lang="en-US" dirty="0" smtClean="0"/>
              <a:t>Insert bullet point</a:t>
            </a:r>
          </a:p>
          <a:p>
            <a:pPr lvl="1"/>
            <a:r>
              <a:rPr lang="en-US" dirty="0" smtClean="0"/>
              <a:t>Insert bullet point</a:t>
            </a:r>
          </a:p>
          <a:p>
            <a:pPr lvl="1"/>
            <a:r>
              <a:rPr lang="en-US" dirty="0" smtClean="0"/>
              <a:t>Insert bullet point</a:t>
            </a:r>
            <a:endParaRPr lang="en-US" dirty="0"/>
          </a:p>
        </p:txBody>
      </p:sp>
      <p:sp>
        <p:nvSpPr>
          <p:cNvPr id="19" name="Text Placeholder 18">
            <a:extLst>
              <a:ext uri="{FF2B5EF4-FFF2-40B4-BE49-F238E27FC236}">
                <a16:creationId xmlns:a16="http://schemas.microsoft.com/office/drawing/2014/main" xmlns="" id="{EA1EAE22-96D4-49DE-8534-1506BC81013D}"/>
              </a:ext>
            </a:extLst>
          </p:cNvPr>
          <p:cNvSpPr>
            <a:spLocks noGrp="1"/>
          </p:cNvSpPr>
          <p:nvPr>
            <p:ph type="body" sz="quarter" idx="33"/>
          </p:nvPr>
        </p:nvSpPr>
        <p:spPr/>
        <p:txBody>
          <a:bodyPr/>
          <a:lstStyle/>
          <a:p>
            <a:r>
              <a:rPr lang="en-US" dirty="0" smtClean="0"/>
              <a:t>Insert name</a:t>
            </a:r>
            <a:br>
              <a:rPr lang="en-US" dirty="0" smtClean="0"/>
            </a:br>
            <a:r>
              <a:rPr lang="en-US" dirty="0" smtClean="0"/>
              <a:t>Insert Title/Role</a:t>
            </a:r>
            <a:br>
              <a:rPr lang="en-US" dirty="0" smtClean="0"/>
            </a:br>
            <a:endParaRPr lang="en-US" dirty="0" smtClean="0"/>
          </a:p>
          <a:p>
            <a:pPr lvl="1"/>
            <a:r>
              <a:rPr lang="en-US" dirty="0" smtClean="0"/>
              <a:t>Insert bullet point</a:t>
            </a:r>
          </a:p>
          <a:p>
            <a:pPr lvl="1"/>
            <a:r>
              <a:rPr lang="en-US" dirty="0" smtClean="0"/>
              <a:t>Insert bullet point</a:t>
            </a:r>
          </a:p>
          <a:p>
            <a:pPr lvl="1"/>
            <a:r>
              <a:rPr lang="en-US" dirty="0" smtClean="0"/>
              <a:t>Insert bullet point</a:t>
            </a:r>
          </a:p>
          <a:p>
            <a:pPr lvl="1"/>
            <a:r>
              <a:rPr lang="en-US" dirty="0" smtClean="0"/>
              <a:t>Insert bullet point</a:t>
            </a:r>
            <a:endParaRPr lang="en-US" dirty="0"/>
          </a:p>
        </p:txBody>
      </p:sp>
      <p:sp>
        <p:nvSpPr>
          <p:cNvPr id="20" name="Text Placeholder 19">
            <a:extLst>
              <a:ext uri="{FF2B5EF4-FFF2-40B4-BE49-F238E27FC236}">
                <a16:creationId xmlns:a16="http://schemas.microsoft.com/office/drawing/2014/main" xmlns="" id="{0B31EF80-EA35-4F64-8528-BE1603C43CB9}"/>
              </a:ext>
            </a:extLst>
          </p:cNvPr>
          <p:cNvSpPr>
            <a:spLocks noGrp="1"/>
          </p:cNvSpPr>
          <p:nvPr>
            <p:ph type="body" sz="quarter" idx="34"/>
          </p:nvPr>
        </p:nvSpPr>
        <p:spPr/>
        <p:txBody>
          <a:bodyPr/>
          <a:lstStyle/>
          <a:p>
            <a:r>
              <a:rPr lang="en-US" dirty="0" smtClean="0"/>
              <a:t>Insert name</a:t>
            </a:r>
            <a:br>
              <a:rPr lang="en-US" dirty="0" smtClean="0"/>
            </a:br>
            <a:r>
              <a:rPr lang="en-US" dirty="0" smtClean="0"/>
              <a:t>Insert Title/Role</a:t>
            </a:r>
            <a:br>
              <a:rPr lang="en-US" dirty="0" smtClean="0"/>
            </a:br>
            <a:endParaRPr lang="en-US" dirty="0" smtClean="0"/>
          </a:p>
          <a:p>
            <a:pPr lvl="1"/>
            <a:r>
              <a:rPr lang="en-US" dirty="0" smtClean="0"/>
              <a:t>Insert bullet point</a:t>
            </a:r>
          </a:p>
          <a:p>
            <a:pPr lvl="1"/>
            <a:r>
              <a:rPr lang="en-US" dirty="0" smtClean="0"/>
              <a:t>Insert bullet point</a:t>
            </a:r>
          </a:p>
          <a:p>
            <a:pPr lvl="1"/>
            <a:r>
              <a:rPr lang="en-US" dirty="0" smtClean="0"/>
              <a:t>Insert bullet point</a:t>
            </a:r>
          </a:p>
          <a:p>
            <a:pPr lvl="1"/>
            <a:r>
              <a:rPr lang="en-US" dirty="0" smtClean="0"/>
              <a:t>Insert bullet point</a:t>
            </a:r>
            <a:endParaRPr lang="en-US" dirty="0"/>
          </a:p>
        </p:txBody>
      </p:sp>
      <p:sp>
        <p:nvSpPr>
          <p:cNvPr id="21" name="Text Placeholder 20">
            <a:extLst>
              <a:ext uri="{FF2B5EF4-FFF2-40B4-BE49-F238E27FC236}">
                <a16:creationId xmlns:a16="http://schemas.microsoft.com/office/drawing/2014/main" xmlns="" id="{E4D687FA-B9EC-43B9-9A40-1F773D209C43}"/>
              </a:ext>
            </a:extLst>
          </p:cNvPr>
          <p:cNvSpPr>
            <a:spLocks noGrp="1"/>
          </p:cNvSpPr>
          <p:nvPr>
            <p:ph type="body" sz="quarter" idx="35"/>
          </p:nvPr>
        </p:nvSpPr>
        <p:spPr/>
        <p:txBody>
          <a:bodyPr/>
          <a:lstStyle/>
          <a:p>
            <a:r>
              <a:rPr lang="en-US" dirty="0" smtClean="0"/>
              <a:t>Insert name</a:t>
            </a:r>
            <a:br>
              <a:rPr lang="en-US" dirty="0" smtClean="0"/>
            </a:br>
            <a:r>
              <a:rPr lang="en-US" dirty="0" smtClean="0"/>
              <a:t>Insert Title/Role</a:t>
            </a:r>
            <a:br>
              <a:rPr lang="en-US" dirty="0" smtClean="0"/>
            </a:br>
            <a:endParaRPr lang="en-US" dirty="0" smtClean="0"/>
          </a:p>
          <a:p>
            <a:pPr lvl="1"/>
            <a:r>
              <a:rPr lang="en-US" dirty="0" smtClean="0"/>
              <a:t>Insert bullet point</a:t>
            </a:r>
          </a:p>
          <a:p>
            <a:pPr lvl="1"/>
            <a:r>
              <a:rPr lang="en-US" dirty="0" smtClean="0"/>
              <a:t>Insert bullet point</a:t>
            </a:r>
          </a:p>
          <a:p>
            <a:pPr lvl="1"/>
            <a:r>
              <a:rPr lang="en-US" dirty="0" smtClean="0"/>
              <a:t>Insert bullet point</a:t>
            </a:r>
          </a:p>
          <a:p>
            <a:pPr lvl="1"/>
            <a:r>
              <a:rPr lang="en-US" dirty="0" smtClean="0"/>
              <a:t>Insert bullet point</a:t>
            </a:r>
            <a:endParaRPr lang="en-US" dirty="0"/>
          </a:p>
        </p:txBody>
      </p:sp>
      <p:sp>
        <p:nvSpPr>
          <p:cNvPr id="24" name="Retângulo 1">
            <a:extLst>
              <a:ext uri="{FF2B5EF4-FFF2-40B4-BE49-F238E27FC236}">
                <a16:creationId xmlns:a16="http://schemas.microsoft.com/office/drawing/2014/main" xmlns="" id="{241F2392-C435-4DDD-ABF5-A3A397441338}"/>
              </a:ext>
            </a:extLst>
          </p:cNvPr>
          <p:cNvSpPr/>
          <p:nvPr/>
        </p:nvSpPr>
        <p:spPr>
          <a:xfrm>
            <a:off x="479425" y="1710040"/>
            <a:ext cx="5040000" cy="2009777"/>
          </a:xfrm>
          <a:prstGeom prst="rect">
            <a:avLst/>
          </a:prstGeom>
          <a:noFill/>
          <a:ln w="57150">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5" name="Retângulo 1">
            <a:extLst>
              <a:ext uri="{FF2B5EF4-FFF2-40B4-BE49-F238E27FC236}">
                <a16:creationId xmlns:a16="http://schemas.microsoft.com/office/drawing/2014/main" xmlns="" id="{6AFA7B94-A8C4-443E-8BB2-95A5ACCB9FB8}"/>
              </a:ext>
            </a:extLst>
          </p:cNvPr>
          <p:cNvSpPr/>
          <p:nvPr/>
        </p:nvSpPr>
        <p:spPr>
          <a:xfrm>
            <a:off x="6169338" y="1710040"/>
            <a:ext cx="5040000" cy="2009777"/>
          </a:xfrm>
          <a:prstGeom prst="rect">
            <a:avLst/>
          </a:prstGeom>
          <a:noFill/>
          <a:ln w="57150">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6" name="Retângulo 1">
            <a:extLst>
              <a:ext uri="{FF2B5EF4-FFF2-40B4-BE49-F238E27FC236}">
                <a16:creationId xmlns:a16="http://schemas.microsoft.com/office/drawing/2014/main" xmlns="" id="{EE911138-91EC-403D-98A1-63E4D5AA2910}"/>
              </a:ext>
            </a:extLst>
          </p:cNvPr>
          <p:cNvSpPr/>
          <p:nvPr/>
        </p:nvSpPr>
        <p:spPr>
          <a:xfrm>
            <a:off x="479425" y="4218785"/>
            <a:ext cx="5399416" cy="2009777"/>
          </a:xfrm>
          <a:prstGeom prst="rect">
            <a:avLst/>
          </a:prstGeom>
          <a:noFill/>
          <a:ln w="57150">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7" name="Retângulo 1">
            <a:extLst>
              <a:ext uri="{FF2B5EF4-FFF2-40B4-BE49-F238E27FC236}">
                <a16:creationId xmlns:a16="http://schemas.microsoft.com/office/drawing/2014/main" xmlns="" id="{7CD8975D-EC41-4A07-8774-E97D84272A37}"/>
              </a:ext>
            </a:extLst>
          </p:cNvPr>
          <p:cNvSpPr/>
          <p:nvPr/>
        </p:nvSpPr>
        <p:spPr>
          <a:xfrm>
            <a:off x="6169338" y="4218785"/>
            <a:ext cx="5040000" cy="2009777"/>
          </a:xfrm>
          <a:prstGeom prst="rect">
            <a:avLst/>
          </a:prstGeom>
          <a:noFill/>
          <a:ln w="57150">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Tree>
    <p:extLst>
      <p:ext uri="{BB962C8B-B14F-4D97-AF65-F5344CB8AC3E}">
        <p14:creationId xmlns:p14="http://schemas.microsoft.com/office/powerpoint/2010/main" val="13318037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xmlns="" id="{BBC6B32C-D462-4034-BF1F-AAA2222C8496}"/>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066" t="-14" r="30583" b="19280"/>
          <a:stretch/>
        </p:blipFill>
        <p:spPr>
          <a:xfrm>
            <a:off x="703983" y="1016000"/>
            <a:ext cx="2553883" cy="2413001"/>
          </a:xfrm>
          <a:custGeom>
            <a:avLst/>
            <a:gdLst>
              <a:gd name="connsiteX0" fmla="*/ 1276942 w 2553883"/>
              <a:gd name="connsiteY0" fmla="*/ 19 h 2413001"/>
              <a:gd name="connsiteX1" fmla="*/ 2553883 w 2553883"/>
              <a:gd name="connsiteY1" fmla="*/ 1205516 h 2413001"/>
              <a:gd name="connsiteX2" fmla="*/ 1276942 w 2553883"/>
              <a:gd name="connsiteY2" fmla="*/ 2411013 h 2413001"/>
              <a:gd name="connsiteX3" fmla="*/ 0 w 2553883"/>
              <a:gd name="connsiteY3" fmla="*/ 1205516 h 2413001"/>
              <a:gd name="connsiteX4" fmla="*/ 1276942 w 2553883"/>
              <a:gd name="connsiteY4" fmla="*/ 19 h 2413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3883" h="2413001">
                <a:moveTo>
                  <a:pt x="1276942" y="19"/>
                </a:moveTo>
                <a:cubicBezTo>
                  <a:pt x="2033557" y="-3651"/>
                  <a:pt x="2553883" y="539738"/>
                  <a:pt x="2553883" y="1205516"/>
                </a:cubicBezTo>
                <a:cubicBezTo>
                  <a:pt x="2553883" y="1871294"/>
                  <a:pt x="1824372" y="2366976"/>
                  <a:pt x="1276942" y="2411013"/>
                </a:cubicBezTo>
                <a:cubicBezTo>
                  <a:pt x="512989" y="2451381"/>
                  <a:pt x="0" y="1871294"/>
                  <a:pt x="0" y="1205516"/>
                </a:cubicBezTo>
                <a:cubicBezTo>
                  <a:pt x="0" y="539738"/>
                  <a:pt x="597394" y="14699"/>
                  <a:pt x="1276942" y="19"/>
                </a:cubicBezTo>
                <a:close/>
              </a:path>
            </a:pathLst>
          </a:custGeom>
        </p:spPr>
      </p:pic>
      <p:sp>
        <p:nvSpPr>
          <p:cNvPr id="15" name="Rectangle 14">
            <a:extLst>
              <a:ext uri="{FF2B5EF4-FFF2-40B4-BE49-F238E27FC236}">
                <a16:creationId xmlns:a16="http://schemas.microsoft.com/office/drawing/2014/main" xmlns="" id="{4DC6DE90-FB0F-4774-B533-4415E1BDD803}"/>
              </a:ext>
            </a:extLst>
          </p:cNvPr>
          <p:cNvSpPr/>
          <p:nvPr/>
        </p:nvSpPr>
        <p:spPr>
          <a:xfrm>
            <a:off x="4666699" y="854529"/>
            <a:ext cx="3686035" cy="2574472"/>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Rectangle 15">
            <a:extLst>
              <a:ext uri="{FF2B5EF4-FFF2-40B4-BE49-F238E27FC236}">
                <a16:creationId xmlns:a16="http://schemas.microsoft.com/office/drawing/2014/main" xmlns="" id="{99EC5A94-649F-4527-BADE-33DE38D49E54}"/>
              </a:ext>
            </a:extLst>
          </p:cNvPr>
          <p:cNvSpPr/>
          <p:nvPr/>
        </p:nvSpPr>
        <p:spPr>
          <a:xfrm>
            <a:off x="4670012" y="3591103"/>
            <a:ext cx="3686035" cy="2574472"/>
          </a:xfrm>
          <a:prstGeom prst="rect">
            <a:avLst/>
          </a:prstGeom>
          <a:solidFill>
            <a:srgbClr val="E6E7E7"/>
          </a:solid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7" name="Rectangle 16">
            <a:extLst>
              <a:ext uri="{FF2B5EF4-FFF2-40B4-BE49-F238E27FC236}">
                <a16:creationId xmlns:a16="http://schemas.microsoft.com/office/drawing/2014/main" xmlns="" id="{44E47C45-247A-4963-AB1A-CF4EE831D1D4}"/>
              </a:ext>
            </a:extLst>
          </p:cNvPr>
          <p:cNvSpPr/>
          <p:nvPr/>
        </p:nvSpPr>
        <p:spPr>
          <a:xfrm>
            <a:off x="8470073" y="854528"/>
            <a:ext cx="2739265" cy="5304972"/>
          </a:xfrm>
          <a:prstGeom prst="rect">
            <a:avLst/>
          </a:prstGeom>
          <a:solidFill>
            <a:srgbClr val="E6E7E7"/>
          </a:solid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 name="Text Placeholder 1">
            <a:extLst>
              <a:ext uri="{FF2B5EF4-FFF2-40B4-BE49-F238E27FC236}">
                <a16:creationId xmlns:a16="http://schemas.microsoft.com/office/drawing/2014/main" xmlns="" id="{732A487F-70BF-4C3F-872A-7A1048A550CD}"/>
              </a:ext>
            </a:extLst>
          </p:cNvPr>
          <p:cNvSpPr>
            <a:spLocks noGrp="1"/>
          </p:cNvSpPr>
          <p:nvPr>
            <p:ph type="body" sz="quarter" idx="22"/>
          </p:nvPr>
        </p:nvSpPr>
        <p:spPr/>
        <p:txBody>
          <a:bodyPr/>
          <a:lstStyle/>
          <a:p>
            <a:pPr lvl="0"/>
            <a:r>
              <a:rPr lang="en-US" smtClean="0"/>
              <a:t>Click to insert bullet point</a:t>
            </a:r>
          </a:p>
          <a:p>
            <a:pPr lvl="0"/>
            <a:r>
              <a:rPr lang="en-US" smtClean="0"/>
              <a:t>Click to insert bullet point</a:t>
            </a:r>
          </a:p>
          <a:p>
            <a:pPr lvl="0"/>
            <a:r>
              <a:rPr lang="en-US" smtClean="0"/>
              <a:t>Click to insert bullet point</a:t>
            </a:r>
            <a:endParaRPr lang="en-US" dirty="0"/>
          </a:p>
        </p:txBody>
      </p:sp>
      <p:sp>
        <p:nvSpPr>
          <p:cNvPr id="3" name="Text Placeholder 2">
            <a:extLst>
              <a:ext uri="{FF2B5EF4-FFF2-40B4-BE49-F238E27FC236}">
                <a16:creationId xmlns:a16="http://schemas.microsoft.com/office/drawing/2014/main" xmlns="" id="{8A0D0BDC-68B7-4DAF-8B12-C7072BD8FBFE}"/>
              </a:ext>
            </a:extLst>
          </p:cNvPr>
          <p:cNvSpPr>
            <a:spLocks noGrp="1"/>
          </p:cNvSpPr>
          <p:nvPr>
            <p:ph type="body" sz="quarter" idx="21"/>
          </p:nvPr>
        </p:nvSpPr>
        <p:spPr/>
        <p:txBody>
          <a:bodyPr/>
          <a:lstStyle/>
          <a:p>
            <a:r>
              <a:rPr lang="en-US" smtClean="0"/>
              <a:t>Click to insert title</a:t>
            </a:r>
            <a:endParaRPr lang="en-US" dirty="0"/>
          </a:p>
        </p:txBody>
      </p:sp>
      <p:sp>
        <p:nvSpPr>
          <p:cNvPr id="4" name="Text Placeholder 3">
            <a:extLst>
              <a:ext uri="{FF2B5EF4-FFF2-40B4-BE49-F238E27FC236}">
                <a16:creationId xmlns:a16="http://schemas.microsoft.com/office/drawing/2014/main" xmlns="" id="{1ECD94BA-AD3F-4309-8C6F-E7497083CD6E}"/>
              </a:ext>
            </a:extLst>
          </p:cNvPr>
          <p:cNvSpPr>
            <a:spLocks noGrp="1"/>
          </p:cNvSpPr>
          <p:nvPr>
            <p:ph type="body" sz="quarter" idx="18"/>
          </p:nvPr>
        </p:nvSpPr>
        <p:spPr/>
        <p:txBody>
          <a:bodyPr/>
          <a:lstStyle/>
          <a:p>
            <a:r>
              <a:rPr lang="en-US" smtClean="0"/>
              <a:t>Click to insert title</a:t>
            </a:r>
            <a:endParaRPr lang="en-US" dirty="0"/>
          </a:p>
        </p:txBody>
      </p:sp>
      <p:sp>
        <p:nvSpPr>
          <p:cNvPr id="5" name="Text Placeholder 4">
            <a:extLst>
              <a:ext uri="{FF2B5EF4-FFF2-40B4-BE49-F238E27FC236}">
                <a16:creationId xmlns:a16="http://schemas.microsoft.com/office/drawing/2014/main" xmlns="" id="{6F67E5D1-CEDD-4B5D-9978-4EC72390AB43}"/>
              </a:ext>
            </a:extLst>
          </p:cNvPr>
          <p:cNvSpPr>
            <a:spLocks noGrp="1"/>
          </p:cNvSpPr>
          <p:nvPr>
            <p:ph type="body" sz="quarter" idx="14"/>
          </p:nvPr>
        </p:nvSpPr>
        <p:spPr/>
        <p:txBody>
          <a:bodyPr/>
          <a:lstStyle/>
          <a:p>
            <a:r>
              <a:rPr lang="pt-PT" smtClean="0"/>
              <a:t>Insert text</a:t>
            </a:r>
            <a:endParaRPr lang="en-US" dirty="0"/>
          </a:p>
        </p:txBody>
      </p:sp>
      <p:sp>
        <p:nvSpPr>
          <p:cNvPr id="6" name="Text Placeholder 5">
            <a:extLst>
              <a:ext uri="{FF2B5EF4-FFF2-40B4-BE49-F238E27FC236}">
                <a16:creationId xmlns:a16="http://schemas.microsoft.com/office/drawing/2014/main" xmlns="" id="{C598CC2F-DF08-4C21-B7C9-2FAB40AC70AA}"/>
              </a:ext>
            </a:extLst>
          </p:cNvPr>
          <p:cNvSpPr>
            <a:spLocks noGrp="1"/>
          </p:cNvSpPr>
          <p:nvPr>
            <p:ph type="body" sz="quarter" idx="13"/>
          </p:nvPr>
        </p:nvSpPr>
        <p:spPr/>
        <p:txBody>
          <a:bodyPr/>
          <a:lstStyle/>
          <a:p>
            <a:r>
              <a:rPr lang="pt-PT" smtClean="0"/>
              <a:t>Insert text</a:t>
            </a:r>
            <a:endParaRPr lang="en-US" dirty="0"/>
          </a:p>
        </p:txBody>
      </p:sp>
      <p:sp>
        <p:nvSpPr>
          <p:cNvPr id="7" name="Text Placeholder 6">
            <a:extLst>
              <a:ext uri="{FF2B5EF4-FFF2-40B4-BE49-F238E27FC236}">
                <a16:creationId xmlns:a16="http://schemas.microsoft.com/office/drawing/2014/main" xmlns="" id="{A58745B6-0461-400E-8120-25A651180B52}"/>
              </a:ext>
            </a:extLst>
          </p:cNvPr>
          <p:cNvSpPr>
            <a:spLocks noGrp="1"/>
          </p:cNvSpPr>
          <p:nvPr>
            <p:ph type="body" sz="quarter" idx="10"/>
          </p:nvPr>
        </p:nvSpPr>
        <p:spPr/>
        <p:txBody>
          <a:bodyPr/>
          <a:lstStyle/>
          <a:p>
            <a:r>
              <a:rPr lang="en-US" smtClean="0"/>
              <a:t>Insert position title</a:t>
            </a:r>
          </a:p>
          <a:p>
            <a:r>
              <a:rPr lang="pt-PT" smtClean="0"/>
              <a:t>Insert text</a:t>
            </a:r>
            <a:endParaRPr lang="en-US" smtClean="0"/>
          </a:p>
          <a:p>
            <a:endParaRPr lang="en-US" dirty="0"/>
          </a:p>
        </p:txBody>
      </p:sp>
      <p:sp>
        <p:nvSpPr>
          <p:cNvPr id="8" name="Text Placeholder 7">
            <a:extLst>
              <a:ext uri="{FF2B5EF4-FFF2-40B4-BE49-F238E27FC236}">
                <a16:creationId xmlns:a16="http://schemas.microsoft.com/office/drawing/2014/main" xmlns="" id="{4184A278-4091-455B-A82A-EADBAA646397}"/>
              </a:ext>
            </a:extLst>
          </p:cNvPr>
          <p:cNvSpPr>
            <a:spLocks noGrp="1"/>
          </p:cNvSpPr>
          <p:nvPr>
            <p:ph type="body" sz="quarter" idx="15"/>
          </p:nvPr>
        </p:nvSpPr>
        <p:spPr/>
        <p:txBody>
          <a:bodyPr/>
          <a:lstStyle/>
          <a:p>
            <a:r>
              <a:rPr lang="pt-PT" smtClean="0"/>
              <a:t>Insert text</a:t>
            </a:r>
            <a:endParaRPr lang="en-US" dirty="0"/>
          </a:p>
        </p:txBody>
      </p:sp>
      <p:sp>
        <p:nvSpPr>
          <p:cNvPr id="9" name="Text Placeholder 8">
            <a:extLst>
              <a:ext uri="{FF2B5EF4-FFF2-40B4-BE49-F238E27FC236}">
                <a16:creationId xmlns:a16="http://schemas.microsoft.com/office/drawing/2014/main" xmlns="" id="{42AFF2AD-5C9E-4F60-8D83-05AFAEFBD137}"/>
              </a:ext>
            </a:extLst>
          </p:cNvPr>
          <p:cNvSpPr>
            <a:spLocks noGrp="1"/>
          </p:cNvSpPr>
          <p:nvPr>
            <p:ph type="body" sz="quarter" idx="17"/>
          </p:nvPr>
        </p:nvSpPr>
        <p:spPr/>
        <p:txBody>
          <a:bodyPr/>
          <a:lstStyle/>
          <a:p>
            <a:pPr lvl="0"/>
            <a:r>
              <a:rPr lang="en-US" smtClean="0"/>
              <a:t>Click to insert bullet point</a:t>
            </a:r>
          </a:p>
          <a:p>
            <a:pPr lvl="0"/>
            <a:r>
              <a:rPr lang="en-US" smtClean="0"/>
              <a:t>Click to insert bullet point</a:t>
            </a:r>
          </a:p>
          <a:p>
            <a:pPr lvl="0"/>
            <a:r>
              <a:rPr lang="en-US" smtClean="0"/>
              <a:t>Click to insert bullet point</a:t>
            </a:r>
            <a:endParaRPr lang="en-US" dirty="0"/>
          </a:p>
        </p:txBody>
      </p:sp>
      <p:sp>
        <p:nvSpPr>
          <p:cNvPr id="10" name="Text Placeholder 9">
            <a:extLst>
              <a:ext uri="{FF2B5EF4-FFF2-40B4-BE49-F238E27FC236}">
                <a16:creationId xmlns:a16="http://schemas.microsoft.com/office/drawing/2014/main" xmlns="" id="{F160FB4C-1AF7-4C9A-A22E-373FAE7364BF}"/>
              </a:ext>
            </a:extLst>
          </p:cNvPr>
          <p:cNvSpPr>
            <a:spLocks noGrp="1"/>
          </p:cNvSpPr>
          <p:nvPr>
            <p:ph type="body" sz="quarter" idx="19"/>
          </p:nvPr>
        </p:nvSpPr>
        <p:spPr/>
        <p:txBody>
          <a:bodyPr/>
          <a:lstStyle/>
          <a:p>
            <a:r>
              <a:rPr lang="en-US" smtClean="0"/>
              <a:t>Click to insert title</a:t>
            </a:r>
            <a:endParaRPr lang="en-US" dirty="0"/>
          </a:p>
        </p:txBody>
      </p:sp>
      <p:sp>
        <p:nvSpPr>
          <p:cNvPr id="11" name="Text Placeholder 10">
            <a:extLst>
              <a:ext uri="{FF2B5EF4-FFF2-40B4-BE49-F238E27FC236}">
                <a16:creationId xmlns:a16="http://schemas.microsoft.com/office/drawing/2014/main" xmlns="" id="{131A7E23-C27E-4490-B2D1-80144E50EBE8}"/>
              </a:ext>
            </a:extLst>
          </p:cNvPr>
          <p:cNvSpPr>
            <a:spLocks noGrp="1"/>
          </p:cNvSpPr>
          <p:nvPr>
            <p:ph type="body" sz="quarter" idx="20"/>
          </p:nvPr>
        </p:nvSpPr>
        <p:spPr/>
        <p:txBody>
          <a:bodyPr/>
          <a:lstStyle/>
          <a:p>
            <a:pPr lvl="0"/>
            <a:r>
              <a:rPr lang="en-US" smtClean="0"/>
              <a:t>Click to insert bullet point</a:t>
            </a:r>
          </a:p>
          <a:p>
            <a:pPr lvl="0"/>
            <a:r>
              <a:rPr lang="en-US" smtClean="0"/>
              <a:t>Click to insert bullet point</a:t>
            </a:r>
          </a:p>
          <a:p>
            <a:pPr lvl="0"/>
            <a:r>
              <a:rPr lang="en-US" smtClean="0"/>
              <a:t>Click to insert bullet point</a:t>
            </a:r>
            <a:endParaRPr lang="en-US" dirty="0"/>
          </a:p>
        </p:txBody>
      </p:sp>
      <p:sp>
        <p:nvSpPr>
          <p:cNvPr id="18" name="Retângulo 43">
            <a:extLst>
              <a:ext uri="{FF2B5EF4-FFF2-40B4-BE49-F238E27FC236}">
                <a16:creationId xmlns:a16="http://schemas.microsoft.com/office/drawing/2014/main" xmlns="" id="{4F766AB5-B3D1-4D47-9F5C-83A57A285DDF}"/>
              </a:ext>
            </a:extLst>
          </p:cNvPr>
          <p:cNvSpPr/>
          <p:nvPr/>
        </p:nvSpPr>
        <p:spPr>
          <a:xfrm>
            <a:off x="3401742" y="6521367"/>
            <a:ext cx="2223686" cy="215444"/>
          </a:xfrm>
          <a:prstGeom prst="rect">
            <a:avLst/>
          </a:prstGeom>
        </p:spPr>
        <p:txBody>
          <a:bodyPr wrap="none">
            <a:spAutoFit/>
          </a:bodyPr>
          <a:lstStyle/>
          <a:p>
            <a:pPr algn="l"/>
            <a:r>
              <a:rPr lang="en-US" sz="800" dirty="0">
                <a:solidFill>
                  <a:schemeClr val="bg1"/>
                </a:solidFill>
                <a:cs typeface="Arial" panose="020B0604020202020204" pitchFamily="34" charset="0"/>
              </a:rPr>
              <a:t>© 2017 Capgemini. All rights reserved.</a:t>
            </a:r>
          </a:p>
        </p:txBody>
      </p:sp>
      <p:sp>
        <p:nvSpPr>
          <p:cNvPr id="19" name="Retângulo 43">
            <a:extLst>
              <a:ext uri="{FF2B5EF4-FFF2-40B4-BE49-F238E27FC236}">
                <a16:creationId xmlns:a16="http://schemas.microsoft.com/office/drawing/2014/main" xmlns="" id="{C3490FB7-C477-4612-815E-D7F55E2FBDE9}"/>
              </a:ext>
            </a:extLst>
          </p:cNvPr>
          <p:cNvSpPr/>
          <p:nvPr/>
        </p:nvSpPr>
        <p:spPr>
          <a:xfrm>
            <a:off x="11756908" y="6521367"/>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17</a:t>
            </a:fld>
            <a:endParaRPr lang="en-US" sz="800" dirty="0">
              <a:solidFill>
                <a:prstClr val="black">
                  <a:lumMod val="50000"/>
                  <a:lumOff val="50000"/>
                </a:prstClr>
              </a:solidFill>
              <a:cs typeface="Arial" panose="020B0604020202020204" pitchFamily="34" charset="0"/>
            </a:endParaRPr>
          </a:p>
        </p:txBody>
      </p:sp>
      <p:sp>
        <p:nvSpPr>
          <p:cNvPr id="20" name="Rectangle 27">
            <a:hlinkClick r:id="rId4"/>
            <a:extLst>
              <a:ext uri="{FF2B5EF4-FFF2-40B4-BE49-F238E27FC236}">
                <a16:creationId xmlns:a16="http://schemas.microsoft.com/office/drawing/2014/main" xmlns="" id="{B3A3EC10-9AA4-4C6D-87E8-5EA436F9988F}"/>
              </a:ext>
            </a:extLst>
          </p:cNvPr>
          <p:cNvSpPr/>
          <p:nvPr/>
        </p:nvSpPr>
        <p:spPr>
          <a:xfrm>
            <a:off x="247639" y="6510980"/>
            <a:ext cx="3042492" cy="196977"/>
          </a:xfrm>
          <a:prstGeom prst="rect">
            <a:avLst/>
          </a:prstGeom>
        </p:spPr>
        <p:txBody>
          <a:bodyPr wrap="square">
            <a:spAutoFit/>
          </a:bodyPr>
          <a:lstStyle/>
          <a:p>
            <a:pPr lvl="0" algn="l" defTabSz="914400">
              <a:lnSpc>
                <a:spcPct val="85000"/>
              </a:lnSpc>
              <a:defRPr/>
            </a:pPr>
            <a:r>
              <a:rPr lang="en-US" sz="800" kern="0" dirty="0">
                <a:solidFill>
                  <a:srgbClr val="95E616"/>
                </a:solidFill>
                <a:latin typeface="+mj-lt"/>
                <a:cs typeface="Arial" panose="020B0604020202020204" pitchFamily="34" charset="0"/>
              </a:rPr>
              <a:t>www.referencia.com</a:t>
            </a:r>
          </a:p>
        </p:txBody>
      </p:sp>
      <p:cxnSp>
        <p:nvCxnSpPr>
          <p:cNvPr id="21" name="Conector reto 49">
            <a:extLst>
              <a:ext uri="{FF2B5EF4-FFF2-40B4-BE49-F238E27FC236}">
                <a16:creationId xmlns:a16="http://schemas.microsoft.com/office/drawing/2014/main" xmlns="" id="{D5A62C0E-41A0-4F80-A494-CB9B2F93D03D}"/>
              </a:ext>
            </a:extLst>
          </p:cNvPr>
          <p:cNvCxnSpPr>
            <a:cxnSpLocks/>
          </p:cNvCxnSpPr>
          <p:nvPr/>
        </p:nvCxnSpPr>
        <p:spPr>
          <a:xfrm flipV="1">
            <a:off x="3355062" y="6551301"/>
            <a:ext cx="0" cy="155576"/>
          </a:xfrm>
          <a:prstGeom prst="line">
            <a:avLst/>
          </a:prstGeom>
          <a:solidFill>
            <a:schemeClr val="tx1"/>
          </a:solidFill>
          <a:ln w="12700" cap="rnd">
            <a:solidFill>
              <a:srgbClr val="95E616"/>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73232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0CAE405-12C4-4DCE-AD90-45DDC74F7180}"/>
              </a:ext>
            </a:extLst>
          </p:cNvPr>
          <p:cNvSpPr>
            <a:spLocks noGrp="1"/>
          </p:cNvSpPr>
          <p:nvPr>
            <p:ph type="title"/>
          </p:nvPr>
        </p:nvSpPr>
        <p:spPr/>
        <p:txBody>
          <a:bodyPr/>
          <a:lstStyle/>
          <a:p>
            <a:r>
              <a:rPr lang="en-US" smtClean="0"/>
              <a:t>Click to insert title</a:t>
            </a:r>
            <a:endParaRPr lang="pt-PT" dirty="0"/>
          </a:p>
        </p:txBody>
      </p:sp>
      <p:sp>
        <p:nvSpPr>
          <p:cNvPr id="4" name="Text Placeholder 3">
            <a:extLst>
              <a:ext uri="{FF2B5EF4-FFF2-40B4-BE49-F238E27FC236}">
                <a16:creationId xmlns:a16="http://schemas.microsoft.com/office/drawing/2014/main" xmlns="" id="{D637DE7C-7090-48D5-95BA-1E096A71FB1B}"/>
              </a:ext>
            </a:extLst>
          </p:cNvPr>
          <p:cNvSpPr>
            <a:spLocks noGrp="1"/>
          </p:cNvSpPr>
          <p:nvPr>
            <p:ph type="body" sz="quarter" idx="32"/>
          </p:nvPr>
        </p:nvSpPr>
        <p:spPr/>
        <p:txBody>
          <a:bodyPr/>
          <a:lstStyle/>
          <a:p>
            <a:r>
              <a:rPr lang="en-US" smtClean="0"/>
              <a:t>Click to insert text</a:t>
            </a:r>
            <a:endParaRPr lang="pt-PT" dirty="0"/>
          </a:p>
        </p:txBody>
      </p:sp>
    </p:spTree>
    <p:extLst>
      <p:ext uri="{BB962C8B-B14F-4D97-AF65-F5344CB8AC3E}">
        <p14:creationId xmlns:p14="http://schemas.microsoft.com/office/powerpoint/2010/main" val="16436582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xmlns="" id="{05C3BAB5-16AC-49CC-981F-43058152EBB0}"/>
              </a:ext>
            </a:extLst>
          </p:cNvPr>
          <p:cNvSpPr>
            <a:spLocks noGrp="1"/>
          </p:cNvSpPr>
          <p:nvPr>
            <p:ph type="title"/>
          </p:nvPr>
        </p:nvSpPr>
        <p:spPr/>
        <p:txBody>
          <a:bodyPr/>
          <a:lstStyle/>
          <a:p>
            <a:r>
              <a:rPr lang="en-US" dirty="0"/>
              <a:t>Click to insert title</a:t>
            </a:r>
            <a:endParaRPr lang="pt-PT" dirty="0"/>
          </a:p>
        </p:txBody>
      </p:sp>
      <p:sp>
        <p:nvSpPr>
          <p:cNvPr id="7" name="Text Placeholder 6">
            <a:extLst>
              <a:ext uri="{FF2B5EF4-FFF2-40B4-BE49-F238E27FC236}">
                <a16:creationId xmlns:a16="http://schemas.microsoft.com/office/drawing/2014/main" xmlns="" id="{11A834C3-D6EF-4698-A2B7-65262D694D78}"/>
              </a:ext>
            </a:extLst>
          </p:cNvPr>
          <p:cNvSpPr>
            <a:spLocks noGrp="1"/>
          </p:cNvSpPr>
          <p:nvPr>
            <p:ph type="body" sz="quarter" idx="32"/>
          </p:nvPr>
        </p:nvSpPr>
        <p:spPr/>
        <p:txBody>
          <a:bodyPr/>
          <a:lstStyle/>
          <a:p>
            <a:r>
              <a:rPr lang="en-US" dirty="0"/>
              <a:t>Click to insert text</a:t>
            </a:r>
            <a:endParaRPr lang="pt-PT" dirty="0">
              <a:solidFill>
                <a:srgbClr val="2B0A3D"/>
              </a:solidFill>
            </a:endParaRPr>
          </a:p>
        </p:txBody>
      </p:sp>
      <p:pic>
        <p:nvPicPr>
          <p:cNvPr id="27" name="Picture Placeholder 26">
            <a:extLst>
              <a:ext uri="{FF2B5EF4-FFF2-40B4-BE49-F238E27FC236}">
                <a16:creationId xmlns:a16="http://schemas.microsoft.com/office/drawing/2014/main" xmlns="" id="{37C99818-6FB2-4F97-A063-6EA2E630EE1E}"/>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t="12" b="12"/>
          <a:stretch>
            <a:fillRect/>
          </a:stretch>
        </p:blipFill>
        <p:spPr>
          <a:xfrm flipH="1">
            <a:off x="0" y="-1"/>
            <a:ext cx="12192000" cy="6857998"/>
          </a:xfrm>
        </p:spPr>
      </p:pic>
      <p:cxnSp>
        <p:nvCxnSpPr>
          <p:cNvPr id="10" name="Conector reto 49">
            <a:extLst>
              <a:ext uri="{FF2B5EF4-FFF2-40B4-BE49-F238E27FC236}">
                <a16:creationId xmlns:a16="http://schemas.microsoft.com/office/drawing/2014/main" xmlns="" id="{6B6D7F6B-C184-4C2B-8EB7-067E0C1E8DF2}"/>
              </a:ext>
            </a:extLst>
          </p:cNvPr>
          <p:cNvCxnSpPr>
            <a:cxnSpLocks/>
          </p:cNvCxnSpPr>
          <p:nvPr/>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1" name="Retângulo 43">
            <a:extLst>
              <a:ext uri="{FF2B5EF4-FFF2-40B4-BE49-F238E27FC236}">
                <a16:creationId xmlns:a16="http://schemas.microsoft.com/office/drawing/2014/main" xmlns="" id="{834ADCB4-BFB1-450D-8F6D-64217F4CD92C}"/>
              </a:ext>
            </a:extLst>
          </p:cNvPr>
          <p:cNvSpPr/>
          <p:nvPr/>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509031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a:extLst>
              <a:ext uri="{FF2B5EF4-FFF2-40B4-BE49-F238E27FC236}">
                <a16:creationId xmlns:a16="http://schemas.microsoft.com/office/drawing/2014/main" xmlns="" id="{CDAD4CD6-0D42-4B53-A553-167F9F359564}"/>
              </a:ext>
            </a:extLst>
          </p:cNvPr>
          <p:cNvSpPr>
            <a:spLocks noGrp="1"/>
          </p:cNvSpPr>
          <p:nvPr>
            <p:ph type="body" sz="quarter" idx="10"/>
          </p:nvPr>
        </p:nvSpPr>
        <p:spPr/>
        <p:txBody>
          <a:bodyPr/>
          <a:lstStyle/>
          <a:p>
            <a:r>
              <a:rPr lang="en-US" smtClean="0"/>
              <a:t>Click to insert title</a:t>
            </a:r>
            <a:endParaRPr lang="en-US" dirty="0"/>
          </a:p>
        </p:txBody>
      </p:sp>
      <p:sp>
        <p:nvSpPr>
          <p:cNvPr id="6" name="Text Placeholder 5">
            <a:extLst>
              <a:ext uri="{FF2B5EF4-FFF2-40B4-BE49-F238E27FC236}">
                <a16:creationId xmlns:a16="http://schemas.microsoft.com/office/drawing/2014/main" xmlns="" id="{89B4E149-2582-4289-A77E-932BC6D661BF}"/>
              </a:ext>
            </a:extLst>
          </p:cNvPr>
          <p:cNvSpPr>
            <a:spLocks noGrp="1"/>
          </p:cNvSpPr>
          <p:nvPr>
            <p:ph type="body" sz="quarter" idx="11"/>
          </p:nvPr>
        </p:nvSpPr>
        <p:spPr/>
        <p:txBody>
          <a:bodyPr/>
          <a:lstStyle/>
          <a:p>
            <a:pPr lvl="0"/>
            <a:r>
              <a:rPr lang="en-US" dirty="0" smtClean="0"/>
              <a:t>Click to insert presenter, location, and date</a:t>
            </a:r>
            <a:endParaRPr lang="en-US" dirty="0"/>
          </a:p>
        </p:txBody>
      </p:sp>
    </p:spTree>
    <p:extLst>
      <p:ext uri="{BB962C8B-B14F-4D97-AF65-F5344CB8AC3E}">
        <p14:creationId xmlns:p14="http://schemas.microsoft.com/office/powerpoint/2010/main" val="1068206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Placeholder 18">
            <a:extLst>
              <a:ext uri="{FF2B5EF4-FFF2-40B4-BE49-F238E27FC236}">
                <a16:creationId xmlns:a16="http://schemas.microsoft.com/office/drawing/2014/main" xmlns="" id="{0248EE55-1B87-4A73-8260-94E3364DFD7C}"/>
              </a:ext>
            </a:extLst>
          </p:cNvPr>
          <p:cNvPicPr>
            <a:picLocks noGrp="1" noChangeAspect="1"/>
          </p:cNvPicPr>
          <p:nvPr>
            <p:ph type="pic" sz="quarter" idx="10"/>
          </p:nvPr>
        </p:nvPicPr>
        <p:blipFill rotWithShape="1">
          <a:blip r:embed="rId3">
            <a:extLst>
              <a:ext uri="{28A0092B-C50C-407E-A947-70E740481C1C}">
                <a14:useLocalDpi xmlns:a14="http://schemas.microsoft.com/office/drawing/2010/main" val="0"/>
              </a:ext>
            </a:extLst>
          </a:blip>
          <a:srcRect t="12" b="12"/>
          <a:stretch/>
        </p:blipFill>
        <p:spPr>
          <a:xfrm flipH="1">
            <a:off x="0" y="27386"/>
            <a:ext cx="12192000" cy="6857998"/>
          </a:xfrm>
        </p:spPr>
      </p:pic>
      <p:sp>
        <p:nvSpPr>
          <p:cNvPr id="5" name="Title 4">
            <a:extLst>
              <a:ext uri="{FF2B5EF4-FFF2-40B4-BE49-F238E27FC236}">
                <a16:creationId xmlns:a16="http://schemas.microsoft.com/office/drawing/2014/main" xmlns="" id="{05C3BAB5-16AC-49CC-981F-43058152EBB0}"/>
              </a:ext>
            </a:extLst>
          </p:cNvPr>
          <p:cNvSpPr>
            <a:spLocks noGrp="1"/>
          </p:cNvSpPr>
          <p:nvPr>
            <p:ph type="title"/>
          </p:nvPr>
        </p:nvSpPr>
        <p:spPr/>
        <p:txBody>
          <a:bodyPr/>
          <a:lstStyle/>
          <a:p>
            <a:r>
              <a:rPr lang="en-US" smtClean="0"/>
              <a:t>Click to insert title</a:t>
            </a:r>
            <a:endParaRPr lang="pt-PT" dirty="0"/>
          </a:p>
        </p:txBody>
      </p:sp>
      <p:sp>
        <p:nvSpPr>
          <p:cNvPr id="7" name="Text Placeholder 6">
            <a:extLst>
              <a:ext uri="{FF2B5EF4-FFF2-40B4-BE49-F238E27FC236}">
                <a16:creationId xmlns:a16="http://schemas.microsoft.com/office/drawing/2014/main" xmlns="" id="{11A834C3-D6EF-4698-A2B7-65262D694D78}"/>
              </a:ext>
            </a:extLst>
          </p:cNvPr>
          <p:cNvSpPr>
            <a:spLocks noGrp="1"/>
          </p:cNvSpPr>
          <p:nvPr>
            <p:ph type="body" sz="quarter" idx="32"/>
          </p:nvPr>
        </p:nvSpPr>
        <p:spPr/>
        <p:txBody>
          <a:bodyPr/>
          <a:lstStyle/>
          <a:p>
            <a:r>
              <a:rPr lang="en-US" smtClean="0"/>
              <a:t>Click to insert text</a:t>
            </a:r>
            <a:endParaRPr lang="pt-PT" dirty="0"/>
          </a:p>
        </p:txBody>
      </p:sp>
      <p:sp>
        <p:nvSpPr>
          <p:cNvPr id="18" name="Retângulo 43">
            <a:extLst>
              <a:ext uri="{FF2B5EF4-FFF2-40B4-BE49-F238E27FC236}">
                <a16:creationId xmlns:a16="http://schemas.microsoft.com/office/drawing/2014/main" xmlns="" id="{834ADCB4-BFB1-450D-8F6D-64217F4CD92C}"/>
              </a:ext>
            </a:extLst>
          </p:cNvPr>
          <p:cNvSpPr/>
          <p:nvPr/>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8261706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a:extLst>
              <a:ext uri="{FF2B5EF4-FFF2-40B4-BE49-F238E27FC236}">
                <a16:creationId xmlns:a16="http://schemas.microsoft.com/office/drawing/2014/main" xmlns="" id="{3E2F76C2-E391-4B0E-86D4-4E9CF1C56AC1}"/>
              </a:ext>
            </a:extLst>
          </p:cNvPr>
          <p:cNvPicPr>
            <a:picLocks noGrp="1" noChangeAspect="1"/>
          </p:cNvPicPr>
          <p:nvPr>
            <p:ph type="pic" sz="quarter" idx="10"/>
          </p:nvPr>
        </p:nvPicPr>
        <p:blipFill rotWithShape="1">
          <a:blip r:embed="rId3">
            <a:extLst>
              <a:ext uri="{28A0092B-C50C-407E-A947-70E740481C1C}">
                <a14:useLocalDpi xmlns:a14="http://schemas.microsoft.com/office/drawing/2010/main" val="0"/>
              </a:ext>
            </a:extLst>
          </a:blip>
          <a:srcRect l="213" r="19817"/>
          <a:stretch/>
        </p:blipFill>
        <p:spPr>
          <a:xfrm>
            <a:off x="0" y="-613795"/>
            <a:ext cx="10659923" cy="7499179"/>
          </a:xfrm>
        </p:spPr>
      </p:pic>
      <p:sp>
        <p:nvSpPr>
          <p:cNvPr id="5" name="Title 4">
            <a:extLst>
              <a:ext uri="{FF2B5EF4-FFF2-40B4-BE49-F238E27FC236}">
                <a16:creationId xmlns:a16="http://schemas.microsoft.com/office/drawing/2014/main" xmlns="" id="{0A05FA69-5923-4BC1-95E2-9D7BB499A09C}"/>
              </a:ext>
            </a:extLst>
          </p:cNvPr>
          <p:cNvSpPr>
            <a:spLocks noGrp="1"/>
          </p:cNvSpPr>
          <p:nvPr>
            <p:ph type="title"/>
          </p:nvPr>
        </p:nvSpPr>
        <p:spPr/>
        <p:txBody>
          <a:bodyPr/>
          <a:lstStyle/>
          <a:p>
            <a:r>
              <a:rPr lang="en-US" smtClean="0"/>
              <a:t>Click to insert title</a:t>
            </a:r>
            <a:endParaRPr lang="pt-PT" dirty="0"/>
          </a:p>
        </p:txBody>
      </p:sp>
      <p:sp>
        <p:nvSpPr>
          <p:cNvPr id="7" name="Text Placeholder 6">
            <a:extLst>
              <a:ext uri="{FF2B5EF4-FFF2-40B4-BE49-F238E27FC236}">
                <a16:creationId xmlns:a16="http://schemas.microsoft.com/office/drawing/2014/main" xmlns="" id="{6AA33081-74A8-4E2E-B47A-761AB7184D2D}"/>
              </a:ext>
            </a:extLst>
          </p:cNvPr>
          <p:cNvSpPr>
            <a:spLocks noGrp="1"/>
          </p:cNvSpPr>
          <p:nvPr>
            <p:ph type="body" sz="quarter" idx="32"/>
          </p:nvPr>
        </p:nvSpPr>
        <p:spPr/>
        <p:txBody>
          <a:bodyPr/>
          <a:lstStyle/>
          <a:p>
            <a:r>
              <a:rPr lang="en-US" smtClean="0"/>
              <a:t>Click to insert text</a:t>
            </a:r>
            <a:endParaRPr lang="pt-PT" dirty="0"/>
          </a:p>
        </p:txBody>
      </p:sp>
      <p:pic>
        <p:nvPicPr>
          <p:cNvPr id="12" name="Graphic 11">
            <a:extLst>
              <a:ext uri="{FF2B5EF4-FFF2-40B4-BE49-F238E27FC236}">
                <a16:creationId xmlns:a16="http://schemas.microsoft.com/office/drawing/2014/main" xmlns="" id="{C03D9DB0-83F1-49FD-9F94-72AC98A5F327}"/>
              </a:ext>
            </a:extLst>
          </p:cNvPr>
          <p:cNvPicPr>
            <a:picLocks noChangeAspect="1"/>
          </p:cNvPicPr>
          <p:nvPr/>
        </p:nvPicPr>
        <p:blipFill rotWithShape="1">
          <a:blip r:embed="rId4">
            <a:extLst>
              <a:ext uri="{96DAC541-7B7A-43D3-8B79-37D633B846F1}">
                <asvg:svgBlip xmlns:asvg="http://schemas.microsoft.com/office/drawing/2016/SVG/main" xmlns="" r:embed="rId5"/>
              </a:ext>
            </a:extLst>
          </a:blip>
          <a:srcRect l="81836" t="-4713" b="16530"/>
          <a:stretch/>
        </p:blipFill>
        <p:spPr>
          <a:xfrm>
            <a:off x="11665917" y="164829"/>
            <a:ext cx="424356" cy="459624"/>
          </a:xfrm>
          <a:prstGeom prst="rect">
            <a:avLst/>
          </a:prstGeom>
        </p:spPr>
      </p:pic>
      <p:sp>
        <p:nvSpPr>
          <p:cNvPr id="17" name="Rectangle 27">
            <a:hlinkClick r:id="rId6"/>
            <a:extLst>
              <a:ext uri="{FF2B5EF4-FFF2-40B4-BE49-F238E27FC236}">
                <a16:creationId xmlns:a16="http://schemas.microsoft.com/office/drawing/2014/main" xmlns="" id="{F376ABD1-4930-42EB-9A73-9A9C7C6BF2D3}"/>
              </a:ext>
            </a:extLst>
          </p:cNvPr>
          <p:cNvSpPr/>
          <p:nvPr/>
        </p:nvSpPr>
        <p:spPr>
          <a:xfrm>
            <a:off x="4394159"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smtClean="0">
                <a:solidFill>
                  <a:srgbClr val="00458D"/>
                </a:solidFill>
                <a:latin typeface="+mj-lt"/>
                <a:cs typeface="Arial" panose="020B0604020202020204" pitchFamily="34" charset="0"/>
              </a:rPr>
              <a:t>Presentation Title | Author | Date</a:t>
            </a:r>
            <a:endParaRPr lang="en-US" sz="800" kern="0" dirty="0">
              <a:solidFill>
                <a:srgbClr val="00458D"/>
              </a:solidFill>
              <a:latin typeface="+mj-lt"/>
              <a:cs typeface="Arial" panose="020B0604020202020204" pitchFamily="34" charset="0"/>
            </a:endParaRPr>
          </a:p>
        </p:txBody>
      </p:sp>
      <p:cxnSp>
        <p:nvCxnSpPr>
          <p:cNvPr id="18" name="Conector reto 49">
            <a:extLst>
              <a:ext uri="{FF2B5EF4-FFF2-40B4-BE49-F238E27FC236}">
                <a16:creationId xmlns:a16="http://schemas.microsoft.com/office/drawing/2014/main" xmlns="" id="{6B6D7F6B-C184-4C2B-8EB7-067E0C1E8DF2}"/>
              </a:ext>
            </a:extLst>
          </p:cNvPr>
          <p:cNvCxnSpPr>
            <a:cxnSpLocks/>
          </p:cNvCxnSpPr>
          <p:nvPr/>
        </p:nvCxnSpPr>
        <p:spPr>
          <a:xfrm flipV="1">
            <a:off x="7896200"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71863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Placeholder 33">
            <a:extLst>
              <a:ext uri="{FF2B5EF4-FFF2-40B4-BE49-F238E27FC236}">
                <a16:creationId xmlns:a16="http://schemas.microsoft.com/office/drawing/2014/main" xmlns="" id="{230E1301-C970-4439-BACF-B45C2F37E304}"/>
              </a:ext>
            </a:extLst>
          </p:cNvPr>
          <p:cNvPicPr>
            <a:picLocks noGrp="1" noChangeAspect="1"/>
          </p:cNvPicPr>
          <p:nvPr>
            <p:ph type="pic" sz="quarter" idx="10"/>
          </p:nvPr>
        </p:nvPicPr>
        <p:blipFill rotWithShape="1">
          <a:blip r:embed="rId3">
            <a:extLst>
              <a:ext uri="{28A0092B-C50C-407E-A947-70E740481C1C}">
                <a14:useLocalDpi xmlns:a14="http://schemas.microsoft.com/office/drawing/2010/main" val="0"/>
              </a:ext>
            </a:extLst>
          </a:blip>
          <a:srcRect l="19817" r="10481"/>
          <a:stretch/>
        </p:blipFill>
        <p:spPr>
          <a:xfrm>
            <a:off x="2855640" y="-1"/>
            <a:ext cx="8496944" cy="6857998"/>
          </a:xfrm>
        </p:spPr>
      </p:pic>
      <p:sp>
        <p:nvSpPr>
          <p:cNvPr id="5" name="Title 4">
            <a:extLst>
              <a:ext uri="{FF2B5EF4-FFF2-40B4-BE49-F238E27FC236}">
                <a16:creationId xmlns:a16="http://schemas.microsoft.com/office/drawing/2014/main" xmlns="" id="{EE63A45D-4B1B-48F8-ADCB-FC4FF6D4EC0D}"/>
              </a:ext>
            </a:extLst>
          </p:cNvPr>
          <p:cNvSpPr>
            <a:spLocks noGrp="1"/>
          </p:cNvSpPr>
          <p:nvPr>
            <p:ph type="title"/>
          </p:nvPr>
        </p:nvSpPr>
        <p:spPr/>
        <p:txBody>
          <a:bodyPr>
            <a:normAutofit fontScale="90000"/>
          </a:bodyPr>
          <a:lstStyle/>
          <a:p>
            <a:r>
              <a:rPr lang="en-US" smtClean="0"/>
              <a:t>Click to insert title</a:t>
            </a:r>
            <a:endParaRPr lang="pt-PT" dirty="0"/>
          </a:p>
        </p:txBody>
      </p:sp>
      <p:sp>
        <p:nvSpPr>
          <p:cNvPr id="7" name="Text Placeholder 6">
            <a:extLst>
              <a:ext uri="{FF2B5EF4-FFF2-40B4-BE49-F238E27FC236}">
                <a16:creationId xmlns:a16="http://schemas.microsoft.com/office/drawing/2014/main" xmlns="" id="{54AB1723-8799-4C33-95A0-0CC50111D478}"/>
              </a:ext>
            </a:extLst>
          </p:cNvPr>
          <p:cNvSpPr>
            <a:spLocks noGrp="1"/>
          </p:cNvSpPr>
          <p:nvPr>
            <p:ph type="body" sz="quarter" idx="32"/>
          </p:nvPr>
        </p:nvSpPr>
        <p:spPr/>
        <p:txBody>
          <a:bodyPr/>
          <a:lstStyle/>
          <a:p>
            <a:r>
              <a:rPr lang="en-US" smtClean="0"/>
              <a:t>Click to insert text</a:t>
            </a:r>
            <a:endParaRPr lang="pt-PT" dirty="0"/>
          </a:p>
        </p:txBody>
      </p:sp>
    </p:spTree>
    <p:extLst>
      <p:ext uri="{BB962C8B-B14F-4D97-AF65-F5344CB8AC3E}">
        <p14:creationId xmlns:p14="http://schemas.microsoft.com/office/powerpoint/2010/main" val="11595381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a:extLst>
              <a:ext uri="{FF2B5EF4-FFF2-40B4-BE49-F238E27FC236}">
                <a16:creationId xmlns:a16="http://schemas.microsoft.com/office/drawing/2014/main" xmlns="" id="{B3752E44-06A5-40A9-B7B8-DACC43994FA0}"/>
              </a:ext>
            </a:extLst>
          </p:cNvPr>
          <p:cNvPicPr>
            <a:picLocks noGrp="1" noChangeAspect="1"/>
          </p:cNvPicPr>
          <p:nvPr>
            <p:ph type="pic" sz="quarter" idx="10"/>
          </p:nvPr>
        </p:nvPicPr>
        <p:blipFill rotWithShape="1">
          <a:blip r:embed="rId3">
            <a:extLst>
              <a:ext uri="{28A0092B-C50C-407E-A947-70E740481C1C}">
                <a14:useLocalDpi xmlns:a14="http://schemas.microsoft.com/office/drawing/2010/main" val="0"/>
              </a:ext>
            </a:extLst>
          </a:blip>
          <a:srcRect l="25769" r="25769"/>
          <a:stretch/>
        </p:blipFill>
        <p:spPr/>
      </p:pic>
      <p:sp>
        <p:nvSpPr>
          <p:cNvPr id="5" name="Title 4">
            <a:extLst>
              <a:ext uri="{FF2B5EF4-FFF2-40B4-BE49-F238E27FC236}">
                <a16:creationId xmlns:a16="http://schemas.microsoft.com/office/drawing/2014/main" xmlns="" id="{47737E1C-BED6-494C-ADD3-BE5CD1924FF8}"/>
              </a:ext>
            </a:extLst>
          </p:cNvPr>
          <p:cNvSpPr>
            <a:spLocks noGrp="1"/>
          </p:cNvSpPr>
          <p:nvPr>
            <p:ph type="title"/>
          </p:nvPr>
        </p:nvSpPr>
        <p:spPr/>
        <p:txBody>
          <a:bodyPr/>
          <a:lstStyle/>
          <a:p>
            <a:r>
              <a:rPr lang="pt-PT" smtClean="0"/>
              <a:t>Click to insert title</a:t>
            </a:r>
            <a:endParaRPr lang="pt-PT" dirty="0"/>
          </a:p>
        </p:txBody>
      </p:sp>
      <p:sp>
        <p:nvSpPr>
          <p:cNvPr id="7" name="Text Placeholder 6">
            <a:extLst>
              <a:ext uri="{FF2B5EF4-FFF2-40B4-BE49-F238E27FC236}">
                <a16:creationId xmlns:a16="http://schemas.microsoft.com/office/drawing/2014/main" xmlns="" id="{309A6ED3-BFC9-4B39-A9DF-AE8EC1F54396}"/>
              </a:ext>
            </a:extLst>
          </p:cNvPr>
          <p:cNvSpPr>
            <a:spLocks noGrp="1"/>
          </p:cNvSpPr>
          <p:nvPr>
            <p:ph type="body" sz="quarter" idx="35"/>
          </p:nvPr>
        </p:nvSpPr>
        <p:spPr/>
        <p:txBody>
          <a:bodyPr/>
          <a:lstStyle/>
          <a:p>
            <a:r>
              <a:rPr lang="en-US" smtClean="0"/>
              <a:t>Click to insert text</a:t>
            </a:r>
            <a:endParaRPr lang="pt-PT" dirty="0"/>
          </a:p>
        </p:txBody>
      </p:sp>
      <p:sp>
        <p:nvSpPr>
          <p:cNvPr id="8" name="Text Placeholder 7">
            <a:extLst>
              <a:ext uri="{FF2B5EF4-FFF2-40B4-BE49-F238E27FC236}">
                <a16:creationId xmlns:a16="http://schemas.microsoft.com/office/drawing/2014/main" xmlns="" id="{F509406C-3861-466B-BF48-ADBCE81767A6}"/>
              </a:ext>
            </a:extLst>
          </p:cNvPr>
          <p:cNvSpPr>
            <a:spLocks noGrp="1"/>
          </p:cNvSpPr>
          <p:nvPr>
            <p:ph type="body" sz="quarter" idx="36"/>
          </p:nvPr>
        </p:nvSpPr>
        <p:spPr/>
        <p:txBody>
          <a:bodyPr/>
          <a:lstStyle/>
          <a:p>
            <a:r>
              <a:rPr lang="en-US" smtClean="0"/>
              <a:t>Click to insert text</a:t>
            </a:r>
            <a:endParaRPr lang="pt-PT" dirty="0"/>
          </a:p>
        </p:txBody>
      </p:sp>
      <p:sp>
        <p:nvSpPr>
          <p:cNvPr id="9" name="Text Placeholder 8">
            <a:extLst>
              <a:ext uri="{FF2B5EF4-FFF2-40B4-BE49-F238E27FC236}">
                <a16:creationId xmlns:a16="http://schemas.microsoft.com/office/drawing/2014/main" xmlns="" id="{FB1860D6-ADB4-43A3-ACEB-33E7278BDE4C}"/>
              </a:ext>
            </a:extLst>
          </p:cNvPr>
          <p:cNvSpPr>
            <a:spLocks noGrp="1"/>
          </p:cNvSpPr>
          <p:nvPr>
            <p:ph type="body" sz="quarter" idx="37"/>
          </p:nvPr>
        </p:nvSpPr>
        <p:spPr/>
        <p:txBody>
          <a:bodyPr/>
          <a:lstStyle/>
          <a:p>
            <a:r>
              <a:rPr lang="en-US" smtClean="0"/>
              <a:t>Click to insert text</a:t>
            </a:r>
            <a:endParaRPr lang="pt-PT" dirty="0"/>
          </a:p>
        </p:txBody>
      </p:sp>
    </p:spTree>
    <p:extLst>
      <p:ext uri="{BB962C8B-B14F-4D97-AF65-F5344CB8AC3E}">
        <p14:creationId xmlns:p14="http://schemas.microsoft.com/office/powerpoint/2010/main" val="15290401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xmlns="" id="{454CB0A8-8EE1-4C65-9136-4F2F99DAECAF}"/>
              </a:ext>
            </a:extLst>
          </p:cNvPr>
          <p:cNvSpPr>
            <a:spLocks noGrp="1"/>
          </p:cNvSpPr>
          <p:nvPr>
            <p:ph type="body" sz="quarter" idx="33"/>
          </p:nvPr>
        </p:nvSpPr>
        <p:spPr/>
        <p:txBody>
          <a:bodyPr/>
          <a:lstStyle/>
          <a:p>
            <a:r>
              <a:rPr lang="en-US" smtClean="0"/>
              <a:t>Click to insert text</a:t>
            </a:r>
            <a:endParaRPr lang="pt-PT" dirty="0"/>
          </a:p>
        </p:txBody>
      </p:sp>
      <p:sp>
        <p:nvSpPr>
          <p:cNvPr id="7" name="Title 6">
            <a:extLst>
              <a:ext uri="{FF2B5EF4-FFF2-40B4-BE49-F238E27FC236}">
                <a16:creationId xmlns:a16="http://schemas.microsoft.com/office/drawing/2014/main" xmlns="" id="{8FBBF165-CF1E-4A90-875A-3F660BBFC5D4}"/>
              </a:ext>
            </a:extLst>
          </p:cNvPr>
          <p:cNvSpPr>
            <a:spLocks noGrp="1"/>
          </p:cNvSpPr>
          <p:nvPr>
            <p:ph type="title"/>
          </p:nvPr>
        </p:nvSpPr>
        <p:spPr/>
        <p:txBody>
          <a:bodyPr/>
          <a:lstStyle/>
          <a:p>
            <a:r>
              <a:rPr lang="pt-PT" smtClean="0"/>
              <a:t>Click to insert title</a:t>
            </a:r>
            <a:endParaRPr lang="pt-PT" dirty="0"/>
          </a:p>
        </p:txBody>
      </p:sp>
      <p:sp>
        <p:nvSpPr>
          <p:cNvPr id="5" name="Text Placeholder 4"/>
          <p:cNvSpPr>
            <a:spLocks noGrp="1"/>
          </p:cNvSpPr>
          <p:nvPr>
            <p:ph type="body" sz="quarter" idx="35"/>
          </p:nvPr>
        </p:nvSpPr>
        <p:spPr/>
        <p:txBody>
          <a:bodyPr/>
          <a:lstStyle/>
          <a:p>
            <a:endParaRPr lang="en-US"/>
          </a:p>
        </p:txBody>
      </p:sp>
    </p:spTree>
    <p:extLst>
      <p:ext uri="{BB962C8B-B14F-4D97-AF65-F5344CB8AC3E}">
        <p14:creationId xmlns:p14="http://schemas.microsoft.com/office/powerpoint/2010/main" val="13881599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xmlns="" id="{E5AB0031-A1FE-4807-A4E3-21A1D99A3BCA}"/>
              </a:ext>
            </a:extLst>
          </p:cNvPr>
          <p:cNvSpPr>
            <a:spLocks noGrp="1"/>
          </p:cNvSpPr>
          <p:nvPr>
            <p:ph type="body" sz="quarter" idx="12"/>
          </p:nvPr>
        </p:nvSpPr>
        <p:spPr/>
        <p:txBody>
          <a:bodyPr/>
          <a:lstStyle/>
          <a:p>
            <a:r>
              <a:rPr lang="en-US" smtClean="0"/>
              <a:t>Click to insert text</a:t>
            </a:r>
            <a:endParaRPr lang="pt-PT" dirty="0"/>
          </a:p>
        </p:txBody>
      </p:sp>
      <p:sp>
        <p:nvSpPr>
          <p:cNvPr id="13" name="Text Placeholder 12">
            <a:extLst>
              <a:ext uri="{FF2B5EF4-FFF2-40B4-BE49-F238E27FC236}">
                <a16:creationId xmlns:a16="http://schemas.microsoft.com/office/drawing/2014/main" xmlns="" id="{2C167E4F-CA1A-4DC9-A0BD-2DCA1B7A8F5F}"/>
              </a:ext>
            </a:extLst>
          </p:cNvPr>
          <p:cNvSpPr>
            <a:spLocks noGrp="1"/>
          </p:cNvSpPr>
          <p:nvPr>
            <p:ph type="body" sz="quarter" idx="13"/>
          </p:nvPr>
        </p:nvSpPr>
        <p:spPr/>
        <p:txBody>
          <a:bodyPr/>
          <a:lstStyle/>
          <a:p>
            <a:r>
              <a:rPr lang="en-US" smtClean="0"/>
              <a:t>Click to insert text</a:t>
            </a:r>
            <a:endParaRPr lang="pt-PT" dirty="0"/>
          </a:p>
        </p:txBody>
      </p:sp>
      <p:sp>
        <p:nvSpPr>
          <p:cNvPr id="10" name="Text Placeholder 9">
            <a:extLst>
              <a:ext uri="{FF2B5EF4-FFF2-40B4-BE49-F238E27FC236}">
                <a16:creationId xmlns:a16="http://schemas.microsoft.com/office/drawing/2014/main" xmlns="" id="{4F61AAD8-2C87-4EEE-BAFB-577FCA6B3B12}"/>
              </a:ext>
            </a:extLst>
          </p:cNvPr>
          <p:cNvSpPr>
            <a:spLocks noGrp="1"/>
          </p:cNvSpPr>
          <p:nvPr>
            <p:ph type="body" sz="quarter" idx="10"/>
          </p:nvPr>
        </p:nvSpPr>
        <p:spPr/>
        <p:txBody>
          <a:bodyPr/>
          <a:lstStyle/>
          <a:p>
            <a:r>
              <a:rPr lang="en-US" smtClean="0"/>
              <a:t>Click to insert text</a:t>
            </a:r>
            <a:endParaRPr lang="pt-PT" dirty="0"/>
          </a:p>
        </p:txBody>
      </p:sp>
      <p:sp>
        <p:nvSpPr>
          <p:cNvPr id="11" name="Text Placeholder 10">
            <a:extLst>
              <a:ext uri="{FF2B5EF4-FFF2-40B4-BE49-F238E27FC236}">
                <a16:creationId xmlns:a16="http://schemas.microsoft.com/office/drawing/2014/main" xmlns="" id="{DC0B4E6C-BE47-457A-B5CB-8339942388E1}"/>
              </a:ext>
            </a:extLst>
          </p:cNvPr>
          <p:cNvSpPr>
            <a:spLocks noGrp="1"/>
          </p:cNvSpPr>
          <p:nvPr>
            <p:ph type="body" sz="quarter" idx="11"/>
          </p:nvPr>
        </p:nvSpPr>
        <p:spPr/>
        <p:txBody>
          <a:bodyPr/>
          <a:lstStyle/>
          <a:p>
            <a:r>
              <a:rPr lang="en-US" smtClean="0"/>
              <a:t>Click to insert text</a:t>
            </a:r>
            <a:endParaRPr lang="pt-PT" dirty="0"/>
          </a:p>
        </p:txBody>
      </p:sp>
      <p:sp>
        <p:nvSpPr>
          <p:cNvPr id="14" name="Text Placeholder 13">
            <a:extLst>
              <a:ext uri="{FF2B5EF4-FFF2-40B4-BE49-F238E27FC236}">
                <a16:creationId xmlns:a16="http://schemas.microsoft.com/office/drawing/2014/main" xmlns="" id="{854650B3-2493-4729-A493-0769FE7A0855}"/>
              </a:ext>
            </a:extLst>
          </p:cNvPr>
          <p:cNvSpPr>
            <a:spLocks noGrp="1"/>
          </p:cNvSpPr>
          <p:nvPr>
            <p:ph type="body" sz="quarter" idx="14"/>
          </p:nvPr>
        </p:nvSpPr>
        <p:spPr/>
        <p:txBody>
          <a:bodyPr/>
          <a:lstStyle/>
          <a:p>
            <a:r>
              <a:rPr lang="en-US" smtClean="0"/>
              <a:t>Click to insert text</a:t>
            </a:r>
            <a:endParaRPr lang="pt-PT" dirty="0"/>
          </a:p>
        </p:txBody>
      </p:sp>
      <p:sp>
        <p:nvSpPr>
          <p:cNvPr id="15" name="Text Placeholder 14">
            <a:extLst>
              <a:ext uri="{FF2B5EF4-FFF2-40B4-BE49-F238E27FC236}">
                <a16:creationId xmlns:a16="http://schemas.microsoft.com/office/drawing/2014/main" xmlns="" id="{60865B84-47BE-45D4-B9C9-48860A503F08}"/>
              </a:ext>
            </a:extLst>
          </p:cNvPr>
          <p:cNvSpPr>
            <a:spLocks noGrp="1"/>
          </p:cNvSpPr>
          <p:nvPr>
            <p:ph type="body" sz="quarter" idx="15"/>
          </p:nvPr>
        </p:nvSpPr>
        <p:spPr/>
        <p:txBody>
          <a:bodyPr/>
          <a:lstStyle/>
          <a:p>
            <a:r>
              <a:rPr lang="pt-PT" smtClean="0"/>
              <a:t>Click to insert subtitle</a:t>
            </a:r>
            <a:endParaRPr lang="pt-PT" dirty="0"/>
          </a:p>
        </p:txBody>
      </p:sp>
      <p:sp>
        <p:nvSpPr>
          <p:cNvPr id="9" name="Title 8">
            <a:extLst>
              <a:ext uri="{FF2B5EF4-FFF2-40B4-BE49-F238E27FC236}">
                <a16:creationId xmlns:a16="http://schemas.microsoft.com/office/drawing/2014/main" xmlns="" id="{A660A285-9DB1-450D-BF59-7D1A6AD30701}"/>
              </a:ext>
            </a:extLst>
          </p:cNvPr>
          <p:cNvSpPr>
            <a:spLocks noGrp="1"/>
          </p:cNvSpPr>
          <p:nvPr>
            <p:ph type="title"/>
          </p:nvPr>
        </p:nvSpPr>
        <p:spPr/>
        <p:txBody>
          <a:bodyPr/>
          <a:lstStyle/>
          <a:p>
            <a:r>
              <a:rPr lang="en-US" smtClean="0"/>
              <a:t>Click to insert title</a:t>
            </a:r>
            <a:endParaRPr lang="pt-PT" dirty="0"/>
          </a:p>
        </p:txBody>
      </p:sp>
      <p:grpSp>
        <p:nvGrpSpPr>
          <p:cNvPr id="16" name="Group 15">
            <a:extLst>
              <a:ext uri="{FF2B5EF4-FFF2-40B4-BE49-F238E27FC236}">
                <a16:creationId xmlns:a16="http://schemas.microsoft.com/office/drawing/2014/main" xmlns="" id="{DF6E3461-4143-4496-B9F0-198EAF5BC2A7}"/>
              </a:ext>
            </a:extLst>
          </p:cNvPr>
          <p:cNvGrpSpPr>
            <a:grpSpLocks noChangeAspect="1"/>
          </p:cNvGrpSpPr>
          <p:nvPr/>
        </p:nvGrpSpPr>
        <p:grpSpPr>
          <a:xfrm>
            <a:off x="727442" y="2486189"/>
            <a:ext cx="1253758" cy="1170324"/>
            <a:chOff x="-2063751" y="3944938"/>
            <a:chExt cx="882651" cy="823913"/>
          </a:xfrm>
        </p:grpSpPr>
        <p:sp>
          <p:nvSpPr>
            <p:cNvPr id="17" name="Freeform 5">
              <a:extLst>
                <a:ext uri="{FF2B5EF4-FFF2-40B4-BE49-F238E27FC236}">
                  <a16:creationId xmlns:a16="http://schemas.microsoft.com/office/drawing/2014/main" xmlns="" id="{1B43BA72-7F0E-4100-8E6D-1AADE07A448C}"/>
                </a:ext>
              </a:extLst>
            </p:cNvPr>
            <p:cNvSpPr>
              <a:spLocks/>
            </p:cNvSpPr>
            <p:nvPr/>
          </p:nvSpPr>
          <p:spPr bwMode="auto">
            <a:xfrm>
              <a:off x="-2063751" y="3944938"/>
              <a:ext cx="882651" cy="823913"/>
            </a:xfrm>
            <a:custGeom>
              <a:avLst/>
              <a:gdLst>
                <a:gd name="T0" fmla="*/ 33 w 232"/>
                <a:gd name="T1" fmla="*/ 170 h 217"/>
                <a:gd name="T2" fmla="*/ 56 w 232"/>
                <a:gd name="T3" fmla="*/ 32 h 217"/>
                <a:gd name="T4" fmla="*/ 199 w 232"/>
                <a:gd name="T5" fmla="*/ 52 h 217"/>
                <a:gd name="T6" fmla="*/ 173 w 232"/>
                <a:gd name="T7" fmla="*/ 184 h 217"/>
                <a:gd name="T8" fmla="*/ 33 w 232"/>
                <a:gd name="T9" fmla="*/ 170 h 217"/>
              </a:gdLst>
              <a:ahLst/>
              <a:cxnLst>
                <a:cxn ang="0">
                  <a:pos x="T0" y="T1"/>
                </a:cxn>
                <a:cxn ang="0">
                  <a:pos x="T2" y="T3"/>
                </a:cxn>
                <a:cxn ang="0">
                  <a:pos x="T4" y="T5"/>
                </a:cxn>
                <a:cxn ang="0">
                  <a:pos x="T6" y="T7"/>
                </a:cxn>
                <a:cxn ang="0">
                  <a:pos x="T8" y="T9"/>
                </a:cxn>
              </a:cxnLst>
              <a:rect l="0" t="0" r="r" b="b"/>
              <a:pathLst>
                <a:path w="232" h="217">
                  <a:moveTo>
                    <a:pt x="33" y="170"/>
                  </a:moveTo>
                  <a:cubicBezTo>
                    <a:pt x="0" y="126"/>
                    <a:pt x="10" y="65"/>
                    <a:pt x="56" y="32"/>
                  </a:cubicBezTo>
                  <a:cubicBezTo>
                    <a:pt x="101" y="0"/>
                    <a:pt x="165" y="9"/>
                    <a:pt x="199" y="52"/>
                  </a:cubicBezTo>
                  <a:cubicBezTo>
                    <a:pt x="232" y="96"/>
                    <a:pt x="218" y="152"/>
                    <a:pt x="173" y="184"/>
                  </a:cubicBezTo>
                  <a:cubicBezTo>
                    <a:pt x="127" y="217"/>
                    <a:pt x="67" y="213"/>
                    <a:pt x="33" y="170"/>
                  </a:cubicBezTo>
                </a:path>
              </a:pathLst>
            </a:custGeom>
            <a:solidFill>
              <a:schemeClr val="accent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6">
              <a:extLst>
                <a:ext uri="{FF2B5EF4-FFF2-40B4-BE49-F238E27FC236}">
                  <a16:creationId xmlns:a16="http://schemas.microsoft.com/office/drawing/2014/main" xmlns="" id="{E9C89F97-A40B-4EE8-A26E-480E3D798CF9}"/>
                </a:ext>
              </a:extLst>
            </p:cNvPr>
            <p:cNvSpPr>
              <a:spLocks/>
            </p:cNvSpPr>
            <p:nvPr/>
          </p:nvSpPr>
          <p:spPr bwMode="auto">
            <a:xfrm>
              <a:off x="-1627188" y="4141788"/>
              <a:ext cx="7938" cy="79375"/>
            </a:xfrm>
            <a:custGeom>
              <a:avLst/>
              <a:gdLst>
                <a:gd name="T0" fmla="*/ 1 w 2"/>
                <a:gd name="T1" fmla="*/ 21 h 21"/>
                <a:gd name="T2" fmla="*/ 0 w 2"/>
                <a:gd name="T3" fmla="*/ 20 h 21"/>
                <a:gd name="T4" fmla="*/ 0 w 2"/>
                <a:gd name="T5" fmla="*/ 1 h 21"/>
                <a:gd name="T6" fmla="*/ 1 w 2"/>
                <a:gd name="T7" fmla="*/ 0 h 21"/>
                <a:gd name="T8" fmla="*/ 2 w 2"/>
                <a:gd name="T9" fmla="*/ 1 h 21"/>
                <a:gd name="T10" fmla="*/ 2 w 2"/>
                <a:gd name="T11" fmla="*/ 20 h 21"/>
                <a:gd name="T12" fmla="*/ 1 w 2"/>
                <a:gd name="T13" fmla="*/ 21 h 21"/>
              </a:gdLst>
              <a:ahLst/>
              <a:cxnLst>
                <a:cxn ang="0">
                  <a:pos x="T0" y="T1"/>
                </a:cxn>
                <a:cxn ang="0">
                  <a:pos x="T2" y="T3"/>
                </a:cxn>
                <a:cxn ang="0">
                  <a:pos x="T4" y="T5"/>
                </a:cxn>
                <a:cxn ang="0">
                  <a:pos x="T6" y="T7"/>
                </a:cxn>
                <a:cxn ang="0">
                  <a:pos x="T8" y="T9"/>
                </a:cxn>
                <a:cxn ang="0">
                  <a:pos x="T10" y="T11"/>
                </a:cxn>
                <a:cxn ang="0">
                  <a:pos x="T12" y="T13"/>
                </a:cxn>
              </a:cxnLst>
              <a:rect l="0" t="0" r="r" b="b"/>
              <a:pathLst>
                <a:path w="2" h="21">
                  <a:moveTo>
                    <a:pt x="1" y="21"/>
                  </a:moveTo>
                  <a:cubicBezTo>
                    <a:pt x="0" y="21"/>
                    <a:pt x="0" y="21"/>
                    <a:pt x="0" y="20"/>
                  </a:cubicBezTo>
                  <a:cubicBezTo>
                    <a:pt x="0" y="1"/>
                    <a:pt x="0" y="1"/>
                    <a:pt x="0" y="1"/>
                  </a:cubicBezTo>
                  <a:cubicBezTo>
                    <a:pt x="0" y="1"/>
                    <a:pt x="0" y="0"/>
                    <a:pt x="1" y="0"/>
                  </a:cubicBezTo>
                  <a:cubicBezTo>
                    <a:pt x="2" y="0"/>
                    <a:pt x="2" y="1"/>
                    <a:pt x="2" y="1"/>
                  </a:cubicBezTo>
                  <a:cubicBezTo>
                    <a:pt x="2" y="20"/>
                    <a:pt x="2" y="20"/>
                    <a:pt x="2" y="20"/>
                  </a:cubicBezTo>
                  <a:cubicBezTo>
                    <a:pt x="2" y="21"/>
                    <a:pt x="2" y="21"/>
                    <a:pt x="1" y="21"/>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7">
              <a:extLst>
                <a:ext uri="{FF2B5EF4-FFF2-40B4-BE49-F238E27FC236}">
                  <a16:creationId xmlns:a16="http://schemas.microsoft.com/office/drawing/2014/main" xmlns="" id="{BB7F5574-423B-4E21-AA8B-CC603DB0D819}"/>
                </a:ext>
              </a:extLst>
            </p:cNvPr>
            <p:cNvSpPr>
              <a:spLocks/>
            </p:cNvSpPr>
            <p:nvPr/>
          </p:nvSpPr>
          <p:spPr bwMode="auto">
            <a:xfrm>
              <a:off x="-1809750" y="4240213"/>
              <a:ext cx="76200" cy="46038"/>
            </a:xfrm>
            <a:custGeom>
              <a:avLst/>
              <a:gdLst>
                <a:gd name="T0" fmla="*/ 18 w 20"/>
                <a:gd name="T1" fmla="*/ 12 h 12"/>
                <a:gd name="T2" fmla="*/ 17 w 20"/>
                <a:gd name="T3" fmla="*/ 12 h 12"/>
                <a:gd name="T4" fmla="*/ 1 w 20"/>
                <a:gd name="T5" fmla="*/ 3 h 12"/>
                <a:gd name="T6" fmla="*/ 1 w 20"/>
                <a:gd name="T7" fmla="*/ 1 h 12"/>
                <a:gd name="T8" fmla="*/ 3 w 20"/>
                <a:gd name="T9" fmla="*/ 1 h 12"/>
                <a:gd name="T10" fmla="*/ 19 w 20"/>
                <a:gd name="T11" fmla="*/ 10 h 12"/>
                <a:gd name="T12" fmla="*/ 19 w 20"/>
                <a:gd name="T13" fmla="*/ 12 h 12"/>
                <a:gd name="T14" fmla="*/ 18 w 20"/>
                <a:gd name="T15" fmla="*/ 12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 h="12">
                  <a:moveTo>
                    <a:pt x="18" y="12"/>
                  </a:moveTo>
                  <a:cubicBezTo>
                    <a:pt x="18" y="12"/>
                    <a:pt x="18" y="12"/>
                    <a:pt x="17" y="12"/>
                  </a:cubicBezTo>
                  <a:cubicBezTo>
                    <a:pt x="1" y="3"/>
                    <a:pt x="1" y="3"/>
                    <a:pt x="1" y="3"/>
                  </a:cubicBezTo>
                  <a:cubicBezTo>
                    <a:pt x="1" y="2"/>
                    <a:pt x="0" y="2"/>
                    <a:pt x="1" y="1"/>
                  </a:cubicBezTo>
                  <a:cubicBezTo>
                    <a:pt x="1" y="0"/>
                    <a:pt x="2" y="0"/>
                    <a:pt x="3" y="1"/>
                  </a:cubicBezTo>
                  <a:cubicBezTo>
                    <a:pt x="19" y="10"/>
                    <a:pt x="19" y="10"/>
                    <a:pt x="19" y="10"/>
                  </a:cubicBezTo>
                  <a:cubicBezTo>
                    <a:pt x="19" y="10"/>
                    <a:pt x="20" y="11"/>
                    <a:pt x="19" y="12"/>
                  </a:cubicBezTo>
                  <a:cubicBezTo>
                    <a:pt x="19" y="12"/>
                    <a:pt x="19" y="12"/>
                    <a:pt x="18" y="12"/>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8">
              <a:extLst>
                <a:ext uri="{FF2B5EF4-FFF2-40B4-BE49-F238E27FC236}">
                  <a16:creationId xmlns:a16="http://schemas.microsoft.com/office/drawing/2014/main" xmlns="" id="{F2DB638A-3687-4E4C-B81D-2F063EBB4430}"/>
                </a:ext>
              </a:extLst>
            </p:cNvPr>
            <p:cNvSpPr>
              <a:spLocks/>
            </p:cNvSpPr>
            <p:nvPr/>
          </p:nvSpPr>
          <p:spPr bwMode="auto">
            <a:xfrm>
              <a:off x="-1809750" y="4411663"/>
              <a:ext cx="73025" cy="46038"/>
            </a:xfrm>
            <a:custGeom>
              <a:avLst/>
              <a:gdLst>
                <a:gd name="T0" fmla="*/ 1 w 19"/>
                <a:gd name="T1" fmla="*/ 12 h 12"/>
                <a:gd name="T2" fmla="*/ 0 w 19"/>
                <a:gd name="T3" fmla="*/ 11 h 12"/>
                <a:gd name="T4" fmla="*/ 0 w 19"/>
                <a:gd name="T5" fmla="*/ 9 h 12"/>
                <a:gd name="T6" fmla="*/ 17 w 19"/>
                <a:gd name="T7" fmla="*/ 0 h 12"/>
                <a:gd name="T8" fmla="*/ 18 w 19"/>
                <a:gd name="T9" fmla="*/ 1 h 12"/>
                <a:gd name="T10" fmla="*/ 18 w 19"/>
                <a:gd name="T11" fmla="*/ 2 h 12"/>
                <a:gd name="T12" fmla="*/ 2 w 19"/>
                <a:gd name="T13" fmla="*/ 12 h 12"/>
                <a:gd name="T14" fmla="*/ 1 w 19"/>
                <a:gd name="T15" fmla="*/ 12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12">
                  <a:moveTo>
                    <a:pt x="1" y="12"/>
                  </a:moveTo>
                  <a:cubicBezTo>
                    <a:pt x="1" y="12"/>
                    <a:pt x="0" y="12"/>
                    <a:pt x="0" y="11"/>
                  </a:cubicBezTo>
                  <a:cubicBezTo>
                    <a:pt x="0" y="11"/>
                    <a:pt x="0" y="10"/>
                    <a:pt x="0" y="9"/>
                  </a:cubicBezTo>
                  <a:cubicBezTo>
                    <a:pt x="17" y="0"/>
                    <a:pt x="17" y="0"/>
                    <a:pt x="17" y="0"/>
                  </a:cubicBezTo>
                  <a:cubicBezTo>
                    <a:pt x="17" y="0"/>
                    <a:pt x="18" y="0"/>
                    <a:pt x="18" y="1"/>
                  </a:cubicBezTo>
                  <a:cubicBezTo>
                    <a:pt x="19" y="1"/>
                    <a:pt x="18" y="2"/>
                    <a:pt x="18" y="2"/>
                  </a:cubicBezTo>
                  <a:cubicBezTo>
                    <a:pt x="2" y="12"/>
                    <a:pt x="2" y="12"/>
                    <a:pt x="2" y="12"/>
                  </a:cubicBezTo>
                  <a:cubicBezTo>
                    <a:pt x="1" y="12"/>
                    <a:pt x="1" y="12"/>
                    <a:pt x="1" y="12"/>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9">
              <a:extLst>
                <a:ext uri="{FF2B5EF4-FFF2-40B4-BE49-F238E27FC236}">
                  <a16:creationId xmlns:a16="http://schemas.microsoft.com/office/drawing/2014/main" xmlns="" id="{6A2838FA-8D57-47B7-8FD8-1270422DC035}"/>
                </a:ext>
              </a:extLst>
            </p:cNvPr>
            <p:cNvSpPr>
              <a:spLocks/>
            </p:cNvSpPr>
            <p:nvPr/>
          </p:nvSpPr>
          <p:spPr bwMode="auto">
            <a:xfrm>
              <a:off x="-1516063" y="4416425"/>
              <a:ext cx="71438" cy="44450"/>
            </a:xfrm>
            <a:custGeom>
              <a:avLst/>
              <a:gdLst>
                <a:gd name="T0" fmla="*/ 17 w 19"/>
                <a:gd name="T1" fmla="*/ 12 h 12"/>
                <a:gd name="T2" fmla="*/ 17 w 19"/>
                <a:gd name="T3" fmla="*/ 12 h 12"/>
                <a:gd name="T4" fmla="*/ 1 w 19"/>
                <a:gd name="T5" fmla="*/ 3 h 12"/>
                <a:gd name="T6" fmla="*/ 0 w 19"/>
                <a:gd name="T7" fmla="*/ 1 h 12"/>
                <a:gd name="T8" fmla="*/ 2 w 19"/>
                <a:gd name="T9" fmla="*/ 1 h 12"/>
                <a:gd name="T10" fmla="*/ 18 w 19"/>
                <a:gd name="T11" fmla="*/ 10 h 12"/>
                <a:gd name="T12" fmla="*/ 18 w 19"/>
                <a:gd name="T13" fmla="*/ 12 h 12"/>
                <a:gd name="T14" fmla="*/ 17 w 19"/>
                <a:gd name="T15" fmla="*/ 12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12">
                  <a:moveTo>
                    <a:pt x="17" y="12"/>
                  </a:moveTo>
                  <a:cubicBezTo>
                    <a:pt x="17" y="12"/>
                    <a:pt x="17" y="12"/>
                    <a:pt x="17" y="12"/>
                  </a:cubicBezTo>
                  <a:cubicBezTo>
                    <a:pt x="1" y="3"/>
                    <a:pt x="1" y="3"/>
                    <a:pt x="1" y="3"/>
                  </a:cubicBezTo>
                  <a:cubicBezTo>
                    <a:pt x="0" y="2"/>
                    <a:pt x="0" y="2"/>
                    <a:pt x="0" y="1"/>
                  </a:cubicBezTo>
                  <a:cubicBezTo>
                    <a:pt x="0" y="0"/>
                    <a:pt x="1" y="0"/>
                    <a:pt x="2" y="1"/>
                  </a:cubicBezTo>
                  <a:cubicBezTo>
                    <a:pt x="18" y="10"/>
                    <a:pt x="18" y="10"/>
                    <a:pt x="18" y="10"/>
                  </a:cubicBezTo>
                  <a:cubicBezTo>
                    <a:pt x="19" y="10"/>
                    <a:pt x="19" y="11"/>
                    <a:pt x="18" y="12"/>
                  </a:cubicBezTo>
                  <a:cubicBezTo>
                    <a:pt x="18" y="12"/>
                    <a:pt x="18" y="12"/>
                    <a:pt x="17" y="12"/>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0">
              <a:extLst>
                <a:ext uri="{FF2B5EF4-FFF2-40B4-BE49-F238E27FC236}">
                  <a16:creationId xmlns:a16="http://schemas.microsoft.com/office/drawing/2014/main" xmlns="" id="{5E1EB8D0-2B1E-448A-B128-744737A4BF6B}"/>
                </a:ext>
              </a:extLst>
            </p:cNvPr>
            <p:cNvSpPr>
              <a:spLocks/>
            </p:cNvSpPr>
            <p:nvPr/>
          </p:nvSpPr>
          <p:spPr bwMode="auto">
            <a:xfrm>
              <a:off x="-1512888" y="4248150"/>
              <a:ext cx="73025" cy="46038"/>
            </a:xfrm>
            <a:custGeom>
              <a:avLst/>
              <a:gdLst>
                <a:gd name="T0" fmla="*/ 1 w 19"/>
                <a:gd name="T1" fmla="*/ 12 h 12"/>
                <a:gd name="T2" fmla="*/ 0 w 19"/>
                <a:gd name="T3" fmla="*/ 11 h 12"/>
                <a:gd name="T4" fmla="*/ 0 w 19"/>
                <a:gd name="T5" fmla="*/ 9 h 12"/>
                <a:gd name="T6" fmla="*/ 17 w 19"/>
                <a:gd name="T7" fmla="*/ 0 h 12"/>
                <a:gd name="T8" fmla="*/ 18 w 19"/>
                <a:gd name="T9" fmla="*/ 1 h 12"/>
                <a:gd name="T10" fmla="*/ 18 w 19"/>
                <a:gd name="T11" fmla="*/ 2 h 12"/>
                <a:gd name="T12" fmla="*/ 2 w 19"/>
                <a:gd name="T13" fmla="*/ 12 h 12"/>
                <a:gd name="T14" fmla="*/ 1 w 19"/>
                <a:gd name="T15" fmla="*/ 12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12">
                  <a:moveTo>
                    <a:pt x="1" y="12"/>
                  </a:moveTo>
                  <a:cubicBezTo>
                    <a:pt x="1" y="12"/>
                    <a:pt x="0" y="12"/>
                    <a:pt x="0" y="11"/>
                  </a:cubicBezTo>
                  <a:cubicBezTo>
                    <a:pt x="0" y="11"/>
                    <a:pt x="0" y="10"/>
                    <a:pt x="0" y="9"/>
                  </a:cubicBezTo>
                  <a:cubicBezTo>
                    <a:pt x="17" y="0"/>
                    <a:pt x="17" y="0"/>
                    <a:pt x="17" y="0"/>
                  </a:cubicBezTo>
                  <a:cubicBezTo>
                    <a:pt x="17" y="0"/>
                    <a:pt x="18" y="0"/>
                    <a:pt x="18" y="1"/>
                  </a:cubicBezTo>
                  <a:cubicBezTo>
                    <a:pt x="19" y="1"/>
                    <a:pt x="18" y="2"/>
                    <a:pt x="18" y="2"/>
                  </a:cubicBezTo>
                  <a:cubicBezTo>
                    <a:pt x="2" y="12"/>
                    <a:pt x="2" y="12"/>
                    <a:pt x="2" y="12"/>
                  </a:cubicBezTo>
                  <a:cubicBezTo>
                    <a:pt x="1" y="12"/>
                    <a:pt x="1" y="12"/>
                    <a:pt x="1" y="12"/>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1">
              <a:extLst>
                <a:ext uri="{FF2B5EF4-FFF2-40B4-BE49-F238E27FC236}">
                  <a16:creationId xmlns:a16="http://schemas.microsoft.com/office/drawing/2014/main" xmlns="" id="{F4FA5803-467B-4980-8184-31ADEA1C07A8}"/>
                </a:ext>
              </a:extLst>
            </p:cNvPr>
            <p:cNvSpPr>
              <a:spLocks/>
            </p:cNvSpPr>
            <p:nvPr/>
          </p:nvSpPr>
          <p:spPr bwMode="auto">
            <a:xfrm>
              <a:off x="-1728788" y="4244975"/>
              <a:ext cx="212725" cy="261938"/>
            </a:xfrm>
            <a:custGeom>
              <a:avLst/>
              <a:gdLst>
                <a:gd name="T0" fmla="*/ 54 w 56"/>
                <a:gd name="T1" fmla="*/ 23 h 69"/>
                <a:gd name="T2" fmla="*/ 24 w 56"/>
                <a:gd name="T3" fmla="*/ 2 h 69"/>
                <a:gd name="T4" fmla="*/ 8 w 56"/>
                <a:gd name="T5" fmla="*/ 10 h 69"/>
                <a:gd name="T6" fmla="*/ 2 w 56"/>
                <a:gd name="T7" fmla="*/ 34 h 69"/>
                <a:gd name="T8" fmla="*/ 14 w 56"/>
                <a:gd name="T9" fmla="*/ 51 h 69"/>
                <a:gd name="T10" fmla="*/ 14 w 56"/>
                <a:gd name="T11" fmla="*/ 52 h 69"/>
                <a:gd name="T12" fmla="*/ 14 w 56"/>
                <a:gd name="T13" fmla="*/ 54 h 69"/>
                <a:gd name="T14" fmla="*/ 14 w 56"/>
                <a:gd name="T15" fmla="*/ 60 h 69"/>
                <a:gd name="T16" fmla="*/ 14 w 56"/>
                <a:gd name="T17" fmla="*/ 60 h 69"/>
                <a:gd name="T18" fmla="*/ 14 w 56"/>
                <a:gd name="T19" fmla="*/ 60 h 69"/>
                <a:gd name="T20" fmla="*/ 14 w 56"/>
                <a:gd name="T21" fmla="*/ 62 h 69"/>
                <a:gd name="T22" fmla="*/ 14 w 56"/>
                <a:gd name="T23" fmla="*/ 67 h 69"/>
                <a:gd name="T24" fmla="*/ 37 w 56"/>
                <a:gd name="T25" fmla="*/ 66 h 69"/>
                <a:gd name="T26" fmla="*/ 39 w 56"/>
                <a:gd name="T27" fmla="*/ 65 h 69"/>
                <a:gd name="T28" fmla="*/ 39 w 56"/>
                <a:gd name="T29" fmla="*/ 65 h 69"/>
                <a:gd name="T30" fmla="*/ 39 w 56"/>
                <a:gd name="T31" fmla="*/ 65 h 69"/>
                <a:gd name="T32" fmla="*/ 41 w 56"/>
                <a:gd name="T33" fmla="*/ 62 h 69"/>
                <a:gd name="T34" fmla="*/ 41 w 56"/>
                <a:gd name="T35" fmla="*/ 61 h 69"/>
                <a:gd name="T36" fmla="*/ 41 w 56"/>
                <a:gd name="T37" fmla="*/ 54 h 69"/>
                <a:gd name="T38" fmla="*/ 41 w 56"/>
                <a:gd name="T39" fmla="*/ 53 h 69"/>
                <a:gd name="T40" fmla="*/ 42 w 56"/>
                <a:gd name="T41" fmla="*/ 51 h 69"/>
                <a:gd name="T42" fmla="*/ 54 w 56"/>
                <a:gd name="T43" fmla="*/ 23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6" h="69">
                  <a:moveTo>
                    <a:pt x="54" y="23"/>
                  </a:moveTo>
                  <a:cubicBezTo>
                    <a:pt x="52" y="10"/>
                    <a:pt x="39" y="0"/>
                    <a:pt x="24" y="2"/>
                  </a:cubicBezTo>
                  <a:cubicBezTo>
                    <a:pt x="18" y="3"/>
                    <a:pt x="12" y="5"/>
                    <a:pt x="8" y="10"/>
                  </a:cubicBezTo>
                  <a:cubicBezTo>
                    <a:pt x="2" y="17"/>
                    <a:pt x="0" y="25"/>
                    <a:pt x="2" y="34"/>
                  </a:cubicBezTo>
                  <a:cubicBezTo>
                    <a:pt x="3" y="41"/>
                    <a:pt x="7" y="47"/>
                    <a:pt x="14" y="51"/>
                  </a:cubicBezTo>
                  <a:cubicBezTo>
                    <a:pt x="14" y="52"/>
                    <a:pt x="14" y="52"/>
                    <a:pt x="14" y="52"/>
                  </a:cubicBezTo>
                  <a:cubicBezTo>
                    <a:pt x="14" y="53"/>
                    <a:pt x="14" y="53"/>
                    <a:pt x="14" y="54"/>
                  </a:cubicBezTo>
                  <a:cubicBezTo>
                    <a:pt x="14" y="56"/>
                    <a:pt x="14" y="58"/>
                    <a:pt x="14" y="60"/>
                  </a:cubicBezTo>
                  <a:cubicBezTo>
                    <a:pt x="14" y="60"/>
                    <a:pt x="14" y="60"/>
                    <a:pt x="14" y="60"/>
                  </a:cubicBezTo>
                  <a:cubicBezTo>
                    <a:pt x="14" y="60"/>
                    <a:pt x="14" y="60"/>
                    <a:pt x="14" y="60"/>
                  </a:cubicBezTo>
                  <a:cubicBezTo>
                    <a:pt x="14" y="62"/>
                    <a:pt x="14" y="62"/>
                    <a:pt x="14" y="62"/>
                  </a:cubicBezTo>
                  <a:cubicBezTo>
                    <a:pt x="14" y="67"/>
                    <a:pt x="14" y="67"/>
                    <a:pt x="14" y="67"/>
                  </a:cubicBezTo>
                  <a:cubicBezTo>
                    <a:pt x="21" y="66"/>
                    <a:pt x="27" y="69"/>
                    <a:pt x="37" y="66"/>
                  </a:cubicBezTo>
                  <a:cubicBezTo>
                    <a:pt x="38" y="66"/>
                    <a:pt x="38" y="66"/>
                    <a:pt x="39" y="65"/>
                  </a:cubicBezTo>
                  <a:cubicBezTo>
                    <a:pt x="39" y="65"/>
                    <a:pt x="39" y="65"/>
                    <a:pt x="39" y="65"/>
                  </a:cubicBezTo>
                  <a:cubicBezTo>
                    <a:pt x="39" y="65"/>
                    <a:pt x="39" y="65"/>
                    <a:pt x="39" y="65"/>
                  </a:cubicBezTo>
                  <a:cubicBezTo>
                    <a:pt x="40" y="64"/>
                    <a:pt x="41" y="63"/>
                    <a:pt x="41" y="62"/>
                  </a:cubicBezTo>
                  <a:cubicBezTo>
                    <a:pt x="41" y="61"/>
                    <a:pt x="41" y="61"/>
                    <a:pt x="41" y="61"/>
                  </a:cubicBezTo>
                  <a:cubicBezTo>
                    <a:pt x="41" y="59"/>
                    <a:pt x="41" y="56"/>
                    <a:pt x="41" y="54"/>
                  </a:cubicBezTo>
                  <a:cubicBezTo>
                    <a:pt x="41" y="53"/>
                    <a:pt x="41" y="53"/>
                    <a:pt x="41" y="53"/>
                  </a:cubicBezTo>
                  <a:cubicBezTo>
                    <a:pt x="41" y="52"/>
                    <a:pt x="41" y="52"/>
                    <a:pt x="42" y="51"/>
                  </a:cubicBezTo>
                  <a:cubicBezTo>
                    <a:pt x="52" y="45"/>
                    <a:pt x="56" y="34"/>
                    <a:pt x="54" y="23"/>
                  </a:cubicBezTo>
                  <a:close/>
                </a:path>
              </a:pathLst>
            </a:custGeom>
            <a:solidFill>
              <a:srgbClr val="2B0A3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2">
              <a:extLst>
                <a:ext uri="{FF2B5EF4-FFF2-40B4-BE49-F238E27FC236}">
                  <a16:creationId xmlns:a16="http://schemas.microsoft.com/office/drawing/2014/main" xmlns="" id="{1C838725-A3D9-4185-A943-9B8F1B12AA7E}"/>
                </a:ext>
              </a:extLst>
            </p:cNvPr>
            <p:cNvSpPr>
              <a:spLocks/>
            </p:cNvSpPr>
            <p:nvPr/>
          </p:nvSpPr>
          <p:spPr bwMode="auto">
            <a:xfrm>
              <a:off x="-1673225" y="4503738"/>
              <a:ext cx="95250" cy="19050"/>
            </a:xfrm>
            <a:custGeom>
              <a:avLst/>
              <a:gdLst>
                <a:gd name="T0" fmla="*/ 25 w 25"/>
                <a:gd name="T1" fmla="*/ 4 h 5"/>
                <a:gd name="T2" fmla="*/ 25 w 25"/>
                <a:gd name="T3" fmla="*/ 2 h 5"/>
                <a:gd name="T4" fmla="*/ 24 w 25"/>
                <a:gd name="T5" fmla="*/ 1 h 5"/>
                <a:gd name="T6" fmla="*/ 24 w 25"/>
                <a:gd name="T7" fmla="*/ 0 h 5"/>
                <a:gd name="T8" fmla="*/ 24 w 25"/>
                <a:gd name="T9" fmla="*/ 0 h 5"/>
                <a:gd name="T10" fmla="*/ 24 w 25"/>
                <a:gd name="T11" fmla="*/ 0 h 5"/>
                <a:gd name="T12" fmla="*/ 23 w 25"/>
                <a:gd name="T13" fmla="*/ 0 h 5"/>
                <a:gd name="T14" fmla="*/ 23 w 25"/>
                <a:gd name="T15" fmla="*/ 0 h 5"/>
                <a:gd name="T16" fmla="*/ 22 w 25"/>
                <a:gd name="T17" fmla="*/ 0 h 5"/>
                <a:gd name="T18" fmla="*/ 1 w 25"/>
                <a:gd name="T19" fmla="*/ 1 h 5"/>
                <a:gd name="T20" fmla="*/ 1 w 25"/>
                <a:gd name="T21" fmla="*/ 1 h 5"/>
                <a:gd name="T22" fmla="*/ 1 w 25"/>
                <a:gd name="T23" fmla="*/ 2 h 5"/>
                <a:gd name="T24" fmla="*/ 2 w 25"/>
                <a:gd name="T25" fmla="*/ 5 h 5"/>
                <a:gd name="T26" fmla="*/ 3 w 25"/>
                <a:gd name="T27" fmla="*/ 5 h 5"/>
                <a:gd name="T28" fmla="*/ 22 w 25"/>
                <a:gd name="T29" fmla="*/ 5 h 5"/>
                <a:gd name="T30" fmla="*/ 25 w 25"/>
                <a:gd name="T31" fmla="*/ 4 h 5"/>
                <a:gd name="T32" fmla="*/ 25 w 25"/>
                <a:gd name="T33" fmla="*/ 4 h 5"/>
                <a:gd name="T34" fmla="*/ 25 w 25"/>
                <a:gd name="T35" fmla="*/ 4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5" h="5">
                  <a:moveTo>
                    <a:pt x="25" y="4"/>
                  </a:moveTo>
                  <a:cubicBezTo>
                    <a:pt x="25" y="3"/>
                    <a:pt x="25" y="3"/>
                    <a:pt x="25" y="2"/>
                  </a:cubicBezTo>
                  <a:cubicBezTo>
                    <a:pt x="25" y="2"/>
                    <a:pt x="25" y="1"/>
                    <a:pt x="24" y="1"/>
                  </a:cubicBezTo>
                  <a:cubicBezTo>
                    <a:pt x="24" y="1"/>
                    <a:pt x="24" y="0"/>
                    <a:pt x="24" y="0"/>
                  </a:cubicBezTo>
                  <a:cubicBezTo>
                    <a:pt x="24" y="0"/>
                    <a:pt x="24" y="0"/>
                    <a:pt x="24" y="0"/>
                  </a:cubicBezTo>
                  <a:cubicBezTo>
                    <a:pt x="24" y="0"/>
                    <a:pt x="24" y="0"/>
                    <a:pt x="24" y="0"/>
                  </a:cubicBezTo>
                  <a:cubicBezTo>
                    <a:pt x="23" y="0"/>
                    <a:pt x="23" y="0"/>
                    <a:pt x="23" y="0"/>
                  </a:cubicBezTo>
                  <a:cubicBezTo>
                    <a:pt x="23" y="0"/>
                    <a:pt x="23" y="0"/>
                    <a:pt x="23" y="0"/>
                  </a:cubicBezTo>
                  <a:cubicBezTo>
                    <a:pt x="22" y="0"/>
                    <a:pt x="22" y="0"/>
                    <a:pt x="22" y="0"/>
                  </a:cubicBezTo>
                  <a:cubicBezTo>
                    <a:pt x="12" y="3"/>
                    <a:pt x="7" y="0"/>
                    <a:pt x="1" y="1"/>
                  </a:cubicBezTo>
                  <a:cubicBezTo>
                    <a:pt x="1" y="1"/>
                    <a:pt x="1" y="1"/>
                    <a:pt x="1" y="1"/>
                  </a:cubicBezTo>
                  <a:cubicBezTo>
                    <a:pt x="1" y="1"/>
                    <a:pt x="1" y="2"/>
                    <a:pt x="1" y="2"/>
                  </a:cubicBezTo>
                  <a:cubicBezTo>
                    <a:pt x="0" y="4"/>
                    <a:pt x="1" y="5"/>
                    <a:pt x="2" y="5"/>
                  </a:cubicBezTo>
                  <a:cubicBezTo>
                    <a:pt x="2" y="5"/>
                    <a:pt x="3" y="5"/>
                    <a:pt x="3" y="5"/>
                  </a:cubicBezTo>
                  <a:cubicBezTo>
                    <a:pt x="22" y="5"/>
                    <a:pt x="22" y="5"/>
                    <a:pt x="22" y="5"/>
                  </a:cubicBezTo>
                  <a:cubicBezTo>
                    <a:pt x="23" y="5"/>
                    <a:pt x="24" y="5"/>
                    <a:pt x="25" y="4"/>
                  </a:cubicBezTo>
                  <a:cubicBezTo>
                    <a:pt x="25" y="4"/>
                    <a:pt x="25" y="4"/>
                    <a:pt x="25" y="4"/>
                  </a:cubicBezTo>
                  <a:cubicBezTo>
                    <a:pt x="25" y="4"/>
                    <a:pt x="25" y="4"/>
                    <a:pt x="25" y="4"/>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3">
              <a:extLst>
                <a:ext uri="{FF2B5EF4-FFF2-40B4-BE49-F238E27FC236}">
                  <a16:creationId xmlns:a16="http://schemas.microsoft.com/office/drawing/2014/main" xmlns="" id="{4F10E9F3-6707-4E2F-BC2E-404B7E57DF25}"/>
                </a:ext>
              </a:extLst>
            </p:cNvPr>
            <p:cNvSpPr>
              <a:spLocks/>
            </p:cNvSpPr>
            <p:nvPr/>
          </p:nvSpPr>
          <p:spPr bwMode="auto">
            <a:xfrm>
              <a:off x="-1665288" y="4529138"/>
              <a:ext cx="80963" cy="38100"/>
            </a:xfrm>
            <a:custGeom>
              <a:avLst/>
              <a:gdLst>
                <a:gd name="T0" fmla="*/ 19 w 21"/>
                <a:gd name="T1" fmla="*/ 5 h 10"/>
                <a:gd name="T2" fmla="*/ 13 w 21"/>
                <a:gd name="T3" fmla="*/ 10 h 10"/>
                <a:gd name="T4" fmla="*/ 8 w 21"/>
                <a:gd name="T5" fmla="*/ 10 h 10"/>
                <a:gd name="T6" fmla="*/ 3 w 21"/>
                <a:gd name="T7" fmla="*/ 5 h 10"/>
                <a:gd name="T8" fmla="*/ 3 w 21"/>
                <a:gd name="T9" fmla="*/ 5 h 10"/>
                <a:gd name="T10" fmla="*/ 1 w 21"/>
                <a:gd name="T11" fmla="*/ 2 h 10"/>
                <a:gd name="T12" fmla="*/ 3 w 21"/>
                <a:gd name="T13" fmla="*/ 0 h 10"/>
                <a:gd name="T14" fmla="*/ 19 w 21"/>
                <a:gd name="T15" fmla="*/ 0 h 10"/>
                <a:gd name="T16" fmla="*/ 21 w 21"/>
                <a:gd name="T17" fmla="*/ 2 h 10"/>
                <a:gd name="T18" fmla="*/ 19 w 21"/>
                <a:gd name="T19" fmla="*/ 5 h 10"/>
                <a:gd name="T20" fmla="*/ 19 w 21"/>
                <a:gd name="T21" fmla="*/ 5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 h="10">
                  <a:moveTo>
                    <a:pt x="19" y="5"/>
                  </a:moveTo>
                  <a:cubicBezTo>
                    <a:pt x="19" y="8"/>
                    <a:pt x="16" y="10"/>
                    <a:pt x="13" y="10"/>
                  </a:cubicBezTo>
                  <a:cubicBezTo>
                    <a:pt x="12" y="10"/>
                    <a:pt x="10" y="10"/>
                    <a:pt x="8" y="10"/>
                  </a:cubicBezTo>
                  <a:cubicBezTo>
                    <a:pt x="6" y="10"/>
                    <a:pt x="3" y="8"/>
                    <a:pt x="3" y="5"/>
                  </a:cubicBezTo>
                  <a:cubicBezTo>
                    <a:pt x="3" y="5"/>
                    <a:pt x="3" y="5"/>
                    <a:pt x="3" y="5"/>
                  </a:cubicBezTo>
                  <a:cubicBezTo>
                    <a:pt x="1" y="5"/>
                    <a:pt x="0" y="3"/>
                    <a:pt x="1" y="2"/>
                  </a:cubicBezTo>
                  <a:cubicBezTo>
                    <a:pt x="1" y="1"/>
                    <a:pt x="2" y="0"/>
                    <a:pt x="3" y="0"/>
                  </a:cubicBezTo>
                  <a:cubicBezTo>
                    <a:pt x="8" y="0"/>
                    <a:pt x="13" y="0"/>
                    <a:pt x="19" y="0"/>
                  </a:cubicBezTo>
                  <a:cubicBezTo>
                    <a:pt x="20" y="0"/>
                    <a:pt x="21" y="1"/>
                    <a:pt x="21" y="2"/>
                  </a:cubicBezTo>
                  <a:cubicBezTo>
                    <a:pt x="21" y="4"/>
                    <a:pt x="20" y="5"/>
                    <a:pt x="19" y="5"/>
                  </a:cubicBezTo>
                  <a:cubicBezTo>
                    <a:pt x="19" y="5"/>
                    <a:pt x="19" y="5"/>
                    <a:pt x="19" y="5"/>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26" name="Group 25">
            <a:extLst>
              <a:ext uri="{FF2B5EF4-FFF2-40B4-BE49-F238E27FC236}">
                <a16:creationId xmlns:a16="http://schemas.microsoft.com/office/drawing/2014/main" xmlns="" id="{BB5784EC-49E8-407D-987A-A863F2D36570}"/>
              </a:ext>
            </a:extLst>
          </p:cNvPr>
          <p:cNvGrpSpPr>
            <a:grpSpLocks noChangeAspect="1"/>
          </p:cNvGrpSpPr>
          <p:nvPr/>
        </p:nvGrpSpPr>
        <p:grpSpPr>
          <a:xfrm>
            <a:off x="727442" y="4973664"/>
            <a:ext cx="1253758" cy="1170324"/>
            <a:chOff x="-2187576" y="5018088"/>
            <a:chExt cx="882651" cy="823913"/>
          </a:xfrm>
        </p:grpSpPr>
        <p:sp>
          <p:nvSpPr>
            <p:cNvPr id="27" name="Freeform 17">
              <a:extLst>
                <a:ext uri="{FF2B5EF4-FFF2-40B4-BE49-F238E27FC236}">
                  <a16:creationId xmlns:a16="http://schemas.microsoft.com/office/drawing/2014/main" xmlns="" id="{7E727CF0-7D58-4100-9D07-F1957A9AE28B}"/>
                </a:ext>
              </a:extLst>
            </p:cNvPr>
            <p:cNvSpPr>
              <a:spLocks/>
            </p:cNvSpPr>
            <p:nvPr/>
          </p:nvSpPr>
          <p:spPr bwMode="auto">
            <a:xfrm>
              <a:off x="-2187576" y="5018088"/>
              <a:ext cx="882651" cy="823913"/>
            </a:xfrm>
            <a:custGeom>
              <a:avLst/>
              <a:gdLst>
                <a:gd name="T0" fmla="*/ 33 w 232"/>
                <a:gd name="T1" fmla="*/ 170 h 217"/>
                <a:gd name="T2" fmla="*/ 55 w 232"/>
                <a:gd name="T3" fmla="*/ 32 h 217"/>
                <a:gd name="T4" fmla="*/ 199 w 232"/>
                <a:gd name="T5" fmla="*/ 52 h 217"/>
                <a:gd name="T6" fmla="*/ 173 w 232"/>
                <a:gd name="T7" fmla="*/ 184 h 217"/>
                <a:gd name="T8" fmla="*/ 33 w 232"/>
                <a:gd name="T9" fmla="*/ 170 h 217"/>
              </a:gdLst>
              <a:ahLst/>
              <a:cxnLst>
                <a:cxn ang="0">
                  <a:pos x="T0" y="T1"/>
                </a:cxn>
                <a:cxn ang="0">
                  <a:pos x="T2" y="T3"/>
                </a:cxn>
                <a:cxn ang="0">
                  <a:pos x="T4" y="T5"/>
                </a:cxn>
                <a:cxn ang="0">
                  <a:pos x="T6" y="T7"/>
                </a:cxn>
                <a:cxn ang="0">
                  <a:pos x="T8" y="T9"/>
                </a:cxn>
              </a:cxnLst>
              <a:rect l="0" t="0" r="r" b="b"/>
              <a:pathLst>
                <a:path w="232" h="217">
                  <a:moveTo>
                    <a:pt x="33" y="170"/>
                  </a:moveTo>
                  <a:cubicBezTo>
                    <a:pt x="0" y="126"/>
                    <a:pt x="10" y="65"/>
                    <a:pt x="55" y="32"/>
                  </a:cubicBezTo>
                  <a:cubicBezTo>
                    <a:pt x="101" y="0"/>
                    <a:pt x="165" y="9"/>
                    <a:pt x="199" y="52"/>
                  </a:cubicBezTo>
                  <a:cubicBezTo>
                    <a:pt x="232" y="96"/>
                    <a:pt x="218" y="152"/>
                    <a:pt x="173" y="184"/>
                  </a:cubicBezTo>
                  <a:cubicBezTo>
                    <a:pt x="127" y="217"/>
                    <a:pt x="66" y="213"/>
                    <a:pt x="33" y="170"/>
                  </a:cubicBezTo>
                </a:path>
              </a:pathLst>
            </a:custGeom>
            <a:solidFill>
              <a:schemeClr val="accent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a:extLst>
                <a:ext uri="{FF2B5EF4-FFF2-40B4-BE49-F238E27FC236}">
                  <a16:creationId xmlns:a16="http://schemas.microsoft.com/office/drawing/2014/main" xmlns="" id="{2A14EC50-B72C-4582-A71A-F876A955FC72}"/>
                </a:ext>
              </a:extLst>
            </p:cNvPr>
            <p:cNvSpPr>
              <a:spLocks/>
            </p:cNvSpPr>
            <p:nvPr/>
          </p:nvSpPr>
          <p:spPr bwMode="auto">
            <a:xfrm>
              <a:off x="-1876425" y="5237163"/>
              <a:ext cx="247650" cy="209550"/>
            </a:xfrm>
            <a:custGeom>
              <a:avLst/>
              <a:gdLst>
                <a:gd name="T0" fmla="*/ 31 w 65"/>
                <a:gd name="T1" fmla="*/ 43 h 55"/>
                <a:gd name="T2" fmla="*/ 0 w 65"/>
                <a:gd name="T3" fmla="*/ 22 h 55"/>
                <a:gd name="T4" fmla="*/ 31 w 65"/>
                <a:gd name="T5" fmla="*/ 0 h 55"/>
                <a:gd name="T6" fmla="*/ 31 w 65"/>
                <a:gd name="T7" fmla="*/ 12 h 55"/>
                <a:gd name="T8" fmla="*/ 43 w 65"/>
                <a:gd name="T9" fmla="*/ 12 h 55"/>
                <a:gd name="T10" fmla="*/ 65 w 65"/>
                <a:gd name="T11" fmla="*/ 33 h 55"/>
                <a:gd name="T12" fmla="*/ 53 w 65"/>
                <a:gd name="T13" fmla="*/ 55 h 55"/>
                <a:gd name="T14" fmla="*/ 53 w 65"/>
                <a:gd name="T15" fmla="*/ 40 h 55"/>
                <a:gd name="T16" fmla="*/ 42 w 65"/>
                <a:gd name="T17" fmla="*/ 31 h 55"/>
                <a:gd name="T18" fmla="*/ 31 w 65"/>
                <a:gd name="T19" fmla="*/ 31 h 55"/>
                <a:gd name="T20" fmla="*/ 31 w 65"/>
                <a:gd name="T21" fmla="*/ 4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 h="55">
                  <a:moveTo>
                    <a:pt x="31" y="43"/>
                  </a:moveTo>
                  <a:cubicBezTo>
                    <a:pt x="0" y="22"/>
                    <a:pt x="0" y="22"/>
                    <a:pt x="0" y="22"/>
                  </a:cubicBezTo>
                  <a:cubicBezTo>
                    <a:pt x="31" y="0"/>
                    <a:pt x="31" y="0"/>
                    <a:pt x="31" y="0"/>
                  </a:cubicBezTo>
                  <a:cubicBezTo>
                    <a:pt x="31" y="12"/>
                    <a:pt x="31" y="12"/>
                    <a:pt x="31" y="12"/>
                  </a:cubicBezTo>
                  <a:cubicBezTo>
                    <a:pt x="31" y="12"/>
                    <a:pt x="37" y="12"/>
                    <a:pt x="43" y="12"/>
                  </a:cubicBezTo>
                  <a:cubicBezTo>
                    <a:pt x="51" y="12"/>
                    <a:pt x="65" y="19"/>
                    <a:pt x="65" y="33"/>
                  </a:cubicBezTo>
                  <a:cubicBezTo>
                    <a:pt x="65" y="43"/>
                    <a:pt x="57" y="53"/>
                    <a:pt x="53" y="55"/>
                  </a:cubicBezTo>
                  <a:cubicBezTo>
                    <a:pt x="53" y="55"/>
                    <a:pt x="53" y="42"/>
                    <a:pt x="53" y="40"/>
                  </a:cubicBezTo>
                  <a:cubicBezTo>
                    <a:pt x="53" y="38"/>
                    <a:pt x="52" y="31"/>
                    <a:pt x="42" y="31"/>
                  </a:cubicBezTo>
                  <a:cubicBezTo>
                    <a:pt x="31" y="31"/>
                    <a:pt x="31" y="31"/>
                    <a:pt x="31" y="31"/>
                  </a:cubicBezTo>
                  <a:lnTo>
                    <a:pt x="31" y="43"/>
                  </a:lnTo>
                  <a:close/>
                </a:path>
              </a:pathLst>
            </a:custGeom>
            <a:solidFill>
              <a:srgbClr val="2B0A3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9" name="Freeform 19">
              <a:extLst>
                <a:ext uri="{FF2B5EF4-FFF2-40B4-BE49-F238E27FC236}">
                  <a16:creationId xmlns:a16="http://schemas.microsoft.com/office/drawing/2014/main" xmlns="" id="{59D45D1A-7BDB-43EB-88C3-909C675C59BB}"/>
                </a:ext>
              </a:extLst>
            </p:cNvPr>
            <p:cNvSpPr>
              <a:spLocks/>
            </p:cNvSpPr>
            <p:nvPr/>
          </p:nvSpPr>
          <p:spPr bwMode="auto">
            <a:xfrm>
              <a:off x="-1876425" y="5416550"/>
              <a:ext cx="247650" cy="204788"/>
            </a:xfrm>
            <a:custGeom>
              <a:avLst/>
              <a:gdLst>
                <a:gd name="T0" fmla="*/ 35 w 65"/>
                <a:gd name="T1" fmla="*/ 23 h 54"/>
                <a:gd name="T2" fmla="*/ 24 w 65"/>
                <a:gd name="T3" fmla="*/ 23 h 54"/>
                <a:gd name="T4" fmla="*/ 13 w 65"/>
                <a:gd name="T5" fmla="*/ 15 h 54"/>
                <a:gd name="T6" fmla="*/ 13 w 65"/>
                <a:gd name="T7" fmla="*/ 0 h 54"/>
                <a:gd name="T8" fmla="*/ 0 w 65"/>
                <a:gd name="T9" fmla="*/ 22 h 54"/>
                <a:gd name="T10" fmla="*/ 23 w 65"/>
                <a:gd name="T11" fmla="*/ 42 h 54"/>
                <a:gd name="T12" fmla="*/ 35 w 65"/>
                <a:gd name="T13" fmla="*/ 42 h 54"/>
                <a:gd name="T14" fmla="*/ 35 w 65"/>
                <a:gd name="T15" fmla="*/ 54 h 54"/>
                <a:gd name="T16" fmla="*/ 65 w 65"/>
                <a:gd name="T17" fmla="*/ 33 h 54"/>
                <a:gd name="T18" fmla="*/ 35 w 65"/>
                <a:gd name="T19" fmla="*/ 11 h 54"/>
                <a:gd name="T20" fmla="*/ 35 w 65"/>
                <a:gd name="T21" fmla="*/ 23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 h="54">
                  <a:moveTo>
                    <a:pt x="35" y="23"/>
                  </a:moveTo>
                  <a:cubicBezTo>
                    <a:pt x="24" y="23"/>
                    <a:pt x="24" y="23"/>
                    <a:pt x="24" y="23"/>
                  </a:cubicBezTo>
                  <a:cubicBezTo>
                    <a:pt x="14" y="23"/>
                    <a:pt x="13" y="16"/>
                    <a:pt x="13" y="15"/>
                  </a:cubicBezTo>
                  <a:cubicBezTo>
                    <a:pt x="12" y="12"/>
                    <a:pt x="13" y="0"/>
                    <a:pt x="13" y="0"/>
                  </a:cubicBezTo>
                  <a:cubicBezTo>
                    <a:pt x="9" y="1"/>
                    <a:pt x="0" y="11"/>
                    <a:pt x="0" y="22"/>
                  </a:cubicBezTo>
                  <a:cubicBezTo>
                    <a:pt x="0" y="35"/>
                    <a:pt x="14" y="42"/>
                    <a:pt x="23" y="42"/>
                  </a:cubicBezTo>
                  <a:cubicBezTo>
                    <a:pt x="29" y="42"/>
                    <a:pt x="35" y="42"/>
                    <a:pt x="35" y="42"/>
                  </a:cubicBezTo>
                  <a:cubicBezTo>
                    <a:pt x="35" y="54"/>
                    <a:pt x="35" y="54"/>
                    <a:pt x="35" y="54"/>
                  </a:cubicBezTo>
                  <a:cubicBezTo>
                    <a:pt x="65" y="33"/>
                    <a:pt x="65" y="33"/>
                    <a:pt x="65" y="33"/>
                  </a:cubicBezTo>
                  <a:cubicBezTo>
                    <a:pt x="35" y="11"/>
                    <a:pt x="35" y="11"/>
                    <a:pt x="35" y="11"/>
                  </a:cubicBezTo>
                  <a:lnTo>
                    <a:pt x="35" y="23"/>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30" name="Group 29">
            <a:extLst>
              <a:ext uri="{FF2B5EF4-FFF2-40B4-BE49-F238E27FC236}">
                <a16:creationId xmlns:a16="http://schemas.microsoft.com/office/drawing/2014/main" xmlns="" id="{A5CC9547-E03B-4936-B48D-80FC89BBA50C}"/>
              </a:ext>
            </a:extLst>
          </p:cNvPr>
          <p:cNvGrpSpPr>
            <a:grpSpLocks noChangeAspect="1"/>
          </p:cNvGrpSpPr>
          <p:nvPr/>
        </p:nvGrpSpPr>
        <p:grpSpPr>
          <a:xfrm>
            <a:off x="727037" y="3776051"/>
            <a:ext cx="1258262" cy="1170322"/>
            <a:chOff x="-2836862" y="6440488"/>
            <a:chExt cx="885824" cy="823913"/>
          </a:xfrm>
        </p:grpSpPr>
        <p:sp>
          <p:nvSpPr>
            <p:cNvPr id="31" name="Freeform 23">
              <a:extLst>
                <a:ext uri="{FF2B5EF4-FFF2-40B4-BE49-F238E27FC236}">
                  <a16:creationId xmlns:a16="http://schemas.microsoft.com/office/drawing/2014/main" xmlns="" id="{929D665D-CE9F-4213-881C-2394AC828DA1}"/>
                </a:ext>
              </a:extLst>
            </p:cNvPr>
            <p:cNvSpPr>
              <a:spLocks/>
            </p:cNvSpPr>
            <p:nvPr/>
          </p:nvSpPr>
          <p:spPr bwMode="auto">
            <a:xfrm>
              <a:off x="-2836862" y="6440488"/>
              <a:ext cx="885824" cy="823913"/>
            </a:xfrm>
            <a:custGeom>
              <a:avLst/>
              <a:gdLst>
                <a:gd name="T0" fmla="*/ 34 w 233"/>
                <a:gd name="T1" fmla="*/ 170 h 217"/>
                <a:gd name="T2" fmla="*/ 56 w 233"/>
                <a:gd name="T3" fmla="*/ 32 h 217"/>
                <a:gd name="T4" fmla="*/ 199 w 233"/>
                <a:gd name="T5" fmla="*/ 52 h 217"/>
                <a:gd name="T6" fmla="*/ 173 w 233"/>
                <a:gd name="T7" fmla="*/ 184 h 217"/>
                <a:gd name="T8" fmla="*/ 34 w 233"/>
                <a:gd name="T9" fmla="*/ 170 h 217"/>
              </a:gdLst>
              <a:ahLst/>
              <a:cxnLst>
                <a:cxn ang="0">
                  <a:pos x="T0" y="T1"/>
                </a:cxn>
                <a:cxn ang="0">
                  <a:pos x="T2" y="T3"/>
                </a:cxn>
                <a:cxn ang="0">
                  <a:pos x="T4" y="T5"/>
                </a:cxn>
                <a:cxn ang="0">
                  <a:pos x="T6" y="T7"/>
                </a:cxn>
                <a:cxn ang="0">
                  <a:pos x="T8" y="T9"/>
                </a:cxn>
              </a:cxnLst>
              <a:rect l="0" t="0" r="r" b="b"/>
              <a:pathLst>
                <a:path w="233" h="217">
                  <a:moveTo>
                    <a:pt x="34" y="170"/>
                  </a:moveTo>
                  <a:cubicBezTo>
                    <a:pt x="0" y="126"/>
                    <a:pt x="10" y="65"/>
                    <a:pt x="56" y="32"/>
                  </a:cubicBezTo>
                  <a:cubicBezTo>
                    <a:pt x="102" y="0"/>
                    <a:pt x="166" y="9"/>
                    <a:pt x="199" y="52"/>
                  </a:cubicBezTo>
                  <a:cubicBezTo>
                    <a:pt x="233" y="96"/>
                    <a:pt x="219" y="152"/>
                    <a:pt x="173" y="184"/>
                  </a:cubicBezTo>
                  <a:cubicBezTo>
                    <a:pt x="128" y="217"/>
                    <a:pt x="67" y="213"/>
                    <a:pt x="34" y="170"/>
                  </a:cubicBezTo>
                </a:path>
              </a:pathLst>
            </a:custGeom>
            <a:solidFill>
              <a:schemeClr val="accent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2" name="Freeform 24">
              <a:extLst>
                <a:ext uri="{FF2B5EF4-FFF2-40B4-BE49-F238E27FC236}">
                  <a16:creationId xmlns:a16="http://schemas.microsoft.com/office/drawing/2014/main" xmlns="" id="{1E6D4C6D-F3DB-4B5F-BE0B-7C55659292B0}"/>
                </a:ext>
              </a:extLst>
            </p:cNvPr>
            <p:cNvSpPr>
              <a:spLocks/>
            </p:cNvSpPr>
            <p:nvPr/>
          </p:nvSpPr>
          <p:spPr bwMode="auto">
            <a:xfrm>
              <a:off x="-2312988" y="6770688"/>
              <a:ext cx="100012" cy="106363"/>
            </a:xfrm>
            <a:custGeom>
              <a:avLst/>
              <a:gdLst>
                <a:gd name="T0" fmla="*/ 15 w 26"/>
                <a:gd name="T1" fmla="*/ 27 h 28"/>
                <a:gd name="T2" fmla="*/ 25 w 26"/>
                <a:gd name="T3" fmla="*/ 12 h 28"/>
                <a:gd name="T4" fmla="*/ 11 w 26"/>
                <a:gd name="T5" fmla="*/ 1 h 28"/>
                <a:gd name="T6" fmla="*/ 1 w 26"/>
                <a:gd name="T7" fmla="*/ 17 h 28"/>
                <a:gd name="T8" fmla="*/ 15 w 26"/>
                <a:gd name="T9" fmla="*/ 27 h 28"/>
              </a:gdLst>
              <a:ahLst/>
              <a:cxnLst>
                <a:cxn ang="0">
                  <a:pos x="T0" y="T1"/>
                </a:cxn>
                <a:cxn ang="0">
                  <a:pos x="T2" y="T3"/>
                </a:cxn>
                <a:cxn ang="0">
                  <a:pos x="T4" y="T5"/>
                </a:cxn>
                <a:cxn ang="0">
                  <a:pos x="T6" y="T7"/>
                </a:cxn>
                <a:cxn ang="0">
                  <a:pos x="T8" y="T9"/>
                </a:cxn>
              </a:cxnLst>
              <a:rect l="0" t="0" r="r" b="b"/>
              <a:pathLst>
                <a:path w="26" h="28">
                  <a:moveTo>
                    <a:pt x="15" y="27"/>
                  </a:moveTo>
                  <a:cubicBezTo>
                    <a:pt x="22" y="25"/>
                    <a:pt x="26" y="19"/>
                    <a:pt x="25" y="12"/>
                  </a:cubicBezTo>
                  <a:cubicBezTo>
                    <a:pt x="24" y="5"/>
                    <a:pt x="18" y="0"/>
                    <a:pt x="11" y="1"/>
                  </a:cubicBezTo>
                  <a:cubicBezTo>
                    <a:pt x="5" y="3"/>
                    <a:pt x="0" y="10"/>
                    <a:pt x="1" y="17"/>
                  </a:cubicBezTo>
                  <a:cubicBezTo>
                    <a:pt x="2" y="24"/>
                    <a:pt x="9" y="28"/>
                    <a:pt x="15" y="27"/>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3" name="Freeform 25">
              <a:extLst>
                <a:ext uri="{FF2B5EF4-FFF2-40B4-BE49-F238E27FC236}">
                  <a16:creationId xmlns:a16="http://schemas.microsoft.com/office/drawing/2014/main" xmlns="" id="{2812AA78-6A2C-478E-963B-18A170B6B9AD}"/>
                </a:ext>
              </a:extLst>
            </p:cNvPr>
            <p:cNvSpPr>
              <a:spLocks/>
            </p:cNvSpPr>
            <p:nvPr/>
          </p:nvSpPr>
          <p:spPr bwMode="auto">
            <a:xfrm>
              <a:off x="-2351088" y="6884988"/>
              <a:ext cx="176212" cy="117475"/>
            </a:xfrm>
            <a:custGeom>
              <a:avLst/>
              <a:gdLst>
                <a:gd name="T0" fmla="*/ 39 w 46"/>
                <a:gd name="T1" fmla="*/ 28 h 31"/>
                <a:gd name="T2" fmla="*/ 45 w 46"/>
                <a:gd name="T3" fmla="*/ 18 h 31"/>
                <a:gd name="T4" fmla="*/ 17 w 46"/>
                <a:gd name="T5" fmla="*/ 4 h 31"/>
                <a:gd name="T6" fmla="*/ 0 w 46"/>
                <a:gd name="T7" fmla="*/ 21 h 31"/>
                <a:gd name="T8" fmla="*/ 0 w 46"/>
                <a:gd name="T9" fmla="*/ 26 h 31"/>
                <a:gd name="T10" fmla="*/ 39 w 46"/>
                <a:gd name="T11" fmla="*/ 28 h 31"/>
              </a:gdLst>
              <a:ahLst/>
              <a:cxnLst>
                <a:cxn ang="0">
                  <a:pos x="T0" y="T1"/>
                </a:cxn>
                <a:cxn ang="0">
                  <a:pos x="T2" y="T3"/>
                </a:cxn>
                <a:cxn ang="0">
                  <a:pos x="T4" y="T5"/>
                </a:cxn>
                <a:cxn ang="0">
                  <a:pos x="T6" y="T7"/>
                </a:cxn>
                <a:cxn ang="0">
                  <a:pos x="T8" y="T9"/>
                </a:cxn>
                <a:cxn ang="0">
                  <a:pos x="T10" y="T11"/>
                </a:cxn>
              </a:cxnLst>
              <a:rect l="0" t="0" r="r" b="b"/>
              <a:pathLst>
                <a:path w="46" h="31">
                  <a:moveTo>
                    <a:pt x="39" y="28"/>
                  </a:moveTo>
                  <a:cubicBezTo>
                    <a:pt x="43" y="27"/>
                    <a:pt x="46" y="23"/>
                    <a:pt x="45" y="18"/>
                  </a:cubicBezTo>
                  <a:cubicBezTo>
                    <a:pt x="43" y="9"/>
                    <a:pt x="33" y="0"/>
                    <a:pt x="17" y="4"/>
                  </a:cubicBezTo>
                  <a:cubicBezTo>
                    <a:pt x="9" y="6"/>
                    <a:pt x="2" y="12"/>
                    <a:pt x="0" y="21"/>
                  </a:cubicBezTo>
                  <a:cubicBezTo>
                    <a:pt x="0" y="23"/>
                    <a:pt x="0" y="24"/>
                    <a:pt x="0" y="26"/>
                  </a:cubicBezTo>
                  <a:cubicBezTo>
                    <a:pt x="11" y="26"/>
                    <a:pt x="21" y="31"/>
                    <a:pt x="39" y="28"/>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4" name="Freeform 26">
              <a:extLst>
                <a:ext uri="{FF2B5EF4-FFF2-40B4-BE49-F238E27FC236}">
                  <a16:creationId xmlns:a16="http://schemas.microsoft.com/office/drawing/2014/main" xmlns="" id="{7E4FBEA3-9A12-4E57-B2A4-C529E407A06D}"/>
                </a:ext>
              </a:extLst>
            </p:cNvPr>
            <p:cNvSpPr>
              <a:spLocks/>
            </p:cNvSpPr>
            <p:nvPr/>
          </p:nvSpPr>
          <p:spPr bwMode="auto">
            <a:xfrm>
              <a:off x="-2586038" y="6740525"/>
              <a:ext cx="87312" cy="90488"/>
            </a:xfrm>
            <a:custGeom>
              <a:avLst/>
              <a:gdLst>
                <a:gd name="T0" fmla="*/ 9 w 23"/>
                <a:gd name="T1" fmla="*/ 23 h 24"/>
                <a:gd name="T2" fmla="*/ 1 w 23"/>
                <a:gd name="T3" fmla="*/ 10 h 24"/>
                <a:gd name="T4" fmla="*/ 13 w 23"/>
                <a:gd name="T5" fmla="*/ 1 h 24"/>
                <a:gd name="T6" fmla="*/ 22 w 23"/>
                <a:gd name="T7" fmla="*/ 14 h 24"/>
                <a:gd name="T8" fmla="*/ 9 w 23"/>
                <a:gd name="T9" fmla="*/ 23 h 24"/>
              </a:gdLst>
              <a:ahLst/>
              <a:cxnLst>
                <a:cxn ang="0">
                  <a:pos x="T0" y="T1"/>
                </a:cxn>
                <a:cxn ang="0">
                  <a:pos x="T2" y="T3"/>
                </a:cxn>
                <a:cxn ang="0">
                  <a:pos x="T4" y="T5"/>
                </a:cxn>
                <a:cxn ang="0">
                  <a:pos x="T6" y="T7"/>
                </a:cxn>
                <a:cxn ang="0">
                  <a:pos x="T8" y="T9"/>
                </a:cxn>
              </a:cxnLst>
              <a:rect l="0" t="0" r="r" b="b"/>
              <a:pathLst>
                <a:path w="23" h="24">
                  <a:moveTo>
                    <a:pt x="9" y="23"/>
                  </a:moveTo>
                  <a:cubicBezTo>
                    <a:pt x="3" y="22"/>
                    <a:pt x="0" y="16"/>
                    <a:pt x="1" y="10"/>
                  </a:cubicBezTo>
                  <a:cubicBezTo>
                    <a:pt x="2" y="4"/>
                    <a:pt x="7" y="0"/>
                    <a:pt x="13" y="1"/>
                  </a:cubicBezTo>
                  <a:cubicBezTo>
                    <a:pt x="19" y="2"/>
                    <a:pt x="23" y="8"/>
                    <a:pt x="22" y="14"/>
                  </a:cubicBezTo>
                  <a:cubicBezTo>
                    <a:pt x="21" y="20"/>
                    <a:pt x="15" y="24"/>
                    <a:pt x="9" y="23"/>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5" name="Freeform 27">
              <a:extLst>
                <a:ext uri="{FF2B5EF4-FFF2-40B4-BE49-F238E27FC236}">
                  <a16:creationId xmlns:a16="http://schemas.microsoft.com/office/drawing/2014/main" xmlns="" id="{EB5667A3-8D34-4BA5-B629-F17644165A2B}"/>
                </a:ext>
              </a:extLst>
            </p:cNvPr>
            <p:cNvSpPr>
              <a:spLocks/>
            </p:cNvSpPr>
            <p:nvPr/>
          </p:nvSpPr>
          <p:spPr bwMode="auto">
            <a:xfrm>
              <a:off x="-2620963" y="6838950"/>
              <a:ext cx="155575" cy="103188"/>
            </a:xfrm>
            <a:custGeom>
              <a:avLst/>
              <a:gdLst>
                <a:gd name="T0" fmla="*/ 7 w 41"/>
                <a:gd name="T1" fmla="*/ 24 h 27"/>
                <a:gd name="T2" fmla="*/ 1 w 41"/>
                <a:gd name="T3" fmla="*/ 16 h 27"/>
                <a:gd name="T4" fmla="*/ 26 w 41"/>
                <a:gd name="T5" fmla="*/ 3 h 27"/>
                <a:gd name="T6" fmla="*/ 40 w 41"/>
                <a:gd name="T7" fmla="*/ 18 h 27"/>
                <a:gd name="T8" fmla="*/ 41 w 41"/>
                <a:gd name="T9" fmla="*/ 23 h 27"/>
                <a:gd name="T10" fmla="*/ 7 w 41"/>
                <a:gd name="T11" fmla="*/ 24 h 27"/>
              </a:gdLst>
              <a:ahLst/>
              <a:cxnLst>
                <a:cxn ang="0">
                  <a:pos x="T0" y="T1"/>
                </a:cxn>
                <a:cxn ang="0">
                  <a:pos x="T2" y="T3"/>
                </a:cxn>
                <a:cxn ang="0">
                  <a:pos x="T4" y="T5"/>
                </a:cxn>
                <a:cxn ang="0">
                  <a:pos x="T6" y="T7"/>
                </a:cxn>
                <a:cxn ang="0">
                  <a:pos x="T8" y="T9"/>
                </a:cxn>
                <a:cxn ang="0">
                  <a:pos x="T10" y="T11"/>
                </a:cxn>
              </a:cxnLst>
              <a:rect l="0" t="0" r="r" b="b"/>
              <a:pathLst>
                <a:path w="41" h="27">
                  <a:moveTo>
                    <a:pt x="7" y="24"/>
                  </a:moveTo>
                  <a:cubicBezTo>
                    <a:pt x="3" y="24"/>
                    <a:pt x="0" y="20"/>
                    <a:pt x="1" y="16"/>
                  </a:cubicBezTo>
                  <a:cubicBezTo>
                    <a:pt x="3" y="8"/>
                    <a:pt x="12" y="0"/>
                    <a:pt x="26" y="3"/>
                  </a:cubicBezTo>
                  <a:cubicBezTo>
                    <a:pt x="33" y="5"/>
                    <a:pt x="39" y="11"/>
                    <a:pt x="40" y="18"/>
                  </a:cubicBezTo>
                  <a:cubicBezTo>
                    <a:pt x="41" y="20"/>
                    <a:pt x="41" y="21"/>
                    <a:pt x="41" y="23"/>
                  </a:cubicBezTo>
                  <a:cubicBezTo>
                    <a:pt x="31" y="23"/>
                    <a:pt x="23" y="27"/>
                    <a:pt x="7" y="24"/>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6" name="Freeform 28">
              <a:extLst>
                <a:ext uri="{FF2B5EF4-FFF2-40B4-BE49-F238E27FC236}">
                  <a16:creationId xmlns:a16="http://schemas.microsoft.com/office/drawing/2014/main" xmlns="" id="{9B207602-8AFE-419B-83E4-6E3E6A6265B5}"/>
                </a:ext>
              </a:extLst>
            </p:cNvPr>
            <p:cNvSpPr>
              <a:spLocks/>
            </p:cNvSpPr>
            <p:nvPr/>
          </p:nvSpPr>
          <p:spPr bwMode="auto">
            <a:xfrm>
              <a:off x="-2482850" y="6710363"/>
              <a:ext cx="136525" cy="147638"/>
            </a:xfrm>
            <a:custGeom>
              <a:avLst/>
              <a:gdLst>
                <a:gd name="T0" fmla="*/ 19 w 36"/>
                <a:gd name="T1" fmla="*/ 38 h 39"/>
                <a:gd name="T2" fmla="*/ 36 w 36"/>
                <a:gd name="T3" fmla="*/ 18 h 39"/>
                <a:gd name="T4" fmla="*/ 18 w 36"/>
                <a:gd name="T5" fmla="*/ 1 h 39"/>
                <a:gd name="T6" fmla="*/ 1 w 36"/>
                <a:gd name="T7" fmla="*/ 21 h 39"/>
                <a:gd name="T8" fmla="*/ 19 w 36"/>
                <a:gd name="T9" fmla="*/ 38 h 39"/>
              </a:gdLst>
              <a:ahLst/>
              <a:cxnLst>
                <a:cxn ang="0">
                  <a:pos x="T0" y="T1"/>
                </a:cxn>
                <a:cxn ang="0">
                  <a:pos x="T2" y="T3"/>
                </a:cxn>
                <a:cxn ang="0">
                  <a:pos x="T4" y="T5"/>
                </a:cxn>
                <a:cxn ang="0">
                  <a:pos x="T6" y="T7"/>
                </a:cxn>
                <a:cxn ang="0">
                  <a:pos x="T8" y="T9"/>
                </a:cxn>
              </a:cxnLst>
              <a:rect l="0" t="0" r="r" b="b"/>
              <a:pathLst>
                <a:path w="36" h="39">
                  <a:moveTo>
                    <a:pt x="19" y="38"/>
                  </a:moveTo>
                  <a:cubicBezTo>
                    <a:pt x="30" y="37"/>
                    <a:pt x="36" y="28"/>
                    <a:pt x="36" y="18"/>
                  </a:cubicBezTo>
                  <a:cubicBezTo>
                    <a:pt x="36" y="8"/>
                    <a:pt x="28" y="0"/>
                    <a:pt x="18" y="1"/>
                  </a:cubicBezTo>
                  <a:cubicBezTo>
                    <a:pt x="8" y="1"/>
                    <a:pt x="0" y="10"/>
                    <a:pt x="1" y="21"/>
                  </a:cubicBezTo>
                  <a:cubicBezTo>
                    <a:pt x="1" y="31"/>
                    <a:pt x="9" y="39"/>
                    <a:pt x="19" y="38"/>
                  </a:cubicBezTo>
                </a:path>
              </a:pathLst>
            </a:custGeom>
            <a:solidFill>
              <a:srgbClr val="2B0A3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7" name="Freeform 29">
              <a:extLst>
                <a:ext uri="{FF2B5EF4-FFF2-40B4-BE49-F238E27FC236}">
                  <a16:creationId xmlns:a16="http://schemas.microsoft.com/office/drawing/2014/main" xmlns="" id="{3ABE074E-2792-4BB8-A853-009F53A188F1}"/>
                </a:ext>
              </a:extLst>
            </p:cNvPr>
            <p:cNvSpPr>
              <a:spLocks/>
            </p:cNvSpPr>
            <p:nvPr/>
          </p:nvSpPr>
          <p:spPr bwMode="auto">
            <a:xfrm>
              <a:off x="-2540000" y="6873875"/>
              <a:ext cx="254000" cy="166688"/>
            </a:xfrm>
            <a:custGeom>
              <a:avLst/>
              <a:gdLst>
                <a:gd name="T0" fmla="*/ 0 w 67"/>
                <a:gd name="T1" fmla="*/ 38 h 44"/>
                <a:gd name="T2" fmla="*/ 0 w 67"/>
                <a:gd name="T3" fmla="*/ 30 h 44"/>
                <a:gd name="T4" fmla="*/ 24 w 67"/>
                <a:gd name="T5" fmla="*/ 5 h 44"/>
                <a:gd name="T6" fmla="*/ 64 w 67"/>
                <a:gd name="T7" fmla="*/ 24 h 44"/>
                <a:gd name="T8" fmla="*/ 55 w 67"/>
                <a:gd name="T9" fmla="*/ 40 h 44"/>
                <a:gd name="T10" fmla="*/ 0 w 67"/>
                <a:gd name="T11" fmla="*/ 38 h 44"/>
              </a:gdLst>
              <a:ahLst/>
              <a:cxnLst>
                <a:cxn ang="0">
                  <a:pos x="T0" y="T1"/>
                </a:cxn>
                <a:cxn ang="0">
                  <a:pos x="T2" y="T3"/>
                </a:cxn>
                <a:cxn ang="0">
                  <a:pos x="T4" y="T5"/>
                </a:cxn>
                <a:cxn ang="0">
                  <a:pos x="T6" y="T7"/>
                </a:cxn>
                <a:cxn ang="0">
                  <a:pos x="T8" y="T9"/>
                </a:cxn>
                <a:cxn ang="0">
                  <a:pos x="T10" y="T11"/>
                </a:cxn>
              </a:cxnLst>
              <a:rect l="0" t="0" r="r" b="b"/>
              <a:pathLst>
                <a:path w="67" h="44">
                  <a:moveTo>
                    <a:pt x="0" y="38"/>
                  </a:moveTo>
                  <a:cubicBezTo>
                    <a:pt x="0" y="35"/>
                    <a:pt x="0" y="32"/>
                    <a:pt x="0" y="30"/>
                  </a:cubicBezTo>
                  <a:cubicBezTo>
                    <a:pt x="3" y="17"/>
                    <a:pt x="13" y="8"/>
                    <a:pt x="24" y="5"/>
                  </a:cubicBezTo>
                  <a:cubicBezTo>
                    <a:pt x="47" y="0"/>
                    <a:pt x="60" y="11"/>
                    <a:pt x="64" y="24"/>
                  </a:cubicBezTo>
                  <a:cubicBezTo>
                    <a:pt x="67" y="31"/>
                    <a:pt x="62" y="39"/>
                    <a:pt x="55" y="40"/>
                  </a:cubicBezTo>
                  <a:cubicBezTo>
                    <a:pt x="30" y="44"/>
                    <a:pt x="15" y="37"/>
                    <a:pt x="0" y="38"/>
                  </a:cubicBezTo>
                </a:path>
              </a:pathLst>
            </a:custGeom>
            <a:solidFill>
              <a:srgbClr val="2B0A3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6810651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Placeholder 12">
            <a:extLst>
              <a:ext uri="{FF2B5EF4-FFF2-40B4-BE49-F238E27FC236}">
                <a16:creationId xmlns:a16="http://schemas.microsoft.com/office/drawing/2014/main" xmlns="" id="{94C8ACB3-92E7-416E-B1DC-7A6D28B8FF93}"/>
              </a:ext>
            </a:extLst>
          </p:cNvPr>
          <p:cNvPicPr>
            <a:picLocks noGrp="1" noChangeAspect="1"/>
          </p:cNvPicPr>
          <p:nvPr>
            <p:ph type="pic" sz="quarter" idx="19"/>
          </p:nvPr>
        </p:nvPicPr>
        <p:blipFill rotWithShape="1">
          <a:blip r:embed="rId3">
            <a:extLst>
              <a:ext uri="{28A0092B-C50C-407E-A947-70E740481C1C}">
                <a14:useLocalDpi xmlns:a14="http://schemas.microsoft.com/office/drawing/2010/main" val="0"/>
              </a:ext>
            </a:extLst>
          </a:blip>
          <a:srcRect l="6762" r="11504"/>
          <a:stretch/>
        </p:blipFill>
        <p:spPr>
          <a:xfrm>
            <a:off x="660091" y="68335"/>
            <a:ext cx="10297144" cy="7088262"/>
          </a:xfrm>
        </p:spPr>
      </p:pic>
      <p:grpSp>
        <p:nvGrpSpPr>
          <p:cNvPr id="20" name="Group 19">
            <a:extLst>
              <a:ext uri="{FF2B5EF4-FFF2-40B4-BE49-F238E27FC236}">
                <a16:creationId xmlns:a16="http://schemas.microsoft.com/office/drawing/2014/main" xmlns="" id="{4355C12A-73CF-432A-BF98-DD896761F988}"/>
              </a:ext>
            </a:extLst>
          </p:cNvPr>
          <p:cNvGrpSpPr>
            <a:grpSpLocks noChangeAspect="1"/>
          </p:cNvGrpSpPr>
          <p:nvPr/>
        </p:nvGrpSpPr>
        <p:grpSpPr>
          <a:xfrm>
            <a:off x="7087039" y="1262289"/>
            <a:ext cx="594360" cy="561572"/>
            <a:chOff x="6230532" y="1335315"/>
            <a:chExt cx="1204015" cy="1137596"/>
          </a:xfrm>
        </p:grpSpPr>
        <p:sp>
          <p:nvSpPr>
            <p:cNvPr id="21" name="Oval 20">
              <a:extLst>
                <a:ext uri="{FF2B5EF4-FFF2-40B4-BE49-F238E27FC236}">
                  <a16:creationId xmlns:a16="http://schemas.microsoft.com/office/drawing/2014/main" xmlns="" id="{06AC0EE6-AF4D-4FFC-ADD2-B9AE896BF230}"/>
                </a:ext>
              </a:extLst>
            </p:cNvPr>
            <p:cNvSpPr/>
            <p:nvPr/>
          </p:nvSpPr>
          <p:spPr>
            <a:xfrm>
              <a:off x="6230532" y="1335315"/>
              <a:ext cx="1204015" cy="113759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900"/>
            </a:p>
          </p:txBody>
        </p:sp>
        <p:sp>
          <p:nvSpPr>
            <p:cNvPr id="22" name="Text Placeholder 14">
              <a:extLst>
                <a:ext uri="{FF2B5EF4-FFF2-40B4-BE49-F238E27FC236}">
                  <a16:creationId xmlns:a16="http://schemas.microsoft.com/office/drawing/2014/main" xmlns="" id="{D60C1C9E-EE4C-4D47-992A-F334F34763F0}"/>
                </a:ext>
              </a:extLst>
            </p:cNvPr>
            <p:cNvSpPr txBox="1">
              <a:spLocks/>
            </p:cNvSpPr>
            <p:nvPr/>
          </p:nvSpPr>
          <p:spPr>
            <a:xfrm>
              <a:off x="6369574" y="1676284"/>
              <a:ext cx="887568" cy="482705"/>
            </a:xfrm>
            <a:prstGeom prst="rect">
              <a:avLst/>
            </a:prstGeom>
          </p:spPr>
          <p:txBody>
            <a:bodyPr anchor="ct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pt-PT" sz="1400" b="1" dirty="0">
                  <a:solidFill>
                    <a:srgbClr val="2C004B"/>
                  </a:solidFill>
                </a:rPr>
                <a:t>01</a:t>
              </a:r>
            </a:p>
          </p:txBody>
        </p:sp>
      </p:grpSp>
      <p:grpSp>
        <p:nvGrpSpPr>
          <p:cNvPr id="23" name="Group 22">
            <a:extLst>
              <a:ext uri="{FF2B5EF4-FFF2-40B4-BE49-F238E27FC236}">
                <a16:creationId xmlns:a16="http://schemas.microsoft.com/office/drawing/2014/main" xmlns="" id="{37CE2E9A-D16D-4728-93E9-77D9F10FF84D}"/>
              </a:ext>
            </a:extLst>
          </p:cNvPr>
          <p:cNvGrpSpPr>
            <a:grpSpLocks noChangeAspect="1"/>
          </p:cNvGrpSpPr>
          <p:nvPr/>
        </p:nvGrpSpPr>
        <p:grpSpPr>
          <a:xfrm>
            <a:off x="7087040" y="1922289"/>
            <a:ext cx="594360" cy="561572"/>
            <a:chOff x="6230534" y="1335315"/>
            <a:chExt cx="1204015" cy="1137595"/>
          </a:xfrm>
        </p:grpSpPr>
        <p:sp>
          <p:nvSpPr>
            <p:cNvPr id="24" name="Oval 20">
              <a:extLst>
                <a:ext uri="{FF2B5EF4-FFF2-40B4-BE49-F238E27FC236}">
                  <a16:creationId xmlns:a16="http://schemas.microsoft.com/office/drawing/2014/main" xmlns="" id="{1F4C00B1-EB37-4D8D-B087-B71901408CA7}"/>
                </a:ext>
              </a:extLst>
            </p:cNvPr>
            <p:cNvSpPr/>
            <p:nvPr/>
          </p:nvSpPr>
          <p:spPr>
            <a:xfrm>
              <a:off x="6230534" y="1335315"/>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900"/>
            </a:p>
          </p:txBody>
        </p:sp>
        <p:sp>
          <p:nvSpPr>
            <p:cNvPr id="25" name="Text Placeholder 14">
              <a:extLst>
                <a:ext uri="{FF2B5EF4-FFF2-40B4-BE49-F238E27FC236}">
                  <a16:creationId xmlns:a16="http://schemas.microsoft.com/office/drawing/2014/main" xmlns="" id="{C4550218-B999-4F1E-AB75-81E61E844865}"/>
                </a:ext>
              </a:extLst>
            </p:cNvPr>
            <p:cNvSpPr txBox="1">
              <a:spLocks/>
            </p:cNvSpPr>
            <p:nvPr/>
          </p:nvSpPr>
          <p:spPr>
            <a:xfrm>
              <a:off x="6369574" y="1676283"/>
              <a:ext cx="887568" cy="482705"/>
            </a:xfrm>
            <a:prstGeom prst="rect">
              <a:avLst/>
            </a:prstGeom>
          </p:spPr>
          <p:txBody>
            <a:bodyPr anchor="ct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pt-PT" sz="1400" b="1" dirty="0">
                  <a:solidFill>
                    <a:srgbClr val="2C004B"/>
                  </a:solidFill>
                </a:rPr>
                <a:t>02</a:t>
              </a:r>
            </a:p>
          </p:txBody>
        </p:sp>
      </p:grpSp>
      <p:grpSp>
        <p:nvGrpSpPr>
          <p:cNvPr id="26" name="Group 25">
            <a:extLst>
              <a:ext uri="{FF2B5EF4-FFF2-40B4-BE49-F238E27FC236}">
                <a16:creationId xmlns:a16="http://schemas.microsoft.com/office/drawing/2014/main" xmlns="" id="{BF6695B8-A1F9-4BAF-B035-C9665FAD6B20}"/>
              </a:ext>
            </a:extLst>
          </p:cNvPr>
          <p:cNvGrpSpPr>
            <a:grpSpLocks noChangeAspect="1"/>
          </p:cNvGrpSpPr>
          <p:nvPr/>
        </p:nvGrpSpPr>
        <p:grpSpPr>
          <a:xfrm>
            <a:off x="7087040" y="2582289"/>
            <a:ext cx="594360" cy="561572"/>
            <a:chOff x="6230534" y="1335315"/>
            <a:chExt cx="1204015" cy="1137595"/>
          </a:xfrm>
        </p:grpSpPr>
        <p:sp>
          <p:nvSpPr>
            <p:cNvPr id="27" name="Oval 20">
              <a:extLst>
                <a:ext uri="{FF2B5EF4-FFF2-40B4-BE49-F238E27FC236}">
                  <a16:creationId xmlns:a16="http://schemas.microsoft.com/office/drawing/2014/main" xmlns="" id="{08EBF9D7-5CEF-4192-B663-8C98BC244251}"/>
                </a:ext>
              </a:extLst>
            </p:cNvPr>
            <p:cNvSpPr/>
            <p:nvPr/>
          </p:nvSpPr>
          <p:spPr>
            <a:xfrm>
              <a:off x="6230534" y="1335315"/>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900"/>
            </a:p>
          </p:txBody>
        </p:sp>
        <p:sp>
          <p:nvSpPr>
            <p:cNvPr id="28" name="Text Placeholder 14">
              <a:extLst>
                <a:ext uri="{FF2B5EF4-FFF2-40B4-BE49-F238E27FC236}">
                  <a16:creationId xmlns:a16="http://schemas.microsoft.com/office/drawing/2014/main" xmlns="" id="{7A7F6C08-9BE8-4609-B27D-D68DDAB763A3}"/>
                </a:ext>
              </a:extLst>
            </p:cNvPr>
            <p:cNvSpPr txBox="1">
              <a:spLocks/>
            </p:cNvSpPr>
            <p:nvPr/>
          </p:nvSpPr>
          <p:spPr>
            <a:xfrm>
              <a:off x="6369574" y="1676283"/>
              <a:ext cx="887568" cy="482705"/>
            </a:xfrm>
            <a:prstGeom prst="rect">
              <a:avLst/>
            </a:prstGeom>
          </p:spPr>
          <p:txBody>
            <a:bodyPr anchor="ct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pt-PT" sz="1400" b="1" dirty="0">
                  <a:solidFill>
                    <a:srgbClr val="2C004B"/>
                  </a:solidFill>
                </a:rPr>
                <a:t>03</a:t>
              </a:r>
            </a:p>
          </p:txBody>
        </p:sp>
      </p:grpSp>
      <p:grpSp>
        <p:nvGrpSpPr>
          <p:cNvPr id="29" name="Group 28">
            <a:extLst>
              <a:ext uri="{FF2B5EF4-FFF2-40B4-BE49-F238E27FC236}">
                <a16:creationId xmlns:a16="http://schemas.microsoft.com/office/drawing/2014/main" xmlns="" id="{11EEF4D5-4815-4248-AFF4-A3B0893BA6AE}"/>
              </a:ext>
            </a:extLst>
          </p:cNvPr>
          <p:cNvGrpSpPr>
            <a:grpSpLocks noChangeAspect="1"/>
          </p:cNvGrpSpPr>
          <p:nvPr/>
        </p:nvGrpSpPr>
        <p:grpSpPr>
          <a:xfrm>
            <a:off x="7087040" y="3242289"/>
            <a:ext cx="594360" cy="561572"/>
            <a:chOff x="6230534" y="1335315"/>
            <a:chExt cx="1204015" cy="1137595"/>
          </a:xfrm>
        </p:grpSpPr>
        <p:sp>
          <p:nvSpPr>
            <p:cNvPr id="30" name="Oval 20">
              <a:extLst>
                <a:ext uri="{FF2B5EF4-FFF2-40B4-BE49-F238E27FC236}">
                  <a16:creationId xmlns:a16="http://schemas.microsoft.com/office/drawing/2014/main" xmlns="" id="{65F1E6A8-6715-4312-882B-776264811647}"/>
                </a:ext>
              </a:extLst>
            </p:cNvPr>
            <p:cNvSpPr/>
            <p:nvPr/>
          </p:nvSpPr>
          <p:spPr>
            <a:xfrm>
              <a:off x="6230534" y="1335315"/>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900" dirty="0"/>
            </a:p>
          </p:txBody>
        </p:sp>
        <p:sp>
          <p:nvSpPr>
            <p:cNvPr id="31" name="Text Placeholder 14">
              <a:extLst>
                <a:ext uri="{FF2B5EF4-FFF2-40B4-BE49-F238E27FC236}">
                  <a16:creationId xmlns:a16="http://schemas.microsoft.com/office/drawing/2014/main" xmlns="" id="{B95A5F15-CA62-4E49-8AEF-C1A9A0086C3F}"/>
                </a:ext>
              </a:extLst>
            </p:cNvPr>
            <p:cNvSpPr txBox="1">
              <a:spLocks/>
            </p:cNvSpPr>
            <p:nvPr/>
          </p:nvSpPr>
          <p:spPr>
            <a:xfrm>
              <a:off x="6369574" y="1676283"/>
              <a:ext cx="887568" cy="482705"/>
            </a:xfrm>
            <a:prstGeom prst="rect">
              <a:avLst/>
            </a:prstGeom>
          </p:spPr>
          <p:txBody>
            <a:bodyPr anchor="ct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pt-PT" sz="1400" b="1" dirty="0">
                  <a:solidFill>
                    <a:srgbClr val="2C004B"/>
                  </a:solidFill>
                </a:rPr>
                <a:t>04</a:t>
              </a:r>
            </a:p>
          </p:txBody>
        </p:sp>
      </p:grpSp>
      <p:grpSp>
        <p:nvGrpSpPr>
          <p:cNvPr id="32" name="Group 31">
            <a:extLst>
              <a:ext uri="{FF2B5EF4-FFF2-40B4-BE49-F238E27FC236}">
                <a16:creationId xmlns:a16="http://schemas.microsoft.com/office/drawing/2014/main" xmlns="" id="{72594B11-398B-4F44-BD01-75E581F8C550}"/>
              </a:ext>
            </a:extLst>
          </p:cNvPr>
          <p:cNvGrpSpPr>
            <a:grpSpLocks noChangeAspect="1"/>
          </p:cNvGrpSpPr>
          <p:nvPr/>
        </p:nvGrpSpPr>
        <p:grpSpPr>
          <a:xfrm>
            <a:off x="7087040" y="3902289"/>
            <a:ext cx="594360" cy="561572"/>
            <a:chOff x="6230534" y="1335315"/>
            <a:chExt cx="1204015" cy="1137595"/>
          </a:xfrm>
        </p:grpSpPr>
        <p:sp>
          <p:nvSpPr>
            <p:cNvPr id="33" name="Oval 20">
              <a:extLst>
                <a:ext uri="{FF2B5EF4-FFF2-40B4-BE49-F238E27FC236}">
                  <a16:creationId xmlns:a16="http://schemas.microsoft.com/office/drawing/2014/main" xmlns="" id="{17E8B294-1CC0-4A4C-85F9-C7DB5881222A}"/>
                </a:ext>
              </a:extLst>
            </p:cNvPr>
            <p:cNvSpPr/>
            <p:nvPr/>
          </p:nvSpPr>
          <p:spPr>
            <a:xfrm>
              <a:off x="6230534" y="1335315"/>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900" dirty="0"/>
            </a:p>
          </p:txBody>
        </p:sp>
        <p:sp>
          <p:nvSpPr>
            <p:cNvPr id="34" name="Text Placeholder 14">
              <a:extLst>
                <a:ext uri="{FF2B5EF4-FFF2-40B4-BE49-F238E27FC236}">
                  <a16:creationId xmlns:a16="http://schemas.microsoft.com/office/drawing/2014/main" xmlns="" id="{09E1C985-F8CD-41D6-8959-B41A3B9513A3}"/>
                </a:ext>
              </a:extLst>
            </p:cNvPr>
            <p:cNvSpPr txBox="1">
              <a:spLocks/>
            </p:cNvSpPr>
            <p:nvPr/>
          </p:nvSpPr>
          <p:spPr>
            <a:xfrm>
              <a:off x="6369574" y="1662761"/>
              <a:ext cx="887568" cy="48270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pt-PT" sz="1400" b="1" dirty="0">
                  <a:solidFill>
                    <a:srgbClr val="2C004B"/>
                  </a:solidFill>
                </a:rPr>
                <a:t>05</a:t>
              </a:r>
            </a:p>
          </p:txBody>
        </p:sp>
      </p:grpSp>
      <p:grpSp>
        <p:nvGrpSpPr>
          <p:cNvPr id="35" name="Group 34">
            <a:extLst>
              <a:ext uri="{FF2B5EF4-FFF2-40B4-BE49-F238E27FC236}">
                <a16:creationId xmlns:a16="http://schemas.microsoft.com/office/drawing/2014/main" xmlns="" id="{4BD570E1-278A-405C-87FB-5B84C24FB095}"/>
              </a:ext>
            </a:extLst>
          </p:cNvPr>
          <p:cNvGrpSpPr>
            <a:grpSpLocks noChangeAspect="1"/>
          </p:cNvGrpSpPr>
          <p:nvPr/>
        </p:nvGrpSpPr>
        <p:grpSpPr>
          <a:xfrm>
            <a:off x="7087040" y="4562289"/>
            <a:ext cx="594360" cy="561572"/>
            <a:chOff x="6230534" y="1335315"/>
            <a:chExt cx="1204015" cy="1137595"/>
          </a:xfrm>
        </p:grpSpPr>
        <p:sp>
          <p:nvSpPr>
            <p:cNvPr id="36" name="Oval 20">
              <a:extLst>
                <a:ext uri="{FF2B5EF4-FFF2-40B4-BE49-F238E27FC236}">
                  <a16:creationId xmlns:a16="http://schemas.microsoft.com/office/drawing/2014/main" xmlns="" id="{D0AE255E-C288-43BF-AE52-2647828320B7}"/>
                </a:ext>
              </a:extLst>
            </p:cNvPr>
            <p:cNvSpPr/>
            <p:nvPr/>
          </p:nvSpPr>
          <p:spPr>
            <a:xfrm>
              <a:off x="6230534" y="1335315"/>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900"/>
            </a:p>
          </p:txBody>
        </p:sp>
        <p:sp>
          <p:nvSpPr>
            <p:cNvPr id="37" name="Text Placeholder 14">
              <a:extLst>
                <a:ext uri="{FF2B5EF4-FFF2-40B4-BE49-F238E27FC236}">
                  <a16:creationId xmlns:a16="http://schemas.microsoft.com/office/drawing/2014/main" xmlns="" id="{03DFDE39-148C-4885-818F-2927D7807DFE}"/>
                </a:ext>
              </a:extLst>
            </p:cNvPr>
            <p:cNvSpPr txBox="1">
              <a:spLocks/>
            </p:cNvSpPr>
            <p:nvPr/>
          </p:nvSpPr>
          <p:spPr>
            <a:xfrm>
              <a:off x="6369574" y="1676283"/>
              <a:ext cx="887568" cy="48270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pt-PT" sz="1400" b="1" dirty="0">
                  <a:solidFill>
                    <a:srgbClr val="2C004B"/>
                  </a:solidFill>
                </a:rPr>
                <a:t>06</a:t>
              </a:r>
            </a:p>
          </p:txBody>
        </p:sp>
      </p:grpSp>
      <p:grpSp>
        <p:nvGrpSpPr>
          <p:cNvPr id="38" name="Group 37">
            <a:extLst>
              <a:ext uri="{FF2B5EF4-FFF2-40B4-BE49-F238E27FC236}">
                <a16:creationId xmlns:a16="http://schemas.microsoft.com/office/drawing/2014/main" xmlns="" id="{05578C47-505C-43CD-8EE1-579AF2F3DC8A}"/>
              </a:ext>
            </a:extLst>
          </p:cNvPr>
          <p:cNvGrpSpPr>
            <a:grpSpLocks noChangeAspect="1"/>
          </p:cNvGrpSpPr>
          <p:nvPr/>
        </p:nvGrpSpPr>
        <p:grpSpPr>
          <a:xfrm>
            <a:off x="7087040" y="5222289"/>
            <a:ext cx="594360" cy="561572"/>
            <a:chOff x="6230534" y="1335315"/>
            <a:chExt cx="1204015" cy="1137595"/>
          </a:xfrm>
        </p:grpSpPr>
        <p:sp>
          <p:nvSpPr>
            <p:cNvPr id="39" name="Oval 20">
              <a:extLst>
                <a:ext uri="{FF2B5EF4-FFF2-40B4-BE49-F238E27FC236}">
                  <a16:creationId xmlns:a16="http://schemas.microsoft.com/office/drawing/2014/main" xmlns="" id="{B72D63E8-B1C0-40DE-9F7F-D13FE5A56C9D}"/>
                </a:ext>
              </a:extLst>
            </p:cNvPr>
            <p:cNvSpPr/>
            <p:nvPr/>
          </p:nvSpPr>
          <p:spPr>
            <a:xfrm>
              <a:off x="6230534" y="1335315"/>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900"/>
            </a:p>
          </p:txBody>
        </p:sp>
        <p:sp>
          <p:nvSpPr>
            <p:cNvPr id="40" name="Text Placeholder 14">
              <a:extLst>
                <a:ext uri="{FF2B5EF4-FFF2-40B4-BE49-F238E27FC236}">
                  <a16:creationId xmlns:a16="http://schemas.microsoft.com/office/drawing/2014/main" xmlns="" id="{1AC3DFA3-FA27-4997-A5ED-355E054783FE}"/>
                </a:ext>
              </a:extLst>
            </p:cNvPr>
            <p:cNvSpPr txBox="1">
              <a:spLocks/>
            </p:cNvSpPr>
            <p:nvPr/>
          </p:nvSpPr>
          <p:spPr>
            <a:xfrm>
              <a:off x="6369574" y="1676283"/>
              <a:ext cx="887568" cy="48270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pt-PT" sz="1400" b="1" dirty="0">
                  <a:solidFill>
                    <a:srgbClr val="2C004B"/>
                  </a:solidFill>
                </a:rPr>
                <a:t>07</a:t>
              </a:r>
            </a:p>
          </p:txBody>
        </p:sp>
      </p:grpSp>
      <p:grpSp>
        <p:nvGrpSpPr>
          <p:cNvPr id="41" name="Group 40">
            <a:extLst>
              <a:ext uri="{FF2B5EF4-FFF2-40B4-BE49-F238E27FC236}">
                <a16:creationId xmlns:a16="http://schemas.microsoft.com/office/drawing/2014/main" xmlns="" id="{D0DA5D86-A063-4EB2-B822-B4BFE2351FE6}"/>
              </a:ext>
            </a:extLst>
          </p:cNvPr>
          <p:cNvGrpSpPr>
            <a:grpSpLocks noChangeAspect="1"/>
          </p:cNvGrpSpPr>
          <p:nvPr/>
        </p:nvGrpSpPr>
        <p:grpSpPr>
          <a:xfrm>
            <a:off x="7087040" y="5882286"/>
            <a:ext cx="594360" cy="561572"/>
            <a:chOff x="6230534" y="1335315"/>
            <a:chExt cx="1204015" cy="1137595"/>
          </a:xfrm>
        </p:grpSpPr>
        <p:sp>
          <p:nvSpPr>
            <p:cNvPr id="42" name="Oval 20">
              <a:extLst>
                <a:ext uri="{FF2B5EF4-FFF2-40B4-BE49-F238E27FC236}">
                  <a16:creationId xmlns:a16="http://schemas.microsoft.com/office/drawing/2014/main" xmlns="" id="{F1C363A0-3646-4DCC-81DA-686AE2C3CC3C}"/>
                </a:ext>
              </a:extLst>
            </p:cNvPr>
            <p:cNvSpPr/>
            <p:nvPr/>
          </p:nvSpPr>
          <p:spPr>
            <a:xfrm>
              <a:off x="6230534" y="1335315"/>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900"/>
            </a:p>
          </p:txBody>
        </p:sp>
        <p:sp>
          <p:nvSpPr>
            <p:cNvPr id="43" name="Text Placeholder 14">
              <a:extLst>
                <a:ext uri="{FF2B5EF4-FFF2-40B4-BE49-F238E27FC236}">
                  <a16:creationId xmlns:a16="http://schemas.microsoft.com/office/drawing/2014/main" xmlns="" id="{25A4F313-C8B2-40B3-9EE5-A9CF4A261E83}"/>
                </a:ext>
              </a:extLst>
            </p:cNvPr>
            <p:cNvSpPr txBox="1">
              <a:spLocks/>
            </p:cNvSpPr>
            <p:nvPr/>
          </p:nvSpPr>
          <p:spPr>
            <a:xfrm>
              <a:off x="6369574" y="1676283"/>
              <a:ext cx="887568" cy="48270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pt-PT" sz="1400" b="1" dirty="0">
                  <a:solidFill>
                    <a:srgbClr val="2C004B"/>
                  </a:solidFill>
                </a:rPr>
                <a:t>08</a:t>
              </a:r>
            </a:p>
          </p:txBody>
        </p:sp>
      </p:grpSp>
      <p:sp>
        <p:nvSpPr>
          <p:cNvPr id="12" name="Text Placeholder 11">
            <a:extLst>
              <a:ext uri="{FF2B5EF4-FFF2-40B4-BE49-F238E27FC236}">
                <a16:creationId xmlns:a16="http://schemas.microsoft.com/office/drawing/2014/main" xmlns="" id="{C74F95F2-C547-4A56-9760-4988DBF39F46}"/>
              </a:ext>
            </a:extLst>
          </p:cNvPr>
          <p:cNvSpPr>
            <a:spLocks noGrp="1"/>
          </p:cNvSpPr>
          <p:nvPr>
            <p:ph type="body" sz="quarter" idx="11"/>
          </p:nvPr>
        </p:nvSpPr>
        <p:spPr>
          <a:xfrm>
            <a:off x="8075612" y="1268413"/>
            <a:ext cx="3708401" cy="555448"/>
          </a:xfrm>
        </p:spPr>
        <p:txBody>
          <a:bodyPr/>
          <a:lstStyle/>
          <a:p>
            <a:r>
              <a:rPr lang="en-US" dirty="0" smtClean="0"/>
              <a:t>Click to insert text</a:t>
            </a:r>
            <a:endParaRPr lang="pt-PT" dirty="0"/>
          </a:p>
        </p:txBody>
      </p:sp>
      <p:sp>
        <p:nvSpPr>
          <p:cNvPr id="44" name="Text Placeholder 43">
            <a:extLst>
              <a:ext uri="{FF2B5EF4-FFF2-40B4-BE49-F238E27FC236}">
                <a16:creationId xmlns:a16="http://schemas.microsoft.com/office/drawing/2014/main" xmlns="" id="{C544D014-09CE-46F6-A989-1CB3245B22F5}"/>
              </a:ext>
            </a:extLst>
          </p:cNvPr>
          <p:cNvSpPr>
            <a:spLocks noGrp="1"/>
          </p:cNvSpPr>
          <p:nvPr>
            <p:ph type="body" sz="quarter" idx="12"/>
          </p:nvPr>
        </p:nvSpPr>
        <p:spPr/>
        <p:txBody>
          <a:bodyPr/>
          <a:lstStyle/>
          <a:p>
            <a:r>
              <a:rPr lang="en-US" smtClean="0"/>
              <a:t>Click to insert text</a:t>
            </a:r>
            <a:endParaRPr lang="pt-PT" dirty="0"/>
          </a:p>
        </p:txBody>
      </p:sp>
      <p:sp>
        <p:nvSpPr>
          <p:cNvPr id="45" name="Text Placeholder 44">
            <a:extLst>
              <a:ext uri="{FF2B5EF4-FFF2-40B4-BE49-F238E27FC236}">
                <a16:creationId xmlns:a16="http://schemas.microsoft.com/office/drawing/2014/main" xmlns="" id="{72C7C3A7-798C-499D-9595-B4CD1642FE88}"/>
              </a:ext>
            </a:extLst>
          </p:cNvPr>
          <p:cNvSpPr>
            <a:spLocks noGrp="1"/>
          </p:cNvSpPr>
          <p:nvPr>
            <p:ph type="body" sz="quarter" idx="13"/>
          </p:nvPr>
        </p:nvSpPr>
        <p:spPr/>
        <p:txBody>
          <a:bodyPr/>
          <a:lstStyle/>
          <a:p>
            <a:r>
              <a:rPr lang="en-US" smtClean="0"/>
              <a:t>Click to insert text</a:t>
            </a:r>
            <a:endParaRPr lang="pt-PT" dirty="0"/>
          </a:p>
        </p:txBody>
      </p:sp>
      <p:sp>
        <p:nvSpPr>
          <p:cNvPr id="46" name="Text Placeholder 45">
            <a:extLst>
              <a:ext uri="{FF2B5EF4-FFF2-40B4-BE49-F238E27FC236}">
                <a16:creationId xmlns:a16="http://schemas.microsoft.com/office/drawing/2014/main" xmlns="" id="{E4867C47-A71D-48FE-A678-2FE13B673164}"/>
              </a:ext>
            </a:extLst>
          </p:cNvPr>
          <p:cNvSpPr>
            <a:spLocks noGrp="1"/>
          </p:cNvSpPr>
          <p:nvPr>
            <p:ph type="body" sz="quarter" idx="14"/>
          </p:nvPr>
        </p:nvSpPr>
        <p:spPr/>
        <p:txBody>
          <a:bodyPr/>
          <a:lstStyle/>
          <a:p>
            <a:r>
              <a:rPr lang="en-US" smtClean="0"/>
              <a:t>Click to insert text</a:t>
            </a:r>
            <a:endParaRPr lang="pt-PT" dirty="0"/>
          </a:p>
        </p:txBody>
      </p:sp>
      <p:sp>
        <p:nvSpPr>
          <p:cNvPr id="47" name="Text Placeholder 46">
            <a:extLst>
              <a:ext uri="{FF2B5EF4-FFF2-40B4-BE49-F238E27FC236}">
                <a16:creationId xmlns:a16="http://schemas.microsoft.com/office/drawing/2014/main" xmlns="" id="{162456EA-B1FB-41DE-9377-7CF7BFB0B9F9}"/>
              </a:ext>
            </a:extLst>
          </p:cNvPr>
          <p:cNvSpPr>
            <a:spLocks noGrp="1"/>
          </p:cNvSpPr>
          <p:nvPr>
            <p:ph type="body" sz="quarter" idx="15"/>
          </p:nvPr>
        </p:nvSpPr>
        <p:spPr/>
        <p:txBody>
          <a:bodyPr/>
          <a:lstStyle/>
          <a:p>
            <a:r>
              <a:rPr lang="en-US" smtClean="0"/>
              <a:t>Click to insert text</a:t>
            </a:r>
            <a:endParaRPr lang="pt-PT" dirty="0"/>
          </a:p>
        </p:txBody>
      </p:sp>
      <p:sp>
        <p:nvSpPr>
          <p:cNvPr id="48" name="Text Placeholder 47">
            <a:extLst>
              <a:ext uri="{FF2B5EF4-FFF2-40B4-BE49-F238E27FC236}">
                <a16:creationId xmlns:a16="http://schemas.microsoft.com/office/drawing/2014/main" xmlns="" id="{277F3960-F1C6-492E-BC78-9FFB78DD0C5B}"/>
              </a:ext>
            </a:extLst>
          </p:cNvPr>
          <p:cNvSpPr>
            <a:spLocks noGrp="1"/>
          </p:cNvSpPr>
          <p:nvPr>
            <p:ph type="body" sz="quarter" idx="16"/>
          </p:nvPr>
        </p:nvSpPr>
        <p:spPr/>
        <p:txBody>
          <a:bodyPr/>
          <a:lstStyle/>
          <a:p>
            <a:r>
              <a:rPr lang="en-US" smtClean="0"/>
              <a:t>Click to insert text</a:t>
            </a:r>
            <a:endParaRPr lang="pt-PT" dirty="0"/>
          </a:p>
        </p:txBody>
      </p:sp>
      <p:sp>
        <p:nvSpPr>
          <p:cNvPr id="49" name="Text Placeholder 48">
            <a:extLst>
              <a:ext uri="{FF2B5EF4-FFF2-40B4-BE49-F238E27FC236}">
                <a16:creationId xmlns:a16="http://schemas.microsoft.com/office/drawing/2014/main" xmlns="" id="{0617B05C-6062-4F6A-86F0-12018CDB94A0}"/>
              </a:ext>
            </a:extLst>
          </p:cNvPr>
          <p:cNvSpPr>
            <a:spLocks noGrp="1"/>
          </p:cNvSpPr>
          <p:nvPr>
            <p:ph type="body" sz="quarter" idx="17"/>
          </p:nvPr>
        </p:nvSpPr>
        <p:spPr/>
        <p:txBody>
          <a:bodyPr/>
          <a:lstStyle/>
          <a:p>
            <a:r>
              <a:rPr lang="en-US" smtClean="0"/>
              <a:t>Click to insert text</a:t>
            </a:r>
            <a:endParaRPr lang="pt-PT" dirty="0"/>
          </a:p>
        </p:txBody>
      </p:sp>
      <p:sp>
        <p:nvSpPr>
          <p:cNvPr id="50" name="Text Placeholder 49">
            <a:extLst>
              <a:ext uri="{FF2B5EF4-FFF2-40B4-BE49-F238E27FC236}">
                <a16:creationId xmlns:a16="http://schemas.microsoft.com/office/drawing/2014/main" xmlns="" id="{2E0E7CB1-1D6A-45D1-95FD-BAD97EB3841E}"/>
              </a:ext>
            </a:extLst>
          </p:cNvPr>
          <p:cNvSpPr>
            <a:spLocks noGrp="1"/>
          </p:cNvSpPr>
          <p:nvPr>
            <p:ph type="body" sz="quarter" idx="18"/>
          </p:nvPr>
        </p:nvSpPr>
        <p:spPr>
          <a:xfrm>
            <a:off x="8075612" y="5882286"/>
            <a:ext cx="3708401" cy="555448"/>
          </a:xfrm>
        </p:spPr>
        <p:txBody>
          <a:bodyPr/>
          <a:lstStyle/>
          <a:p>
            <a:r>
              <a:rPr lang="en-US" smtClean="0"/>
              <a:t>Click to insert text</a:t>
            </a:r>
            <a:endParaRPr lang="pt-PT" dirty="0"/>
          </a:p>
        </p:txBody>
      </p:sp>
      <p:sp>
        <p:nvSpPr>
          <p:cNvPr id="11" name="Title 10">
            <a:extLst>
              <a:ext uri="{FF2B5EF4-FFF2-40B4-BE49-F238E27FC236}">
                <a16:creationId xmlns:a16="http://schemas.microsoft.com/office/drawing/2014/main" xmlns="" id="{F6AFFA32-E50C-4DAD-84C6-7A1E1076758D}"/>
              </a:ext>
            </a:extLst>
          </p:cNvPr>
          <p:cNvSpPr>
            <a:spLocks noGrp="1"/>
          </p:cNvSpPr>
          <p:nvPr>
            <p:ph type="title"/>
          </p:nvPr>
        </p:nvSpPr>
        <p:spPr/>
        <p:txBody>
          <a:bodyPr/>
          <a:lstStyle/>
          <a:p>
            <a:r>
              <a:rPr lang="pt-PT" smtClean="0"/>
              <a:t>Click to insert title</a:t>
            </a:r>
            <a:endParaRPr lang="pt-PT" dirty="0"/>
          </a:p>
        </p:txBody>
      </p:sp>
    </p:spTree>
    <p:extLst>
      <p:ext uri="{BB962C8B-B14F-4D97-AF65-F5344CB8AC3E}">
        <p14:creationId xmlns:p14="http://schemas.microsoft.com/office/powerpoint/2010/main" val="1888094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xmlns="" id="{0AFA1266-C342-4169-A88F-97489206098B}"/>
              </a:ext>
            </a:extLst>
          </p:cNvPr>
          <p:cNvSpPr/>
          <p:nvPr/>
        </p:nvSpPr>
        <p:spPr>
          <a:xfrm>
            <a:off x="1504710" y="4906365"/>
            <a:ext cx="10279302" cy="1128258"/>
          </a:xfrm>
          <a:prstGeom prst="roundRect">
            <a:avLst>
              <a:gd name="adj" fmla="val 20384"/>
            </a:avLst>
          </a:prstGeom>
          <a:solidFill>
            <a:srgbClr val="9090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srgbClr val="FFFFFF"/>
              </a:solidFill>
              <a:effectLst/>
              <a:uLnTx/>
              <a:uFillTx/>
              <a:latin typeface="Arial"/>
              <a:ea typeface="+mn-ea"/>
              <a:cs typeface="+mn-cs"/>
            </a:endParaRPr>
          </a:p>
        </p:txBody>
      </p:sp>
      <p:sp>
        <p:nvSpPr>
          <p:cNvPr id="8" name="Rectangle: Rounded Corners 7">
            <a:extLst>
              <a:ext uri="{FF2B5EF4-FFF2-40B4-BE49-F238E27FC236}">
                <a16:creationId xmlns:a16="http://schemas.microsoft.com/office/drawing/2014/main" xmlns="" id="{138D5B75-435E-4E5B-BB10-0F50118C0ADB}"/>
              </a:ext>
            </a:extLst>
          </p:cNvPr>
          <p:cNvSpPr/>
          <p:nvPr/>
        </p:nvSpPr>
        <p:spPr>
          <a:xfrm>
            <a:off x="1504710" y="1910357"/>
            <a:ext cx="10279304" cy="1128258"/>
          </a:xfrm>
          <a:prstGeom prst="roundRect">
            <a:avLst>
              <a:gd name="adj" fmla="val 33616"/>
            </a:avLst>
          </a:pr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srgbClr val="FFFFFF"/>
              </a:solidFill>
              <a:effectLst/>
              <a:uLnTx/>
              <a:uFillTx/>
              <a:latin typeface="Arial"/>
              <a:ea typeface="+mn-ea"/>
              <a:cs typeface="+mn-cs"/>
            </a:endParaRPr>
          </a:p>
        </p:txBody>
      </p:sp>
      <p:graphicFrame>
        <p:nvGraphicFramePr>
          <p:cNvPr id="7" name="Table Placeholder 4">
            <a:extLst>
              <a:ext uri="{FF2B5EF4-FFF2-40B4-BE49-F238E27FC236}">
                <a16:creationId xmlns:a16="http://schemas.microsoft.com/office/drawing/2014/main" xmlns="" id="{06023993-9078-470E-80B8-AF177564FBDC}"/>
              </a:ext>
            </a:extLst>
          </p:cNvPr>
          <p:cNvGraphicFramePr>
            <a:graphicFrameLocks noGrp="1"/>
          </p:cNvGraphicFramePr>
          <p:nvPr>
            <p:ph type="tbl" sz="quarter" idx="17"/>
            <p:extLst>
              <p:ext uri="{D42A27DB-BD31-4B8C-83A1-F6EECF244321}">
                <p14:modId xmlns:p14="http://schemas.microsoft.com/office/powerpoint/2010/main" val="3184793236"/>
              </p:ext>
            </p:extLst>
          </p:nvPr>
        </p:nvGraphicFramePr>
        <p:xfrm>
          <a:off x="407989" y="2073275"/>
          <a:ext cx="11376023" cy="3887790"/>
        </p:xfrm>
        <a:graphic>
          <a:graphicData uri="http://schemas.openxmlformats.org/drawingml/2006/table">
            <a:tbl>
              <a:tblPr firstRow="1" bandRow="1">
                <a:tableStyleId>{5C22544A-7EE6-4342-B048-85BDC9FD1C3A}</a:tableStyleId>
              </a:tblPr>
              <a:tblGrid>
                <a:gridCol w="1098847">
                  <a:extLst>
                    <a:ext uri="{9D8B030D-6E8A-4147-A177-3AD203B41FA5}">
                      <a16:colId xmlns:a16="http://schemas.microsoft.com/office/drawing/2014/main" xmlns="" val="2607851620"/>
                    </a:ext>
                  </a:extLst>
                </a:gridCol>
                <a:gridCol w="1468168">
                  <a:extLst>
                    <a:ext uri="{9D8B030D-6E8A-4147-A177-3AD203B41FA5}">
                      <a16:colId xmlns:a16="http://schemas.microsoft.com/office/drawing/2014/main" xmlns="" val="1243403413"/>
                    </a:ext>
                  </a:extLst>
                </a:gridCol>
                <a:gridCol w="1468168">
                  <a:extLst>
                    <a:ext uri="{9D8B030D-6E8A-4147-A177-3AD203B41FA5}">
                      <a16:colId xmlns:a16="http://schemas.microsoft.com/office/drawing/2014/main" xmlns="" val="1389503925"/>
                    </a:ext>
                  </a:extLst>
                </a:gridCol>
                <a:gridCol w="1468168">
                  <a:extLst>
                    <a:ext uri="{9D8B030D-6E8A-4147-A177-3AD203B41FA5}">
                      <a16:colId xmlns:a16="http://schemas.microsoft.com/office/drawing/2014/main" xmlns="" val="3631262642"/>
                    </a:ext>
                  </a:extLst>
                </a:gridCol>
                <a:gridCol w="1468168">
                  <a:extLst>
                    <a:ext uri="{9D8B030D-6E8A-4147-A177-3AD203B41FA5}">
                      <a16:colId xmlns:a16="http://schemas.microsoft.com/office/drawing/2014/main" xmlns="" val="2121792064"/>
                    </a:ext>
                  </a:extLst>
                </a:gridCol>
                <a:gridCol w="1468168">
                  <a:extLst>
                    <a:ext uri="{9D8B030D-6E8A-4147-A177-3AD203B41FA5}">
                      <a16:colId xmlns:a16="http://schemas.microsoft.com/office/drawing/2014/main" xmlns="" val="2163038458"/>
                    </a:ext>
                  </a:extLst>
                </a:gridCol>
                <a:gridCol w="1468168">
                  <a:extLst>
                    <a:ext uri="{9D8B030D-6E8A-4147-A177-3AD203B41FA5}">
                      <a16:colId xmlns:a16="http://schemas.microsoft.com/office/drawing/2014/main" xmlns="" val="2134234959"/>
                    </a:ext>
                  </a:extLst>
                </a:gridCol>
                <a:gridCol w="1468168">
                  <a:extLst>
                    <a:ext uri="{9D8B030D-6E8A-4147-A177-3AD203B41FA5}">
                      <a16:colId xmlns:a16="http://schemas.microsoft.com/office/drawing/2014/main" xmlns="" val="1865152723"/>
                    </a:ext>
                  </a:extLst>
                </a:gridCol>
              </a:tblGrid>
              <a:tr h="532788">
                <a:tc>
                  <a:txBody>
                    <a:bodyPr/>
                    <a:lstStyle/>
                    <a:p>
                      <a:pPr algn="ctr"/>
                      <a:endParaRPr lang="en-US" sz="1200" noProof="0" dirty="0"/>
                    </a:p>
                  </a:txBody>
                  <a:tcPr marL="110322" marR="110322" marT="0" marB="0"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1400"/>
                        </a:lnSpc>
                      </a:pPr>
                      <a:r>
                        <a:rPr lang="en-US" sz="1400" b="1" noProof="0" dirty="0">
                          <a:solidFill>
                            <a:srgbClr val="2B0A3D"/>
                          </a:solidFill>
                        </a:rPr>
                        <a:t>TEXTE</a:t>
                      </a:r>
                    </a:p>
                  </a:txBody>
                  <a:tcPr marL="110322" marR="110322" marT="0" marB="0" anchor="ctr">
                    <a:lnL w="12700" cmpd="sng">
                      <a:noFill/>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1400"/>
                        </a:lnSpc>
                      </a:pPr>
                      <a:r>
                        <a:rPr lang="en-US" sz="1400" b="1" noProof="0" dirty="0" smtClean="0">
                          <a:solidFill>
                            <a:srgbClr val="2B0A3D"/>
                          </a:solidFill>
                        </a:rPr>
                        <a:t>TEXTE</a:t>
                      </a:r>
                      <a:endParaRPr lang="en-US" sz="1400" b="1" noProof="0" dirty="0">
                        <a:solidFill>
                          <a:srgbClr val="2B0A3D"/>
                        </a:solidFill>
                      </a:endParaRPr>
                    </a:p>
                  </a:txBody>
                  <a:tcPr marL="110322" marR="11032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1400"/>
                        </a:lnSpc>
                      </a:pPr>
                      <a:r>
                        <a:rPr lang="en-US" sz="1400" b="1" noProof="0" dirty="0">
                          <a:solidFill>
                            <a:srgbClr val="2B0A3D"/>
                          </a:solidFill>
                        </a:rPr>
                        <a:t>TEXTE</a:t>
                      </a:r>
                    </a:p>
                  </a:txBody>
                  <a:tcPr marL="110322" marR="11032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1400"/>
                        </a:lnSpc>
                      </a:pPr>
                      <a:r>
                        <a:rPr lang="en-US" sz="1400" b="1" noProof="0" dirty="0">
                          <a:solidFill>
                            <a:srgbClr val="2B0A3D"/>
                          </a:solidFill>
                        </a:rPr>
                        <a:t>TEXTE</a:t>
                      </a:r>
                    </a:p>
                  </a:txBody>
                  <a:tcPr marL="110322" marR="11032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ts val="1400"/>
                        </a:lnSpc>
                        <a:spcBef>
                          <a:spcPts val="0"/>
                        </a:spcBef>
                        <a:spcAft>
                          <a:spcPts val="0"/>
                        </a:spcAft>
                        <a:buClrTx/>
                        <a:buSzTx/>
                        <a:buFontTx/>
                        <a:buNone/>
                        <a:tabLst/>
                        <a:defRPr/>
                      </a:pPr>
                      <a:r>
                        <a:rPr lang="en-US" sz="1400" b="1" noProof="0" dirty="0">
                          <a:solidFill>
                            <a:srgbClr val="2B0A3D"/>
                          </a:solidFill>
                        </a:rPr>
                        <a:t>TEXTE</a:t>
                      </a:r>
                    </a:p>
                  </a:txBody>
                  <a:tcPr marL="110322" marR="11032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ts val="1400"/>
                        </a:lnSpc>
                        <a:spcBef>
                          <a:spcPts val="0"/>
                        </a:spcBef>
                        <a:spcAft>
                          <a:spcPts val="0"/>
                        </a:spcAft>
                        <a:buClrTx/>
                        <a:buSzTx/>
                        <a:buFontTx/>
                        <a:buNone/>
                        <a:tabLst/>
                        <a:defRPr/>
                      </a:pPr>
                      <a:r>
                        <a:rPr lang="en-US" sz="1400" b="1" noProof="0" dirty="0">
                          <a:solidFill>
                            <a:srgbClr val="2B0A3D"/>
                          </a:solidFill>
                        </a:rPr>
                        <a:t>TEXTE</a:t>
                      </a:r>
                    </a:p>
                  </a:txBody>
                  <a:tcPr marL="110322" marR="11032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ts val="1400"/>
                        </a:lnSpc>
                        <a:spcBef>
                          <a:spcPts val="0"/>
                        </a:spcBef>
                        <a:spcAft>
                          <a:spcPts val="0"/>
                        </a:spcAft>
                        <a:buClrTx/>
                        <a:buSzTx/>
                        <a:buFontTx/>
                        <a:buNone/>
                        <a:tabLst/>
                        <a:defRPr/>
                      </a:pPr>
                      <a:r>
                        <a:rPr lang="en-US" sz="1400" b="1" noProof="0" dirty="0">
                          <a:solidFill>
                            <a:srgbClr val="2B0A3D"/>
                          </a:solidFill>
                        </a:rPr>
                        <a:t>TEXTE</a:t>
                      </a:r>
                    </a:p>
                  </a:txBody>
                  <a:tcPr marL="110322" marR="11032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981481475"/>
                  </a:ext>
                </a:extLst>
              </a:tr>
              <a:tr h="847761">
                <a:tc>
                  <a:txBody>
                    <a:bodyPr/>
                    <a:lstStyle/>
                    <a:p>
                      <a:pPr algn="l">
                        <a:lnSpc>
                          <a:spcPts val="1400"/>
                        </a:lnSpc>
                      </a:pPr>
                      <a:r>
                        <a:rPr lang="en-US" sz="1200" b="1" noProof="0" dirty="0">
                          <a:solidFill>
                            <a:srgbClr val="434343"/>
                          </a:solidFill>
                          <a:latin typeface="+mn-lt"/>
                        </a:rPr>
                        <a:t>TEXTE</a:t>
                      </a:r>
                    </a:p>
                  </a:txBody>
                  <a:tcPr marL="183941" marR="110365" marT="0" marB="0" anchor="ctr">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l">
                        <a:lnSpc>
                          <a:spcPts val="1400"/>
                        </a:lnSpc>
                      </a:pPr>
                      <a:r>
                        <a:rPr lang="en-US" sz="1200" noProof="0" dirty="0" err="1">
                          <a:solidFill>
                            <a:schemeClr val="tx1"/>
                          </a:solidFill>
                          <a:latin typeface="+mn-lt"/>
                        </a:rPr>
                        <a:t>Exemple</a:t>
                      </a:r>
                      <a:r>
                        <a:rPr lang="en-US" sz="1200" noProof="0" dirty="0">
                          <a:solidFill>
                            <a:schemeClr val="tx1"/>
                          </a:solidFill>
                          <a:latin typeface="+mn-lt"/>
                        </a:rPr>
                        <a:t> </a:t>
                      </a:r>
                      <a:r>
                        <a:rPr lang="en-US" sz="1200" noProof="0" dirty="0" err="1">
                          <a:solidFill>
                            <a:schemeClr val="tx1"/>
                          </a:solidFill>
                          <a:latin typeface="+mn-lt"/>
                        </a:rPr>
                        <a:t>texte</a:t>
                      </a:r>
                      <a:endParaRPr lang="en-US" sz="1200" noProof="0" dirty="0">
                        <a:solidFill>
                          <a:schemeClr val="tx1"/>
                        </a:solidFill>
                        <a:latin typeface="+mn-lt"/>
                      </a:endParaRPr>
                    </a:p>
                  </a:txBody>
                  <a:tcPr marL="110322" marR="110322" marT="0" marB="0"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p>
                      <a:pPr marL="0" marR="0" lvl="0" indent="0" algn="l" defTabSz="914400" rtl="0" eaLnBrk="1" fontAlgn="auto" latinLnBrk="0" hangingPunct="1">
                        <a:lnSpc>
                          <a:spcPts val="1400"/>
                        </a:lnSpc>
                        <a:spcBef>
                          <a:spcPts val="0"/>
                        </a:spcBef>
                        <a:spcAft>
                          <a:spcPts val="0"/>
                        </a:spcAft>
                        <a:buClrTx/>
                        <a:buSzTx/>
                        <a:buFontTx/>
                        <a:buNone/>
                        <a:tabLst/>
                        <a:defRPr/>
                      </a:pPr>
                      <a:r>
                        <a:rPr kumimoji="0" lang="en-US" sz="1200" b="0" i="0" u="none" strike="noStrike" kern="1200" cap="none" spc="0" normalizeH="0" baseline="0" noProof="0" dirty="0" err="1">
                          <a:ln>
                            <a:noFill/>
                          </a:ln>
                          <a:solidFill>
                            <a:srgbClr val="434343"/>
                          </a:solidFill>
                          <a:effectLst/>
                          <a:uLnTx/>
                          <a:uFillTx/>
                          <a:latin typeface="+mn-lt"/>
                          <a:ea typeface="+mn-ea"/>
                          <a:cs typeface="+mn-cs"/>
                        </a:rPr>
                        <a:t>Exemple</a:t>
                      </a:r>
                      <a:r>
                        <a:rPr kumimoji="0" lang="en-US" sz="1200" b="0" i="0" u="none" strike="noStrike" kern="1200" cap="none" spc="0" normalizeH="0" baseline="0" noProof="0" dirty="0">
                          <a:ln>
                            <a:noFill/>
                          </a:ln>
                          <a:solidFill>
                            <a:srgbClr val="434343"/>
                          </a:solidFill>
                          <a:effectLst/>
                          <a:uLnTx/>
                          <a:uFillTx/>
                          <a:latin typeface="+mn-lt"/>
                          <a:ea typeface="+mn-ea"/>
                          <a:cs typeface="+mn-cs"/>
                        </a:rPr>
                        <a:t> </a:t>
                      </a:r>
                      <a:r>
                        <a:rPr kumimoji="0" lang="en-US" sz="1200" b="0" i="0" u="none" strike="noStrike" kern="1200" cap="none" spc="0" normalizeH="0" baseline="0" noProof="0" dirty="0" err="1">
                          <a:ln>
                            <a:noFill/>
                          </a:ln>
                          <a:solidFill>
                            <a:srgbClr val="434343"/>
                          </a:solidFill>
                          <a:effectLst/>
                          <a:uLnTx/>
                          <a:uFillTx/>
                          <a:latin typeface="+mn-lt"/>
                          <a:ea typeface="+mn-ea"/>
                          <a:cs typeface="+mn-cs"/>
                        </a:rPr>
                        <a:t>texte</a:t>
                      </a:r>
                      <a:endParaRPr kumimoji="0" lang="en-US" sz="1200" b="0" i="0" u="none" strike="noStrike" kern="1200" cap="none" spc="0" normalizeH="0" baseline="0" noProof="0" dirty="0">
                        <a:ln>
                          <a:noFill/>
                        </a:ln>
                        <a:solidFill>
                          <a:srgbClr val="434343"/>
                        </a:solidFill>
                        <a:effectLst/>
                        <a:uLnTx/>
                        <a:uFillTx/>
                        <a:latin typeface="+mn-lt"/>
                        <a:ea typeface="+mn-ea"/>
                        <a:cs typeface="+mn-cs"/>
                      </a:endParaRPr>
                    </a:p>
                  </a:txBody>
                  <a:tcPr marL="110322" marR="11032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p>
                      <a:pPr marL="0" marR="0" lvl="0" indent="0" algn="l" defTabSz="914400" rtl="0" eaLnBrk="1" fontAlgn="auto" latinLnBrk="0" hangingPunct="1">
                        <a:lnSpc>
                          <a:spcPts val="1400"/>
                        </a:lnSpc>
                        <a:spcBef>
                          <a:spcPts val="0"/>
                        </a:spcBef>
                        <a:spcAft>
                          <a:spcPts val="0"/>
                        </a:spcAft>
                        <a:buClrTx/>
                        <a:buSzTx/>
                        <a:buFontTx/>
                        <a:buNone/>
                        <a:tabLst/>
                        <a:defRPr/>
                      </a:pPr>
                      <a:r>
                        <a:rPr kumimoji="0" lang="en-US" sz="1200" b="0" i="0" u="none" strike="noStrike" kern="1200" cap="none" spc="0" normalizeH="0" baseline="0" noProof="0">
                          <a:ln>
                            <a:noFill/>
                          </a:ln>
                          <a:solidFill>
                            <a:srgbClr val="434343"/>
                          </a:solidFill>
                          <a:effectLst/>
                          <a:uLnTx/>
                          <a:uFillTx/>
                          <a:latin typeface="+mn-lt"/>
                          <a:ea typeface="+mn-ea"/>
                          <a:cs typeface="+mn-cs"/>
                        </a:rPr>
                        <a:t>Exemple texte</a:t>
                      </a:r>
                      <a:endParaRPr kumimoji="0" lang="en-US" sz="1200" b="0" i="0" u="none" strike="noStrike" kern="1200" cap="none" spc="0" normalizeH="0" baseline="0" noProof="0" dirty="0">
                        <a:ln>
                          <a:noFill/>
                        </a:ln>
                        <a:solidFill>
                          <a:srgbClr val="434343"/>
                        </a:solidFill>
                        <a:effectLst/>
                        <a:uLnTx/>
                        <a:uFillTx/>
                        <a:latin typeface="+mn-lt"/>
                        <a:ea typeface="+mn-ea"/>
                        <a:cs typeface="+mn-cs"/>
                      </a:endParaRPr>
                    </a:p>
                  </a:txBody>
                  <a:tcPr marL="110322" marR="11032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p>
                      <a:pPr marL="0" marR="0" lvl="0" indent="0" algn="l" defTabSz="914400" rtl="0" eaLnBrk="1" fontAlgn="auto" latinLnBrk="0" hangingPunct="1">
                        <a:lnSpc>
                          <a:spcPts val="1400"/>
                        </a:lnSpc>
                        <a:spcBef>
                          <a:spcPts val="0"/>
                        </a:spcBef>
                        <a:spcAft>
                          <a:spcPts val="0"/>
                        </a:spcAft>
                        <a:buClrTx/>
                        <a:buSzTx/>
                        <a:buFontTx/>
                        <a:buNone/>
                        <a:tabLst/>
                        <a:defRPr/>
                      </a:pPr>
                      <a:r>
                        <a:rPr kumimoji="0" lang="en-US" sz="1200" b="0" i="0" u="none" strike="noStrike" kern="1200" cap="none" spc="0" normalizeH="0" baseline="0" noProof="0">
                          <a:ln>
                            <a:noFill/>
                          </a:ln>
                          <a:solidFill>
                            <a:srgbClr val="434343"/>
                          </a:solidFill>
                          <a:effectLst/>
                          <a:uLnTx/>
                          <a:uFillTx/>
                          <a:latin typeface="+mn-lt"/>
                          <a:ea typeface="+mn-ea"/>
                          <a:cs typeface="+mn-cs"/>
                        </a:rPr>
                        <a:t>Exemple texte</a:t>
                      </a:r>
                      <a:endParaRPr kumimoji="0" lang="en-US" sz="1200" b="0" i="0" u="none" strike="noStrike" kern="1200" cap="none" spc="0" normalizeH="0" baseline="0" noProof="0" dirty="0">
                        <a:ln>
                          <a:noFill/>
                        </a:ln>
                        <a:solidFill>
                          <a:srgbClr val="434343"/>
                        </a:solidFill>
                        <a:effectLst/>
                        <a:uLnTx/>
                        <a:uFillTx/>
                        <a:latin typeface="+mn-lt"/>
                        <a:ea typeface="+mn-ea"/>
                        <a:cs typeface="+mn-cs"/>
                      </a:endParaRPr>
                    </a:p>
                  </a:txBody>
                  <a:tcPr marL="110322" marR="11032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p>
                      <a:pPr marL="0" marR="0" lvl="0" indent="0" algn="l" defTabSz="914400" rtl="0" eaLnBrk="1" fontAlgn="auto" latinLnBrk="0" hangingPunct="1">
                        <a:lnSpc>
                          <a:spcPts val="1400"/>
                        </a:lnSpc>
                        <a:spcBef>
                          <a:spcPts val="0"/>
                        </a:spcBef>
                        <a:spcAft>
                          <a:spcPts val="0"/>
                        </a:spcAft>
                        <a:buClrTx/>
                        <a:buSzTx/>
                        <a:buFontTx/>
                        <a:buNone/>
                        <a:tabLst/>
                        <a:defRPr/>
                      </a:pPr>
                      <a:r>
                        <a:rPr kumimoji="0" lang="en-US" sz="1200" b="0" i="0" u="none" strike="noStrike" kern="1200" cap="none" spc="0" normalizeH="0" baseline="0" noProof="0">
                          <a:ln>
                            <a:noFill/>
                          </a:ln>
                          <a:solidFill>
                            <a:srgbClr val="434343"/>
                          </a:solidFill>
                          <a:effectLst/>
                          <a:uLnTx/>
                          <a:uFillTx/>
                          <a:latin typeface="+mn-lt"/>
                          <a:ea typeface="+mn-ea"/>
                          <a:cs typeface="+mn-cs"/>
                        </a:rPr>
                        <a:t>Exemple texte</a:t>
                      </a:r>
                      <a:endParaRPr kumimoji="0" lang="en-US" sz="1200" b="0" i="0" u="none" strike="noStrike" kern="1200" cap="none" spc="0" normalizeH="0" baseline="0" noProof="0" dirty="0">
                        <a:ln>
                          <a:noFill/>
                        </a:ln>
                        <a:solidFill>
                          <a:srgbClr val="434343"/>
                        </a:solidFill>
                        <a:effectLst/>
                        <a:uLnTx/>
                        <a:uFillTx/>
                        <a:latin typeface="+mn-lt"/>
                        <a:ea typeface="+mn-ea"/>
                        <a:cs typeface="+mn-cs"/>
                      </a:endParaRPr>
                    </a:p>
                  </a:txBody>
                  <a:tcPr marL="110322" marR="11032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p>
                      <a:pPr marL="0" marR="0" lvl="0" indent="0" algn="l" defTabSz="914400" rtl="0" eaLnBrk="1" fontAlgn="auto" latinLnBrk="0" hangingPunct="1">
                        <a:lnSpc>
                          <a:spcPts val="1400"/>
                        </a:lnSpc>
                        <a:spcBef>
                          <a:spcPts val="0"/>
                        </a:spcBef>
                        <a:spcAft>
                          <a:spcPts val="0"/>
                        </a:spcAft>
                        <a:buClrTx/>
                        <a:buSzTx/>
                        <a:buFontTx/>
                        <a:buNone/>
                        <a:tabLst/>
                        <a:defRPr/>
                      </a:pPr>
                      <a:r>
                        <a:rPr kumimoji="0" lang="en-US" sz="1200" b="0" i="0" u="none" strike="noStrike" kern="1200" cap="none" spc="0" normalizeH="0" baseline="0" noProof="0">
                          <a:ln>
                            <a:noFill/>
                          </a:ln>
                          <a:solidFill>
                            <a:srgbClr val="434343"/>
                          </a:solidFill>
                          <a:effectLst/>
                          <a:uLnTx/>
                          <a:uFillTx/>
                          <a:latin typeface="+mn-lt"/>
                          <a:ea typeface="+mn-ea"/>
                          <a:cs typeface="+mn-cs"/>
                        </a:rPr>
                        <a:t>Exemple texte</a:t>
                      </a:r>
                      <a:endParaRPr kumimoji="0" lang="en-US" sz="1200" b="0" i="0" u="none" strike="noStrike" kern="1200" cap="none" spc="0" normalizeH="0" baseline="0" noProof="0" dirty="0">
                        <a:ln>
                          <a:noFill/>
                        </a:ln>
                        <a:solidFill>
                          <a:srgbClr val="434343"/>
                        </a:solidFill>
                        <a:effectLst/>
                        <a:uLnTx/>
                        <a:uFillTx/>
                        <a:latin typeface="+mn-lt"/>
                        <a:ea typeface="+mn-ea"/>
                        <a:cs typeface="+mn-cs"/>
                      </a:endParaRPr>
                    </a:p>
                  </a:txBody>
                  <a:tcPr marL="110322" marR="11032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p>
                      <a:pPr marL="0" marR="0" lvl="0" indent="0" algn="l" defTabSz="914400" rtl="0" eaLnBrk="1" fontAlgn="auto" latinLnBrk="0" hangingPunct="1">
                        <a:lnSpc>
                          <a:spcPts val="1400"/>
                        </a:lnSpc>
                        <a:spcBef>
                          <a:spcPts val="0"/>
                        </a:spcBef>
                        <a:spcAft>
                          <a:spcPts val="0"/>
                        </a:spcAft>
                        <a:buClrTx/>
                        <a:buSzTx/>
                        <a:buFontTx/>
                        <a:buNone/>
                        <a:tabLst/>
                        <a:defRPr/>
                      </a:pPr>
                      <a:r>
                        <a:rPr kumimoji="0" lang="en-US" sz="1200" b="0" i="0" u="none" strike="noStrike" kern="1200" cap="none" spc="0" normalizeH="0" baseline="0" noProof="0" dirty="0" err="1">
                          <a:ln>
                            <a:noFill/>
                          </a:ln>
                          <a:solidFill>
                            <a:srgbClr val="434343"/>
                          </a:solidFill>
                          <a:effectLst/>
                          <a:uLnTx/>
                          <a:uFillTx/>
                          <a:latin typeface="+mn-lt"/>
                          <a:ea typeface="+mn-ea"/>
                          <a:cs typeface="+mn-cs"/>
                        </a:rPr>
                        <a:t>Exemple</a:t>
                      </a:r>
                      <a:r>
                        <a:rPr kumimoji="0" lang="en-US" sz="1200" b="0" i="0" u="none" strike="noStrike" kern="1200" cap="none" spc="0" normalizeH="0" baseline="0" noProof="0" dirty="0">
                          <a:ln>
                            <a:noFill/>
                          </a:ln>
                          <a:solidFill>
                            <a:srgbClr val="434343"/>
                          </a:solidFill>
                          <a:effectLst/>
                          <a:uLnTx/>
                          <a:uFillTx/>
                          <a:latin typeface="+mn-lt"/>
                          <a:ea typeface="+mn-ea"/>
                          <a:cs typeface="+mn-cs"/>
                        </a:rPr>
                        <a:t> </a:t>
                      </a:r>
                      <a:r>
                        <a:rPr kumimoji="0" lang="en-US" sz="1200" b="0" i="0" u="none" strike="noStrike" kern="1200" cap="none" spc="0" normalizeH="0" baseline="0" noProof="0" dirty="0" err="1">
                          <a:ln>
                            <a:noFill/>
                          </a:ln>
                          <a:solidFill>
                            <a:srgbClr val="434343"/>
                          </a:solidFill>
                          <a:effectLst/>
                          <a:uLnTx/>
                          <a:uFillTx/>
                          <a:latin typeface="+mn-lt"/>
                          <a:ea typeface="+mn-ea"/>
                          <a:cs typeface="+mn-cs"/>
                        </a:rPr>
                        <a:t>texte</a:t>
                      </a:r>
                      <a:endParaRPr kumimoji="0" lang="en-US" sz="1200" b="0" i="0" u="none" strike="noStrike" kern="1200" cap="none" spc="0" normalizeH="0" baseline="0" noProof="0" dirty="0">
                        <a:ln>
                          <a:noFill/>
                        </a:ln>
                        <a:solidFill>
                          <a:srgbClr val="434343"/>
                        </a:solidFill>
                        <a:effectLst/>
                        <a:uLnTx/>
                        <a:uFillTx/>
                        <a:latin typeface="+mn-lt"/>
                        <a:ea typeface="+mn-ea"/>
                        <a:cs typeface="+mn-cs"/>
                      </a:endParaRPr>
                    </a:p>
                  </a:txBody>
                  <a:tcPr marL="110322" marR="11032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extLst>
                  <a:ext uri="{0D108BD9-81ED-4DB2-BD59-A6C34878D82A}">
                    <a16:rowId xmlns:a16="http://schemas.microsoft.com/office/drawing/2014/main" xmlns="" val="3590348787"/>
                  </a:ext>
                </a:extLst>
              </a:tr>
              <a:tr h="847761">
                <a:tc>
                  <a:txBody>
                    <a:bodyPr/>
                    <a:lstStyle/>
                    <a:p>
                      <a:pPr algn="l">
                        <a:lnSpc>
                          <a:spcPts val="1400"/>
                        </a:lnSpc>
                      </a:pPr>
                      <a:r>
                        <a:rPr lang="en-US" sz="1200" b="1" noProof="0" dirty="0">
                          <a:solidFill>
                            <a:srgbClr val="434343"/>
                          </a:solidFill>
                          <a:latin typeface="+mn-lt"/>
                        </a:rPr>
                        <a:t>TEXTE</a:t>
                      </a:r>
                    </a:p>
                  </a:txBody>
                  <a:tcPr marL="183941" marR="110365"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marL="0" marR="0" lvl="0" indent="0" algn="l" defTabSz="914400" rtl="0" eaLnBrk="1" fontAlgn="auto" latinLnBrk="0" hangingPunct="1">
                        <a:lnSpc>
                          <a:spcPts val="1400"/>
                        </a:lnSpc>
                        <a:spcBef>
                          <a:spcPts val="0"/>
                        </a:spcBef>
                        <a:spcAft>
                          <a:spcPts val="0"/>
                        </a:spcAft>
                        <a:buClrTx/>
                        <a:buSzTx/>
                        <a:buFontTx/>
                        <a:buNone/>
                        <a:tabLst/>
                        <a:defRPr/>
                      </a:pPr>
                      <a:r>
                        <a:rPr kumimoji="0" lang="en-US" sz="1200" b="0" i="0" u="none" strike="noStrike" kern="1200" cap="none" spc="0" normalizeH="0" baseline="0" noProof="0" dirty="0" err="1">
                          <a:ln>
                            <a:noFill/>
                          </a:ln>
                          <a:solidFill>
                            <a:srgbClr val="434343"/>
                          </a:solidFill>
                          <a:effectLst/>
                          <a:uLnTx/>
                          <a:uFillTx/>
                          <a:latin typeface="+mn-lt"/>
                          <a:ea typeface="+mn-ea"/>
                          <a:cs typeface="+mn-cs"/>
                        </a:rPr>
                        <a:t>Exemple</a:t>
                      </a:r>
                      <a:r>
                        <a:rPr kumimoji="0" lang="en-US" sz="1200" b="0" i="0" u="none" strike="noStrike" kern="1200" cap="none" spc="0" normalizeH="0" baseline="0" noProof="0" dirty="0">
                          <a:ln>
                            <a:noFill/>
                          </a:ln>
                          <a:solidFill>
                            <a:srgbClr val="434343"/>
                          </a:solidFill>
                          <a:effectLst/>
                          <a:uLnTx/>
                          <a:uFillTx/>
                          <a:latin typeface="+mn-lt"/>
                          <a:ea typeface="+mn-ea"/>
                          <a:cs typeface="+mn-cs"/>
                        </a:rPr>
                        <a:t> </a:t>
                      </a:r>
                      <a:r>
                        <a:rPr kumimoji="0" lang="en-US" sz="1200" b="0" i="0" u="none" strike="noStrike" kern="1200" cap="none" spc="0" normalizeH="0" baseline="0" noProof="0" dirty="0" err="1">
                          <a:ln>
                            <a:noFill/>
                          </a:ln>
                          <a:solidFill>
                            <a:srgbClr val="434343"/>
                          </a:solidFill>
                          <a:effectLst/>
                          <a:uLnTx/>
                          <a:uFillTx/>
                          <a:latin typeface="+mn-lt"/>
                          <a:ea typeface="+mn-ea"/>
                          <a:cs typeface="+mn-cs"/>
                        </a:rPr>
                        <a:t>texte</a:t>
                      </a:r>
                      <a:endParaRPr kumimoji="0" lang="en-US" sz="1200" b="0" i="0" u="none" strike="noStrike" kern="1200" cap="none" spc="0" normalizeH="0" baseline="0" noProof="0" dirty="0">
                        <a:ln>
                          <a:noFill/>
                        </a:ln>
                        <a:solidFill>
                          <a:srgbClr val="434343"/>
                        </a:solidFill>
                        <a:effectLst/>
                        <a:uLnTx/>
                        <a:uFillTx/>
                        <a:latin typeface="+mn-lt"/>
                        <a:ea typeface="+mn-ea"/>
                        <a:cs typeface="+mn-cs"/>
                      </a:endParaRPr>
                    </a:p>
                  </a:txBody>
                  <a:tcPr marL="110322" marR="110322" marT="0" marB="0"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6E7E7"/>
                    </a:solidFill>
                  </a:tcPr>
                </a:tc>
                <a:tc>
                  <a:txBody>
                    <a:bodyPr/>
                    <a:lstStyle/>
                    <a:p>
                      <a:pPr marL="0" marR="0" lvl="0" indent="0" algn="l" defTabSz="914400" rtl="0" eaLnBrk="1" fontAlgn="auto" latinLnBrk="0" hangingPunct="1">
                        <a:lnSpc>
                          <a:spcPts val="1400"/>
                        </a:lnSpc>
                        <a:spcBef>
                          <a:spcPts val="0"/>
                        </a:spcBef>
                        <a:spcAft>
                          <a:spcPts val="0"/>
                        </a:spcAft>
                        <a:buClrTx/>
                        <a:buSzTx/>
                        <a:buFontTx/>
                        <a:buNone/>
                        <a:tabLst/>
                        <a:defRPr/>
                      </a:pPr>
                      <a:r>
                        <a:rPr kumimoji="0" lang="en-US" sz="1200" b="0" i="0" u="none" strike="noStrike" kern="1200" cap="none" spc="0" normalizeH="0" baseline="0" noProof="0" dirty="0" err="1">
                          <a:ln>
                            <a:noFill/>
                          </a:ln>
                          <a:solidFill>
                            <a:srgbClr val="434343"/>
                          </a:solidFill>
                          <a:effectLst/>
                          <a:uLnTx/>
                          <a:uFillTx/>
                          <a:latin typeface="+mn-lt"/>
                          <a:ea typeface="+mn-ea"/>
                          <a:cs typeface="+mn-cs"/>
                        </a:rPr>
                        <a:t>Exemple</a:t>
                      </a:r>
                      <a:r>
                        <a:rPr kumimoji="0" lang="en-US" sz="1200" b="0" i="0" u="none" strike="noStrike" kern="1200" cap="none" spc="0" normalizeH="0" baseline="0" noProof="0" dirty="0">
                          <a:ln>
                            <a:noFill/>
                          </a:ln>
                          <a:solidFill>
                            <a:srgbClr val="434343"/>
                          </a:solidFill>
                          <a:effectLst/>
                          <a:uLnTx/>
                          <a:uFillTx/>
                          <a:latin typeface="+mn-lt"/>
                          <a:ea typeface="+mn-ea"/>
                          <a:cs typeface="+mn-cs"/>
                        </a:rPr>
                        <a:t> </a:t>
                      </a:r>
                      <a:r>
                        <a:rPr kumimoji="0" lang="en-US" sz="1200" b="0" i="0" u="none" strike="noStrike" kern="1200" cap="none" spc="0" normalizeH="0" baseline="0" noProof="0" dirty="0" err="1">
                          <a:ln>
                            <a:noFill/>
                          </a:ln>
                          <a:solidFill>
                            <a:srgbClr val="434343"/>
                          </a:solidFill>
                          <a:effectLst/>
                          <a:uLnTx/>
                          <a:uFillTx/>
                          <a:latin typeface="+mn-lt"/>
                          <a:ea typeface="+mn-ea"/>
                          <a:cs typeface="+mn-cs"/>
                        </a:rPr>
                        <a:t>texte</a:t>
                      </a:r>
                      <a:endParaRPr kumimoji="0" lang="en-US" sz="1200" b="0" i="0" u="none" strike="noStrike" kern="1200" cap="none" spc="0" normalizeH="0" baseline="0" noProof="0" dirty="0">
                        <a:ln>
                          <a:noFill/>
                        </a:ln>
                        <a:solidFill>
                          <a:srgbClr val="434343"/>
                        </a:solidFill>
                        <a:effectLst/>
                        <a:uLnTx/>
                        <a:uFillTx/>
                        <a:latin typeface="+mn-lt"/>
                        <a:ea typeface="+mn-ea"/>
                        <a:cs typeface="+mn-cs"/>
                      </a:endParaRPr>
                    </a:p>
                  </a:txBody>
                  <a:tcPr marL="110322" marR="11032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6E7E7"/>
                    </a:solidFill>
                  </a:tcPr>
                </a:tc>
                <a:tc>
                  <a:txBody>
                    <a:bodyPr/>
                    <a:lstStyle/>
                    <a:p>
                      <a:pPr marL="0" marR="0" lvl="0" indent="0" algn="l" defTabSz="914400" rtl="0" eaLnBrk="1" fontAlgn="auto" latinLnBrk="0" hangingPunct="1">
                        <a:lnSpc>
                          <a:spcPts val="1400"/>
                        </a:lnSpc>
                        <a:spcBef>
                          <a:spcPts val="0"/>
                        </a:spcBef>
                        <a:spcAft>
                          <a:spcPts val="0"/>
                        </a:spcAft>
                        <a:buClrTx/>
                        <a:buSzTx/>
                        <a:buFontTx/>
                        <a:buNone/>
                        <a:tabLst/>
                        <a:defRPr/>
                      </a:pPr>
                      <a:r>
                        <a:rPr kumimoji="0" lang="en-US" sz="1200" b="0" i="0" u="none" strike="noStrike" kern="1200" cap="none" spc="0" normalizeH="0" baseline="0" noProof="0" dirty="0" err="1">
                          <a:ln>
                            <a:noFill/>
                          </a:ln>
                          <a:solidFill>
                            <a:srgbClr val="434343"/>
                          </a:solidFill>
                          <a:effectLst/>
                          <a:uLnTx/>
                          <a:uFillTx/>
                          <a:latin typeface="+mn-lt"/>
                          <a:ea typeface="+mn-ea"/>
                          <a:cs typeface="+mn-cs"/>
                        </a:rPr>
                        <a:t>Exemple</a:t>
                      </a:r>
                      <a:r>
                        <a:rPr kumimoji="0" lang="en-US" sz="1200" b="0" i="0" u="none" strike="noStrike" kern="1200" cap="none" spc="0" normalizeH="0" baseline="0" noProof="0" dirty="0">
                          <a:ln>
                            <a:noFill/>
                          </a:ln>
                          <a:solidFill>
                            <a:srgbClr val="434343"/>
                          </a:solidFill>
                          <a:effectLst/>
                          <a:uLnTx/>
                          <a:uFillTx/>
                          <a:latin typeface="+mn-lt"/>
                          <a:ea typeface="+mn-ea"/>
                          <a:cs typeface="+mn-cs"/>
                        </a:rPr>
                        <a:t> </a:t>
                      </a:r>
                      <a:r>
                        <a:rPr kumimoji="0" lang="en-US" sz="1200" b="0" i="0" u="none" strike="noStrike" kern="1200" cap="none" spc="0" normalizeH="0" baseline="0" noProof="0" dirty="0" err="1">
                          <a:ln>
                            <a:noFill/>
                          </a:ln>
                          <a:solidFill>
                            <a:srgbClr val="434343"/>
                          </a:solidFill>
                          <a:effectLst/>
                          <a:uLnTx/>
                          <a:uFillTx/>
                          <a:latin typeface="+mn-lt"/>
                          <a:ea typeface="+mn-ea"/>
                          <a:cs typeface="+mn-cs"/>
                        </a:rPr>
                        <a:t>texte</a:t>
                      </a:r>
                      <a:endParaRPr kumimoji="0" lang="en-US" sz="1200" b="0" i="0" u="none" strike="noStrike" kern="1200" cap="none" spc="0" normalizeH="0" baseline="0" noProof="0" dirty="0">
                        <a:ln>
                          <a:noFill/>
                        </a:ln>
                        <a:solidFill>
                          <a:srgbClr val="434343"/>
                        </a:solidFill>
                        <a:effectLst/>
                        <a:uLnTx/>
                        <a:uFillTx/>
                        <a:latin typeface="+mn-lt"/>
                        <a:ea typeface="+mn-ea"/>
                        <a:cs typeface="+mn-cs"/>
                      </a:endParaRPr>
                    </a:p>
                  </a:txBody>
                  <a:tcPr marL="110322" marR="11032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6E7E7"/>
                    </a:solidFill>
                  </a:tcPr>
                </a:tc>
                <a:tc>
                  <a:txBody>
                    <a:bodyPr/>
                    <a:lstStyle/>
                    <a:p>
                      <a:pPr marL="0" marR="0" lvl="0" indent="0" algn="l" defTabSz="914400" rtl="0" eaLnBrk="1" fontAlgn="auto" latinLnBrk="0" hangingPunct="1">
                        <a:lnSpc>
                          <a:spcPts val="1400"/>
                        </a:lnSpc>
                        <a:spcBef>
                          <a:spcPts val="0"/>
                        </a:spcBef>
                        <a:spcAft>
                          <a:spcPts val="0"/>
                        </a:spcAft>
                        <a:buClrTx/>
                        <a:buSzTx/>
                        <a:buFontTx/>
                        <a:buNone/>
                        <a:tabLst/>
                        <a:defRPr/>
                      </a:pPr>
                      <a:r>
                        <a:rPr kumimoji="0" lang="en-US" sz="1200" b="0" i="0" u="none" strike="noStrike" kern="1200" cap="none" spc="0" normalizeH="0" baseline="0" noProof="0" dirty="0" err="1">
                          <a:ln>
                            <a:noFill/>
                          </a:ln>
                          <a:solidFill>
                            <a:srgbClr val="434343"/>
                          </a:solidFill>
                          <a:effectLst/>
                          <a:uLnTx/>
                          <a:uFillTx/>
                          <a:latin typeface="+mn-lt"/>
                          <a:ea typeface="+mn-ea"/>
                          <a:cs typeface="+mn-cs"/>
                        </a:rPr>
                        <a:t>Exemple</a:t>
                      </a:r>
                      <a:r>
                        <a:rPr kumimoji="0" lang="en-US" sz="1200" b="0" i="0" u="none" strike="noStrike" kern="1200" cap="none" spc="0" normalizeH="0" baseline="0" noProof="0" dirty="0">
                          <a:ln>
                            <a:noFill/>
                          </a:ln>
                          <a:solidFill>
                            <a:srgbClr val="434343"/>
                          </a:solidFill>
                          <a:effectLst/>
                          <a:uLnTx/>
                          <a:uFillTx/>
                          <a:latin typeface="+mn-lt"/>
                          <a:ea typeface="+mn-ea"/>
                          <a:cs typeface="+mn-cs"/>
                        </a:rPr>
                        <a:t> </a:t>
                      </a:r>
                      <a:r>
                        <a:rPr kumimoji="0" lang="en-US" sz="1200" b="0" i="0" u="none" strike="noStrike" kern="1200" cap="none" spc="0" normalizeH="0" baseline="0" noProof="0" dirty="0" err="1">
                          <a:ln>
                            <a:noFill/>
                          </a:ln>
                          <a:solidFill>
                            <a:srgbClr val="434343"/>
                          </a:solidFill>
                          <a:effectLst/>
                          <a:uLnTx/>
                          <a:uFillTx/>
                          <a:latin typeface="+mn-lt"/>
                          <a:ea typeface="+mn-ea"/>
                          <a:cs typeface="+mn-cs"/>
                        </a:rPr>
                        <a:t>texte</a:t>
                      </a:r>
                      <a:endParaRPr kumimoji="0" lang="en-US" sz="1200" b="0" i="0" u="none" strike="noStrike" kern="1200" cap="none" spc="0" normalizeH="0" baseline="0" noProof="0" dirty="0">
                        <a:ln>
                          <a:noFill/>
                        </a:ln>
                        <a:solidFill>
                          <a:srgbClr val="434343"/>
                        </a:solidFill>
                        <a:effectLst/>
                        <a:uLnTx/>
                        <a:uFillTx/>
                        <a:latin typeface="+mn-lt"/>
                        <a:ea typeface="+mn-ea"/>
                        <a:cs typeface="+mn-cs"/>
                      </a:endParaRPr>
                    </a:p>
                  </a:txBody>
                  <a:tcPr marL="110322" marR="11032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6E7E7"/>
                    </a:solidFill>
                  </a:tcPr>
                </a:tc>
                <a:tc>
                  <a:txBody>
                    <a:bodyPr/>
                    <a:lstStyle/>
                    <a:p>
                      <a:pPr marL="0" marR="0" lvl="0" indent="0" algn="l" defTabSz="914400" rtl="0" eaLnBrk="1" fontAlgn="auto" latinLnBrk="0" hangingPunct="1">
                        <a:lnSpc>
                          <a:spcPts val="1400"/>
                        </a:lnSpc>
                        <a:spcBef>
                          <a:spcPts val="0"/>
                        </a:spcBef>
                        <a:spcAft>
                          <a:spcPts val="0"/>
                        </a:spcAft>
                        <a:buClrTx/>
                        <a:buSzTx/>
                        <a:buFontTx/>
                        <a:buNone/>
                        <a:tabLst/>
                        <a:defRPr/>
                      </a:pPr>
                      <a:r>
                        <a:rPr kumimoji="0" lang="en-US" sz="1200" b="0" i="0" u="none" strike="noStrike" kern="1200" cap="none" spc="0" normalizeH="0" baseline="0" noProof="0" dirty="0" err="1">
                          <a:ln>
                            <a:noFill/>
                          </a:ln>
                          <a:solidFill>
                            <a:srgbClr val="434343"/>
                          </a:solidFill>
                          <a:effectLst/>
                          <a:uLnTx/>
                          <a:uFillTx/>
                          <a:latin typeface="+mn-lt"/>
                          <a:ea typeface="+mn-ea"/>
                          <a:cs typeface="+mn-cs"/>
                        </a:rPr>
                        <a:t>Exemple</a:t>
                      </a:r>
                      <a:r>
                        <a:rPr kumimoji="0" lang="en-US" sz="1200" b="0" i="0" u="none" strike="noStrike" kern="1200" cap="none" spc="0" normalizeH="0" baseline="0" noProof="0" dirty="0">
                          <a:ln>
                            <a:noFill/>
                          </a:ln>
                          <a:solidFill>
                            <a:srgbClr val="434343"/>
                          </a:solidFill>
                          <a:effectLst/>
                          <a:uLnTx/>
                          <a:uFillTx/>
                          <a:latin typeface="+mn-lt"/>
                          <a:ea typeface="+mn-ea"/>
                          <a:cs typeface="+mn-cs"/>
                        </a:rPr>
                        <a:t> </a:t>
                      </a:r>
                      <a:r>
                        <a:rPr kumimoji="0" lang="en-US" sz="1200" b="0" i="0" u="none" strike="noStrike" kern="1200" cap="none" spc="0" normalizeH="0" baseline="0" noProof="0" dirty="0" err="1">
                          <a:ln>
                            <a:noFill/>
                          </a:ln>
                          <a:solidFill>
                            <a:srgbClr val="434343"/>
                          </a:solidFill>
                          <a:effectLst/>
                          <a:uLnTx/>
                          <a:uFillTx/>
                          <a:latin typeface="+mn-lt"/>
                          <a:ea typeface="+mn-ea"/>
                          <a:cs typeface="+mn-cs"/>
                        </a:rPr>
                        <a:t>texte</a:t>
                      </a:r>
                      <a:endParaRPr kumimoji="0" lang="en-US" sz="1200" b="0" i="0" u="none" strike="noStrike" kern="1200" cap="none" spc="0" normalizeH="0" baseline="0" noProof="0" dirty="0">
                        <a:ln>
                          <a:noFill/>
                        </a:ln>
                        <a:solidFill>
                          <a:srgbClr val="434343"/>
                        </a:solidFill>
                        <a:effectLst/>
                        <a:uLnTx/>
                        <a:uFillTx/>
                        <a:latin typeface="+mn-lt"/>
                        <a:ea typeface="+mn-ea"/>
                        <a:cs typeface="+mn-cs"/>
                      </a:endParaRPr>
                    </a:p>
                  </a:txBody>
                  <a:tcPr marL="110322" marR="11032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6E7E7"/>
                    </a:solidFill>
                  </a:tcPr>
                </a:tc>
                <a:tc>
                  <a:txBody>
                    <a:bodyPr/>
                    <a:lstStyle/>
                    <a:p>
                      <a:pPr marL="0" marR="0" lvl="0" indent="0" algn="l" defTabSz="914400" rtl="0" eaLnBrk="1" fontAlgn="auto" latinLnBrk="0" hangingPunct="1">
                        <a:lnSpc>
                          <a:spcPts val="1400"/>
                        </a:lnSpc>
                        <a:spcBef>
                          <a:spcPts val="0"/>
                        </a:spcBef>
                        <a:spcAft>
                          <a:spcPts val="0"/>
                        </a:spcAft>
                        <a:buClrTx/>
                        <a:buSzTx/>
                        <a:buFontTx/>
                        <a:buNone/>
                        <a:tabLst/>
                        <a:defRPr/>
                      </a:pPr>
                      <a:r>
                        <a:rPr kumimoji="0" lang="en-US" sz="1200" b="0" i="0" u="none" strike="noStrike" kern="1200" cap="none" spc="0" normalizeH="0" baseline="0" noProof="0" dirty="0" err="1">
                          <a:ln>
                            <a:noFill/>
                          </a:ln>
                          <a:solidFill>
                            <a:srgbClr val="434343"/>
                          </a:solidFill>
                          <a:effectLst/>
                          <a:uLnTx/>
                          <a:uFillTx/>
                          <a:latin typeface="+mn-lt"/>
                          <a:ea typeface="+mn-ea"/>
                          <a:cs typeface="+mn-cs"/>
                        </a:rPr>
                        <a:t>Exemple</a:t>
                      </a:r>
                      <a:r>
                        <a:rPr kumimoji="0" lang="en-US" sz="1200" b="0" i="0" u="none" strike="noStrike" kern="1200" cap="none" spc="0" normalizeH="0" baseline="0" noProof="0" dirty="0">
                          <a:ln>
                            <a:noFill/>
                          </a:ln>
                          <a:solidFill>
                            <a:srgbClr val="434343"/>
                          </a:solidFill>
                          <a:effectLst/>
                          <a:uLnTx/>
                          <a:uFillTx/>
                          <a:latin typeface="+mn-lt"/>
                          <a:ea typeface="+mn-ea"/>
                          <a:cs typeface="+mn-cs"/>
                        </a:rPr>
                        <a:t> </a:t>
                      </a:r>
                      <a:r>
                        <a:rPr kumimoji="0" lang="en-US" sz="1200" b="0" i="0" u="none" strike="noStrike" kern="1200" cap="none" spc="0" normalizeH="0" baseline="0" noProof="0" dirty="0" err="1">
                          <a:ln>
                            <a:noFill/>
                          </a:ln>
                          <a:solidFill>
                            <a:srgbClr val="434343"/>
                          </a:solidFill>
                          <a:effectLst/>
                          <a:uLnTx/>
                          <a:uFillTx/>
                          <a:latin typeface="+mn-lt"/>
                          <a:ea typeface="+mn-ea"/>
                          <a:cs typeface="+mn-cs"/>
                        </a:rPr>
                        <a:t>texte</a:t>
                      </a:r>
                      <a:endParaRPr kumimoji="0" lang="en-US" sz="1200" b="0" i="0" u="none" strike="noStrike" kern="1200" cap="none" spc="0" normalizeH="0" baseline="0" noProof="0" dirty="0">
                        <a:ln>
                          <a:noFill/>
                        </a:ln>
                        <a:solidFill>
                          <a:srgbClr val="434343"/>
                        </a:solidFill>
                        <a:effectLst/>
                        <a:uLnTx/>
                        <a:uFillTx/>
                        <a:latin typeface="+mn-lt"/>
                        <a:ea typeface="+mn-ea"/>
                        <a:cs typeface="+mn-cs"/>
                      </a:endParaRPr>
                    </a:p>
                  </a:txBody>
                  <a:tcPr marL="110322" marR="11032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6E7E7"/>
                    </a:solidFill>
                  </a:tcPr>
                </a:tc>
                <a:tc>
                  <a:txBody>
                    <a:bodyPr/>
                    <a:lstStyle/>
                    <a:p>
                      <a:pPr marL="0" marR="0" lvl="0" indent="0" algn="l" defTabSz="914400" rtl="0" eaLnBrk="1" fontAlgn="auto" latinLnBrk="0" hangingPunct="1">
                        <a:lnSpc>
                          <a:spcPts val="1400"/>
                        </a:lnSpc>
                        <a:spcBef>
                          <a:spcPts val="0"/>
                        </a:spcBef>
                        <a:spcAft>
                          <a:spcPts val="0"/>
                        </a:spcAft>
                        <a:buClrTx/>
                        <a:buSzTx/>
                        <a:buFontTx/>
                        <a:buNone/>
                        <a:tabLst/>
                        <a:defRPr/>
                      </a:pPr>
                      <a:r>
                        <a:rPr kumimoji="0" lang="en-US" sz="1200" b="0" i="0" u="none" strike="noStrike" kern="1200" cap="none" spc="0" normalizeH="0" baseline="0" noProof="0" dirty="0" err="1">
                          <a:ln>
                            <a:noFill/>
                          </a:ln>
                          <a:solidFill>
                            <a:srgbClr val="434343"/>
                          </a:solidFill>
                          <a:effectLst/>
                          <a:uLnTx/>
                          <a:uFillTx/>
                          <a:latin typeface="+mn-lt"/>
                          <a:ea typeface="+mn-ea"/>
                          <a:cs typeface="+mn-cs"/>
                        </a:rPr>
                        <a:t>Exemple</a:t>
                      </a:r>
                      <a:r>
                        <a:rPr kumimoji="0" lang="en-US" sz="1200" b="0" i="0" u="none" strike="noStrike" kern="1200" cap="none" spc="0" normalizeH="0" baseline="0" noProof="0" dirty="0">
                          <a:ln>
                            <a:noFill/>
                          </a:ln>
                          <a:solidFill>
                            <a:srgbClr val="434343"/>
                          </a:solidFill>
                          <a:effectLst/>
                          <a:uLnTx/>
                          <a:uFillTx/>
                          <a:latin typeface="+mn-lt"/>
                          <a:ea typeface="+mn-ea"/>
                          <a:cs typeface="+mn-cs"/>
                        </a:rPr>
                        <a:t> </a:t>
                      </a:r>
                      <a:r>
                        <a:rPr kumimoji="0" lang="en-US" sz="1200" b="0" i="0" u="none" strike="noStrike" kern="1200" cap="none" spc="0" normalizeH="0" baseline="0" noProof="0" dirty="0" err="1">
                          <a:ln>
                            <a:noFill/>
                          </a:ln>
                          <a:solidFill>
                            <a:srgbClr val="434343"/>
                          </a:solidFill>
                          <a:effectLst/>
                          <a:uLnTx/>
                          <a:uFillTx/>
                          <a:latin typeface="+mn-lt"/>
                          <a:ea typeface="+mn-ea"/>
                          <a:cs typeface="+mn-cs"/>
                        </a:rPr>
                        <a:t>texte</a:t>
                      </a:r>
                      <a:endParaRPr kumimoji="0" lang="en-US" sz="1200" b="0" i="0" u="none" strike="noStrike" kern="1200" cap="none" spc="0" normalizeH="0" baseline="0" noProof="0" dirty="0">
                        <a:ln>
                          <a:noFill/>
                        </a:ln>
                        <a:solidFill>
                          <a:srgbClr val="434343"/>
                        </a:solidFill>
                        <a:effectLst/>
                        <a:uLnTx/>
                        <a:uFillTx/>
                        <a:latin typeface="+mn-lt"/>
                        <a:ea typeface="+mn-ea"/>
                        <a:cs typeface="+mn-cs"/>
                      </a:endParaRPr>
                    </a:p>
                  </a:txBody>
                  <a:tcPr marL="110322" marR="11032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6E7E7"/>
                    </a:solidFill>
                  </a:tcPr>
                </a:tc>
                <a:extLst>
                  <a:ext uri="{0D108BD9-81ED-4DB2-BD59-A6C34878D82A}">
                    <a16:rowId xmlns:a16="http://schemas.microsoft.com/office/drawing/2014/main" xmlns="" val="874772154"/>
                  </a:ext>
                </a:extLst>
              </a:tr>
              <a:tr h="811719">
                <a:tc>
                  <a:txBody>
                    <a:bodyPr/>
                    <a:lstStyle/>
                    <a:p>
                      <a:pPr algn="l">
                        <a:lnSpc>
                          <a:spcPts val="1400"/>
                        </a:lnSpc>
                      </a:pPr>
                      <a:r>
                        <a:rPr lang="en-US" sz="1200" b="1" noProof="0" dirty="0">
                          <a:solidFill>
                            <a:srgbClr val="434343"/>
                          </a:solidFill>
                          <a:latin typeface="+mn-lt"/>
                        </a:rPr>
                        <a:t>TEXTE</a:t>
                      </a:r>
                    </a:p>
                  </a:txBody>
                  <a:tcPr marL="183941" marR="110365"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marL="0" marR="0" lvl="0" indent="0" algn="l" defTabSz="914400" rtl="0" eaLnBrk="1" fontAlgn="auto" latinLnBrk="0" hangingPunct="1">
                        <a:lnSpc>
                          <a:spcPts val="1400"/>
                        </a:lnSpc>
                        <a:spcBef>
                          <a:spcPts val="0"/>
                        </a:spcBef>
                        <a:spcAft>
                          <a:spcPts val="0"/>
                        </a:spcAft>
                        <a:buClrTx/>
                        <a:buSzTx/>
                        <a:buFontTx/>
                        <a:buNone/>
                        <a:tabLst/>
                        <a:defRPr/>
                      </a:pPr>
                      <a:r>
                        <a:rPr kumimoji="0" lang="en-US" sz="1200" b="0" i="0" u="none" strike="noStrike" kern="1200" cap="none" spc="0" normalizeH="0" baseline="0" noProof="0" dirty="0" err="1">
                          <a:ln>
                            <a:noFill/>
                          </a:ln>
                          <a:solidFill>
                            <a:srgbClr val="434343"/>
                          </a:solidFill>
                          <a:effectLst/>
                          <a:uLnTx/>
                          <a:uFillTx/>
                          <a:latin typeface="+mn-lt"/>
                          <a:ea typeface="+mn-ea"/>
                          <a:cs typeface="+mn-cs"/>
                        </a:rPr>
                        <a:t>Exemple</a:t>
                      </a:r>
                      <a:r>
                        <a:rPr kumimoji="0" lang="en-US" sz="1200" b="0" i="0" u="none" strike="noStrike" kern="1200" cap="none" spc="0" normalizeH="0" baseline="0" noProof="0" dirty="0">
                          <a:ln>
                            <a:noFill/>
                          </a:ln>
                          <a:solidFill>
                            <a:srgbClr val="434343"/>
                          </a:solidFill>
                          <a:effectLst/>
                          <a:uLnTx/>
                          <a:uFillTx/>
                          <a:latin typeface="+mn-lt"/>
                          <a:ea typeface="+mn-ea"/>
                          <a:cs typeface="+mn-cs"/>
                        </a:rPr>
                        <a:t> </a:t>
                      </a:r>
                      <a:r>
                        <a:rPr kumimoji="0" lang="en-US" sz="1200" b="0" i="0" u="none" strike="noStrike" kern="1200" cap="none" spc="0" normalizeH="0" baseline="0" noProof="0" dirty="0" err="1">
                          <a:ln>
                            <a:noFill/>
                          </a:ln>
                          <a:solidFill>
                            <a:srgbClr val="434343"/>
                          </a:solidFill>
                          <a:effectLst/>
                          <a:uLnTx/>
                          <a:uFillTx/>
                          <a:latin typeface="+mn-lt"/>
                          <a:ea typeface="+mn-ea"/>
                          <a:cs typeface="+mn-cs"/>
                        </a:rPr>
                        <a:t>texte</a:t>
                      </a:r>
                      <a:endParaRPr kumimoji="0" lang="en-US" sz="1200" b="0" i="0" u="none" strike="noStrike" kern="1200" cap="none" spc="0" normalizeH="0" baseline="0" noProof="0" dirty="0">
                        <a:ln>
                          <a:noFill/>
                        </a:ln>
                        <a:solidFill>
                          <a:srgbClr val="434343"/>
                        </a:solidFill>
                        <a:effectLst/>
                        <a:uLnTx/>
                        <a:uFillTx/>
                        <a:latin typeface="+mn-lt"/>
                        <a:ea typeface="+mn-ea"/>
                        <a:cs typeface="+mn-cs"/>
                      </a:endParaRPr>
                    </a:p>
                  </a:txBody>
                  <a:tcPr marL="110322" marR="110322" marT="0" marB="0"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p>
                      <a:pPr marL="0" marR="0" lvl="0" indent="0" algn="l" defTabSz="914400" rtl="0" eaLnBrk="1" fontAlgn="auto" latinLnBrk="0" hangingPunct="1">
                        <a:lnSpc>
                          <a:spcPts val="1400"/>
                        </a:lnSpc>
                        <a:spcBef>
                          <a:spcPts val="0"/>
                        </a:spcBef>
                        <a:spcAft>
                          <a:spcPts val="0"/>
                        </a:spcAft>
                        <a:buClrTx/>
                        <a:buSzTx/>
                        <a:buFontTx/>
                        <a:buNone/>
                        <a:tabLst/>
                        <a:defRPr/>
                      </a:pPr>
                      <a:r>
                        <a:rPr kumimoji="0" lang="en-US" sz="1200" b="0" i="0" u="none" strike="noStrike" kern="1200" cap="none" spc="0" normalizeH="0" baseline="0" noProof="0" dirty="0" err="1">
                          <a:ln>
                            <a:noFill/>
                          </a:ln>
                          <a:solidFill>
                            <a:srgbClr val="434343"/>
                          </a:solidFill>
                          <a:effectLst/>
                          <a:uLnTx/>
                          <a:uFillTx/>
                          <a:latin typeface="+mn-lt"/>
                          <a:ea typeface="+mn-ea"/>
                          <a:cs typeface="+mn-cs"/>
                        </a:rPr>
                        <a:t>Exemple</a:t>
                      </a:r>
                      <a:r>
                        <a:rPr kumimoji="0" lang="en-US" sz="1200" b="0" i="0" u="none" strike="noStrike" kern="1200" cap="none" spc="0" normalizeH="0" baseline="0" noProof="0" dirty="0">
                          <a:ln>
                            <a:noFill/>
                          </a:ln>
                          <a:solidFill>
                            <a:srgbClr val="434343"/>
                          </a:solidFill>
                          <a:effectLst/>
                          <a:uLnTx/>
                          <a:uFillTx/>
                          <a:latin typeface="+mn-lt"/>
                          <a:ea typeface="+mn-ea"/>
                          <a:cs typeface="+mn-cs"/>
                        </a:rPr>
                        <a:t> </a:t>
                      </a:r>
                      <a:r>
                        <a:rPr kumimoji="0" lang="en-US" sz="1200" b="0" i="0" u="none" strike="noStrike" kern="1200" cap="none" spc="0" normalizeH="0" baseline="0" noProof="0" dirty="0" err="1">
                          <a:ln>
                            <a:noFill/>
                          </a:ln>
                          <a:solidFill>
                            <a:srgbClr val="434343"/>
                          </a:solidFill>
                          <a:effectLst/>
                          <a:uLnTx/>
                          <a:uFillTx/>
                          <a:latin typeface="+mn-lt"/>
                          <a:ea typeface="+mn-ea"/>
                          <a:cs typeface="+mn-cs"/>
                        </a:rPr>
                        <a:t>texte</a:t>
                      </a:r>
                      <a:endParaRPr kumimoji="0" lang="en-US" sz="1200" b="0" i="0" u="none" strike="noStrike" kern="1200" cap="none" spc="0" normalizeH="0" baseline="0" noProof="0" dirty="0">
                        <a:ln>
                          <a:noFill/>
                        </a:ln>
                        <a:solidFill>
                          <a:srgbClr val="434343"/>
                        </a:solidFill>
                        <a:effectLst/>
                        <a:uLnTx/>
                        <a:uFillTx/>
                        <a:latin typeface="+mn-lt"/>
                        <a:ea typeface="+mn-ea"/>
                        <a:cs typeface="+mn-cs"/>
                      </a:endParaRPr>
                    </a:p>
                  </a:txBody>
                  <a:tcPr marL="110322" marR="11032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p>
                      <a:pPr marL="0" marR="0" lvl="0" indent="0" algn="l" defTabSz="914400" rtl="0" eaLnBrk="1" fontAlgn="auto" latinLnBrk="0" hangingPunct="1">
                        <a:lnSpc>
                          <a:spcPts val="1400"/>
                        </a:lnSpc>
                        <a:spcBef>
                          <a:spcPts val="0"/>
                        </a:spcBef>
                        <a:spcAft>
                          <a:spcPts val="0"/>
                        </a:spcAft>
                        <a:buClrTx/>
                        <a:buSzTx/>
                        <a:buFontTx/>
                        <a:buNone/>
                        <a:tabLst/>
                        <a:defRPr/>
                      </a:pPr>
                      <a:r>
                        <a:rPr kumimoji="0" lang="en-US" sz="1200" b="0" i="0" u="none" strike="noStrike" kern="1200" cap="none" spc="0" normalizeH="0" baseline="0" noProof="0" dirty="0" err="1">
                          <a:ln>
                            <a:noFill/>
                          </a:ln>
                          <a:solidFill>
                            <a:srgbClr val="434343"/>
                          </a:solidFill>
                          <a:effectLst/>
                          <a:uLnTx/>
                          <a:uFillTx/>
                          <a:latin typeface="+mn-lt"/>
                          <a:ea typeface="+mn-ea"/>
                          <a:cs typeface="+mn-cs"/>
                        </a:rPr>
                        <a:t>Exemple</a:t>
                      </a:r>
                      <a:r>
                        <a:rPr kumimoji="0" lang="en-US" sz="1200" b="0" i="0" u="none" strike="noStrike" kern="1200" cap="none" spc="0" normalizeH="0" baseline="0" noProof="0" dirty="0">
                          <a:ln>
                            <a:noFill/>
                          </a:ln>
                          <a:solidFill>
                            <a:srgbClr val="434343"/>
                          </a:solidFill>
                          <a:effectLst/>
                          <a:uLnTx/>
                          <a:uFillTx/>
                          <a:latin typeface="+mn-lt"/>
                          <a:ea typeface="+mn-ea"/>
                          <a:cs typeface="+mn-cs"/>
                        </a:rPr>
                        <a:t> </a:t>
                      </a:r>
                      <a:r>
                        <a:rPr kumimoji="0" lang="en-US" sz="1200" b="0" i="0" u="none" strike="noStrike" kern="1200" cap="none" spc="0" normalizeH="0" baseline="0" noProof="0" dirty="0" err="1">
                          <a:ln>
                            <a:noFill/>
                          </a:ln>
                          <a:solidFill>
                            <a:srgbClr val="434343"/>
                          </a:solidFill>
                          <a:effectLst/>
                          <a:uLnTx/>
                          <a:uFillTx/>
                          <a:latin typeface="+mn-lt"/>
                          <a:ea typeface="+mn-ea"/>
                          <a:cs typeface="+mn-cs"/>
                        </a:rPr>
                        <a:t>texte</a:t>
                      </a:r>
                      <a:endParaRPr kumimoji="0" lang="en-US" sz="1200" b="0" i="0" u="none" strike="noStrike" kern="1200" cap="none" spc="0" normalizeH="0" baseline="0" noProof="0" dirty="0">
                        <a:ln>
                          <a:noFill/>
                        </a:ln>
                        <a:solidFill>
                          <a:srgbClr val="434343"/>
                        </a:solidFill>
                        <a:effectLst/>
                        <a:uLnTx/>
                        <a:uFillTx/>
                        <a:latin typeface="+mn-lt"/>
                        <a:ea typeface="+mn-ea"/>
                        <a:cs typeface="+mn-cs"/>
                      </a:endParaRPr>
                    </a:p>
                  </a:txBody>
                  <a:tcPr marL="110322" marR="11032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p>
                      <a:pPr marL="0" marR="0" lvl="0" indent="0" algn="l" defTabSz="914400" rtl="0" eaLnBrk="1" fontAlgn="auto" latinLnBrk="0" hangingPunct="1">
                        <a:lnSpc>
                          <a:spcPts val="1400"/>
                        </a:lnSpc>
                        <a:spcBef>
                          <a:spcPts val="0"/>
                        </a:spcBef>
                        <a:spcAft>
                          <a:spcPts val="0"/>
                        </a:spcAft>
                        <a:buClrTx/>
                        <a:buSzTx/>
                        <a:buFontTx/>
                        <a:buNone/>
                        <a:tabLst/>
                        <a:defRPr/>
                      </a:pPr>
                      <a:r>
                        <a:rPr kumimoji="0" lang="en-US" sz="1200" b="0" i="0" u="none" strike="noStrike" kern="1200" cap="none" spc="0" normalizeH="0" baseline="0" noProof="0" dirty="0" err="1">
                          <a:ln>
                            <a:noFill/>
                          </a:ln>
                          <a:solidFill>
                            <a:srgbClr val="434343"/>
                          </a:solidFill>
                          <a:effectLst/>
                          <a:uLnTx/>
                          <a:uFillTx/>
                          <a:latin typeface="+mn-lt"/>
                          <a:ea typeface="+mn-ea"/>
                          <a:cs typeface="+mn-cs"/>
                        </a:rPr>
                        <a:t>Exemple</a:t>
                      </a:r>
                      <a:r>
                        <a:rPr kumimoji="0" lang="en-US" sz="1200" b="0" i="0" u="none" strike="noStrike" kern="1200" cap="none" spc="0" normalizeH="0" baseline="0" noProof="0" dirty="0">
                          <a:ln>
                            <a:noFill/>
                          </a:ln>
                          <a:solidFill>
                            <a:srgbClr val="434343"/>
                          </a:solidFill>
                          <a:effectLst/>
                          <a:uLnTx/>
                          <a:uFillTx/>
                          <a:latin typeface="+mn-lt"/>
                          <a:ea typeface="+mn-ea"/>
                          <a:cs typeface="+mn-cs"/>
                        </a:rPr>
                        <a:t> </a:t>
                      </a:r>
                      <a:r>
                        <a:rPr kumimoji="0" lang="en-US" sz="1200" b="0" i="0" u="none" strike="noStrike" kern="1200" cap="none" spc="0" normalizeH="0" baseline="0" noProof="0" dirty="0" err="1">
                          <a:ln>
                            <a:noFill/>
                          </a:ln>
                          <a:solidFill>
                            <a:srgbClr val="434343"/>
                          </a:solidFill>
                          <a:effectLst/>
                          <a:uLnTx/>
                          <a:uFillTx/>
                          <a:latin typeface="+mn-lt"/>
                          <a:ea typeface="+mn-ea"/>
                          <a:cs typeface="+mn-cs"/>
                        </a:rPr>
                        <a:t>texte</a:t>
                      </a:r>
                      <a:endParaRPr kumimoji="0" lang="en-US" sz="1200" b="0" i="0" u="none" strike="noStrike" kern="1200" cap="none" spc="0" normalizeH="0" baseline="0" noProof="0" dirty="0">
                        <a:ln>
                          <a:noFill/>
                        </a:ln>
                        <a:solidFill>
                          <a:srgbClr val="434343"/>
                        </a:solidFill>
                        <a:effectLst/>
                        <a:uLnTx/>
                        <a:uFillTx/>
                        <a:latin typeface="+mn-lt"/>
                        <a:ea typeface="+mn-ea"/>
                        <a:cs typeface="+mn-cs"/>
                      </a:endParaRPr>
                    </a:p>
                  </a:txBody>
                  <a:tcPr marL="110322" marR="11032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p>
                      <a:pPr marL="0" marR="0" lvl="0" indent="0" algn="l" defTabSz="914400" rtl="0" eaLnBrk="1" fontAlgn="auto" latinLnBrk="0" hangingPunct="1">
                        <a:lnSpc>
                          <a:spcPts val="1400"/>
                        </a:lnSpc>
                        <a:spcBef>
                          <a:spcPts val="0"/>
                        </a:spcBef>
                        <a:spcAft>
                          <a:spcPts val="0"/>
                        </a:spcAft>
                        <a:buClrTx/>
                        <a:buSzTx/>
                        <a:buFontTx/>
                        <a:buNone/>
                        <a:tabLst/>
                        <a:defRPr/>
                      </a:pPr>
                      <a:r>
                        <a:rPr kumimoji="0" lang="en-US" sz="1200" b="0" i="0" u="none" strike="noStrike" kern="1200" cap="none" spc="0" normalizeH="0" baseline="0" noProof="0" dirty="0" err="1">
                          <a:ln>
                            <a:noFill/>
                          </a:ln>
                          <a:solidFill>
                            <a:srgbClr val="434343"/>
                          </a:solidFill>
                          <a:effectLst/>
                          <a:uLnTx/>
                          <a:uFillTx/>
                          <a:latin typeface="+mn-lt"/>
                          <a:ea typeface="+mn-ea"/>
                          <a:cs typeface="+mn-cs"/>
                        </a:rPr>
                        <a:t>Exemple</a:t>
                      </a:r>
                      <a:r>
                        <a:rPr kumimoji="0" lang="en-US" sz="1200" b="0" i="0" u="none" strike="noStrike" kern="1200" cap="none" spc="0" normalizeH="0" baseline="0" noProof="0" dirty="0">
                          <a:ln>
                            <a:noFill/>
                          </a:ln>
                          <a:solidFill>
                            <a:srgbClr val="434343"/>
                          </a:solidFill>
                          <a:effectLst/>
                          <a:uLnTx/>
                          <a:uFillTx/>
                          <a:latin typeface="+mn-lt"/>
                          <a:ea typeface="+mn-ea"/>
                          <a:cs typeface="+mn-cs"/>
                        </a:rPr>
                        <a:t> </a:t>
                      </a:r>
                      <a:r>
                        <a:rPr kumimoji="0" lang="en-US" sz="1200" b="0" i="0" u="none" strike="noStrike" kern="1200" cap="none" spc="0" normalizeH="0" baseline="0" noProof="0" dirty="0" err="1">
                          <a:ln>
                            <a:noFill/>
                          </a:ln>
                          <a:solidFill>
                            <a:srgbClr val="434343"/>
                          </a:solidFill>
                          <a:effectLst/>
                          <a:uLnTx/>
                          <a:uFillTx/>
                          <a:latin typeface="+mn-lt"/>
                          <a:ea typeface="+mn-ea"/>
                          <a:cs typeface="+mn-cs"/>
                        </a:rPr>
                        <a:t>texte</a:t>
                      </a:r>
                      <a:endParaRPr kumimoji="0" lang="en-US" sz="1200" b="0" i="0" u="none" strike="noStrike" kern="1200" cap="none" spc="0" normalizeH="0" baseline="0" noProof="0" dirty="0">
                        <a:ln>
                          <a:noFill/>
                        </a:ln>
                        <a:solidFill>
                          <a:srgbClr val="434343"/>
                        </a:solidFill>
                        <a:effectLst/>
                        <a:uLnTx/>
                        <a:uFillTx/>
                        <a:latin typeface="+mn-lt"/>
                        <a:ea typeface="+mn-ea"/>
                        <a:cs typeface="+mn-cs"/>
                      </a:endParaRPr>
                    </a:p>
                  </a:txBody>
                  <a:tcPr marL="110322" marR="11032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p>
                      <a:pPr marL="0" marR="0" lvl="0" indent="0" algn="l" defTabSz="914400" rtl="0" eaLnBrk="1" fontAlgn="auto" latinLnBrk="0" hangingPunct="1">
                        <a:lnSpc>
                          <a:spcPts val="1400"/>
                        </a:lnSpc>
                        <a:spcBef>
                          <a:spcPts val="0"/>
                        </a:spcBef>
                        <a:spcAft>
                          <a:spcPts val="0"/>
                        </a:spcAft>
                        <a:buClrTx/>
                        <a:buSzTx/>
                        <a:buFontTx/>
                        <a:buNone/>
                        <a:tabLst/>
                        <a:defRPr/>
                      </a:pPr>
                      <a:r>
                        <a:rPr kumimoji="0" lang="en-US" sz="1200" b="0" i="0" u="none" strike="noStrike" kern="1200" cap="none" spc="0" normalizeH="0" baseline="0" noProof="0" dirty="0" err="1">
                          <a:ln>
                            <a:noFill/>
                          </a:ln>
                          <a:solidFill>
                            <a:srgbClr val="434343"/>
                          </a:solidFill>
                          <a:effectLst/>
                          <a:uLnTx/>
                          <a:uFillTx/>
                          <a:latin typeface="+mn-lt"/>
                          <a:ea typeface="+mn-ea"/>
                          <a:cs typeface="+mn-cs"/>
                        </a:rPr>
                        <a:t>Exemple</a:t>
                      </a:r>
                      <a:r>
                        <a:rPr kumimoji="0" lang="en-US" sz="1200" b="0" i="0" u="none" strike="noStrike" kern="1200" cap="none" spc="0" normalizeH="0" baseline="0" noProof="0" dirty="0">
                          <a:ln>
                            <a:noFill/>
                          </a:ln>
                          <a:solidFill>
                            <a:srgbClr val="434343"/>
                          </a:solidFill>
                          <a:effectLst/>
                          <a:uLnTx/>
                          <a:uFillTx/>
                          <a:latin typeface="+mn-lt"/>
                          <a:ea typeface="+mn-ea"/>
                          <a:cs typeface="+mn-cs"/>
                        </a:rPr>
                        <a:t> </a:t>
                      </a:r>
                      <a:r>
                        <a:rPr kumimoji="0" lang="en-US" sz="1200" b="0" i="0" u="none" strike="noStrike" kern="1200" cap="none" spc="0" normalizeH="0" baseline="0" noProof="0" dirty="0" err="1">
                          <a:ln>
                            <a:noFill/>
                          </a:ln>
                          <a:solidFill>
                            <a:srgbClr val="434343"/>
                          </a:solidFill>
                          <a:effectLst/>
                          <a:uLnTx/>
                          <a:uFillTx/>
                          <a:latin typeface="+mn-lt"/>
                          <a:ea typeface="+mn-ea"/>
                          <a:cs typeface="+mn-cs"/>
                        </a:rPr>
                        <a:t>texte</a:t>
                      </a:r>
                      <a:endParaRPr kumimoji="0" lang="en-US" sz="1200" b="0" i="0" u="none" strike="noStrike" kern="1200" cap="none" spc="0" normalizeH="0" baseline="0" noProof="0" dirty="0">
                        <a:ln>
                          <a:noFill/>
                        </a:ln>
                        <a:solidFill>
                          <a:srgbClr val="434343"/>
                        </a:solidFill>
                        <a:effectLst/>
                        <a:uLnTx/>
                        <a:uFillTx/>
                        <a:latin typeface="+mn-lt"/>
                        <a:ea typeface="+mn-ea"/>
                        <a:cs typeface="+mn-cs"/>
                      </a:endParaRPr>
                    </a:p>
                  </a:txBody>
                  <a:tcPr marL="110322" marR="11032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p>
                      <a:pPr marL="0" marR="0" lvl="0" indent="0" algn="l" defTabSz="914400" rtl="0" eaLnBrk="1" fontAlgn="auto" latinLnBrk="0" hangingPunct="1">
                        <a:lnSpc>
                          <a:spcPts val="1400"/>
                        </a:lnSpc>
                        <a:spcBef>
                          <a:spcPts val="0"/>
                        </a:spcBef>
                        <a:spcAft>
                          <a:spcPts val="0"/>
                        </a:spcAft>
                        <a:buClrTx/>
                        <a:buSzTx/>
                        <a:buFontTx/>
                        <a:buNone/>
                        <a:tabLst/>
                        <a:defRPr/>
                      </a:pPr>
                      <a:r>
                        <a:rPr kumimoji="0" lang="en-US" sz="1200" b="0" i="0" u="none" strike="noStrike" kern="1200" cap="none" spc="0" normalizeH="0" baseline="0" noProof="0" dirty="0" err="1">
                          <a:ln>
                            <a:noFill/>
                          </a:ln>
                          <a:solidFill>
                            <a:srgbClr val="434343"/>
                          </a:solidFill>
                          <a:effectLst/>
                          <a:uLnTx/>
                          <a:uFillTx/>
                          <a:latin typeface="+mn-lt"/>
                          <a:ea typeface="+mn-ea"/>
                          <a:cs typeface="+mn-cs"/>
                        </a:rPr>
                        <a:t>Exemple</a:t>
                      </a:r>
                      <a:r>
                        <a:rPr kumimoji="0" lang="en-US" sz="1200" b="0" i="0" u="none" strike="noStrike" kern="1200" cap="none" spc="0" normalizeH="0" baseline="0" noProof="0" dirty="0">
                          <a:ln>
                            <a:noFill/>
                          </a:ln>
                          <a:solidFill>
                            <a:srgbClr val="434343"/>
                          </a:solidFill>
                          <a:effectLst/>
                          <a:uLnTx/>
                          <a:uFillTx/>
                          <a:latin typeface="+mn-lt"/>
                          <a:ea typeface="+mn-ea"/>
                          <a:cs typeface="+mn-cs"/>
                        </a:rPr>
                        <a:t> </a:t>
                      </a:r>
                      <a:r>
                        <a:rPr kumimoji="0" lang="en-US" sz="1200" b="0" i="0" u="none" strike="noStrike" kern="1200" cap="none" spc="0" normalizeH="0" baseline="0" noProof="0" dirty="0" err="1">
                          <a:ln>
                            <a:noFill/>
                          </a:ln>
                          <a:solidFill>
                            <a:srgbClr val="434343"/>
                          </a:solidFill>
                          <a:effectLst/>
                          <a:uLnTx/>
                          <a:uFillTx/>
                          <a:latin typeface="+mn-lt"/>
                          <a:ea typeface="+mn-ea"/>
                          <a:cs typeface="+mn-cs"/>
                        </a:rPr>
                        <a:t>texte</a:t>
                      </a:r>
                      <a:endParaRPr kumimoji="0" lang="en-US" sz="1200" b="0" i="0" u="none" strike="noStrike" kern="1200" cap="none" spc="0" normalizeH="0" baseline="0" noProof="0" dirty="0">
                        <a:ln>
                          <a:noFill/>
                        </a:ln>
                        <a:solidFill>
                          <a:srgbClr val="434343"/>
                        </a:solidFill>
                        <a:effectLst/>
                        <a:uLnTx/>
                        <a:uFillTx/>
                        <a:latin typeface="+mn-lt"/>
                        <a:ea typeface="+mn-ea"/>
                        <a:cs typeface="+mn-cs"/>
                      </a:endParaRPr>
                    </a:p>
                  </a:txBody>
                  <a:tcPr marL="110322" marR="11032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extLst>
                  <a:ext uri="{0D108BD9-81ED-4DB2-BD59-A6C34878D82A}">
                    <a16:rowId xmlns:a16="http://schemas.microsoft.com/office/drawing/2014/main" xmlns="" val="1267503373"/>
                  </a:ext>
                </a:extLst>
              </a:tr>
              <a:tr h="847761">
                <a:tc>
                  <a:txBody>
                    <a:bodyPr/>
                    <a:lstStyle/>
                    <a:p>
                      <a:pPr marL="0" marR="0" lvl="0" indent="0" algn="l" defTabSz="914400" rtl="0" eaLnBrk="1" fontAlgn="auto" latinLnBrk="0" hangingPunct="1">
                        <a:lnSpc>
                          <a:spcPts val="1400"/>
                        </a:lnSpc>
                        <a:spcBef>
                          <a:spcPts val="0"/>
                        </a:spcBef>
                        <a:spcAft>
                          <a:spcPts val="0"/>
                        </a:spcAft>
                        <a:buClrTx/>
                        <a:buSzTx/>
                        <a:buFontTx/>
                        <a:buNone/>
                        <a:tabLst/>
                        <a:defRPr/>
                      </a:pPr>
                      <a:endParaRPr lang="en-US" sz="1200" b="1" noProof="0" dirty="0">
                        <a:solidFill>
                          <a:schemeClr val="bg1"/>
                        </a:solidFill>
                        <a:latin typeface="+mn-lt"/>
                      </a:endParaRPr>
                    </a:p>
                  </a:txBody>
                  <a:tcPr marL="183941" marR="110365"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a:lnSpc>
                          <a:spcPts val="1400"/>
                        </a:lnSpc>
                      </a:pPr>
                      <a:r>
                        <a:rPr lang="en-US" sz="1200" b="1" noProof="0" dirty="0" err="1">
                          <a:solidFill>
                            <a:schemeClr val="bg1"/>
                          </a:solidFill>
                          <a:latin typeface="+mn-lt"/>
                        </a:rPr>
                        <a:t>Exemple</a:t>
                      </a:r>
                      <a:r>
                        <a:rPr lang="en-US" sz="1200" b="1" noProof="0" dirty="0">
                          <a:solidFill>
                            <a:schemeClr val="bg1"/>
                          </a:solidFill>
                          <a:latin typeface="+mn-lt"/>
                        </a:rPr>
                        <a:t> </a:t>
                      </a:r>
                      <a:r>
                        <a:rPr lang="en-US" sz="1200" b="1" noProof="0" dirty="0" err="1">
                          <a:solidFill>
                            <a:schemeClr val="bg1"/>
                          </a:solidFill>
                          <a:latin typeface="+mn-lt"/>
                        </a:rPr>
                        <a:t>texte</a:t>
                      </a:r>
                      <a:endParaRPr lang="en-US" sz="1200" b="1" noProof="0" dirty="0">
                        <a:solidFill>
                          <a:schemeClr val="bg1"/>
                        </a:solidFill>
                        <a:latin typeface="+mn-lt"/>
                      </a:endParaRPr>
                    </a:p>
                  </a:txBody>
                  <a:tcPr marL="110322" marR="110322" marT="0" marB="0"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l">
                        <a:lnSpc>
                          <a:spcPts val="1400"/>
                        </a:lnSpc>
                      </a:pPr>
                      <a:r>
                        <a:rPr lang="en-US" sz="1200" b="1" noProof="0" dirty="0" err="1">
                          <a:solidFill>
                            <a:schemeClr val="bg1"/>
                          </a:solidFill>
                          <a:latin typeface="+mn-lt"/>
                        </a:rPr>
                        <a:t>Exemple</a:t>
                      </a:r>
                      <a:r>
                        <a:rPr lang="en-US" sz="1200" b="1" noProof="0" dirty="0">
                          <a:solidFill>
                            <a:schemeClr val="bg1"/>
                          </a:solidFill>
                          <a:latin typeface="+mn-lt"/>
                        </a:rPr>
                        <a:t> </a:t>
                      </a:r>
                      <a:r>
                        <a:rPr lang="en-US" sz="1200" b="1" noProof="0" dirty="0" err="1">
                          <a:solidFill>
                            <a:schemeClr val="bg1"/>
                          </a:solidFill>
                          <a:latin typeface="+mn-lt"/>
                        </a:rPr>
                        <a:t>texte</a:t>
                      </a:r>
                      <a:endParaRPr lang="en-US" sz="1200" b="1" noProof="0" dirty="0">
                        <a:solidFill>
                          <a:schemeClr val="bg1"/>
                        </a:solidFill>
                        <a:latin typeface="+mn-lt"/>
                      </a:endParaRPr>
                    </a:p>
                  </a:txBody>
                  <a:tcPr marL="110322" marR="11032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ts val="1400"/>
                        </a:lnSpc>
                        <a:spcBef>
                          <a:spcPts val="0"/>
                        </a:spcBef>
                        <a:spcAft>
                          <a:spcPts val="0"/>
                        </a:spcAft>
                        <a:buClrTx/>
                        <a:buSzTx/>
                        <a:buFontTx/>
                        <a:buNone/>
                        <a:tabLst/>
                        <a:defRPr/>
                      </a:pPr>
                      <a:r>
                        <a:rPr kumimoji="0" lang="en-US" sz="1200" b="1" i="0" u="none" strike="noStrike" kern="1200" cap="none" spc="0" normalizeH="0" baseline="0" noProof="0" dirty="0" err="1">
                          <a:ln>
                            <a:noFill/>
                          </a:ln>
                          <a:solidFill>
                            <a:srgbClr val="FFFFFF"/>
                          </a:solidFill>
                          <a:effectLst/>
                          <a:uLnTx/>
                          <a:uFillTx/>
                          <a:latin typeface="+mn-lt"/>
                          <a:ea typeface="+mn-ea"/>
                          <a:cs typeface="+mn-cs"/>
                        </a:rPr>
                        <a:t>Exemple</a:t>
                      </a:r>
                      <a:r>
                        <a:rPr kumimoji="0" lang="en-US" sz="1200" b="1" i="0" u="none" strike="noStrike" kern="1200" cap="none" spc="0" normalizeH="0" baseline="0" noProof="0" dirty="0">
                          <a:ln>
                            <a:noFill/>
                          </a:ln>
                          <a:solidFill>
                            <a:srgbClr val="FFFFFF"/>
                          </a:solidFill>
                          <a:effectLst/>
                          <a:uLnTx/>
                          <a:uFillTx/>
                          <a:latin typeface="+mn-lt"/>
                          <a:ea typeface="+mn-ea"/>
                          <a:cs typeface="+mn-cs"/>
                        </a:rPr>
                        <a:t> </a:t>
                      </a:r>
                      <a:r>
                        <a:rPr kumimoji="0" lang="en-US" sz="1200" b="1" i="0" u="none" strike="noStrike" kern="1200" cap="none" spc="0" normalizeH="0" baseline="0" noProof="0" dirty="0" err="1">
                          <a:ln>
                            <a:noFill/>
                          </a:ln>
                          <a:solidFill>
                            <a:srgbClr val="FFFFFF"/>
                          </a:solidFill>
                          <a:effectLst/>
                          <a:uLnTx/>
                          <a:uFillTx/>
                          <a:latin typeface="+mn-lt"/>
                          <a:ea typeface="+mn-ea"/>
                          <a:cs typeface="+mn-cs"/>
                        </a:rPr>
                        <a:t>texte</a:t>
                      </a:r>
                      <a:endParaRPr kumimoji="0" lang="en-US" sz="1200" b="1" i="0" u="none" strike="noStrike" kern="1200" cap="none" spc="0" normalizeH="0" baseline="0" noProof="0" dirty="0">
                        <a:ln>
                          <a:noFill/>
                        </a:ln>
                        <a:solidFill>
                          <a:srgbClr val="FFFFFF"/>
                        </a:solidFill>
                        <a:effectLst/>
                        <a:uLnTx/>
                        <a:uFillTx/>
                        <a:latin typeface="+mn-lt"/>
                        <a:ea typeface="+mn-ea"/>
                        <a:cs typeface="+mn-cs"/>
                      </a:endParaRPr>
                    </a:p>
                  </a:txBody>
                  <a:tcPr marL="110322" marR="11032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ts val="1400"/>
                        </a:lnSpc>
                        <a:spcBef>
                          <a:spcPts val="0"/>
                        </a:spcBef>
                        <a:spcAft>
                          <a:spcPts val="0"/>
                        </a:spcAft>
                        <a:buClrTx/>
                        <a:buSzTx/>
                        <a:buFontTx/>
                        <a:buNone/>
                        <a:tabLst/>
                        <a:defRPr/>
                      </a:pPr>
                      <a:r>
                        <a:rPr kumimoji="0" lang="en-US" sz="1200" b="1" i="0" u="none" strike="noStrike" kern="1200" cap="none" spc="0" normalizeH="0" baseline="0" noProof="0" dirty="0" err="1">
                          <a:ln>
                            <a:noFill/>
                          </a:ln>
                          <a:solidFill>
                            <a:srgbClr val="FFFFFF"/>
                          </a:solidFill>
                          <a:effectLst/>
                          <a:uLnTx/>
                          <a:uFillTx/>
                          <a:latin typeface="+mn-lt"/>
                          <a:ea typeface="+mn-ea"/>
                          <a:cs typeface="+mn-cs"/>
                        </a:rPr>
                        <a:t>Exemple</a:t>
                      </a:r>
                      <a:r>
                        <a:rPr kumimoji="0" lang="en-US" sz="1200" b="1" i="0" u="none" strike="noStrike" kern="1200" cap="none" spc="0" normalizeH="0" baseline="0" noProof="0" dirty="0">
                          <a:ln>
                            <a:noFill/>
                          </a:ln>
                          <a:solidFill>
                            <a:srgbClr val="FFFFFF"/>
                          </a:solidFill>
                          <a:effectLst/>
                          <a:uLnTx/>
                          <a:uFillTx/>
                          <a:latin typeface="+mn-lt"/>
                          <a:ea typeface="+mn-ea"/>
                          <a:cs typeface="+mn-cs"/>
                        </a:rPr>
                        <a:t> </a:t>
                      </a:r>
                      <a:r>
                        <a:rPr kumimoji="0" lang="en-US" sz="1200" b="1" i="0" u="none" strike="noStrike" kern="1200" cap="none" spc="0" normalizeH="0" baseline="0" noProof="0" dirty="0" err="1">
                          <a:ln>
                            <a:noFill/>
                          </a:ln>
                          <a:solidFill>
                            <a:srgbClr val="FFFFFF"/>
                          </a:solidFill>
                          <a:effectLst/>
                          <a:uLnTx/>
                          <a:uFillTx/>
                          <a:latin typeface="+mn-lt"/>
                          <a:ea typeface="+mn-ea"/>
                          <a:cs typeface="+mn-cs"/>
                        </a:rPr>
                        <a:t>texte</a:t>
                      </a:r>
                      <a:endParaRPr kumimoji="0" lang="en-US" sz="1200" b="1" i="0" u="none" strike="noStrike" kern="1200" cap="none" spc="0" normalizeH="0" baseline="0" noProof="0" dirty="0">
                        <a:ln>
                          <a:noFill/>
                        </a:ln>
                        <a:solidFill>
                          <a:srgbClr val="FFFFFF"/>
                        </a:solidFill>
                        <a:effectLst/>
                        <a:uLnTx/>
                        <a:uFillTx/>
                        <a:latin typeface="+mn-lt"/>
                        <a:ea typeface="+mn-ea"/>
                        <a:cs typeface="+mn-cs"/>
                      </a:endParaRPr>
                    </a:p>
                  </a:txBody>
                  <a:tcPr marL="110322" marR="11032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ts val="1400"/>
                        </a:lnSpc>
                        <a:spcBef>
                          <a:spcPts val="0"/>
                        </a:spcBef>
                        <a:spcAft>
                          <a:spcPts val="0"/>
                        </a:spcAft>
                        <a:buClrTx/>
                        <a:buSzTx/>
                        <a:buFontTx/>
                        <a:buNone/>
                        <a:tabLst/>
                        <a:defRPr/>
                      </a:pPr>
                      <a:r>
                        <a:rPr kumimoji="0" lang="en-US" sz="1200" b="1" i="0" u="none" strike="noStrike" kern="1200" cap="none" spc="0" normalizeH="0" baseline="0" noProof="0" dirty="0" err="1">
                          <a:ln>
                            <a:noFill/>
                          </a:ln>
                          <a:solidFill>
                            <a:srgbClr val="FFFFFF"/>
                          </a:solidFill>
                          <a:effectLst/>
                          <a:uLnTx/>
                          <a:uFillTx/>
                          <a:latin typeface="+mn-lt"/>
                          <a:ea typeface="+mn-ea"/>
                          <a:cs typeface="+mn-cs"/>
                        </a:rPr>
                        <a:t>Exemple</a:t>
                      </a:r>
                      <a:r>
                        <a:rPr kumimoji="0" lang="en-US" sz="1200" b="1" i="0" u="none" strike="noStrike" kern="1200" cap="none" spc="0" normalizeH="0" baseline="0" noProof="0" dirty="0">
                          <a:ln>
                            <a:noFill/>
                          </a:ln>
                          <a:solidFill>
                            <a:srgbClr val="FFFFFF"/>
                          </a:solidFill>
                          <a:effectLst/>
                          <a:uLnTx/>
                          <a:uFillTx/>
                          <a:latin typeface="+mn-lt"/>
                          <a:ea typeface="+mn-ea"/>
                          <a:cs typeface="+mn-cs"/>
                        </a:rPr>
                        <a:t> </a:t>
                      </a:r>
                      <a:r>
                        <a:rPr kumimoji="0" lang="en-US" sz="1200" b="1" i="0" u="none" strike="noStrike" kern="1200" cap="none" spc="0" normalizeH="0" baseline="0" noProof="0" dirty="0" err="1">
                          <a:ln>
                            <a:noFill/>
                          </a:ln>
                          <a:solidFill>
                            <a:srgbClr val="FFFFFF"/>
                          </a:solidFill>
                          <a:effectLst/>
                          <a:uLnTx/>
                          <a:uFillTx/>
                          <a:latin typeface="+mn-lt"/>
                          <a:ea typeface="+mn-ea"/>
                          <a:cs typeface="+mn-cs"/>
                        </a:rPr>
                        <a:t>texte</a:t>
                      </a:r>
                      <a:endParaRPr kumimoji="0" lang="en-US" sz="1200" b="1" i="0" u="none" strike="noStrike" kern="1200" cap="none" spc="0" normalizeH="0" baseline="0" noProof="0" dirty="0">
                        <a:ln>
                          <a:noFill/>
                        </a:ln>
                        <a:solidFill>
                          <a:srgbClr val="FFFFFF"/>
                        </a:solidFill>
                        <a:effectLst/>
                        <a:uLnTx/>
                        <a:uFillTx/>
                        <a:latin typeface="+mn-lt"/>
                        <a:ea typeface="+mn-ea"/>
                        <a:cs typeface="+mn-cs"/>
                      </a:endParaRPr>
                    </a:p>
                  </a:txBody>
                  <a:tcPr marL="110322" marR="11032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ts val="1400"/>
                        </a:lnSpc>
                        <a:spcBef>
                          <a:spcPts val="0"/>
                        </a:spcBef>
                        <a:spcAft>
                          <a:spcPts val="0"/>
                        </a:spcAft>
                        <a:buClrTx/>
                        <a:buSzTx/>
                        <a:buFontTx/>
                        <a:buNone/>
                        <a:tabLst/>
                        <a:defRPr/>
                      </a:pPr>
                      <a:r>
                        <a:rPr kumimoji="0" lang="en-US" sz="1200" b="1" i="0" u="none" strike="noStrike" kern="1200" cap="none" spc="0" normalizeH="0" baseline="0" noProof="0" dirty="0" err="1">
                          <a:ln>
                            <a:noFill/>
                          </a:ln>
                          <a:solidFill>
                            <a:srgbClr val="FFFFFF"/>
                          </a:solidFill>
                          <a:effectLst/>
                          <a:uLnTx/>
                          <a:uFillTx/>
                          <a:latin typeface="+mn-lt"/>
                          <a:ea typeface="+mn-ea"/>
                          <a:cs typeface="+mn-cs"/>
                        </a:rPr>
                        <a:t>Exemple</a:t>
                      </a:r>
                      <a:r>
                        <a:rPr kumimoji="0" lang="en-US" sz="1200" b="1" i="0" u="none" strike="noStrike" kern="1200" cap="none" spc="0" normalizeH="0" baseline="0" noProof="0" dirty="0">
                          <a:ln>
                            <a:noFill/>
                          </a:ln>
                          <a:solidFill>
                            <a:srgbClr val="FFFFFF"/>
                          </a:solidFill>
                          <a:effectLst/>
                          <a:uLnTx/>
                          <a:uFillTx/>
                          <a:latin typeface="+mn-lt"/>
                          <a:ea typeface="+mn-ea"/>
                          <a:cs typeface="+mn-cs"/>
                        </a:rPr>
                        <a:t> </a:t>
                      </a:r>
                      <a:r>
                        <a:rPr kumimoji="0" lang="en-US" sz="1200" b="1" i="0" u="none" strike="noStrike" kern="1200" cap="none" spc="0" normalizeH="0" baseline="0" noProof="0" dirty="0" err="1">
                          <a:ln>
                            <a:noFill/>
                          </a:ln>
                          <a:solidFill>
                            <a:srgbClr val="FFFFFF"/>
                          </a:solidFill>
                          <a:effectLst/>
                          <a:uLnTx/>
                          <a:uFillTx/>
                          <a:latin typeface="+mn-lt"/>
                          <a:ea typeface="+mn-ea"/>
                          <a:cs typeface="+mn-cs"/>
                        </a:rPr>
                        <a:t>texte</a:t>
                      </a:r>
                      <a:endParaRPr kumimoji="0" lang="en-US" sz="1200" b="1" i="0" u="none" strike="noStrike" kern="1200" cap="none" spc="0" normalizeH="0" baseline="0" noProof="0" dirty="0">
                        <a:ln>
                          <a:noFill/>
                        </a:ln>
                        <a:solidFill>
                          <a:srgbClr val="FFFFFF"/>
                        </a:solidFill>
                        <a:effectLst/>
                        <a:uLnTx/>
                        <a:uFillTx/>
                        <a:latin typeface="+mn-lt"/>
                        <a:ea typeface="+mn-ea"/>
                        <a:cs typeface="+mn-cs"/>
                      </a:endParaRPr>
                    </a:p>
                  </a:txBody>
                  <a:tcPr marL="110322" marR="11032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ts val="1400"/>
                        </a:lnSpc>
                        <a:spcBef>
                          <a:spcPts val="0"/>
                        </a:spcBef>
                        <a:spcAft>
                          <a:spcPts val="0"/>
                        </a:spcAft>
                        <a:buClrTx/>
                        <a:buSzTx/>
                        <a:buFontTx/>
                        <a:buNone/>
                        <a:tabLst/>
                        <a:defRPr/>
                      </a:pPr>
                      <a:r>
                        <a:rPr kumimoji="0" lang="en-US" sz="1200" b="1" i="0" u="none" strike="noStrike" kern="1200" cap="none" spc="0" normalizeH="0" baseline="0" noProof="0" dirty="0" err="1">
                          <a:ln>
                            <a:noFill/>
                          </a:ln>
                          <a:solidFill>
                            <a:srgbClr val="FFFFFF"/>
                          </a:solidFill>
                          <a:effectLst/>
                          <a:uLnTx/>
                          <a:uFillTx/>
                          <a:latin typeface="+mn-lt"/>
                          <a:ea typeface="+mn-ea"/>
                          <a:cs typeface="+mn-cs"/>
                        </a:rPr>
                        <a:t>Exemple</a:t>
                      </a:r>
                      <a:r>
                        <a:rPr kumimoji="0" lang="en-US" sz="1200" b="1" i="0" u="none" strike="noStrike" kern="1200" cap="none" spc="0" normalizeH="0" baseline="0" noProof="0" dirty="0">
                          <a:ln>
                            <a:noFill/>
                          </a:ln>
                          <a:solidFill>
                            <a:srgbClr val="FFFFFF"/>
                          </a:solidFill>
                          <a:effectLst/>
                          <a:uLnTx/>
                          <a:uFillTx/>
                          <a:latin typeface="+mn-lt"/>
                          <a:ea typeface="+mn-ea"/>
                          <a:cs typeface="+mn-cs"/>
                        </a:rPr>
                        <a:t> </a:t>
                      </a:r>
                      <a:r>
                        <a:rPr kumimoji="0" lang="en-US" sz="1200" b="1" i="0" u="none" strike="noStrike" kern="1200" cap="none" spc="0" normalizeH="0" baseline="0" noProof="0" dirty="0" err="1">
                          <a:ln>
                            <a:noFill/>
                          </a:ln>
                          <a:solidFill>
                            <a:srgbClr val="FFFFFF"/>
                          </a:solidFill>
                          <a:effectLst/>
                          <a:uLnTx/>
                          <a:uFillTx/>
                          <a:latin typeface="+mn-lt"/>
                          <a:ea typeface="+mn-ea"/>
                          <a:cs typeface="+mn-cs"/>
                        </a:rPr>
                        <a:t>texte</a:t>
                      </a:r>
                      <a:endParaRPr kumimoji="0" lang="en-US" sz="1200" b="1" i="0" u="none" strike="noStrike" kern="1200" cap="none" spc="0" normalizeH="0" baseline="0" noProof="0" dirty="0">
                        <a:ln>
                          <a:noFill/>
                        </a:ln>
                        <a:solidFill>
                          <a:srgbClr val="FFFFFF"/>
                        </a:solidFill>
                        <a:effectLst/>
                        <a:uLnTx/>
                        <a:uFillTx/>
                        <a:latin typeface="+mn-lt"/>
                        <a:ea typeface="+mn-ea"/>
                        <a:cs typeface="+mn-cs"/>
                      </a:endParaRPr>
                    </a:p>
                  </a:txBody>
                  <a:tcPr marL="110322" marR="11032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3542550040"/>
                  </a:ext>
                </a:extLst>
              </a:tr>
            </a:tbl>
          </a:graphicData>
        </a:graphic>
      </p:graphicFrame>
      <p:sp>
        <p:nvSpPr>
          <p:cNvPr id="3" name="Text Placeholder 2">
            <a:extLst>
              <a:ext uri="{FF2B5EF4-FFF2-40B4-BE49-F238E27FC236}">
                <a16:creationId xmlns:a16="http://schemas.microsoft.com/office/drawing/2014/main" xmlns="" id="{819E00A7-18D1-4A27-AE7C-87096C821EE4}"/>
              </a:ext>
            </a:extLst>
          </p:cNvPr>
          <p:cNvSpPr>
            <a:spLocks noGrp="1"/>
          </p:cNvSpPr>
          <p:nvPr>
            <p:ph type="body" sz="quarter" idx="16"/>
          </p:nvPr>
        </p:nvSpPr>
        <p:spPr/>
        <p:txBody>
          <a:bodyPr/>
          <a:lstStyle/>
          <a:p>
            <a:r>
              <a:rPr lang="en-US" dirty="0" smtClean="0"/>
              <a:t>Click to insert text</a:t>
            </a:r>
            <a:endParaRPr lang="pt-PT" dirty="0"/>
          </a:p>
        </p:txBody>
      </p:sp>
      <p:sp>
        <p:nvSpPr>
          <p:cNvPr id="2" name="Title 1">
            <a:extLst>
              <a:ext uri="{FF2B5EF4-FFF2-40B4-BE49-F238E27FC236}">
                <a16:creationId xmlns:a16="http://schemas.microsoft.com/office/drawing/2014/main" xmlns="" id="{E597BFA0-27E2-4D1B-A2AE-CAF277E1433E}"/>
              </a:ext>
            </a:extLst>
          </p:cNvPr>
          <p:cNvSpPr>
            <a:spLocks noGrp="1"/>
          </p:cNvSpPr>
          <p:nvPr>
            <p:ph type="title"/>
          </p:nvPr>
        </p:nvSpPr>
        <p:spPr/>
        <p:txBody>
          <a:bodyPr/>
          <a:lstStyle/>
          <a:p>
            <a:r>
              <a:rPr lang="en-US" dirty="0" smtClean="0"/>
              <a:t>Click to insert title</a:t>
            </a:r>
            <a:endParaRPr lang="pt-PT" dirty="0"/>
          </a:p>
        </p:txBody>
      </p:sp>
    </p:spTree>
    <p:extLst>
      <p:ext uri="{BB962C8B-B14F-4D97-AF65-F5344CB8AC3E}">
        <p14:creationId xmlns:p14="http://schemas.microsoft.com/office/powerpoint/2010/main" val="3173134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xmlns="" id="{B47F42EC-C83D-4615-BDBC-32991AAFC708}"/>
              </a:ext>
            </a:extLst>
          </p:cNvPr>
          <p:cNvSpPr/>
          <p:nvPr/>
        </p:nvSpPr>
        <p:spPr>
          <a:xfrm>
            <a:off x="407988" y="2006010"/>
            <a:ext cx="5543549" cy="343911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8" name="Rectangle 17">
            <a:extLst>
              <a:ext uri="{FF2B5EF4-FFF2-40B4-BE49-F238E27FC236}">
                <a16:creationId xmlns:a16="http://schemas.microsoft.com/office/drawing/2014/main" xmlns="" id="{ED542150-A4D9-403B-985D-A63B1FD4F279}"/>
              </a:ext>
            </a:extLst>
          </p:cNvPr>
          <p:cNvSpPr/>
          <p:nvPr/>
        </p:nvSpPr>
        <p:spPr>
          <a:xfrm>
            <a:off x="6240463" y="2006010"/>
            <a:ext cx="5543550" cy="343911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aphicFrame>
        <p:nvGraphicFramePr>
          <p:cNvPr id="19" name="Chart Placeholder 20">
            <a:extLst>
              <a:ext uri="{FF2B5EF4-FFF2-40B4-BE49-F238E27FC236}">
                <a16:creationId xmlns:a16="http://schemas.microsoft.com/office/drawing/2014/main" xmlns="" id="{EAF98D82-0D61-484B-81EA-C031402BA1C0}"/>
              </a:ext>
            </a:extLst>
          </p:cNvPr>
          <p:cNvGraphicFramePr>
            <a:graphicFrameLocks noGrp="1"/>
          </p:cNvGraphicFramePr>
          <p:nvPr>
            <p:ph type="chart" sz="quarter" idx="44"/>
            <p:extLst>
              <p:ext uri="{D42A27DB-BD31-4B8C-83A1-F6EECF244321}">
                <p14:modId xmlns:p14="http://schemas.microsoft.com/office/powerpoint/2010/main" val="3278107314"/>
              </p:ext>
            </p:extLst>
          </p:nvPr>
        </p:nvGraphicFramePr>
        <p:xfrm>
          <a:off x="407988" y="1873250"/>
          <a:ext cx="5543550" cy="357187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0" name="Chart Placeholder 20">
            <a:extLst>
              <a:ext uri="{FF2B5EF4-FFF2-40B4-BE49-F238E27FC236}">
                <a16:creationId xmlns:a16="http://schemas.microsoft.com/office/drawing/2014/main" xmlns="" id="{0752A10F-8B85-49D3-BCAC-BC75C447766A}"/>
              </a:ext>
            </a:extLst>
          </p:cNvPr>
          <p:cNvGraphicFramePr>
            <a:graphicFrameLocks noGrp="1"/>
          </p:cNvGraphicFramePr>
          <p:nvPr>
            <p:ph type="chart" sz="quarter" idx="45"/>
            <p:extLst>
              <p:ext uri="{D42A27DB-BD31-4B8C-83A1-F6EECF244321}">
                <p14:modId xmlns:p14="http://schemas.microsoft.com/office/powerpoint/2010/main" val="3788847059"/>
              </p:ext>
            </p:extLst>
          </p:nvPr>
        </p:nvGraphicFramePr>
        <p:xfrm>
          <a:off x="6240463" y="1873250"/>
          <a:ext cx="5543550" cy="3571875"/>
        </p:xfrm>
        <a:graphic>
          <a:graphicData uri="http://schemas.openxmlformats.org/drawingml/2006/chart">
            <c:chart xmlns:c="http://schemas.openxmlformats.org/drawingml/2006/chart" xmlns:r="http://schemas.openxmlformats.org/officeDocument/2006/relationships" r:id="rId4"/>
          </a:graphicData>
        </a:graphic>
      </p:graphicFrame>
      <p:sp>
        <p:nvSpPr>
          <p:cNvPr id="11" name="Text Placeholder 10">
            <a:extLst>
              <a:ext uri="{FF2B5EF4-FFF2-40B4-BE49-F238E27FC236}">
                <a16:creationId xmlns:a16="http://schemas.microsoft.com/office/drawing/2014/main" xmlns="" id="{848A17AC-9D1C-4497-A371-0E45C73D2CC1}"/>
              </a:ext>
            </a:extLst>
          </p:cNvPr>
          <p:cNvSpPr>
            <a:spLocks noGrp="1"/>
          </p:cNvSpPr>
          <p:nvPr>
            <p:ph type="body" sz="quarter" idx="41"/>
          </p:nvPr>
        </p:nvSpPr>
        <p:spPr/>
        <p:txBody>
          <a:bodyPr/>
          <a:lstStyle/>
          <a:p>
            <a:r>
              <a:rPr lang="en-US" smtClean="0"/>
              <a:t>Click to insert </a:t>
            </a:r>
            <a:r>
              <a:rPr lang="pt-PT" smtClean="0"/>
              <a:t>text</a:t>
            </a:r>
            <a:endParaRPr lang="pt-PT" dirty="0"/>
          </a:p>
        </p:txBody>
      </p:sp>
      <p:sp>
        <p:nvSpPr>
          <p:cNvPr id="12" name="Text Placeholder 11">
            <a:extLst>
              <a:ext uri="{FF2B5EF4-FFF2-40B4-BE49-F238E27FC236}">
                <a16:creationId xmlns:a16="http://schemas.microsoft.com/office/drawing/2014/main" xmlns="" id="{850DF0B8-7C85-49FB-A761-A472875F9959}"/>
              </a:ext>
            </a:extLst>
          </p:cNvPr>
          <p:cNvSpPr>
            <a:spLocks noGrp="1"/>
          </p:cNvSpPr>
          <p:nvPr>
            <p:ph type="body" sz="quarter" idx="42"/>
          </p:nvPr>
        </p:nvSpPr>
        <p:spPr/>
        <p:txBody>
          <a:bodyPr/>
          <a:lstStyle/>
          <a:p>
            <a:r>
              <a:rPr lang="en-US" smtClean="0"/>
              <a:t>Click to insert </a:t>
            </a:r>
            <a:r>
              <a:rPr lang="pt-PT" smtClean="0"/>
              <a:t>text</a:t>
            </a:r>
            <a:endParaRPr lang="pt-PT" dirty="0"/>
          </a:p>
        </p:txBody>
      </p:sp>
      <p:sp>
        <p:nvSpPr>
          <p:cNvPr id="10" name="Text Placeholder 9">
            <a:extLst>
              <a:ext uri="{FF2B5EF4-FFF2-40B4-BE49-F238E27FC236}">
                <a16:creationId xmlns:a16="http://schemas.microsoft.com/office/drawing/2014/main" xmlns="" id="{242D1506-D61B-4D33-A23E-CB233F953BED}"/>
              </a:ext>
            </a:extLst>
          </p:cNvPr>
          <p:cNvSpPr>
            <a:spLocks noGrp="1"/>
          </p:cNvSpPr>
          <p:nvPr>
            <p:ph type="body" sz="quarter" idx="29"/>
          </p:nvPr>
        </p:nvSpPr>
        <p:spPr/>
        <p:txBody>
          <a:bodyPr/>
          <a:lstStyle/>
          <a:p>
            <a:r>
              <a:rPr lang="en-US" smtClean="0"/>
              <a:t>Click to insert chart title</a:t>
            </a:r>
            <a:endParaRPr lang="pt-PT" dirty="0"/>
          </a:p>
        </p:txBody>
      </p:sp>
      <p:sp>
        <p:nvSpPr>
          <p:cNvPr id="13" name="Text Placeholder 12">
            <a:extLst>
              <a:ext uri="{FF2B5EF4-FFF2-40B4-BE49-F238E27FC236}">
                <a16:creationId xmlns:a16="http://schemas.microsoft.com/office/drawing/2014/main" xmlns="" id="{8619B0B9-0CA6-4729-90EA-A44559580987}"/>
              </a:ext>
            </a:extLst>
          </p:cNvPr>
          <p:cNvSpPr>
            <a:spLocks noGrp="1"/>
          </p:cNvSpPr>
          <p:nvPr>
            <p:ph type="body" sz="quarter" idx="43"/>
          </p:nvPr>
        </p:nvSpPr>
        <p:spPr/>
        <p:txBody>
          <a:bodyPr/>
          <a:lstStyle/>
          <a:p>
            <a:r>
              <a:rPr lang="en-US" smtClean="0"/>
              <a:t>Click to insert chart title</a:t>
            </a:r>
            <a:endParaRPr lang="pt-PT" dirty="0"/>
          </a:p>
        </p:txBody>
      </p:sp>
    </p:spTree>
    <p:extLst>
      <p:ext uri="{BB962C8B-B14F-4D97-AF65-F5344CB8AC3E}">
        <p14:creationId xmlns:p14="http://schemas.microsoft.com/office/powerpoint/2010/main" val="30254388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xmlns="" id="{0A8002E6-B484-40B4-B9A4-62F5567F6687}"/>
              </a:ext>
            </a:extLst>
          </p:cNvPr>
          <p:cNvSpPr/>
          <p:nvPr/>
        </p:nvSpPr>
        <p:spPr>
          <a:xfrm>
            <a:off x="407987" y="1902619"/>
            <a:ext cx="5543551" cy="194151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8" name="Rectangle 27">
            <a:extLst>
              <a:ext uri="{FF2B5EF4-FFF2-40B4-BE49-F238E27FC236}">
                <a16:creationId xmlns:a16="http://schemas.microsoft.com/office/drawing/2014/main" xmlns="" id="{0A8002E6-B484-40B4-B9A4-62F5567F6687}"/>
              </a:ext>
            </a:extLst>
          </p:cNvPr>
          <p:cNvSpPr/>
          <p:nvPr/>
        </p:nvSpPr>
        <p:spPr>
          <a:xfrm>
            <a:off x="6240463" y="1902619"/>
            <a:ext cx="5543550" cy="194151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9" name="Rectangle 28">
            <a:extLst>
              <a:ext uri="{FF2B5EF4-FFF2-40B4-BE49-F238E27FC236}">
                <a16:creationId xmlns:a16="http://schemas.microsoft.com/office/drawing/2014/main" xmlns="" id="{0A8002E6-B484-40B4-B9A4-62F5567F6687}"/>
              </a:ext>
            </a:extLst>
          </p:cNvPr>
          <p:cNvSpPr/>
          <p:nvPr/>
        </p:nvSpPr>
        <p:spPr>
          <a:xfrm>
            <a:off x="407987" y="4511676"/>
            <a:ext cx="5543551" cy="194151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2" name="Rectangle 31">
            <a:extLst>
              <a:ext uri="{FF2B5EF4-FFF2-40B4-BE49-F238E27FC236}">
                <a16:creationId xmlns:a16="http://schemas.microsoft.com/office/drawing/2014/main" xmlns="" id="{0A8002E6-B484-40B4-B9A4-62F5567F6687}"/>
              </a:ext>
            </a:extLst>
          </p:cNvPr>
          <p:cNvSpPr/>
          <p:nvPr/>
        </p:nvSpPr>
        <p:spPr>
          <a:xfrm>
            <a:off x="6240463" y="4511676"/>
            <a:ext cx="5543550" cy="194151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aphicFrame>
        <p:nvGraphicFramePr>
          <p:cNvPr id="20" name="Chart Placeholder 19">
            <a:extLst>
              <a:ext uri="{FF2B5EF4-FFF2-40B4-BE49-F238E27FC236}">
                <a16:creationId xmlns:a16="http://schemas.microsoft.com/office/drawing/2014/main" xmlns="" id="{C2617C2C-E871-4571-BEA2-0FBBBC7AA286}"/>
              </a:ext>
            </a:extLst>
          </p:cNvPr>
          <p:cNvGraphicFramePr>
            <a:graphicFrameLocks noGrp="1"/>
          </p:cNvGraphicFramePr>
          <p:nvPr>
            <p:ph type="chart" sz="quarter" idx="10"/>
            <p:extLst>
              <p:ext uri="{D42A27DB-BD31-4B8C-83A1-F6EECF244321}">
                <p14:modId xmlns:p14="http://schemas.microsoft.com/office/powerpoint/2010/main" val="1521428055"/>
              </p:ext>
            </p:extLst>
          </p:nvPr>
        </p:nvGraphicFramePr>
        <p:xfrm>
          <a:off x="407988" y="1824038"/>
          <a:ext cx="5543550" cy="1963737"/>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4" name="Chart Placeholder 23">
            <a:extLst>
              <a:ext uri="{FF2B5EF4-FFF2-40B4-BE49-F238E27FC236}">
                <a16:creationId xmlns:a16="http://schemas.microsoft.com/office/drawing/2014/main" xmlns="" id="{DE4D4E53-9940-4284-9B58-96FEE49EFA5B}"/>
              </a:ext>
            </a:extLst>
          </p:cNvPr>
          <p:cNvGraphicFramePr>
            <a:graphicFrameLocks noGrp="1"/>
          </p:cNvGraphicFramePr>
          <p:nvPr>
            <p:ph type="chart" sz="quarter" idx="11"/>
            <p:extLst>
              <p:ext uri="{D42A27DB-BD31-4B8C-83A1-F6EECF244321}">
                <p14:modId xmlns:p14="http://schemas.microsoft.com/office/powerpoint/2010/main" val="1906808484"/>
              </p:ext>
            </p:extLst>
          </p:nvPr>
        </p:nvGraphicFramePr>
        <p:xfrm>
          <a:off x="6240463" y="1824038"/>
          <a:ext cx="5543550" cy="1963737"/>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30" name="Chart Placeholder 29">
            <a:extLst>
              <a:ext uri="{FF2B5EF4-FFF2-40B4-BE49-F238E27FC236}">
                <a16:creationId xmlns:a16="http://schemas.microsoft.com/office/drawing/2014/main" xmlns="" id="{40DFD1D5-79A3-4624-9BE8-E922FA1F60FA}"/>
              </a:ext>
            </a:extLst>
          </p:cNvPr>
          <p:cNvGraphicFramePr>
            <a:graphicFrameLocks noGrp="1"/>
          </p:cNvGraphicFramePr>
          <p:nvPr>
            <p:ph type="chart" sz="quarter" idx="17"/>
            <p:extLst>
              <p:ext uri="{D42A27DB-BD31-4B8C-83A1-F6EECF244321}">
                <p14:modId xmlns:p14="http://schemas.microsoft.com/office/powerpoint/2010/main" val="2230484506"/>
              </p:ext>
            </p:extLst>
          </p:nvPr>
        </p:nvGraphicFramePr>
        <p:xfrm>
          <a:off x="407988" y="4478338"/>
          <a:ext cx="5543550" cy="1963737"/>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34" name="Chart Placeholder 33">
            <a:extLst>
              <a:ext uri="{FF2B5EF4-FFF2-40B4-BE49-F238E27FC236}">
                <a16:creationId xmlns:a16="http://schemas.microsoft.com/office/drawing/2014/main" xmlns="" id="{17F82733-4D34-47E4-951E-70E0D903D187}"/>
              </a:ext>
            </a:extLst>
          </p:cNvPr>
          <p:cNvGraphicFramePr>
            <a:graphicFrameLocks noGrp="1"/>
          </p:cNvGraphicFramePr>
          <p:nvPr>
            <p:ph type="chart" sz="quarter" idx="18"/>
            <p:extLst>
              <p:ext uri="{D42A27DB-BD31-4B8C-83A1-F6EECF244321}">
                <p14:modId xmlns:p14="http://schemas.microsoft.com/office/powerpoint/2010/main" val="2227551087"/>
              </p:ext>
            </p:extLst>
          </p:nvPr>
        </p:nvGraphicFramePr>
        <p:xfrm>
          <a:off x="6240463" y="4478338"/>
          <a:ext cx="5543550" cy="1963737"/>
        </p:xfrm>
        <a:graphic>
          <a:graphicData uri="http://schemas.openxmlformats.org/drawingml/2006/chart">
            <c:chart xmlns:c="http://schemas.openxmlformats.org/drawingml/2006/chart" xmlns:r="http://schemas.openxmlformats.org/officeDocument/2006/relationships" r:id="rId5"/>
          </a:graphicData>
        </a:graphic>
      </p:graphicFrame>
      <p:sp>
        <p:nvSpPr>
          <p:cNvPr id="14" name="Text Placeholder 13">
            <a:extLst>
              <a:ext uri="{FF2B5EF4-FFF2-40B4-BE49-F238E27FC236}">
                <a16:creationId xmlns:a16="http://schemas.microsoft.com/office/drawing/2014/main" xmlns="" id="{BAFBF1BB-4988-42D7-89C4-204C23AA6353}"/>
              </a:ext>
            </a:extLst>
          </p:cNvPr>
          <p:cNvSpPr>
            <a:spLocks noGrp="1"/>
          </p:cNvSpPr>
          <p:nvPr>
            <p:ph type="body" sz="quarter" idx="14"/>
          </p:nvPr>
        </p:nvSpPr>
        <p:spPr/>
        <p:txBody>
          <a:bodyPr/>
          <a:lstStyle/>
          <a:p>
            <a:r>
              <a:rPr lang="en-US" smtClean="0"/>
              <a:t>Click to insert chart title</a:t>
            </a:r>
            <a:endParaRPr lang="pt-PT" dirty="0"/>
          </a:p>
        </p:txBody>
      </p:sp>
      <p:sp>
        <p:nvSpPr>
          <p:cNvPr id="15" name="Text Placeholder 14">
            <a:extLst>
              <a:ext uri="{FF2B5EF4-FFF2-40B4-BE49-F238E27FC236}">
                <a16:creationId xmlns:a16="http://schemas.microsoft.com/office/drawing/2014/main" xmlns="" id="{4BE36402-790C-4165-BE4F-3CA3E262617D}"/>
              </a:ext>
            </a:extLst>
          </p:cNvPr>
          <p:cNvSpPr>
            <a:spLocks noGrp="1"/>
          </p:cNvSpPr>
          <p:nvPr>
            <p:ph type="body" sz="quarter" idx="15"/>
          </p:nvPr>
        </p:nvSpPr>
        <p:spPr/>
        <p:txBody>
          <a:bodyPr/>
          <a:lstStyle/>
          <a:p>
            <a:r>
              <a:rPr lang="en-US" smtClean="0"/>
              <a:t>Click to insert chart title</a:t>
            </a:r>
            <a:endParaRPr lang="pt-PT" dirty="0"/>
          </a:p>
        </p:txBody>
      </p:sp>
      <p:sp>
        <p:nvSpPr>
          <p:cNvPr id="9" name="Title 8">
            <a:extLst>
              <a:ext uri="{FF2B5EF4-FFF2-40B4-BE49-F238E27FC236}">
                <a16:creationId xmlns:a16="http://schemas.microsoft.com/office/drawing/2014/main" xmlns="" id="{0E087E88-121F-42D5-A3B2-B88C332155D7}"/>
              </a:ext>
            </a:extLst>
          </p:cNvPr>
          <p:cNvSpPr>
            <a:spLocks noGrp="1"/>
          </p:cNvSpPr>
          <p:nvPr>
            <p:ph type="title"/>
          </p:nvPr>
        </p:nvSpPr>
        <p:spPr/>
        <p:txBody>
          <a:bodyPr/>
          <a:lstStyle/>
          <a:p>
            <a:r>
              <a:rPr lang="en-US" smtClean="0"/>
              <a:t>Click to insert title</a:t>
            </a:r>
            <a:endParaRPr lang="pt-PT" dirty="0"/>
          </a:p>
        </p:txBody>
      </p:sp>
      <p:sp>
        <p:nvSpPr>
          <p:cNvPr id="16" name="Text Placeholder 15">
            <a:extLst>
              <a:ext uri="{FF2B5EF4-FFF2-40B4-BE49-F238E27FC236}">
                <a16:creationId xmlns:a16="http://schemas.microsoft.com/office/drawing/2014/main" xmlns="" id="{4E7142AA-9B1D-4D00-A1B7-09FA27DBCFFA}"/>
              </a:ext>
            </a:extLst>
          </p:cNvPr>
          <p:cNvSpPr>
            <a:spLocks noGrp="1"/>
          </p:cNvSpPr>
          <p:nvPr>
            <p:ph type="body" sz="quarter" idx="16"/>
          </p:nvPr>
        </p:nvSpPr>
        <p:spPr/>
        <p:txBody>
          <a:bodyPr/>
          <a:lstStyle/>
          <a:p>
            <a:r>
              <a:rPr lang="en-US" smtClean="0"/>
              <a:t>Click to insert chart title</a:t>
            </a:r>
            <a:endParaRPr lang="pt-PT" dirty="0"/>
          </a:p>
        </p:txBody>
      </p:sp>
      <p:sp>
        <p:nvSpPr>
          <p:cNvPr id="17" name="Text Placeholder 16">
            <a:extLst>
              <a:ext uri="{FF2B5EF4-FFF2-40B4-BE49-F238E27FC236}">
                <a16:creationId xmlns:a16="http://schemas.microsoft.com/office/drawing/2014/main" xmlns="" id="{12C43DA4-4965-4C22-BE11-8889653272C8}"/>
              </a:ext>
            </a:extLst>
          </p:cNvPr>
          <p:cNvSpPr>
            <a:spLocks noGrp="1"/>
          </p:cNvSpPr>
          <p:nvPr>
            <p:ph type="body" sz="quarter" idx="19"/>
          </p:nvPr>
        </p:nvSpPr>
        <p:spPr/>
        <p:txBody>
          <a:bodyPr/>
          <a:lstStyle/>
          <a:p>
            <a:r>
              <a:rPr lang="en-US" smtClean="0"/>
              <a:t>Click to insert chart title</a:t>
            </a:r>
            <a:endParaRPr lang="pt-PT" dirty="0"/>
          </a:p>
        </p:txBody>
      </p:sp>
    </p:spTree>
    <p:extLst>
      <p:ext uri="{BB962C8B-B14F-4D97-AF65-F5344CB8AC3E}">
        <p14:creationId xmlns:p14="http://schemas.microsoft.com/office/powerpoint/2010/main" val="14596398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xmlns="" id="{0E257C33-C607-4F39-94FD-853E5F7CDFAF}"/>
              </a:ext>
            </a:extLst>
          </p:cNvPr>
          <p:cNvSpPr>
            <a:spLocks noGrp="1"/>
          </p:cNvSpPr>
          <p:nvPr>
            <p:ph type="body" sz="quarter" idx="11"/>
          </p:nvPr>
        </p:nvSpPr>
        <p:spPr/>
        <p:txBody>
          <a:bodyPr/>
          <a:lstStyle/>
          <a:p>
            <a:r>
              <a:rPr lang="en-US" smtClean="0"/>
              <a:t>Click to insert title</a:t>
            </a:r>
            <a:endParaRPr lang="pt-PT" dirty="0"/>
          </a:p>
        </p:txBody>
      </p:sp>
      <p:sp>
        <p:nvSpPr>
          <p:cNvPr id="6" name="Text Placeholder 5">
            <a:extLst>
              <a:ext uri="{FF2B5EF4-FFF2-40B4-BE49-F238E27FC236}">
                <a16:creationId xmlns:a16="http://schemas.microsoft.com/office/drawing/2014/main" xmlns="" id="{3F70568B-4014-4005-A2F1-27137DEEE69A}"/>
              </a:ext>
            </a:extLst>
          </p:cNvPr>
          <p:cNvSpPr>
            <a:spLocks noGrp="1"/>
          </p:cNvSpPr>
          <p:nvPr>
            <p:ph type="body" sz="quarter" idx="12"/>
          </p:nvPr>
        </p:nvSpPr>
        <p:spPr/>
        <p:txBody>
          <a:bodyPr/>
          <a:lstStyle/>
          <a:p>
            <a:pPr lvl="0"/>
            <a:r>
              <a:rPr lang="en-US" smtClean="0"/>
              <a:t>Click to insert presenter, location, and date</a:t>
            </a:r>
            <a:endParaRPr lang="en-US" dirty="0"/>
          </a:p>
        </p:txBody>
      </p:sp>
    </p:spTree>
    <p:extLst>
      <p:ext uri="{BB962C8B-B14F-4D97-AF65-F5344CB8AC3E}">
        <p14:creationId xmlns:p14="http://schemas.microsoft.com/office/powerpoint/2010/main" val="877891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xmlns="" id="{F919B7B0-B645-434B-A652-E77FA23045C8}"/>
              </a:ext>
            </a:extLst>
          </p:cNvPr>
          <p:cNvSpPr>
            <a:spLocks noGrp="1"/>
          </p:cNvSpPr>
          <p:nvPr>
            <p:ph type="body" sz="quarter" idx="42"/>
          </p:nvPr>
        </p:nvSpPr>
        <p:spPr/>
        <p:txBody>
          <a:bodyPr/>
          <a:lstStyle/>
          <a:p>
            <a:r>
              <a:rPr lang="en-US" smtClean="0"/>
              <a:t>Click to insert text</a:t>
            </a:r>
            <a:endParaRPr lang="pt-PT" dirty="0"/>
          </a:p>
        </p:txBody>
      </p:sp>
      <p:sp>
        <p:nvSpPr>
          <p:cNvPr id="21" name="Text Placeholder 25">
            <a:extLst>
              <a:ext uri="{FF2B5EF4-FFF2-40B4-BE49-F238E27FC236}">
                <a16:creationId xmlns:a16="http://schemas.microsoft.com/office/drawing/2014/main" xmlns="" id="{84F56B7E-811E-4FAE-A916-CC83DA5DCC2D}"/>
              </a:ext>
            </a:extLst>
          </p:cNvPr>
          <p:cNvSpPr>
            <a:spLocks noGrp="1"/>
          </p:cNvSpPr>
          <p:nvPr>
            <p:ph type="body" sz="quarter" idx="44"/>
          </p:nvPr>
        </p:nvSpPr>
        <p:spPr/>
        <p:txBody>
          <a:bodyPr/>
          <a:lstStyle/>
          <a:p>
            <a:r>
              <a:rPr lang="pt-PT" smtClean="0"/>
              <a:t>Insert text data</a:t>
            </a:r>
            <a:endParaRPr lang="pt-PT" dirty="0"/>
          </a:p>
        </p:txBody>
      </p:sp>
      <p:sp>
        <p:nvSpPr>
          <p:cNvPr id="22" name="Text Placeholder 26">
            <a:extLst>
              <a:ext uri="{FF2B5EF4-FFF2-40B4-BE49-F238E27FC236}">
                <a16:creationId xmlns:a16="http://schemas.microsoft.com/office/drawing/2014/main" xmlns="" id="{E89E0F8F-8BE7-48AB-8103-358413D47524}"/>
              </a:ext>
            </a:extLst>
          </p:cNvPr>
          <p:cNvSpPr>
            <a:spLocks noGrp="1"/>
          </p:cNvSpPr>
          <p:nvPr>
            <p:ph type="body" sz="quarter" idx="45"/>
          </p:nvPr>
        </p:nvSpPr>
        <p:spPr/>
        <p:txBody>
          <a:bodyPr/>
          <a:lstStyle/>
          <a:p>
            <a:r>
              <a:rPr lang="pt-PT" smtClean="0"/>
              <a:t>30%</a:t>
            </a:r>
            <a:endParaRPr lang="pt-PT" dirty="0"/>
          </a:p>
        </p:txBody>
      </p:sp>
      <p:sp>
        <p:nvSpPr>
          <p:cNvPr id="9" name="Title 8">
            <a:extLst>
              <a:ext uri="{FF2B5EF4-FFF2-40B4-BE49-F238E27FC236}">
                <a16:creationId xmlns:a16="http://schemas.microsoft.com/office/drawing/2014/main" xmlns="" id="{8048BC56-A5EA-421F-9125-5D7B5F62A07C}"/>
              </a:ext>
            </a:extLst>
          </p:cNvPr>
          <p:cNvSpPr>
            <a:spLocks noGrp="1"/>
          </p:cNvSpPr>
          <p:nvPr>
            <p:ph type="title"/>
          </p:nvPr>
        </p:nvSpPr>
        <p:spPr/>
        <p:txBody>
          <a:bodyPr/>
          <a:lstStyle/>
          <a:p>
            <a:r>
              <a:rPr lang="en-US" smtClean="0"/>
              <a:t>Click to insert title</a:t>
            </a:r>
            <a:endParaRPr lang="pt-PT" dirty="0"/>
          </a:p>
        </p:txBody>
      </p:sp>
      <p:graphicFrame>
        <p:nvGraphicFramePr>
          <p:cNvPr id="16" name="Object 139">
            <a:extLst>
              <a:ext uri="{FF2B5EF4-FFF2-40B4-BE49-F238E27FC236}">
                <a16:creationId xmlns:a16="http://schemas.microsoft.com/office/drawing/2014/main" xmlns="" id="{F802B891-1BAC-4F06-AACD-D1438BA760C7}"/>
              </a:ext>
            </a:extLst>
          </p:cNvPr>
          <p:cNvGraphicFramePr>
            <a:graphicFrameLocks noGrp="1" noChangeAspect="1"/>
          </p:cNvGraphicFramePr>
          <p:nvPr>
            <p:ph type="chart" sz="quarter" idx="46"/>
            <p:extLst>
              <p:ext uri="{D42A27DB-BD31-4B8C-83A1-F6EECF244321}">
                <p14:modId xmlns:p14="http://schemas.microsoft.com/office/powerpoint/2010/main" val="1677690953"/>
              </p:ext>
            </p:extLst>
          </p:nvPr>
        </p:nvGraphicFramePr>
        <p:xfrm>
          <a:off x="407988" y="1491916"/>
          <a:ext cx="5543550" cy="3571875"/>
        </p:xfrm>
        <a:graphic>
          <a:graphicData uri="http://schemas.openxmlformats.org/drawingml/2006/chart">
            <c:chart xmlns:c="http://schemas.openxmlformats.org/drawingml/2006/chart" xmlns:r="http://schemas.openxmlformats.org/officeDocument/2006/relationships" r:id="rId3"/>
          </a:graphicData>
        </a:graphic>
      </p:graphicFrame>
      <p:sp>
        <p:nvSpPr>
          <p:cNvPr id="12" name="Text Placeholder 11">
            <a:extLst>
              <a:ext uri="{FF2B5EF4-FFF2-40B4-BE49-F238E27FC236}">
                <a16:creationId xmlns:a16="http://schemas.microsoft.com/office/drawing/2014/main" xmlns="" id="{98EB6AB7-C898-40BD-AAC1-0B07210AC6BE}"/>
              </a:ext>
            </a:extLst>
          </p:cNvPr>
          <p:cNvSpPr>
            <a:spLocks noGrp="1"/>
          </p:cNvSpPr>
          <p:nvPr>
            <p:ph type="body" sz="quarter" idx="47"/>
          </p:nvPr>
        </p:nvSpPr>
        <p:spPr/>
        <p:txBody>
          <a:bodyPr/>
          <a:lstStyle/>
          <a:p>
            <a:r>
              <a:rPr lang="en-US" smtClean="0"/>
              <a:t>Click to insert text</a:t>
            </a:r>
            <a:endParaRPr lang="pt-PT" dirty="0"/>
          </a:p>
        </p:txBody>
      </p:sp>
      <p:sp>
        <p:nvSpPr>
          <p:cNvPr id="11" name="Text Placeholder 10">
            <a:extLst>
              <a:ext uri="{FF2B5EF4-FFF2-40B4-BE49-F238E27FC236}">
                <a16:creationId xmlns:a16="http://schemas.microsoft.com/office/drawing/2014/main" xmlns="" id="{6AD99149-B6C1-4E48-BB60-5EC17248EF81}"/>
              </a:ext>
            </a:extLst>
          </p:cNvPr>
          <p:cNvSpPr>
            <a:spLocks noGrp="1"/>
          </p:cNvSpPr>
          <p:nvPr>
            <p:ph type="body" sz="quarter" idx="29"/>
          </p:nvPr>
        </p:nvSpPr>
        <p:spPr/>
        <p:txBody>
          <a:bodyPr/>
          <a:lstStyle/>
          <a:p>
            <a:r>
              <a:rPr lang="en-US" smtClean="0"/>
              <a:t>Click to insert title</a:t>
            </a:r>
            <a:endParaRPr lang="pt-PT" dirty="0"/>
          </a:p>
        </p:txBody>
      </p:sp>
      <p:cxnSp>
        <p:nvCxnSpPr>
          <p:cNvPr id="15" name="Conector reto 49">
            <a:extLst>
              <a:ext uri="{FF2B5EF4-FFF2-40B4-BE49-F238E27FC236}">
                <a16:creationId xmlns:a16="http://schemas.microsoft.com/office/drawing/2014/main" xmlns="" id="{6D3C8860-959C-49EB-A684-8580F80961E9}"/>
              </a:ext>
            </a:extLst>
          </p:cNvPr>
          <p:cNvCxnSpPr>
            <a:cxnSpLocks/>
          </p:cNvCxnSpPr>
          <p:nvPr/>
        </p:nvCxnSpPr>
        <p:spPr>
          <a:xfrm>
            <a:off x="407988" y="1423736"/>
            <a:ext cx="5832475" cy="0"/>
          </a:xfrm>
          <a:prstGeom prst="line">
            <a:avLst/>
          </a:prstGeom>
          <a:solidFill>
            <a:schemeClr val="tx1"/>
          </a:solidFill>
          <a:ln w="28575" cap="flat">
            <a:solidFill>
              <a:srgbClr val="12ABDB"/>
            </a:solidFill>
            <a:round/>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xmlns="" id="{F8358315-2705-476B-8EAE-FBB310F13E29}"/>
              </a:ext>
            </a:extLst>
          </p:cNvPr>
          <p:cNvSpPr/>
          <p:nvPr/>
        </p:nvSpPr>
        <p:spPr>
          <a:xfrm>
            <a:off x="766763" y="2060848"/>
            <a:ext cx="5370288" cy="2860816"/>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Tree>
    <p:extLst>
      <p:ext uri="{BB962C8B-B14F-4D97-AF65-F5344CB8AC3E}">
        <p14:creationId xmlns:p14="http://schemas.microsoft.com/office/powerpoint/2010/main" val="35292703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Table Placeholder 16">
            <a:extLst>
              <a:ext uri="{FF2B5EF4-FFF2-40B4-BE49-F238E27FC236}">
                <a16:creationId xmlns:a16="http://schemas.microsoft.com/office/drawing/2014/main" xmlns="" id="{EB046D6D-7152-4985-8D8C-F9BF93B773A5}"/>
              </a:ext>
            </a:extLst>
          </p:cNvPr>
          <p:cNvGraphicFramePr>
            <a:graphicFrameLocks noGrp="1"/>
          </p:cNvGraphicFramePr>
          <p:nvPr>
            <p:ph type="tbl" sz="quarter" idx="10"/>
            <p:extLst>
              <p:ext uri="{D42A27DB-BD31-4B8C-83A1-F6EECF244321}">
                <p14:modId xmlns:p14="http://schemas.microsoft.com/office/powerpoint/2010/main" val="2595615619"/>
              </p:ext>
            </p:extLst>
          </p:nvPr>
        </p:nvGraphicFramePr>
        <p:xfrm>
          <a:off x="407982" y="2216150"/>
          <a:ext cx="11376030" cy="4145280"/>
        </p:xfrm>
        <a:graphic>
          <a:graphicData uri="http://schemas.openxmlformats.org/drawingml/2006/table">
            <a:tbl>
              <a:tblPr firstRow="1" bandRow="1">
                <a:tableStyleId>{5C22544A-7EE6-4342-B048-85BDC9FD1C3A}</a:tableStyleId>
              </a:tblPr>
              <a:tblGrid>
                <a:gridCol w="1727766">
                  <a:extLst>
                    <a:ext uri="{9D8B030D-6E8A-4147-A177-3AD203B41FA5}">
                      <a16:colId xmlns:a16="http://schemas.microsoft.com/office/drawing/2014/main" xmlns="" val="3926787875"/>
                    </a:ext>
                  </a:extLst>
                </a:gridCol>
                <a:gridCol w="804022">
                  <a:extLst>
                    <a:ext uri="{9D8B030D-6E8A-4147-A177-3AD203B41FA5}">
                      <a16:colId xmlns:a16="http://schemas.microsoft.com/office/drawing/2014/main" xmlns="" val="1347465143"/>
                    </a:ext>
                  </a:extLst>
                </a:gridCol>
                <a:gridCol w="804022">
                  <a:extLst>
                    <a:ext uri="{9D8B030D-6E8A-4147-A177-3AD203B41FA5}">
                      <a16:colId xmlns:a16="http://schemas.microsoft.com/office/drawing/2014/main" xmlns="" val="802954316"/>
                    </a:ext>
                  </a:extLst>
                </a:gridCol>
                <a:gridCol w="804022">
                  <a:extLst>
                    <a:ext uri="{9D8B030D-6E8A-4147-A177-3AD203B41FA5}">
                      <a16:colId xmlns:a16="http://schemas.microsoft.com/office/drawing/2014/main" xmlns="" val="237998491"/>
                    </a:ext>
                  </a:extLst>
                </a:gridCol>
                <a:gridCol w="804022">
                  <a:extLst>
                    <a:ext uri="{9D8B030D-6E8A-4147-A177-3AD203B41FA5}">
                      <a16:colId xmlns:a16="http://schemas.microsoft.com/office/drawing/2014/main" xmlns="" val="559338291"/>
                    </a:ext>
                  </a:extLst>
                </a:gridCol>
                <a:gridCol w="804022">
                  <a:extLst>
                    <a:ext uri="{9D8B030D-6E8A-4147-A177-3AD203B41FA5}">
                      <a16:colId xmlns:a16="http://schemas.microsoft.com/office/drawing/2014/main" xmlns="" val="2662145481"/>
                    </a:ext>
                  </a:extLst>
                </a:gridCol>
                <a:gridCol w="804022">
                  <a:extLst>
                    <a:ext uri="{9D8B030D-6E8A-4147-A177-3AD203B41FA5}">
                      <a16:colId xmlns:a16="http://schemas.microsoft.com/office/drawing/2014/main" xmlns="" val="842013454"/>
                    </a:ext>
                  </a:extLst>
                </a:gridCol>
                <a:gridCol w="804022">
                  <a:extLst>
                    <a:ext uri="{9D8B030D-6E8A-4147-A177-3AD203B41FA5}">
                      <a16:colId xmlns:a16="http://schemas.microsoft.com/office/drawing/2014/main" xmlns="" val="1726885786"/>
                    </a:ext>
                  </a:extLst>
                </a:gridCol>
                <a:gridCol w="804022">
                  <a:extLst>
                    <a:ext uri="{9D8B030D-6E8A-4147-A177-3AD203B41FA5}">
                      <a16:colId xmlns:a16="http://schemas.microsoft.com/office/drawing/2014/main" xmlns="" val="3535952006"/>
                    </a:ext>
                  </a:extLst>
                </a:gridCol>
                <a:gridCol w="804022">
                  <a:extLst>
                    <a:ext uri="{9D8B030D-6E8A-4147-A177-3AD203B41FA5}">
                      <a16:colId xmlns:a16="http://schemas.microsoft.com/office/drawing/2014/main" xmlns="" val="2591906777"/>
                    </a:ext>
                  </a:extLst>
                </a:gridCol>
                <a:gridCol w="804022">
                  <a:extLst>
                    <a:ext uri="{9D8B030D-6E8A-4147-A177-3AD203B41FA5}">
                      <a16:colId xmlns:a16="http://schemas.microsoft.com/office/drawing/2014/main" xmlns="" val="4149502341"/>
                    </a:ext>
                  </a:extLst>
                </a:gridCol>
                <a:gridCol w="804022">
                  <a:extLst>
                    <a:ext uri="{9D8B030D-6E8A-4147-A177-3AD203B41FA5}">
                      <a16:colId xmlns:a16="http://schemas.microsoft.com/office/drawing/2014/main" xmlns="" val="3973496842"/>
                    </a:ext>
                  </a:extLst>
                </a:gridCol>
                <a:gridCol w="804022">
                  <a:extLst>
                    <a:ext uri="{9D8B030D-6E8A-4147-A177-3AD203B41FA5}">
                      <a16:colId xmlns:a16="http://schemas.microsoft.com/office/drawing/2014/main" xmlns="" val="1214891969"/>
                    </a:ext>
                  </a:extLst>
                </a:gridCol>
              </a:tblGrid>
              <a:tr h="50217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PT" sz="1400" b="1" dirty="0">
                          <a:solidFill>
                            <a:schemeClr val="bg1"/>
                          </a:solidFill>
                        </a:rPr>
                        <a:t>Exemple de texte</a:t>
                      </a:r>
                    </a:p>
                  </a:txBody>
                  <a:tcPr marL="89354" marR="89354" anchor="ctr">
                    <a:lnL w="12700" cmpd="sng">
                      <a:noFill/>
                    </a:lnL>
                    <a:lnR w="12700" cmpd="sng">
                      <a:noFill/>
                    </a:lnR>
                    <a:lnT w="12700" cmpd="sng">
                      <a:noFill/>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12ABDB"/>
                    </a:solidFill>
                  </a:tcPr>
                </a:tc>
                <a:tc>
                  <a:txBody>
                    <a:bodyPr/>
                    <a:lstStyle/>
                    <a:p>
                      <a:endParaRPr lang="pt-PT" dirty="0"/>
                    </a:p>
                  </a:txBody>
                  <a:tcPr marL="89354" marR="89354">
                    <a:lnL w="12700" cmpd="sng">
                      <a:noFill/>
                    </a:lnL>
                    <a:lnR w="12700" cap="flat" cmpd="sng" algn="ctr">
                      <a:solidFill>
                        <a:schemeClr val="bg1">
                          <a:lumMod val="85000"/>
                        </a:schemeClr>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xmlns="" val="1925710404"/>
                  </a:ext>
                </a:extLst>
              </a:tr>
              <a:tr h="50217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PT" sz="1400" b="1" dirty="0">
                          <a:solidFill>
                            <a:schemeClr val="bg1"/>
                          </a:solidFill>
                        </a:rPr>
                        <a:t>Exemple de texte</a:t>
                      </a:r>
                    </a:p>
                  </a:txBody>
                  <a:tcPr marL="89354" marR="89354" anchor="ctr">
                    <a:lnL w="12700" cmpd="sng">
                      <a:noFill/>
                    </a:lnL>
                    <a:lnR w="12700" cmpd="sng">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12ABDB"/>
                    </a:solidFill>
                  </a:tcPr>
                </a:tc>
                <a:tc>
                  <a:txBody>
                    <a:bodyPr/>
                    <a:lstStyle/>
                    <a:p>
                      <a:endParaRPr lang="pt-PT"/>
                    </a:p>
                  </a:txBody>
                  <a:tcPr marL="89354" marR="89354">
                    <a:lnL w="12700" cmpd="sng">
                      <a:noFill/>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pt-PT"/>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469837876"/>
                  </a:ext>
                </a:extLst>
              </a:tr>
              <a:tr h="50217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PT" sz="1400" b="1" dirty="0">
                          <a:solidFill>
                            <a:schemeClr val="bg1"/>
                          </a:solidFill>
                        </a:rPr>
                        <a:t>Exemple de texte</a:t>
                      </a:r>
                    </a:p>
                  </a:txBody>
                  <a:tcPr marL="89354" marR="89354" anchor="ctr">
                    <a:lnL w="12700" cmpd="sng">
                      <a:noFill/>
                    </a:lnL>
                    <a:lnR w="12700" cmpd="sng">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12ABDB"/>
                    </a:solidFill>
                  </a:tcPr>
                </a:tc>
                <a:tc>
                  <a:txBody>
                    <a:bodyPr/>
                    <a:lstStyle/>
                    <a:p>
                      <a:endParaRPr lang="pt-PT" dirty="0"/>
                    </a:p>
                  </a:txBody>
                  <a:tcPr marL="89354" marR="89354">
                    <a:lnL w="12700" cmpd="sng">
                      <a:noFill/>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xmlns="" val="2820944819"/>
                  </a:ext>
                </a:extLst>
              </a:tr>
              <a:tr h="50217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PT" sz="1400" b="1" dirty="0">
                          <a:solidFill>
                            <a:schemeClr val="bg1"/>
                          </a:solidFill>
                        </a:rPr>
                        <a:t>Exemple de texte</a:t>
                      </a:r>
                    </a:p>
                  </a:txBody>
                  <a:tcPr marL="89354" marR="89354" anchor="ctr">
                    <a:lnL w="12700" cmpd="sng">
                      <a:noFill/>
                    </a:lnL>
                    <a:lnR w="12700" cmpd="sng">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12ABDB"/>
                    </a:solidFill>
                  </a:tcPr>
                </a:tc>
                <a:tc>
                  <a:txBody>
                    <a:bodyPr/>
                    <a:lstStyle/>
                    <a:p>
                      <a:endParaRPr lang="pt-PT" dirty="0"/>
                    </a:p>
                  </a:txBody>
                  <a:tcPr marL="89354" marR="89354">
                    <a:lnL w="12700" cmpd="sng">
                      <a:noFill/>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2395842970"/>
                  </a:ext>
                </a:extLst>
              </a:tr>
              <a:tr h="50217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PT" sz="1400" b="1" dirty="0">
                          <a:solidFill>
                            <a:schemeClr val="bg1"/>
                          </a:solidFill>
                        </a:rPr>
                        <a:t>Exemple de texte</a:t>
                      </a:r>
                    </a:p>
                  </a:txBody>
                  <a:tcPr marL="89354" marR="89354" anchor="ctr">
                    <a:lnL w="12700" cmpd="sng">
                      <a:noFill/>
                    </a:lnL>
                    <a:lnR w="12700" cmpd="sng">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12ABDB"/>
                    </a:solidFill>
                  </a:tcPr>
                </a:tc>
                <a:tc>
                  <a:txBody>
                    <a:bodyPr/>
                    <a:lstStyle/>
                    <a:p>
                      <a:endParaRPr lang="pt-PT" dirty="0"/>
                    </a:p>
                  </a:txBody>
                  <a:tcPr marL="89354" marR="89354">
                    <a:lnL w="12700" cmpd="sng">
                      <a:noFill/>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xmlns="" val="1344607630"/>
                  </a:ext>
                </a:extLst>
              </a:tr>
              <a:tr h="50217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PT" sz="1400" b="1" dirty="0">
                          <a:solidFill>
                            <a:schemeClr val="bg1"/>
                          </a:solidFill>
                        </a:rPr>
                        <a:t>Exemple de texte</a:t>
                      </a:r>
                    </a:p>
                  </a:txBody>
                  <a:tcPr marL="89354" marR="89354" anchor="ctr">
                    <a:lnL w="12700" cmpd="sng">
                      <a:noFill/>
                    </a:lnL>
                    <a:lnR w="12700" cmpd="sng">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12ABDB"/>
                    </a:solidFill>
                  </a:tcPr>
                </a:tc>
                <a:tc>
                  <a:txBody>
                    <a:bodyPr/>
                    <a:lstStyle/>
                    <a:p>
                      <a:endParaRPr lang="pt-PT" dirty="0"/>
                    </a:p>
                  </a:txBody>
                  <a:tcPr marL="89354" marR="89354">
                    <a:lnL w="12700" cmpd="sng">
                      <a:noFill/>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pt-PT"/>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pt-PT"/>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3522164272"/>
                  </a:ext>
                </a:extLst>
              </a:tr>
              <a:tr h="50217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PT" sz="1400" b="1" dirty="0">
                          <a:solidFill>
                            <a:schemeClr val="bg1"/>
                          </a:solidFill>
                        </a:rPr>
                        <a:t>Exemple de texte</a:t>
                      </a:r>
                    </a:p>
                  </a:txBody>
                  <a:tcPr marL="89354" marR="89354" anchor="ctr">
                    <a:lnL w="12700" cmpd="sng">
                      <a:noFill/>
                    </a:lnL>
                    <a:lnR w="12700" cmpd="sng">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12ABDB"/>
                    </a:solidFill>
                  </a:tcPr>
                </a:tc>
                <a:tc>
                  <a:txBody>
                    <a:bodyPr/>
                    <a:lstStyle/>
                    <a:p>
                      <a:endParaRPr lang="pt-PT" dirty="0"/>
                    </a:p>
                  </a:txBody>
                  <a:tcPr marL="89354" marR="89354">
                    <a:lnL w="12700" cmpd="sng">
                      <a:noFill/>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xmlns="" val="222541989"/>
                  </a:ext>
                </a:extLst>
              </a:tr>
              <a:tr h="50217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PT" sz="1400" b="1" dirty="0">
                          <a:solidFill>
                            <a:schemeClr val="bg1"/>
                          </a:solidFill>
                        </a:rPr>
                        <a:t>Exemple de texte</a:t>
                      </a:r>
                    </a:p>
                  </a:txBody>
                  <a:tcPr marL="89354" marR="89354" anchor="ctr">
                    <a:lnL w="12700" cmpd="sng">
                      <a:noFill/>
                    </a:lnL>
                    <a:lnR w="12700" cmpd="sng">
                      <a:noFill/>
                    </a:lnR>
                    <a:lnT w="381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12ABDB"/>
                    </a:solidFill>
                  </a:tcPr>
                </a:tc>
                <a:tc>
                  <a:txBody>
                    <a:bodyPr/>
                    <a:lstStyle/>
                    <a:p>
                      <a:endParaRPr lang="pt-PT" dirty="0"/>
                    </a:p>
                  </a:txBody>
                  <a:tcPr marL="89354" marR="89354">
                    <a:lnL w="12700" cmpd="sng">
                      <a:noFill/>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endParaRPr lang="pt-PT"/>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endParaRPr lang="pt-PT"/>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endParaRPr lang="pt-PT"/>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2632545109"/>
                  </a:ext>
                </a:extLst>
              </a:tr>
            </a:tbl>
          </a:graphicData>
        </a:graphic>
      </p:graphicFrame>
      <p:sp>
        <p:nvSpPr>
          <p:cNvPr id="9" name="Title 8">
            <a:extLst>
              <a:ext uri="{FF2B5EF4-FFF2-40B4-BE49-F238E27FC236}">
                <a16:creationId xmlns:a16="http://schemas.microsoft.com/office/drawing/2014/main" xmlns="" id="{D22ECFDD-8FD0-45CF-8AC3-20884F1CC88D}"/>
              </a:ext>
            </a:extLst>
          </p:cNvPr>
          <p:cNvSpPr>
            <a:spLocks noGrp="1"/>
          </p:cNvSpPr>
          <p:nvPr>
            <p:ph type="title"/>
          </p:nvPr>
        </p:nvSpPr>
        <p:spPr/>
        <p:txBody>
          <a:bodyPr/>
          <a:lstStyle/>
          <a:p>
            <a:r>
              <a:rPr lang="en-US" smtClean="0"/>
              <a:t>Click to insert title</a:t>
            </a:r>
            <a:endParaRPr lang="pt-PT" dirty="0"/>
          </a:p>
        </p:txBody>
      </p:sp>
      <p:sp>
        <p:nvSpPr>
          <p:cNvPr id="11" name="Text Placeholder 10"/>
          <p:cNvSpPr>
            <a:spLocks noGrp="1"/>
          </p:cNvSpPr>
          <p:nvPr>
            <p:ph type="body" sz="quarter" idx="16"/>
          </p:nvPr>
        </p:nvSpPr>
        <p:spPr/>
        <p:txBody>
          <a:bodyPr/>
          <a:lstStyle/>
          <a:p>
            <a:endParaRPr lang="en-US"/>
          </a:p>
        </p:txBody>
      </p:sp>
      <p:graphicFrame>
        <p:nvGraphicFramePr>
          <p:cNvPr id="13" name="SmartArt Placeholder 17">
            <a:extLst>
              <a:ext uri="{FF2B5EF4-FFF2-40B4-BE49-F238E27FC236}">
                <a16:creationId xmlns:a16="http://schemas.microsoft.com/office/drawing/2014/main" xmlns="" id="{270F303C-7A30-43E7-BE9A-76AA5EDFF927}"/>
              </a:ext>
            </a:extLst>
          </p:cNvPr>
          <p:cNvGraphicFramePr>
            <a:graphicFrameLocks noGrp="1"/>
          </p:cNvGraphicFramePr>
          <p:nvPr>
            <p:ph type="dgm" sz="quarter" idx="4294967295"/>
            <p:extLst>
              <p:ext uri="{D42A27DB-BD31-4B8C-83A1-F6EECF244321}">
                <p14:modId xmlns:p14="http://schemas.microsoft.com/office/powerpoint/2010/main" val="1256067973"/>
              </p:ext>
            </p:extLst>
          </p:nvPr>
        </p:nvGraphicFramePr>
        <p:xfrm>
          <a:off x="2118866" y="1638300"/>
          <a:ext cx="9665146" cy="4889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15" name="Group 14">
            <a:extLst>
              <a:ext uri="{FF2B5EF4-FFF2-40B4-BE49-F238E27FC236}">
                <a16:creationId xmlns:a16="http://schemas.microsoft.com/office/drawing/2014/main" xmlns="" id="{A16A2238-D0F4-4E38-B330-336A32A1ACE0}"/>
              </a:ext>
            </a:extLst>
          </p:cNvPr>
          <p:cNvGrpSpPr/>
          <p:nvPr/>
        </p:nvGrpSpPr>
        <p:grpSpPr>
          <a:xfrm>
            <a:off x="2567608" y="2412998"/>
            <a:ext cx="9084642" cy="3755807"/>
            <a:chOff x="2661431" y="2343475"/>
            <a:chExt cx="9563401" cy="4767355"/>
          </a:xfrm>
          <a:solidFill>
            <a:srgbClr val="12ABDB"/>
          </a:solidFill>
        </p:grpSpPr>
        <p:sp>
          <p:nvSpPr>
            <p:cNvPr id="16" name="Retângulo 40">
              <a:extLst>
                <a:ext uri="{FF2B5EF4-FFF2-40B4-BE49-F238E27FC236}">
                  <a16:creationId xmlns:a16="http://schemas.microsoft.com/office/drawing/2014/main" xmlns="" id="{557EF29E-436E-47EB-A7F4-1C832F619E1C}"/>
                </a:ext>
              </a:extLst>
            </p:cNvPr>
            <p:cNvSpPr/>
            <p:nvPr/>
          </p:nvSpPr>
          <p:spPr>
            <a:xfrm>
              <a:off x="2661431" y="2343475"/>
              <a:ext cx="1938448" cy="1662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7" name="Retângulo 40">
              <a:extLst>
                <a:ext uri="{FF2B5EF4-FFF2-40B4-BE49-F238E27FC236}">
                  <a16:creationId xmlns:a16="http://schemas.microsoft.com/office/drawing/2014/main" xmlns="" id="{EDB69486-7DB0-4583-B173-EC12CAED3119}"/>
                </a:ext>
              </a:extLst>
            </p:cNvPr>
            <p:cNvSpPr/>
            <p:nvPr/>
          </p:nvSpPr>
          <p:spPr>
            <a:xfrm>
              <a:off x="3458136" y="2976066"/>
              <a:ext cx="1938448" cy="1662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8" name="Retângulo 40">
              <a:extLst>
                <a:ext uri="{FF2B5EF4-FFF2-40B4-BE49-F238E27FC236}">
                  <a16:creationId xmlns:a16="http://schemas.microsoft.com/office/drawing/2014/main" xmlns="" id="{605C23A9-CD9A-4AAB-8432-58B81B91F93C}"/>
                </a:ext>
              </a:extLst>
            </p:cNvPr>
            <p:cNvSpPr/>
            <p:nvPr/>
          </p:nvSpPr>
          <p:spPr>
            <a:xfrm>
              <a:off x="5142081" y="3618680"/>
              <a:ext cx="1938448" cy="1662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9" name="Retângulo 40">
              <a:extLst>
                <a:ext uri="{FF2B5EF4-FFF2-40B4-BE49-F238E27FC236}">
                  <a16:creationId xmlns:a16="http://schemas.microsoft.com/office/drawing/2014/main" xmlns="" id="{B734272C-8EC0-4BC6-AFEC-32BA76DA4B2C}"/>
                </a:ext>
              </a:extLst>
            </p:cNvPr>
            <p:cNvSpPr/>
            <p:nvPr/>
          </p:nvSpPr>
          <p:spPr>
            <a:xfrm>
              <a:off x="6116178" y="4282111"/>
              <a:ext cx="1938448" cy="1662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0" name="Retângulo 40">
              <a:extLst>
                <a:ext uri="{FF2B5EF4-FFF2-40B4-BE49-F238E27FC236}">
                  <a16:creationId xmlns:a16="http://schemas.microsoft.com/office/drawing/2014/main" xmlns="" id="{01216E35-989E-4529-958F-0BA7E5082660}"/>
                </a:ext>
              </a:extLst>
            </p:cNvPr>
            <p:cNvSpPr/>
            <p:nvPr/>
          </p:nvSpPr>
          <p:spPr>
            <a:xfrm>
              <a:off x="7355083" y="4968390"/>
              <a:ext cx="1619250" cy="1662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1" name="Retângulo 40">
              <a:extLst>
                <a:ext uri="{FF2B5EF4-FFF2-40B4-BE49-F238E27FC236}">
                  <a16:creationId xmlns:a16="http://schemas.microsoft.com/office/drawing/2014/main" xmlns="" id="{22EAF616-00F7-4AF6-995D-79B165D04847}"/>
                </a:ext>
              </a:extLst>
            </p:cNvPr>
            <p:cNvSpPr/>
            <p:nvPr/>
          </p:nvSpPr>
          <p:spPr>
            <a:xfrm>
              <a:off x="7355083" y="5594884"/>
              <a:ext cx="1619250" cy="1662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2" name="Retângulo 40">
              <a:extLst>
                <a:ext uri="{FF2B5EF4-FFF2-40B4-BE49-F238E27FC236}">
                  <a16:creationId xmlns:a16="http://schemas.microsoft.com/office/drawing/2014/main" xmlns="" id="{17F5A409-2F75-4CE8-9CAC-E8E0460DF656}"/>
                </a:ext>
              </a:extLst>
            </p:cNvPr>
            <p:cNvSpPr/>
            <p:nvPr/>
          </p:nvSpPr>
          <p:spPr>
            <a:xfrm>
              <a:off x="8948233" y="6263785"/>
              <a:ext cx="1638300" cy="1662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3" name="Retângulo 40">
              <a:extLst>
                <a:ext uri="{FF2B5EF4-FFF2-40B4-BE49-F238E27FC236}">
                  <a16:creationId xmlns:a16="http://schemas.microsoft.com/office/drawing/2014/main" xmlns="" id="{9BD639C8-5DA9-4435-8721-A13BEA6CE53A}"/>
                </a:ext>
              </a:extLst>
            </p:cNvPr>
            <p:cNvSpPr/>
            <p:nvPr/>
          </p:nvSpPr>
          <p:spPr>
            <a:xfrm>
              <a:off x="10586532" y="6944595"/>
              <a:ext cx="1638300" cy="1662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spTree>
    <p:extLst>
      <p:ext uri="{BB962C8B-B14F-4D97-AF65-F5344CB8AC3E}">
        <p14:creationId xmlns:p14="http://schemas.microsoft.com/office/powerpoint/2010/main" val="50398936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
          </p:nvPr>
        </p:nvSpPr>
        <p:spPr/>
        <p:txBody>
          <a:bodyPr/>
          <a:lstStyle/>
          <a:p>
            <a:endParaRPr lang="en-US"/>
          </a:p>
        </p:txBody>
      </p:sp>
      <p:sp>
        <p:nvSpPr>
          <p:cNvPr id="4" name="Text Placeholder 3"/>
          <p:cNvSpPr>
            <a:spLocks noGrp="1"/>
          </p:cNvSpPr>
          <p:nvPr>
            <p:ph type="body" sz="quarter" idx="43"/>
          </p:nvPr>
        </p:nvSpPr>
        <p:spPr/>
        <p:txBody>
          <a:bodyPr/>
          <a:lstStyle/>
          <a:p>
            <a:endParaRPr lang="en-US"/>
          </a:p>
        </p:txBody>
      </p:sp>
      <p:sp>
        <p:nvSpPr>
          <p:cNvPr id="5" name="Text Placeholder 4"/>
          <p:cNvSpPr>
            <a:spLocks noGrp="1"/>
          </p:cNvSpPr>
          <p:nvPr>
            <p:ph type="body" sz="quarter" idx="44"/>
          </p:nvPr>
        </p:nvSpPr>
        <p:spPr/>
        <p:txBody>
          <a:bodyPr/>
          <a:lstStyle/>
          <a:p>
            <a:endParaRPr lang="en-US"/>
          </a:p>
        </p:txBody>
      </p:sp>
      <p:sp>
        <p:nvSpPr>
          <p:cNvPr id="6" name="Text Placeholder 5"/>
          <p:cNvSpPr>
            <a:spLocks noGrp="1"/>
          </p:cNvSpPr>
          <p:nvPr>
            <p:ph type="body" sz="quarter" idx="45"/>
          </p:nvPr>
        </p:nvSpPr>
        <p:spPr/>
        <p:txBody>
          <a:bodyPr/>
          <a:lstStyle/>
          <a:p>
            <a:endParaRPr lang="en-US"/>
          </a:p>
        </p:txBody>
      </p:sp>
      <p:sp>
        <p:nvSpPr>
          <p:cNvPr id="7" name="Text Placeholder 6"/>
          <p:cNvSpPr>
            <a:spLocks noGrp="1"/>
          </p:cNvSpPr>
          <p:nvPr>
            <p:ph type="body" sz="quarter" idx="46"/>
          </p:nvPr>
        </p:nvSpPr>
        <p:spPr/>
        <p:txBody>
          <a:bodyPr/>
          <a:lstStyle/>
          <a:p>
            <a:endParaRPr lang="en-US"/>
          </a:p>
        </p:txBody>
      </p:sp>
      <p:sp>
        <p:nvSpPr>
          <p:cNvPr id="404" name="Text Placeholder 403"/>
          <p:cNvSpPr>
            <a:spLocks noGrp="1"/>
          </p:cNvSpPr>
          <p:nvPr>
            <p:ph type="body" sz="quarter" idx="47"/>
          </p:nvPr>
        </p:nvSpPr>
        <p:spPr/>
        <p:txBody>
          <a:bodyPr/>
          <a:lstStyle/>
          <a:p>
            <a:endParaRPr lang="en-US"/>
          </a:p>
        </p:txBody>
      </p:sp>
      <p:sp>
        <p:nvSpPr>
          <p:cNvPr id="416" name="Text Placeholder 415"/>
          <p:cNvSpPr>
            <a:spLocks noGrp="1"/>
          </p:cNvSpPr>
          <p:nvPr>
            <p:ph type="body" sz="quarter" idx="48"/>
          </p:nvPr>
        </p:nvSpPr>
        <p:spPr/>
        <p:txBody>
          <a:bodyPr/>
          <a:lstStyle/>
          <a:p>
            <a:endParaRPr lang="en-US"/>
          </a:p>
        </p:txBody>
      </p:sp>
      <p:sp>
        <p:nvSpPr>
          <p:cNvPr id="417" name="Text Placeholder 416"/>
          <p:cNvSpPr>
            <a:spLocks noGrp="1"/>
          </p:cNvSpPr>
          <p:nvPr>
            <p:ph type="body" sz="quarter" idx="49"/>
          </p:nvPr>
        </p:nvSpPr>
        <p:spPr/>
        <p:txBody>
          <a:bodyPr/>
          <a:lstStyle/>
          <a:p>
            <a:endParaRPr lang="en-US"/>
          </a:p>
        </p:txBody>
      </p:sp>
      <p:sp>
        <p:nvSpPr>
          <p:cNvPr id="418" name="Text Placeholder 417"/>
          <p:cNvSpPr>
            <a:spLocks noGrp="1"/>
          </p:cNvSpPr>
          <p:nvPr>
            <p:ph type="body" sz="quarter" idx="50"/>
          </p:nvPr>
        </p:nvSpPr>
        <p:spPr/>
        <p:txBody>
          <a:bodyPr/>
          <a:lstStyle/>
          <a:p>
            <a:endParaRPr lang="en-US"/>
          </a:p>
        </p:txBody>
      </p:sp>
      <p:sp>
        <p:nvSpPr>
          <p:cNvPr id="419" name="Text Placeholder 418"/>
          <p:cNvSpPr>
            <a:spLocks noGrp="1"/>
          </p:cNvSpPr>
          <p:nvPr>
            <p:ph type="body" sz="quarter" idx="51"/>
          </p:nvPr>
        </p:nvSpPr>
        <p:spPr/>
        <p:txBody>
          <a:bodyPr/>
          <a:lstStyle/>
          <a:p>
            <a:endParaRPr lang="en-US"/>
          </a:p>
        </p:txBody>
      </p:sp>
      <p:sp>
        <p:nvSpPr>
          <p:cNvPr id="433" name="Title 432">
            <a:extLst>
              <a:ext uri="{FF2B5EF4-FFF2-40B4-BE49-F238E27FC236}">
                <a16:creationId xmlns:a16="http://schemas.microsoft.com/office/drawing/2014/main" xmlns="" id="{40F45F0D-B612-4DFF-A4CA-D941891FF4D4}"/>
              </a:ext>
            </a:extLst>
          </p:cNvPr>
          <p:cNvSpPr>
            <a:spLocks noGrp="1"/>
          </p:cNvSpPr>
          <p:nvPr>
            <p:ph type="title"/>
          </p:nvPr>
        </p:nvSpPr>
        <p:spPr/>
        <p:txBody>
          <a:bodyPr/>
          <a:lstStyle/>
          <a:p>
            <a:r>
              <a:rPr lang="en-US" smtClean="0"/>
              <a:t>Click to insert text</a:t>
            </a:r>
            <a:endParaRPr lang="pt-PT" dirty="0"/>
          </a:p>
        </p:txBody>
      </p:sp>
      <p:sp>
        <p:nvSpPr>
          <p:cNvPr id="405" name="Teardrop 404">
            <a:extLst>
              <a:ext uri="{FF2B5EF4-FFF2-40B4-BE49-F238E27FC236}">
                <a16:creationId xmlns:a16="http://schemas.microsoft.com/office/drawing/2014/main" xmlns="" id="{4CA42A9F-EA2D-46F5-B630-BB81BB959492}"/>
              </a:ext>
            </a:extLst>
          </p:cNvPr>
          <p:cNvSpPr/>
          <p:nvPr/>
        </p:nvSpPr>
        <p:spPr>
          <a:xfrm rot="8100000">
            <a:off x="10132381" y="2663498"/>
            <a:ext cx="265533" cy="219449"/>
          </a:xfrm>
          <a:prstGeom prst="teardrop">
            <a:avLst/>
          </a:prstGeom>
          <a:solidFill>
            <a:srgbClr val="FF7D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latin typeface="Verdana" panose="020B0604030504040204" pitchFamily="34" charset="0"/>
              <a:ea typeface="Verdana" panose="020B0604030504040204" pitchFamily="34" charset="0"/>
              <a:cs typeface="Verdana" panose="020B0604030504040204" pitchFamily="34" charset="0"/>
            </a:endParaRPr>
          </a:p>
        </p:txBody>
      </p:sp>
      <p:cxnSp>
        <p:nvCxnSpPr>
          <p:cNvPr id="406" name="Conector reto 49">
            <a:extLst>
              <a:ext uri="{FF2B5EF4-FFF2-40B4-BE49-F238E27FC236}">
                <a16:creationId xmlns:a16="http://schemas.microsoft.com/office/drawing/2014/main" xmlns="" id="{F1E95489-109C-4C2E-84E1-4AB39C984EBB}"/>
              </a:ext>
            </a:extLst>
          </p:cNvPr>
          <p:cNvCxnSpPr>
            <a:cxnSpLocks/>
          </p:cNvCxnSpPr>
          <p:nvPr/>
        </p:nvCxnSpPr>
        <p:spPr>
          <a:xfrm>
            <a:off x="10836130" y="1828984"/>
            <a:ext cx="0" cy="3739014"/>
          </a:xfrm>
          <a:prstGeom prst="line">
            <a:avLst/>
          </a:prstGeom>
          <a:solidFill>
            <a:schemeClr val="tx1"/>
          </a:solidFill>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07" name="Teardrop 406">
            <a:extLst>
              <a:ext uri="{FF2B5EF4-FFF2-40B4-BE49-F238E27FC236}">
                <a16:creationId xmlns:a16="http://schemas.microsoft.com/office/drawing/2014/main" xmlns="" id="{C507B056-BABF-43F8-BBC4-21C8E5523E9A}"/>
              </a:ext>
            </a:extLst>
          </p:cNvPr>
          <p:cNvSpPr/>
          <p:nvPr/>
        </p:nvSpPr>
        <p:spPr>
          <a:xfrm rot="8100000">
            <a:off x="11200988" y="2663498"/>
            <a:ext cx="265533" cy="219449"/>
          </a:xfrm>
          <a:prstGeom prst="teardrop">
            <a:avLst/>
          </a:prstGeom>
          <a:solidFill>
            <a:srgbClr val="00C2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latin typeface="Verdana" panose="020B0604030504040204" pitchFamily="34" charset="0"/>
              <a:ea typeface="Verdana" panose="020B0604030504040204" pitchFamily="34" charset="0"/>
              <a:cs typeface="Verdana" panose="020B0604030504040204" pitchFamily="34" charset="0"/>
            </a:endParaRPr>
          </a:p>
        </p:txBody>
      </p:sp>
      <p:sp>
        <p:nvSpPr>
          <p:cNvPr id="408" name="Teardrop 407">
            <a:extLst>
              <a:ext uri="{FF2B5EF4-FFF2-40B4-BE49-F238E27FC236}">
                <a16:creationId xmlns:a16="http://schemas.microsoft.com/office/drawing/2014/main" xmlns="" id="{6D692C4B-DC35-4A4C-9BF9-CE79FF7AF7B3}"/>
              </a:ext>
            </a:extLst>
          </p:cNvPr>
          <p:cNvSpPr/>
          <p:nvPr/>
        </p:nvSpPr>
        <p:spPr>
          <a:xfrm rot="8100000">
            <a:off x="10132381" y="3461264"/>
            <a:ext cx="265533" cy="219449"/>
          </a:xfrm>
          <a:prstGeom prst="teardrop">
            <a:avLst/>
          </a:prstGeom>
          <a:solidFill>
            <a:srgbClr val="CC29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latin typeface="Verdana" panose="020B0604030504040204" pitchFamily="34" charset="0"/>
              <a:ea typeface="Verdana" panose="020B0604030504040204" pitchFamily="34" charset="0"/>
              <a:cs typeface="Verdana" panose="020B0604030504040204" pitchFamily="34" charset="0"/>
            </a:endParaRPr>
          </a:p>
        </p:txBody>
      </p:sp>
      <p:sp>
        <p:nvSpPr>
          <p:cNvPr id="409" name="Teardrop 408">
            <a:extLst>
              <a:ext uri="{FF2B5EF4-FFF2-40B4-BE49-F238E27FC236}">
                <a16:creationId xmlns:a16="http://schemas.microsoft.com/office/drawing/2014/main" xmlns="" id="{3CB2B779-109D-489E-98A4-007DA4957BD1}"/>
              </a:ext>
            </a:extLst>
          </p:cNvPr>
          <p:cNvSpPr/>
          <p:nvPr/>
        </p:nvSpPr>
        <p:spPr>
          <a:xfrm rot="8100000">
            <a:off x="11200988" y="3461264"/>
            <a:ext cx="265533" cy="219449"/>
          </a:xfrm>
          <a:prstGeom prst="teardrop">
            <a:avLst/>
          </a:prstGeom>
          <a:solidFill>
            <a:srgbClr val="1459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latin typeface="Verdana" panose="020B0604030504040204" pitchFamily="34" charset="0"/>
              <a:ea typeface="Verdana" panose="020B0604030504040204" pitchFamily="34" charset="0"/>
              <a:cs typeface="Verdana" panose="020B0604030504040204" pitchFamily="34" charset="0"/>
            </a:endParaRPr>
          </a:p>
        </p:txBody>
      </p:sp>
      <p:sp>
        <p:nvSpPr>
          <p:cNvPr id="410" name="Teardrop 409">
            <a:extLst>
              <a:ext uri="{FF2B5EF4-FFF2-40B4-BE49-F238E27FC236}">
                <a16:creationId xmlns:a16="http://schemas.microsoft.com/office/drawing/2014/main" xmlns="" id="{1BDDC728-5300-4C6D-915F-34981B9F3733}"/>
              </a:ext>
            </a:extLst>
          </p:cNvPr>
          <p:cNvSpPr/>
          <p:nvPr/>
        </p:nvSpPr>
        <p:spPr>
          <a:xfrm rot="8100000">
            <a:off x="10132381" y="4273521"/>
            <a:ext cx="265533" cy="219449"/>
          </a:xfrm>
          <a:prstGeom prst="teardrop">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latin typeface="Verdana" panose="020B0604030504040204" pitchFamily="34" charset="0"/>
              <a:ea typeface="Verdana" panose="020B0604030504040204" pitchFamily="34" charset="0"/>
              <a:cs typeface="Verdana" panose="020B0604030504040204" pitchFamily="34" charset="0"/>
            </a:endParaRPr>
          </a:p>
        </p:txBody>
      </p:sp>
      <p:sp>
        <p:nvSpPr>
          <p:cNvPr id="411" name="Teardrop 410">
            <a:extLst>
              <a:ext uri="{FF2B5EF4-FFF2-40B4-BE49-F238E27FC236}">
                <a16:creationId xmlns:a16="http://schemas.microsoft.com/office/drawing/2014/main" xmlns="" id="{AC7DD453-AD6A-457E-99CE-D897B8E3088F}"/>
              </a:ext>
            </a:extLst>
          </p:cNvPr>
          <p:cNvSpPr/>
          <p:nvPr/>
        </p:nvSpPr>
        <p:spPr>
          <a:xfrm rot="8100000">
            <a:off x="11200988" y="4273521"/>
            <a:ext cx="265533" cy="219449"/>
          </a:xfrm>
          <a:prstGeom prst="teardrop">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latin typeface="Verdana" panose="020B0604030504040204" pitchFamily="34" charset="0"/>
              <a:ea typeface="Verdana" panose="020B0604030504040204" pitchFamily="34" charset="0"/>
              <a:cs typeface="Verdana" panose="020B0604030504040204" pitchFamily="34" charset="0"/>
            </a:endParaRPr>
          </a:p>
        </p:txBody>
      </p:sp>
      <p:sp>
        <p:nvSpPr>
          <p:cNvPr id="412" name="Teardrop 411">
            <a:extLst>
              <a:ext uri="{FF2B5EF4-FFF2-40B4-BE49-F238E27FC236}">
                <a16:creationId xmlns:a16="http://schemas.microsoft.com/office/drawing/2014/main" xmlns="" id="{FAE5B8FF-0FD3-490E-AAC4-414F0676793D}"/>
              </a:ext>
            </a:extLst>
          </p:cNvPr>
          <p:cNvSpPr/>
          <p:nvPr/>
        </p:nvSpPr>
        <p:spPr>
          <a:xfrm rot="8100000">
            <a:off x="10132381" y="5044449"/>
            <a:ext cx="265533" cy="219449"/>
          </a:xfrm>
          <a:prstGeom prst="teardrop">
            <a:avLst/>
          </a:prstGeom>
          <a:solidFill>
            <a:srgbClr val="6E63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latin typeface="Verdana" panose="020B0604030504040204" pitchFamily="34" charset="0"/>
              <a:ea typeface="Verdana" panose="020B0604030504040204" pitchFamily="34" charset="0"/>
              <a:cs typeface="Verdana" panose="020B0604030504040204" pitchFamily="34" charset="0"/>
            </a:endParaRPr>
          </a:p>
        </p:txBody>
      </p:sp>
      <p:sp>
        <p:nvSpPr>
          <p:cNvPr id="413" name="Teardrop 412">
            <a:extLst>
              <a:ext uri="{FF2B5EF4-FFF2-40B4-BE49-F238E27FC236}">
                <a16:creationId xmlns:a16="http://schemas.microsoft.com/office/drawing/2014/main" xmlns="" id="{C1CE8C60-8037-4368-B135-9A191FF67189}"/>
              </a:ext>
            </a:extLst>
          </p:cNvPr>
          <p:cNvSpPr/>
          <p:nvPr/>
        </p:nvSpPr>
        <p:spPr>
          <a:xfrm rot="8100000">
            <a:off x="11200988" y="1874434"/>
            <a:ext cx="265533" cy="219449"/>
          </a:xfrm>
          <a:prstGeom prst="teardrop">
            <a:avLst/>
          </a:prstGeom>
          <a:solidFill>
            <a:srgbClr val="C7FF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latin typeface="Verdana" panose="020B0604030504040204" pitchFamily="34" charset="0"/>
              <a:ea typeface="Verdana" panose="020B0604030504040204" pitchFamily="34" charset="0"/>
              <a:cs typeface="Verdana" panose="020B0604030504040204" pitchFamily="34" charset="0"/>
            </a:endParaRPr>
          </a:p>
        </p:txBody>
      </p:sp>
      <p:sp>
        <p:nvSpPr>
          <p:cNvPr id="414" name="Teardrop 413">
            <a:extLst>
              <a:ext uri="{FF2B5EF4-FFF2-40B4-BE49-F238E27FC236}">
                <a16:creationId xmlns:a16="http://schemas.microsoft.com/office/drawing/2014/main" xmlns="" id="{0D857775-9A74-4D5D-AD50-780FCEA0E282}"/>
              </a:ext>
            </a:extLst>
          </p:cNvPr>
          <p:cNvSpPr/>
          <p:nvPr/>
        </p:nvSpPr>
        <p:spPr>
          <a:xfrm rot="8100000">
            <a:off x="10132382" y="1874434"/>
            <a:ext cx="265533" cy="219449"/>
          </a:xfrm>
          <a:prstGeom prst="teardrop">
            <a:avLst/>
          </a:prstGeom>
          <a:solidFill>
            <a:srgbClr val="8708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latin typeface="Verdana" panose="020B0604030504040204" pitchFamily="34" charset="0"/>
              <a:ea typeface="Verdana" panose="020B0604030504040204" pitchFamily="34" charset="0"/>
              <a:cs typeface="Verdana" panose="020B0604030504040204" pitchFamily="34" charset="0"/>
            </a:endParaRPr>
          </a:p>
        </p:txBody>
      </p:sp>
      <p:sp>
        <p:nvSpPr>
          <p:cNvPr id="415" name="Teardrop 414">
            <a:extLst>
              <a:ext uri="{FF2B5EF4-FFF2-40B4-BE49-F238E27FC236}">
                <a16:creationId xmlns:a16="http://schemas.microsoft.com/office/drawing/2014/main" xmlns="" id="{D80EAA5E-8877-4911-88D4-FED293639FAF}"/>
              </a:ext>
            </a:extLst>
          </p:cNvPr>
          <p:cNvSpPr/>
          <p:nvPr/>
        </p:nvSpPr>
        <p:spPr>
          <a:xfrm rot="8100000">
            <a:off x="11200988" y="5044449"/>
            <a:ext cx="265533" cy="219449"/>
          </a:xfrm>
          <a:prstGeom prst="teardrop">
            <a:avLst/>
          </a:prstGeom>
          <a:solidFill>
            <a:srgbClr val="00D1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latin typeface="Verdana" panose="020B0604030504040204" pitchFamily="34" charset="0"/>
              <a:ea typeface="Verdana" panose="020B0604030504040204" pitchFamily="34" charset="0"/>
              <a:cs typeface="Verdana" panose="020B0604030504040204" pitchFamily="34" charset="0"/>
            </a:endParaRPr>
          </a:p>
        </p:txBody>
      </p:sp>
      <p:grpSp>
        <p:nvGrpSpPr>
          <p:cNvPr id="431" name="Groupe 463"/>
          <p:cNvGrpSpPr/>
          <p:nvPr/>
        </p:nvGrpSpPr>
        <p:grpSpPr>
          <a:xfrm>
            <a:off x="149225" y="1090613"/>
            <a:ext cx="9140825" cy="5238750"/>
            <a:chOff x="-3175" y="811213"/>
            <a:chExt cx="9140825" cy="5238750"/>
          </a:xfrm>
        </p:grpSpPr>
        <p:grpSp>
          <p:nvGrpSpPr>
            <p:cNvPr id="432" name="Groupe 209"/>
            <p:cNvGrpSpPr/>
            <p:nvPr/>
          </p:nvGrpSpPr>
          <p:grpSpPr>
            <a:xfrm>
              <a:off x="4008438" y="3248343"/>
              <a:ext cx="1930400" cy="2001521"/>
              <a:chOff x="4008438" y="3248343"/>
              <a:chExt cx="1930400" cy="2001521"/>
            </a:xfrm>
          </p:grpSpPr>
          <p:grpSp>
            <p:nvGrpSpPr>
              <p:cNvPr id="646" name="Groupe 208"/>
              <p:cNvGrpSpPr/>
              <p:nvPr/>
            </p:nvGrpSpPr>
            <p:grpSpPr>
              <a:xfrm>
                <a:off x="4008438" y="3248343"/>
                <a:ext cx="423863" cy="429896"/>
                <a:chOff x="4008438" y="3248343"/>
                <a:chExt cx="423863" cy="429896"/>
              </a:xfrm>
            </p:grpSpPr>
            <p:sp>
              <p:nvSpPr>
                <p:cNvPr id="649" name="Freeform 31"/>
                <p:cNvSpPr>
                  <a:spLocks/>
                </p:cNvSpPr>
                <p:nvPr/>
              </p:nvSpPr>
              <p:spPr bwMode="auto">
                <a:xfrm>
                  <a:off x="4132263" y="3248343"/>
                  <a:ext cx="300038" cy="258763"/>
                </a:xfrm>
                <a:custGeom>
                  <a:avLst/>
                  <a:gdLst/>
                  <a:ahLst/>
                  <a:cxnLst>
                    <a:cxn ang="0">
                      <a:pos x="62" y="154"/>
                    </a:cxn>
                    <a:cxn ang="0">
                      <a:pos x="62" y="154"/>
                    </a:cxn>
                    <a:cxn ang="0">
                      <a:pos x="71" y="135"/>
                    </a:cxn>
                    <a:cxn ang="0">
                      <a:pos x="80" y="128"/>
                    </a:cxn>
                    <a:cxn ang="0">
                      <a:pos x="92" y="125"/>
                    </a:cxn>
                    <a:cxn ang="0">
                      <a:pos x="102" y="125"/>
                    </a:cxn>
                    <a:cxn ang="0">
                      <a:pos x="121" y="116"/>
                    </a:cxn>
                    <a:cxn ang="0">
                      <a:pos x="151" y="97"/>
                    </a:cxn>
                    <a:cxn ang="0">
                      <a:pos x="153" y="88"/>
                    </a:cxn>
                    <a:cxn ang="0">
                      <a:pos x="158" y="83"/>
                    </a:cxn>
                    <a:cxn ang="0">
                      <a:pos x="165" y="74"/>
                    </a:cxn>
                    <a:cxn ang="0">
                      <a:pos x="187" y="71"/>
                    </a:cxn>
                    <a:cxn ang="0">
                      <a:pos x="189" y="66"/>
                    </a:cxn>
                    <a:cxn ang="0">
                      <a:pos x="187" y="66"/>
                    </a:cxn>
                    <a:cxn ang="0">
                      <a:pos x="182" y="62"/>
                    </a:cxn>
                    <a:cxn ang="0">
                      <a:pos x="179" y="53"/>
                    </a:cxn>
                    <a:cxn ang="0">
                      <a:pos x="177" y="40"/>
                    </a:cxn>
                    <a:cxn ang="0">
                      <a:pos x="177" y="26"/>
                    </a:cxn>
                    <a:cxn ang="0">
                      <a:pos x="175" y="22"/>
                    </a:cxn>
                    <a:cxn ang="0">
                      <a:pos x="174" y="17"/>
                    </a:cxn>
                    <a:cxn ang="0">
                      <a:pos x="168" y="17"/>
                    </a:cxn>
                    <a:cxn ang="0">
                      <a:pos x="158" y="13"/>
                    </a:cxn>
                    <a:cxn ang="0">
                      <a:pos x="156" y="10"/>
                    </a:cxn>
                    <a:cxn ang="0">
                      <a:pos x="153" y="13"/>
                    </a:cxn>
                    <a:cxn ang="0">
                      <a:pos x="142" y="13"/>
                    </a:cxn>
                    <a:cxn ang="0">
                      <a:pos x="135" y="15"/>
                    </a:cxn>
                    <a:cxn ang="0">
                      <a:pos x="127" y="15"/>
                    </a:cxn>
                    <a:cxn ang="0">
                      <a:pos x="121" y="8"/>
                    </a:cxn>
                    <a:cxn ang="0">
                      <a:pos x="120" y="3"/>
                    </a:cxn>
                    <a:cxn ang="0">
                      <a:pos x="120" y="0"/>
                    </a:cxn>
                    <a:cxn ang="0">
                      <a:pos x="114" y="3"/>
                    </a:cxn>
                    <a:cxn ang="0">
                      <a:pos x="108" y="6"/>
                    </a:cxn>
                    <a:cxn ang="0">
                      <a:pos x="104" y="22"/>
                    </a:cxn>
                    <a:cxn ang="0">
                      <a:pos x="102" y="33"/>
                    </a:cxn>
                    <a:cxn ang="0">
                      <a:pos x="92" y="40"/>
                    </a:cxn>
                    <a:cxn ang="0">
                      <a:pos x="81" y="43"/>
                    </a:cxn>
                    <a:cxn ang="0">
                      <a:pos x="76" y="48"/>
                    </a:cxn>
                    <a:cxn ang="0">
                      <a:pos x="64" y="55"/>
                    </a:cxn>
                    <a:cxn ang="0">
                      <a:pos x="55" y="62"/>
                    </a:cxn>
                    <a:cxn ang="0">
                      <a:pos x="57" y="74"/>
                    </a:cxn>
                    <a:cxn ang="0">
                      <a:pos x="45" y="88"/>
                    </a:cxn>
                    <a:cxn ang="0">
                      <a:pos x="48" y="99"/>
                    </a:cxn>
                    <a:cxn ang="0">
                      <a:pos x="48" y="107"/>
                    </a:cxn>
                    <a:cxn ang="0">
                      <a:pos x="48" y="113"/>
                    </a:cxn>
                    <a:cxn ang="0">
                      <a:pos x="36" y="128"/>
                    </a:cxn>
                    <a:cxn ang="0">
                      <a:pos x="26" y="135"/>
                    </a:cxn>
                    <a:cxn ang="0">
                      <a:pos x="0" y="154"/>
                    </a:cxn>
                  </a:cxnLst>
                  <a:rect l="0" t="0" r="r" b="b"/>
                  <a:pathLst>
                    <a:path w="189" h="163">
                      <a:moveTo>
                        <a:pt x="62" y="163"/>
                      </a:moveTo>
                      <a:lnTo>
                        <a:pt x="62" y="154"/>
                      </a:lnTo>
                      <a:lnTo>
                        <a:pt x="62" y="154"/>
                      </a:lnTo>
                      <a:lnTo>
                        <a:pt x="62" y="154"/>
                      </a:lnTo>
                      <a:lnTo>
                        <a:pt x="62" y="142"/>
                      </a:lnTo>
                      <a:lnTo>
                        <a:pt x="71" y="135"/>
                      </a:lnTo>
                      <a:lnTo>
                        <a:pt x="75" y="130"/>
                      </a:lnTo>
                      <a:lnTo>
                        <a:pt x="80" y="128"/>
                      </a:lnTo>
                      <a:lnTo>
                        <a:pt x="87" y="125"/>
                      </a:lnTo>
                      <a:lnTo>
                        <a:pt x="92" y="125"/>
                      </a:lnTo>
                      <a:lnTo>
                        <a:pt x="95" y="125"/>
                      </a:lnTo>
                      <a:lnTo>
                        <a:pt x="102" y="125"/>
                      </a:lnTo>
                      <a:lnTo>
                        <a:pt x="108" y="125"/>
                      </a:lnTo>
                      <a:lnTo>
                        <a:pt x="121" y="116"/>
                      </a:lnTo>
                      <a:lnTo>
                        <a:pt x="139" y="106"/>
                      </a:lnTo>
                      <a:lnTo>
                        <a:pt x="151" y="97"/>
                      </a:lnTo>
                      <a:lnTo>
                        <a:pt x="153" y="93"/>
                      </a:lnTo>
                      <a:lnTo>
                        <a:pt x="153" y="88"/>
                      </a:lnTo>
                      <a:lnTo>
                        <a:pt x="154" y="85"/>
                      </a:lnTo>
                      <a:lnTo>
                        <a:pt x="158" y="83"/>
                      </a:lnTo>
                      <a:lnTo>
                        <a:pt x="161" y="76"/>
                      </a:lnTo>
                      <a:lnTo>
                        <a:pt x="165" y="74"/>
                      </a:lnTo>
                      <a:lnTo>
                        <a:pt x="187" y="74"/>
                      </a:lnTo>
                      <a:lnTo>
                        <a:pt x="187" y="71"/>
                      </a:lnTo>
                      <a:lnTo>
                        <a:pt x="187" y="69"/>
                      </a:lnTo>
                      <a:lnTo>
                        <a:pt x="189" y="66"/>
                      </a:lnTo>
                      <a:lnTo>
                        <a:pt x="187" y="66"/>
                      </a:lnTo>
                      <a:lnTo>
                        <a:pt x="187" y="66"/>
                      </a:lnTo>
                      <a:lnTo>
                        <a:pt x="184" y="62"/>
                      </a:lnTo>
                      <a:lnTo>
                        <a:pt x="182" y="62"/>
                      </a:lnTo>
                      <a:lnTo>
                        <a:pt x="182" y="59"/>
                      </a:lnTo>
                      <a:lnTo>
                        <a:pt x="179" y="53"/>
                      </a:lnTo>
                      <a:lnTo>
                        <a:pt x="177" y="40"/>
                      </a:lnTo>
                      <a:lnTo>
                        <a:pt x="177" y="40"/>
                      </a:lnTo>
                      <a:lnTo>
                        <a:pt x="177" y="33"/>
                      </a:lnTo>
                      <a:lnTo>
                        <a:pt x="177" y="26"/>
                      </a:lnTo>
                      <a:lnTo>
                        <a:pt x="177" y="26"/>
                      </a:lnTo>
                      <a:lnTo>
                        <a:pt x="175" y="22"/>
                      </a:lnTo>
                      <a:lnTo>
                        <a:pt x="174" y="20"/>
                      </a:lnTo>
                      <a:lnTo>
                        <a:pt x="174" y="17"/>
                      </a:lnTo>
                      <a:lnTo>
                        <a:pt x="172" y="17"/>
                      </a:lnTo>
                      <a:lnTo>
                        <a:pt x="168" y="17"/>
                      </a:lnTo>
                      <a:lnTo>
                        <a:pt x="160" y="15"/>
                      </a:lnTo>
                      <a:lnTo>
                        <a:pt x="158" y="13"/>
                      </a:lnTo>
                      <a:lnTo>
                        <a:pt x="158" y="10"/>
                      </a:lnTo>
                      <a:lnTo>
                        <a:pt x="156" y="10"/>
                      </a:lnTo>
                      <a:lnTo>
                        <a:pt x="156" y="10"/>
                      </a:lnTo>
                      <a:lnTo>
                        <a:pt x="153" y="13"/>
                      </a:lnTo>
                      <a:lnTo>
                        <a:pt x="147" y="13"/>
                      </a:lnTo>
                      <a:lnTo>
                        <a:pt x="142" y="13"/>
                      </a:lnTo>
                      <a:lnTo>
                        <a:pt x="139" y="12"/>
                      </a:lnTo>
                      <a:lnTo>
                        <a:pt x="135" y="15"/>
                      </a:lnTo>
                      <a:lnTo>
                        <a:pt x="130" y="15"/>
                      </a:lnTo>
                      <a:lnTo>
                        <a:pt x="127" y="15"/>
                      </a:lnTo>
                      <a:lnTo>
                        <a:pt x="121" y="10"/>
                      </a:lnTo>
                      <a:lnTo>
                        <a:pt x="121" y="8"/>
                      </a:lnTo>
                      <a:lnTo>
                        <a:pt x="120" y="5"/>
                      </a:lnTo>
                      <a:lnTo>
                        <a:pt x="120" y="3"/>
                      </a:lnTo>
                      <a:lnTo>
                        <a:pt x="121" y="3"/>
                      </a:lnTo>
                      <a:lnTo>
                        <a:pt x="120" y="0"/>
                      </a:lnTo>
                      <a:lnTo>
                        <a:pt x="116" y="3"/>
                      </a:lnTo>
                      <a:lnTo>
                        <a:pt x="114" y="3"/>
                      </a:lnTo>
                      <a:lnTo>
                        <a:pt x="111" y="3"/>
                      </a:lnTo>
                      <a:lnTo>
                        <a:pt x="108" y="6"/>
                      </a:lnTo>
                      <a:lnTo>
                        <a:pt x="108" y="17"/>
                      </a:lnTo>
                      <a:lnTo>
                        <a:pt x="104" y="22"/>
                      </a:lnTo>
                      <a:lnTo>
                        <a:pt x="102" y="27"/>
                      </a:lnTo>
                      <a:lnTo>
                        <a:pt x="102" y="33"/>
                      </a:lnTo>
                      <a:lnTo>
                        <a:pt x="94" y="40"/>
                      </a:lnTo>
                      <a:lnTo>
                        <a:pt x="92" y="40"/>
                      </a:lnTo>
                      <a:lnTo>
                        <a:pt x="88" y="43"/>
                      </a:lnTo>
                      <a:lnTo>
                        <a:pt x="81" y="43"/>
                      </a:lnTo>
                      <a:lnTo>
                        <a:pt x="76" y="48"/>
                      </a:lnTo>
                      <a:lnTo>
                        <a:pt x="76" y="48"/>
                      </a:lnTo>
                      <a:lnTo>
                        <a:pt x="69" y="53"/>
                      </a:lnTo>
                      <a:lnTo>
                        <a:pt x="64" y="55"/>
                      </a:lnTo>
                      <a:lnTo>
                        <a:pt x="62" y="59"/>
                      </a:lnTo>
                      <a:lnTo>
                        <a:pt x="55" y="62"/>
                      </a:lnTo>
                      <a:lnTo>
                        <a:pt x="59" y="69"/>
                      </a:lnTo>
                      <a:lnTo>
                        <a:pt x="57" y="74"/>
                      </a:lnTo>
                      <a:lnTo>
                        <a:pt x="50" y="80"/>
                      </a:lnTo>
                      <a:lnTo>
                        <a:pt x="45" y="88"/>
                      </a:lnTo>
                      <a:lnTo>
                        <a:pt x="45" y="92"/>
                      </a:lnTo>
                      <a:lnTo>
                        <a:pt x="48" y="99"/>
                      </a:lnTo>
                      <a:lnTo>
                        <a:pt x="47" y="106"/>
                      </a:lnTo>
                      <a:lnTo>
                        <a:pt x="48" y="107"/>
                      </a:lnTo>
                      <a:lnTo>
                        <a:pt x="50" y="107"/>
                      </a:lnTo>
                      <a:lnTo>
                        <a:pt x="48" y="113"/>
                      </a:lnTo>
                      <a:lnTo>
                        <a:pt x="36" y="125"/>
                      </a:lnTo>
                      <a:lnTo>
                        <a:pt x="36" y="128"/>
                      </a:lnTo>
                      <a:lnTo>
                        <a:pt x="33" y="135"/>
                      </a:lnTo>
                      <a:lnTo>
                        <a:pt x="26" y="135"/>
                      </a:lnTo>
                      <a:lnTo>
                        <a:pt x="14" y="147"/>
                      </a:lnTo>
                      <a:lnTo>
                        <a:pt x="0" y="154"/>
                      </a:lnTo>
                      <a:lnTo>
                        <a:pt x="62" y="163"/>
                      </a:lnTo>
                      <a:close/>
                    </a:path>
                  </a:pathLst>
                </a:custGeom>
                <a:solidFill>
                  <a:srgbClr val="ED771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0" name="Freeform 35"/>
                <p:cNvSpPr>
                  <a:spLocks/>
                </p:cNvSpPr>
                <p:nvPr/>
              </p:nvSpPr>
              <p:spPr bwMode="auto">
                <a:xfrm>
                  <a:off x="4008438" y="3479801"/>
                  <a:ext cx="222250" cy="198438"/>
                </a:xfrm>
                <a:custGeom>
                  <a:avLst/>
                  <a:gdLst/>
                  <a:ahLst/>
                  <a:cxnLst>
                    <a:cxn ang="0">
                      <a:pos x="78" y="0"/>
                    </a:cxn>
                    <a:cxn ang="0">
                      <a:pos x="64" y="17"/>
                    </a:cxn>
                    <a:cxn ang="0">
                      <a:pos x="64" y="23"/>
                    </a:cxn>
                    <a:cxn ang="0">
                      <a:pos x="60" y="23"/>
                    </a:cxn>
                    <a:cxn ang="0">
                      <a:pos x="48" y="31"/>
                    </a:cxn>
                    <a:cxn ang="0">
                      <a:pos x="48" y="35"/>
                    </a:cxn>
                    <a:cxn ang="0">
                      <a:pos x="45" y="35"/>
                    </a:cxn>
                    <a:cxn ang="0">
                      <a:pos x="45" y="40"/>
                    </a:cxn>
                    <a:cxn ang="0">
                      <a:pos x="34" y="56"/>
                    </a:cxn>
                    <a:cxn ang="0">
                      <a:pos x="34" y="61"/>
                    </a:cxn>
                    <a:cxn ang="0">
                      <a:pos x="26" y="70"/>
                    </a:cxn>
                    <a:cxn ang="0">
                      <a:pos x="22" y="70"/>
                    </a:cxn>
                    <a:cxn ang="0">
                      <a:pos x="20" y="78"/>
                    </a:cxn>
                    <a:cxn ang="0">
                      <a:pos x="20" y="82"/>
                    </a:cxn>
                    <a:cxn ang="0">
                      <a:pos x="14" y="92"/>
                    </a:cxn>
                    <a:cxn ang="0">
                      <a:pos x="14" y="94"/>
                    </a:cxn>
                    <a:cxn ang="0">
                      <a:pos x="14" y="96"/>
                    </a:cxn>
                    <a:cxn ang="0">
                      <a:pos x="12" y="96"/>
                    </a:cxn>
                    <a:cxn ang="0">
                      <a:pos x="7" y="106"/>
                    </a:cxn>
                    <a:cxn ang="0">
                      <a:pos x="3" y="108"/>
                    </a:cxn>
                    <a:cxn ang="0">
                      <a:pos x="1" y="110"/>
                    </a:cxn>
                    <a:cxn ang="0">
                      <a:pos x="1" y="115"/>
                    </a:cxn>
                    <a:cxn ang="0">
                      <a:pos x="0" y="117"/>
                    </a:cxn>
                    <a:cxn ang="0">
                      <a:pos x="0" y="125"/>
                    </a:cxn>
                    <a:cxn ang="0">
                      <a:pos x="67" y="124"/>
                    </a:cxn>
                    <a:cxn ang="0">
                      <a:pos x="67" y="91"/>
                    </a:cxn>
                    <a:cxn ang="0">
                      <a:pos x="71" y="87"/>
                    </a:cxn>
                    <a:cxn ang="0">
                      <a:pos x="73" y="84"/>
                    </a:cxn>
                    <a:cxn ang="0">
                      <a:pos x="78" y="82"/>
                    </a:cxn>
                    <a:cxn ang="0">
                      <a:pos x="85" y="82"/>
                    </a:cxn>
                    <a:cxn ang="0">
                      <a:pos x="85" y="37"/>
                    </a:cxn>
                    <a:cxn ang="0">
                      <a:pos x="139" y="37"/>
                    </a:cxn>
                    <a:cxn ang="0">
                      <a:pos x="140" y="14"/>
                    </a:cxn>
                    <a:cxn ang="0">
                      <a:pos x="78" y="0"/>
                    </a:cxn>
                  </a:cxnLst>
                  <a:rect l="0" t="0" r="r" b="b"/>
                  <a:pathLst>
                    <a:path w="140" h="125">
                      <a:moveTo>
                        <a:pt x="78" y="0"/>
                      </a:moveTo>
                      <a:lnTo>
                        <a:pt x="64" y="17"/>
                      </a:lnTo>
                      <a:lnTo>
                        <a:pt x="64" y="23"/>
                      </a:lnTo>
                      <a:lnTo>
                        <a:pt x="60" y="23"/>
                      </a:lnTo>
                      <a:lnTo>
                        <a:pt x="48" y="31"/>
                      </a:lnTo>
                      <a:lnTo>
                        <a:pt x="48" y="35"/>
                      </a:lnTo>
                      <a:lnTo>
                        <a:pt x="45" y="35"/>
                      </a:lnTo>
                      <a:lnTo>
                        <a:pt x="45" y="40"/>
                      </a:lnTo>
                      <a:lnTo>
                        <a:pt x="34" y="56"/>
                      </a:lnTo>
                      <a:lnTo>
                        <a:pt x="34" y="61"/>
                      </a:lnTo>
                      <a:lnTo>
                        <a:pt x="26" y="70"/>
                      </a:lnTo>
                      <a:lnTo>
                        <a:pt x="22" y="70"/>
                      </a:lnTo>
                      <a:lnTo>
                        <a:pt x="20" y="78"/>
                      </a:lnTo>
                      <a:lnTo>
                        <a:pt x="20" y="82"/>
                      </a:lnTo>
                      <a:lnTo>
                        <a:pt x="14" y="92"/>
                      </a:lnTo>
                      <a:lnTo>
                        <a:pt x="14" y="94"/>
                      </a:lnTo>
                      <a:lnTo>
                        <a:pt x="14" y="96"/>
                      </a:lnTo>
                      <a:lnTo>
                        <a:pt x="12" y="96"/>
                      </a:lnTo>
                      <a:lnTo>
                        <a:pt x="7" y="106"/>
                      </a:lnTo>
                      <a:lnTo>
                        <a:pt x="3" y="108"/>
                      </a:lnTo>
                      <a:lnTo>
                        <a:pt x="1" y="110"/>
                      </a:lnTo>
                      <a:lnTo>
                        <a:pt x="1" y="115"/>
                      </a:lnTo>
                      <a:lnTo>
                        <a:pt x="0" y="117"/>
                      </a:lnTo>
                      <a:lnTo>
                        <a:pt x="0" y="125"/>
                      </a:lnTo>
                      <a:lnTo>
                        <a:pt x="67" y="124"/>
                      </a:lnTo>
                      <a:lnTo>
                        <a:pt x="67" y="91"/>
                      </a:lnTo>
                      <a:lnTo>
                        <a:pt x="71" y="87"/>
                      </a:lnTo>
                      <a:lnTo>
                        <a:pt x="73" y="84"/>
                      </a:lnTo>
                      <a:lnTo>
                        <a:pt x="78" y="82"/>
                      </a:lnTo>
                      <a:lnTo>
                        <a:pt x="85" y="82"/>
                      </a:lnTo>
                      <a:lnTo>
                        <a:pt x="85" y="37"/>
                      </a:lnTo>
                      <a:lnTo>
                        <a:pt x="139" y="37"/>
                      </a:lnTo>
                      <a:lnTo>
                        <a:pt x="140" y="14"/>
                      </a:lnTo>
                      <a:lnTo>
                        <a:pt x="78" y="0"/>
                      </a:lnTo>
                      <a:close/>
                    </a:path>
                  </a:pathLst>
                </a:custGeom>
                <a:solidFill>
                  <a:srgbClr val="ED771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647" name="Freeform 37"/>
              <p:cNvSpPr>
                <a:spLocks/>
              </p:cNvSpPr>
              <p:nvPr/>
            </p:nvSpPr>
            <p:spPr bwMode="auto">
              <a:xfrm>
                <a:off x="5375275" y="3352801"/>
                <a:ext cx="563563" cy="471488"/>
              </a:xfrm>
              <a:custGeom>
                <a:avLst/>
                <a:gdLst/>
                <a:ahLst/>
                <a:cxnLst>
                  <a:cxn ang="0">
                    <a:pos x="216" y="63"/>
                  </a:cxn>
                  <a:cxn ang="0">
                    <a:pos x="86" y="4"/>
                  </a:cxn>
                  <a:cxn ang="0">
                    <a:pos x="39" y="14"/>
                  </a:cxn>
                  <a:cxn ang="0">
                    <a:pos x="51" y="49"/>
                  </a:cxn>
                  <a:cxn ang="0">
                    <a:pos x="7" y="57"/>
                  </a:cxn>
                  <a:cxn ang="0">
                    <a:pos x="0" y="71"/>
                  </a:cxn>
                  <a:cxn ang="0">
                    <a:pos x="2" y="77"/>
                  </a:cxn>
                  <a:cxn ang="0">
                    <a:pos x="9" y="78"/>
                  </a:cxn>
                  <a:cxn ang="0">
                    <a:pos x="16" y="91"/>
                  </a:cxn>
                  <a:cxn ang="0">
                    <a:pos x="23" y="97"/>
                  </a:cxn>
                  <a:cxn ang="0">
                    <a:pos x="30" y="110"/>
                  </a:cxn>
                  <a:cxn ang="0">
                    <a:pos x="33" y="117"/>
                  </a:cxn>
                  <a:cxn ang="0">
                    <a:pos x="44" y="129"/>
                  </a:cxn>
                  <a:cxn ang="0">
                    <a:pos x="46" y="139"/>
                  </a:cxn>
                  <a:cxn ang="0">
                    <a:pos x="51" y="148"/>
                  </a:cxn>
                  <a:cxn ang="0">
                    <a:pos x="58" y="148"/>
                  </a:cxn>
                  <a:cxn ang="0">
                    <a:pos x="70" y="158"/>
                  </a:cxn>
                  <a:cxn ang="0">
                    <a:pos x="73" y="165"/>
                  </a:cxn>
                  <a:cxn ang="0">
                    <a:pos x="79" y="179"/>
                  </a:cxn>
                  <a:cxn ang="0">
                    <a:pos x="75" y="188"/>
                  </a:cxn>
                  <a:cxn ang="0">
                    <a:pos x="80" y="204"/>
                  </a:cxn>
                  <a:cxn ang="0">
                    <a:pos x="93" y="217"/>
                  </a:cxn>
                  <a:cxn ang="0">
                    <a:pos x="101" y="223"/>
                  </a:cxn>
                  <a:cxn ang="0">
                    <a:pos x="110" y="230"/>
                  </a:cxn>
                  <a:cxn ang="0">
                    <a:pos x="113" y="233"/>
                  </a:cxn>
                  <a:cxn ang="0">
                    <a:pos x="120" y="254"/>
                  </a:cxn>
                  <a:cxn ang="0">
                    <a:pos x="138" y="275"/>
                  </a:cxn>
                  <a:cxn ang="0">
                    <a:pos x="150" y="284"/>
                  </a:cxn>
                  <a:cxn ang="0">
                    <a:pos x="157" y="280"/>
                  </a:cxn>
                  <a:cxn ang="0">
                    <a:pos x="162" y="264"/>
                  </a:cxn>
                  <a:cxn ang="0">
                    <a:pos x="192" y="275"/>
                  </a:cxn>
                  <a:cxn ang="0">
                    <a:pos x="238" y="256"/>
                  </a:cxn>
                  <a:cxn ang="0">
                    <a:pos x="351" y="171"/>
                  </a:cxn>
                  <a:cxn ang="0">
                    <a:pos x="294" y="171"/>
                  </a:cxn>
                  <a:cxn ang="0">
                    <a:pos x="287" y="144"/>
                  </a:cxn>
                  <a:cxn ang="0">
                    <a:pos x="284" y="143"/>
                  </a:cxn>
                  <a:cxn ang="0">
                    <a:pos x="284" y="139"/>
                  </a:cxn>
                  <a:cxn ang="0">
                    <a:pos x="275" y="136"/>
                  </a:cxn>
                  <a:cxn ang="0">
                    <a:pos x="270" y="131"/>
                  </a:cxn>
                  <a:cxn ang="0">
                    <a:pos x="259" y="111"/>
                  </a:cxn>
                  <a:cxn ang="0">
                    <a:pos x="258" y="103"/>
                  </a:cxn>
                  <a:cxn ang="0">
                    <a:pos x="252" y="97"/>
                  </a:cxn>
                  <a:cxn ang="0">
                    <a:pos x="244" y="85"/>
                  </a:cxn>
                  <a:cxn ang="0">
                    <a:pos x="247" y="85"/>
                  </a:cxn>
                  <a:cxn ang="0">
                    <a:pos x="237" y="82"/>
                  </a:cxn>
                  <a:cxn ang="0">
                    <a:pos x="230" y="68"/>
                  </a:cxn>
                  <a:cxn ang="0">
                    <a:pos x="228" y="64"/>
                  </a:cxn>
                </a:cxnLst>
                <a:rect l="0" t="0" r="r" b="b"/>
                <a:pathLst>
                  <a:path w="355" h="297">
                    <a:moveTo>
                      <a:pt x="228" y="64"/>
                    </a:moveTo>
                    <a:lnTo>
                      <a:pt x="216" y="68"/>
                    </a:lnTo>
                    <a:lnTo>
                      <a:pt x="216" y="63"/>
                    </a:lnTo>
                    <a:lnTo>
                      <a:pt x="200" y="57"/>
                    </a:lnTo>
                    <a:lnTo>
                      <a:pt x="166" y="56"/>
                    </a:lnTo>
                    <a:lnTo>
                      <a:pt x="86" y="4"/>
                    </a:lnTo>
                    <a:lnTo>
                      <a:pt x="70" y="0"/>
                    </a:lnTo>
                    <a:lnTo>
                      <a:pt x="63" y="5"/>
                    </a:lnTo>
                    <a:lnTo>
                      <a:pt x="39" y="14"/>
                    </a:lnTo>
                    <a:lnTo>
                      <a:pt x="58" y="35"/>
                    </a:lnTo>
                    <a:lnTo>
                      <a:pt x="51" y="44"/>
                    </a:lnTo>
                    <a:lnTo>
                      <a:pt x="51" y="49"/>
                    </a:lnTo>
                    <a:lnTo>
                      <a:pt x="37" y="49"/>
                    </a:lnTo>
                    <a:lnTo>
                      <a:pt x="25" y="63"/>
                    </a:lnTo>
                    <a:lnTo>
                      <a:pt x="7" y="57"/>
                    </a:lnTo>
                    <a:lnTo>
                      <a:pt x="0" y="57"/>
                    </a:lnTo>
                    <a:lnTo>
                      <a:pt x="0" y="64"/>
                    </a:lnTo>
                    <a:lnTo>
                      <a:pt x="0" y="71"/>
                    </a:lnTo>
                    <a:lnTo>
                      <a:pt x="0" y="75"/>
                    </a:lnTo>
                    <a:lnTo>
                      <a:pt x="0" y="77"/>
                    </a:lnTo>
                    <a:lnTo>
                      <a:pt x="2" y="77"/>
                    </a:lnTo>
                    <a:lnTo>
                      <a:pt x="2" y="78"/>
                    </a:lnTo>
                    <a:lnTo>
                      <a:pt x="6" y="77"/>
                    </a:lnTo>
                    <a:lnTo>
                      <a:pt x="9" y="78"/>
                    </a:lnTo>
                    <a:lnTo>
                      <a:pt x="9" y="78"/>
                    </a:lnTo>
                    <a:lnTo>
                      <a:pt x="16" y="89"/>
                    </a:lnTo>
                    <a:lnTo>
                      <a:pt x="16" y="91"/>
                    </a:lnTo>
                    <a:lnTo>
                      <a:pt x="20" y="91"/>
                    </a:lnTo>
                    <a:lnTo>
                      <a:pt x="20" y="94"/>
                    </a:lnTo>
                    <a:lnTo>
                      <a:pt x="23" y="97"/>
                    </a:lnTo>
                    <a:lnTo>
                      <a:pt x="25" y="97"/>
                    </a:lnTo>
                    <a:lnTo>
                      <a:pt x="28" y="108"/>
                    </a:lnTo>
                    <a:lnTo>
                      <a:pt x="30" y="110"/>
                    </a:lnTo>
                    <a:lnTo>
                      <a:pt x="30" y="113"/>
                    </a:lnTo>
                    <a:lnTo>
                      <a:pt x="33" y="113"/>
                    </a:lnTo>
                    <a:lnTo>
                      <a:pt x="33" y="117"/>
                    </a:lnTo>
                    <a:lnTo>
                      <a:pt x="37" y="120"/>
                    </a:lnTo>
                    <a:lnTo>
                      <a:pt x="40" y="120"/>
                    </a:lnTo>
                    <a:lnTo>
                      <a:pt x="44" y="129"/>
                    </a:lnTo>
                    <a:lnTo>
                      <a:pt x="46" y="132"/>
                    </a:lnTo>
                    <a:lnTo>
                      <a:pt x="47" y="137"/>
                    </a:lnTo>
                    <a:lnTo>
                      <a:pt x="46" y="139"/>
                    </a:lnTo>
                    <a:lnTo>
                      <a:pt x="46" y="143"/>
                    </a:lnTo>
                    <a:lnTo>
                      <a:pt x="47" y="143"/>
                    </a:lnTo>
                    <a:lnTo>
                      <a:pt x="51" y="148"/>
                    </a:lnTo>
                    <a:lnTo>
                      <a:pt x="51" y="148"/>
                    </a:lnTo>
                    <a:lnTo>
                      <a:pt x="54" y="144"/>
                    </a:lnTo>
                    <a:lnTo>
                      <a:pt x="58" y="148"/>
                    </a:lnTo>
                    <a:lnTo>
                      <a:pt x="63" y="150"/>
                    </a:lnTo>
                    <a:lnTo>
                      <a:pt x="68" y="155"/>
                    </a:lnTo>
                    <a:lnTo>
                      <a:pt x="70" y="158"/>
                    </a:lnTo>
                    <a:lnTo>
                      <a:pt x="70" y="160"/>
                    </a:lnTo>
                    <a:lnTo>
                      <a:pt x="70" y="162"/>
                    </a:lnTo>
                    <a:lnTo>
                      <a:pt x="73" y="165"/>
                    </a:lnTo>
                    <a:lnTo>
                      <a:pt x="75" y="171"/>
                    </a:lnTo>
                    <a:lnTo>
                      <a:pt x="79" y="172"/>
                    </a:lnTo>
                    <a:lnTo>
                      <a:pt x="79" y="179"/>
                    </a:lnTo>
                    <a:lnTo>
                      <a:pt x="79" y="181"/>
                    </a:lnTo>
                    <a:lnTo>
                      <a:pt x="79" y="188"/>
                    </a:lnTo>
                    <a:lnTo>
                      <a:pt x="75" y="188"/>
                    </a:lnTo>
                    <a:lnTo>
                      <a:pt x="79" y="190"/>
                    </a:lnTo>
                    <a:lnTo>
                      <a:pt x="79" y="197"/>
                    </a:lnTo>
                    <a:lnTo>
                      <a:pt x="80" y="204"/>
                    </a:lnTo>
                    <a:lnTo>
                      <a:pt x="82" y="207"/>
                    </a:lnTo>
                    <a:lnTo>
                      <a:pt x="84" y="207"/>
                    </a:lnTo>
                    <a:lnTo>
                      <a:pt x="93" y="217"/>
                    </a:lnTo>
                    <a:lnTo>
                      <a:pt x="96" y="217"/>
                    </a:lnTo>
                    <a:lnTo>
                      <a:pt x="98" y="219"/>
                    </a:lnTo>
                    <a:lnTo>
                      <a:pt x="101" y="223"/>
                    </a:lnTo>
                    <a:lnTo>
                      <a:pt x="101" y="223"/>
                    </a:lnTo>
                    <a:lnTo>
                      <a:pt x="110" y="226"/>
                    </a:lnTo>
                    <a:lnTo>
                      <a:pt x="110" y="230"/>
                    </a:lnTo>
                    <a:lnTo>
                      <a:pt x="112" y="230"/>
                    </a:lnTo>
                    <a:lnTo>
                      <a:pt x="112" y="233"/>
                    </a:lnTo>
                    <a:lnTo>
                      <a:pt x="113" y="233"/>
                    </a:lnTo>
                    <a:lnTo>
                      <a:pt x="119" y="247"/>
                    </a:lnTo>
                    <a:lnTo>
                      <a:pt x="120" y="250"/>
                    </a:lnTo>
                    <a:lnTo>
                      <a:pt x="120" y="254"/>
                    </a:lnTo>
                    <a:lnTo>
                      <a:pt x="134" y="266"/>
                    </a:lnTo>
                    <a:lnTo>
                      <a:pt x="136" y="266"/>
                    </a:lnTo>
                    <a:lnTo>
                      <a:pt x="138" y="275"/>
                    </a:lnTo>
                    <a:lnTo>
                      <a:pt x="143" y="277"/>
                    </a:lnTo>
                    <a:lnTo>
                      <a:pt x="146" y="284"/>
                    </a:lnTo>
                    <a:lnTo>
                      <a:pt x="150" y="284"/>
                    </a:lnTo>
                    <a:lnTo>
                      <a:pt x="152" y="287"/>
                    </a:lnTo>
                    <a:lnTo>
                      <a:pt x="155" y="284"/>
                    </a:lnTo>
                    <a:lnTo>
                      <a:pt x="157" y="280"/>
                    </a:lnTo>
                    <a:lnTo>
                      <a:pt x="157" y="275"/>
                    </a:lnTo>
                    <a:lnTo>
                      <a:pt x="157" y="266"/>
                    </a:lnTo>
                    <a:lnTo>
                      <a:pt x="162" y="264"/>
                    </a:lnTo>
                    <a:lnTo>
                      <a:pt x="167" y="268"/>
                    </a:lnTo>
                    <a:lnTo>
                      <a:pt x="178" y="268"/>
                    </a:lnTo>
                    <a:lnTo>
                      <a:pt x="192" y="275"/>
                    </a:lnTo>
                    <a:lnTo>
                      <a:pt x="207" y="280"/>
                    </a:lnTo>
                    <a:lnTo>
                      <a:pt x="207" y="297"/>
                    </a:lnTo>
                    <a:lnTo>
                      <a:pt x="238" y="256"/>
                    </a:lnTo>
                    <a:lnTo>
                      <a:pt x="353" y="221"/>
                    </a:lnTo>
                    <a:lnTo>
                      <a:pt x="355" y="184"/>
                    </a:lnTo>
                    <a:lnTo>
                      <a:pt x="351" y="171"/>
                    </a:lnTo>
                    <a:lnTo>
                      <a:pt x="351" y="171"/>
                    </a:lnTo>
                    <a:lnTo>
                      <a:pt x="346" y="176"/>
                    </a:lnTo>
                    <a:lnTo>
                      <a:pt x="294" y="171"/>
                    </a:lnTo>
                    <a:lnTo>
                      <a:pt x="292" y="157"/>
                    </a:lnTo>
                    <a:lnTo>
                      <a:pt x="287" y="151"/>
                    </a:lnTo>
                    <a:lnTo>
                      <a:pt x="287" y="144"/>
                    </a:lnTo>
                    <a:lnTo>
                      <a:pt x="287" y="144"/>
                    </a:lnTo>
                    <a:lnTo>
                      <a:pt x="287" y="144"/>
                    </a:lnTo>
                    <a:lnTo>
                      <a:pt x="284" y="143"/>
                    </a:lnTo>
                    <a:lnTo>
                      <a:pt x="284" y="139"/>
                    </a:lnTo>
                    <a:lnTo>
                      <a:pt x="287" y="139"/>
                    </a:lnTo>
                    <a:lnTo>
                      <a:pt x="284" y="139"/>
                    </a:lnTo>
                    <a:lnTo>
                      <a:pt x="284" y="139"/>
                    </a:lnTo>
                    <a:lnTo>
                      <a:pt x="280" y="139"/>
                    </a:lnTo>
                    <a:lnTo>
                      <a:pt x="275" y="136"/>
                    </a:lnTo>
                    <a:lnTo>
                      <a:pt x="275" y="134"/>
                    </a:lnTo>
                    <a:lnTo>
                      <a:pt x="273" y="134"/>
                    </a:lnTo>
                    <a:lnTo>
                      <a:pt x="270" y="131"/>
                    </a:lnTo>
                    <a:lnTo>
                      <a:pt x="270" y="125"/>
                    </a:lnTo>
                    <a:lnTo>
                      <a:pt x="261" y="117"/>
                    </a:lnTo>
                    <a:lnTo>
                      <a:pt x="259" y="111"/>
                    </a:lnTo>
                    <a:lnTo>
                      <a:pt x="261" y="111"/>
                    </a:lnTo>
                    <a:lnTo>
                      <a:pt x="261" y="110"/>
                    </a:lnTo>
                    <a:lnTo>
                      <a:pt x="258" y="103"/>
                    </a:lnTo>
                    <a:lnTo>
                      <a:pt x="258" y="99"/>
                    </a:lnTo>
                    <a:lnTo>
                      <a:pt x="256" y="97"/>
                    </a:lnTo>
                    <a:lnTo>
                      <a:pt x="252" y="97"/>
                    </a:lnTo>
                    <a:lnTo>
                      <a:pt x="249" y="89"/>
                    </a:lnTo>
                    <a:lnTo>
                      <a:pt x="247" y="89"/>
                    </a:lnTo>
                    <a:lnTo>
                      <a:pt x="244" y="85"/>
                    </a:lnTo>
                    <a:lnTo>
                      <a:pt x="244" y="85"/>
                    </a:lnTo>
                    <a:lnTo>
                      <a:pt x="245" y="84"/>
                    </a:lnTo>
                    <a:lnTo>
                      <a:pt x="247" y="85"/>
                    </a:lnTo>
                    <a:lnTo>
                      <a:pt x="245" y="84"/>
                    </a:lnTo>
                    <a:lnTo>
                      <a:pt x="242" y="82"/>
                    </a:lnTo>
                    <a:lnTo>
                      <a:pt x="237" y="82"/>
                    </a:lnTo>
                    <a:lnTo>
                      <a:pt x="233" y="71"/>
                    </a:lnTo>
                    <a:lnTo>
                      <a:pt x="230" y="68"/>
                    </a:lnTo>
                    <a:lnTo>
                      <a:pt x="230" y="68"/>
                    </a:lnTo>
                    <a:lnTo>
                      <a:pt x="230" y="64"/>
                    </a:lnTo>
                    <a:lnTo>
                      <a:pt x="228" y="66"/>
                    </a:lnTo>
                    <a:lnTo>
                      <a:pt x="228" y="64"/>
                    </a:lnTo>
                    <a:lnTo>
                      <a:pt x="228" y="64"/>
                    </a:lnTo>
                    <a:lnTo>
                      <a:pt x="228" y="64"/>
                    </a:lnTo>
                    <a:close/>
                  </a:path>
                </a:pathLst>
              </a:custGeom>
              <a:solidFill>
                <a:srgbClr val="ED771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8" name="Freeform 38"/>
              <p:cNvSpPr>
                <a:spLocks noEditPoints="1"/>
              </p:cNvSpPr>
              <p:nvPr/>
            </p:nvSpPr>
            <p:spPr bwMode="auto">
              <a:xfrm>
                <a:off x="4879975" y="4879976"/>
                <a:ext cx="441325" cy="369888"/>
              </a:xfrm>
              <a:custGeom>
                <a:avLst/>
                <a:gdLst/>
                <a:ahLst/>
                <a:cxnLst>
                  <a:cxn ang="0">
                    <a:pos x="7" y="111"/>
                  </a:cxn>
                  <a:cxn ang="0">
                    <a:pos x="15" y="113"/>
                  </a:cxn>
                  <a:cxn ang="0">
                    <a:pos x="33" y="121"/>
                  </a:cxn>
                  <a:cxn ang="0">
                    <a:pos x="43" y="123"/>
                  </a:cxn>
                  <a:cxn ang="0">
                    <a:pos x="50" y="113"/>
                  </a:cxn>
                  <a:cxn ang="0">
                    <a:pos x="71" y="54"/>
                  </a:cxn>
                  <a:cxn ang="0">
                    <a:pos x="74" y="83"/>
                  </a:cxn>
                  <a:cxn ang="0">
                    <a:pos x="92" y="80"/>
                  </a:cxn>
                  <a:cxn ang="0">
                    <a:pos x="109" y="69"/>
                  </a:cxn>
                  <a:cxn ang="0">
                    <a:pos x="128" y="61"/>
                  </a:cxn>
                  <a:cxn ang="0">
                    <a:pos x="146" y="66"/>
                  </a:cxn>
                  <a:cxn ang="0">
                    <a:pos x="160" y="62"/>
                  </a:cxn>
                  <a:cxn ang="0">
                    <a:pos x="160" y="52"/>
                  </a:cxn>
                  <a:cxn ang="0">
                    <a:pos x="172" y="43"/>
                  </a:cxn>
                  <a:cxn ang="0">
                    <a:pos x="179" y="38"/>
                  </a:cxn>
                  <a:cxn ang="0">
                    <a:pos x="186" y="22"/>
                  </a:cxn>
                  <a:cxn ang="0">
                    <a:pos x="194" y="17"/>
                  </a:cxn>
                  <a:cxn ang="0">
                    <a:pos x="206" y="12"/>
                  </a:cxn>
                  <a:cxn ang="0">
                    <a:pos x="215" y="3"/>
                  </a:cxn>
                  <a:cxn ang="0">
                    <a:pos x="231" y="0"/>
                  </a:cxn>
                  <a:cxn ang="0">
                    <a:pos x="241" y="3"/>
                  </a:cxn>
                  <a:cxn ang="0">
                    <a:pos x="260" y="12"/>
                  </a:cxn>
                  <a:cxn ang="0">
                    <a:pos x="264" y="31"/>
                  </a:cxn>
                  <a:cxn ang="0">
                    <a:pos x="264" y="62"/>
                  </a:cxn>
                  <a:cxn ang="0">
                    <a:pos x="250" y="66"/>
                  </a:cxn>
                  <a:cxn ang="0">
                    <a:pos x="246" y="85"/>
                  </a:cxn>
                  <a:cxn ang="0">
                    <a:pos x="264" y="85"/>
                  </a:cxn>
                  <a:cxn ang="0">
                    <a:pos x="278" y="83"/>
                  </a:cxn>
                  <a:cxn ang="0">
                    <a:pos x="274" y="99"/>
                  </a:cxn>
                  <a:cxn ang="0">
                    <a:pos x="264" y="121"/>
                  </a:cxn>
                  <a:cxn ang="0">
                    <a:pos x="250" y="130"/>
                  </a:cxn>
                  <a:cxn ang="0">
                    <a:pos x="241" y="142"/>
                  </a:cxn>
                  <a:cxn ang="0">
                    <a:pos x="220" y="170"/>
                  </a:cxn>
                  <a:cxn ang="0">
                    <a:pos x="194" y="193"/>
                  </a:cxn>
                  <a:cxn ang="0">
                    <a:pos x="175" y="210"/>
                  </a:cxn>
                  <a:cxn ang="0">
                    <a:pos x="160" y="212"/>
                  </a:cxn>
                  <a:cxn ang="0">
                    <a:pos x="149" y="221"/>
                  </a:cxn>
                  <a:cxn ang="0">
                    <a:pos x="137" y="224"/>
                  </a:cxn>
                  <a:cxn ang="0">
                    <a:pos x="111" y="221"/>
                  </a:cxn>
                  <a:cxn ang="0">
                    <a:pos x="92" y="221"/>
                  </a:cxn>
                  <a:cxn ang="0">
                    <a:pos x="87" y="226"/>
                  </a:cxn>
                  <a:cxn ang="0">
                    <a:pos x="67" y="226"/>
                  </a:cxn>
                  <a:cxn ang="0">
                    <a:pos x="55" y="233"/>
                  </a:cxn>
                  <a:cxn ang="0">
                    <a:pos x="40" y="226"/>
                  </a:cxn>
                  <a:cxn ang="0">
                    <a:pos x="31" y="221"/>
                  </a:cxn>
                  <a:cxn ang="0">
                    <a:pos x="27" y="219"/>
                  </a:cxn>
                  <a:cxn ang="0">
                    <a:pos x="19" y="198"/>
                  </a:cxn>
                  <a:cxn ang="0">
                    <a:pos x="27" y="191"/>
                  </a:cxn>
                  <a:cxn ang="0">
                    <a:pos x="22" y="165"/>
                  </a:cxn>
                  <a:cxn ang="0">
                    <a:pos x="8" y="125"/>
                  </a:cxn>
                  <a:cxn ang="0">
                    <a:pos x="0" y="114"/>
                  </a:cxn>
                  <a:cxn ang="0">
                    <a:pos x="191" y="156"/>
                  </a:cxn>
                  <a:cxn ang="0">
                    <a:pos x="201" y="146"/>
                  </a:cxn>
                  <a:cxn ang="0">
                    <a:pos x="213" y="141"/>
                  </a:cxn>
                  <a:cxn ang="0">
                    <a:pos x="219" y="128"/>
                  </a:cxn>
                  <a:cxn ang="0">
                    <a:pos x="205" y="120"/>
                  </a:cxn>
                  <a:cxn ang="0">
                    <a:pos x="196" y="121"/>
                  </a:cxn>
                  <a:cxn ang="0">
                    <a:pos x="179" y="135"/>
                  </a:cxn>
                  <a:cxn ang="0">
                    <a:pos x="182" y="149"/>
                  </a:cxn>
                </a:cxnLst>
                <a:rect l="0" t="0" r="r" b="b"/>
                <a:pathLst>
                  <a:path w="278" h="233">
                    <a:moveTo>
                      <a:pt x="0" y="114"/>
                    </a:moveTo>
                    <a:lnTo>
                      <a:pt x="5" y="114"/>
                    </a:lnTo>
                    <a:lnTo>
                      <a:pt x="7" y="113"/>
                    </a:lnTo>
                    <a:lnTo>
                      <a:pt x="7" y="111"/>
                    </a:lnTo>
                    <a:lnTo>
                      <a:pt x="7" y="111"/>
                    </a:lnTo>
                    <a:lnTo>
                      <a:pt x="8" y="107"/>
                    </a:lnTo>
                    <a:lnTo>
                      <a:pt x="12" y="106"/>
                    </a:lnTo>
                    <a:lnTo>
                      <a:pt x="14" y="111"/>
                    </a:lnTo>
                    <a:lnTo>
                      <a:pt x="17" y="111"/>
                    </a:lnTo>
                    <a:lnTo>
                      <a:pt x="15" y="113"/>
                    </a:lnTo>
                    <a:lnTo>
                      <a:pt x="19" y="118"/>
                    </a:lnTo>
                    <a:lnTo>
                      <a:pt x="24" y="120"/>
                    </a:lnTo>
                    <a:lnTo>
                      <a:pt x="27" y="121"/>
                    </a:lnTo>
                    <a:lnTo>
                      <a:pt x="29" y="121"/>
                    </a:lnTo>
                    <a:lnTo>
                      <a:pt x="33" y="121"/>
                    </a:lnTo>
                    <a:lnTo>
                      <a:pt x="34" y="121"/>
                    </a:lnTo>
                    <a:lnTo>
                      <a:pt x="36" y="120"/>
                    </a:lnTo>
                    <a:lnTo>
                      <a:pt x="40" y="120"/>
                    </a:lnTo>
                    <a:lnTo>
                      <a:pt x="41" y="123"/>
                    </a:lnTo>
                    <a:lnTo>
                      <a:pt x="43" y="123"/>
                    </a:lnTo>
                    <a:lnTo>
                      <a:pt x="45" y="123"/>
                    </a:lnTo>
                    <a:lnTo>
                      <a:pt x="45" y="120"/>
                    </a:lnTo>
                    <a:lnTo>
                      <a:pt x="47" y="118"/>
                    </a:lnTo>
                    <a:lnTo>
                      <a:pt x="50" y="116"/>
                    </a:lnTo>
                    <a:lnTo>
                      <a:pt x="50" y="113"/>
                    </a:lnTo>
                    <a:lnTo>
                      <a:pt x="55" y="111"/>
                    </a:lnTo>
                    <a:lnTo>
                      <a:pt x="61" y="111"/>
                    </a:lnTo>
                    <a:lnTo>
                      <a:pt x="62" y="111"/>
                    </a:lnTo>
                    <a:lnTo>
                      <a:pt x="64" y="50"/>
                    </a:lnTo>
                    <a:lnTo>
                      <a:pt x="71" y="54"/>
                    </a:lnTo>
                    <a:lnTo>
                      <a:pt x="73" y="61"/>
                    </a:lnTo>
                    <a:lnTo>
                      <a:pt x="76" y="69"/>
                    </a:lnTo>
                    <a:lnTo>
                      <a:pt x="76" y="73"/>
                    </a:lnTo>
                    <a:lnTo>
                      <a:pt x="74" y="80"/>
                    </a:lnTo>
                    <a:lnTo>
                      <a:pt x="74" y="83"/>
                    </a:lnTo>
                    <a:lnTo>
                      <a:pt x="78" y="80"/>
                    </a:lnTo>
                    <a:lnTo>
                      <a:pt x="81" y="83"/>
                    </a:lnTo>
                    <a:lnTo>
                      <a:pt x="87" y="80"/>
                    </a:lnTo>
                    <a:lnTo>
                      <a:pt x="88" y="83"/>
                    </a:lnTo>
                    <a:lnTo>
                      <a:pt x="92" y="80"/>
                    </a:lnTo>
                    <a:lnTo>
                      <a:pt x="95" y="80"/>
                    </a:lnTo>
                    <a:lnTo>
                      <a:pt x="99" y="76"/>
                    </a:lnTo>
                    <a:lnTo>
                      <a:pt x="100" y="74"/>
                    </a:lnTo>
                    <a:lnTo>
                      <a:pt x="106" y="73"/>
                    </a:lnTo>
                    <a:lnTo>
                      <a:pt x="109" y="69"/>
                    </a:lnTo>
                    <a:lnTo>
                      <a:pt x="111" y="61"/>
                    </a:lnTo>
                    <a:lnTo>
                      <a:pt x="116" y="57"/>
                    </a:lnTo>
                    <a:lnTo>
                      <a:pt x="120" y="57"/>
                    </a:lnTo>
                    <a:lnTo>
                      <a:pt x="127" y="57"/>
                    </a:lnTo>
                    <a:lnTo>
                      <a:pt x="128" y="61"/>
                    </a:lnTo>
                    <a:lnTo>
                      <a:pt x="128" y="61"/>
                    </a:lnTo>
                    <a:lnTo>
                      <a:pt x="137" y="66"/>
                    </a:lnTo>
                    <a:lnTo>
                      <a:pt x="140" y="66"/>
                    </a:lnTo>
                    <a:lnTo>
                      <a:pt x="142" y="66"/>
                    </a:lnTo>
                    <a:lnTo>
                      <a:pt x="146" y="66"/>
                    </a:lnTo>
                    <a:lnTo>
                      <a:pt x="149" y="66"/>
                    </a:lnTo>
                    <a:lnTo>
                      <a:pt x="153" y="62"/>
                    </a:lnTo>
                    <a:lnTo>
                      <a:pt x="154" y="66"/>
                    </a:lnTo>
                    <a:lnTo>
                      <a:pt x="156" y="66"/>
                    </a:lnTo>
                    <a:lnTo>
                      <a:pt x="160" y="62"/>
                    </a:lnTo>
                    <a:lnTo>
                      <a:pt x="160" y="62"/>
                    </a:lnTo>
                    <a:lnTo>
                      <a:pt x="160" y="61"/>
                    </a:lnTo>
                    <a:lnTo>
                      <a:pt x="160" y="57"/>
                    </a:lnTo>
                    <a:lnTo>
                      <a:pt x="160" y="54"/>
                    </a:lnTo>
                    <a:lnTo>
                      <a:pt x="160" y="52"/>
                    </a:lnTo>
                    <a:lnTo>
                      <a:pt x="163" y="48"/>
                    </a:lnTo>
                    <a:lnTo>
                      <a:pt x="165" y="47"/>
                    </a:lnTo>
                    <a:lnTo>
                      <a:pt x="168" y="47"/>
                    </a:lnTo>
                    <a:lnTo>
                      <a:pt x="170" y="45"/>
                    </a:lnTo>
                    <a:lnTo>
                      <a:pt x="172" y="43"/>
                    </a:lnTo>
                    <a:lnTo>
                      <a:pt x="172" y="43"/>
                    </a:lnTo>
                    <a:lnTo>
                      <a:pt x="173" y="41"/>
                    </a:lnTo>
                    <a:lnTo>
                      <a:pt x="175" y="38"/>
                    </a:lnTo>
                    <a:lnTo>
                      <a:pt x="179" y="38"/>
                    </a:lnTo>
                    <a:lnTo>
                      <a:pt x="179" y="38"/>
                    </a:lnTo>
                    <a:lnTo>
                      <a:pt x="182" y="38"/>
                    </a:lnTo>
                    <a:lnTo>
                      <a:pt x="182" y="34"/>
                    </a:lnTo>
                    <a:lnTo>
                      <a:pt x="179" y="31"/>
                    </a:lnTo>
                    <a:lnTo>
                      <a:pt x="182" y="29"/>
                    </a:lnTo>
                    <a:lnTo>
                      <a:pt x="186" y="22"/>
                    </a:lnTo>
                    <a:lnTo>
                      <a:pt x="187" y="21"/>
                    </a:lnTo>
                    <a:lnTo>
                      <a:pt x="191" y="21"/>
                    </a:lnTo>
                    <a:lnTo>
                      <a:pt x="191" y="19"/>
                    </a:lnTo>
                    <a:lnTo>
                      <a:pt x="193" y="19"/>
                    </a:lnTo>
                    <a:lnTo>
                      <a:pt x="194" y="17"/>
                    </a:lnTo>
                    <a:lnTo>
                      <a:pt x="196" y="15"/>
                    </a:lnTo>
                    <a:lnTo>
                      <a:pt x="198" y="14"/>
                    </a:lnTo>
                    <a:lnTo>
                      <a:pt x="201" y="12"/>
                    </a:lnTo>
                    <a:lnTo>
                      <a:pt x="205" y="12"/>
                    </a:lnTo>
                    <a:lnTo>
                      <a:pt x="206" y="12"/>
                    </a:lnTo>
                    <a:lnTo>
                      <a:pt x="208" y="12"/>
                    </a:lnTo>
                    <a:lnTo>
                      <a:pt x="210" y="12"/>
                    </a:lnTo>
                    <a:lnTo>
                      <a:pt x="213" y="8"/>
                    </a:lnTo>
                    <a:lnTo>
                      <a:pt x="215" y="8"/>
                    </a:lnTo>
                    <a:lnTo>
                      <a:pt x="215" y="3"/>
                    </a:lnTo>
                    <a:lnTo>
                      <a:pt x="215" y="3"/>
                    </a:lnTo>
                    <a:lnTo>
                      <a:pt x="219" y="1"/>
                    </a:lnTo>
                    <a:lnTo>
                      <a:pt x="220" y="1"/>
                    </a:lnTo>
                    <a:lnTo>
                      <a:pt x="222" y="1"/>
                    </a:lnTo>
                    <a:lnTo>
                      <a:pt x="231" y="0"/>
                    </a:lnTo>
                    <a:lnTo>
                      <a:pt x="234" y="0"/>
                    </a:lnTo>
                    <a:lnTo>
                      <a:pt x="236" y="3"/>
                    </a:lnTo>
                    <a:lnTo>
                      <a:pt x="238" y="3"/>
                    </a:lnTo>
                    <a:lnTo>
                      <a:pt x="241" y="3"/>
                    </a:lnTo>
                    <a:lnTo>
                      <a:pt x="241" y="3"/>
                    </a:lnTo>
                    <a:lnTo>
                      <a:pt x="245" y="3"/>
                    </a:lnTo>
                    <a:lnTo>
                      <a:pt x="250" y="3"/>
                    </a:lnTo>
                    <a:lnTo>
                      <a:pt x="255" y="3"/>
                    </a:lnTo>
                    <a:lnTo>
                      <a:pt x="259" y="8"/>
                    </a:lnTo>
                    <a:lnTo>
                      <a:pt x="260" y="12"/>
                    </a:lnTo>
                    <a:lnTo>
                      <a:pt x="260" y="15"/>
                    </a:lnTo>
                    <a:lnTo>
                      <a:pt x="264" y="21"/>
                    </a:lnTo>
                    <a:lnTo>
                      <a:pt x="264" y="29"/>
                    </a:lnTo>
                    <a:lnTo>
                      <a:pt x="264" y="29"/>
                    </a:lnTo>
                    <a:lnTo>
                      <a:pt x="264" y="31"/>
                    </a:lnTo>
                    <a:lnTo>
                      <a:pt x="264" y="34"/>
                    </a:lnTo>
                    <a:lnTo>
                      <a:pt x="264" y="40"/>
                    </a:lnTo>
                    <a:lnTo>
                      <a:pt x="264" y="54"/>
                    </a:lnTo>
                    <a:lnTo>
                      <a:pt x="264" y="57"/>
                    </a:lnTo>
                    <a:lnTo>
                      <a:pt x="264" y="62"/>
                    </a:lnTo>
                    <a:lnTo>
                      <a:pt x="264" y="69"/>
                    </a:lnTo>
                    <a:lnTo>
                      <a:pt x="260" y="67"/>
                    </a:lnTo>
                    <a:lnTo>
                      <a:pt x="259" y="66"/>
                    </a:lnTo>
                    <a:lnTo>
                      <a:pt x="253" y="62"/>
                    </a:lnTo>
                    <a:lnTo>
                      <a:pt x="250" y="66"/>
                    </a:lnTo>
                    <a:lnTo>
                      <a:pt x="250" y="67"/>
                    </a:lnTo>
                    <a:lnTo>
                      <a:pt x="245" y="76"/>
                    </a:lnTo>
                    <a:lnTo>
                      <a:pt x="243" y="80"/>
                    </a:lnTo>
                    <a:lnTo>
                      <a:pt x="245" y="80"/>
                    </a:lnTo>
                    <a:lnTo>
                      <a:pt x="246" y="85"/>
                    </a:lnTo>
                    <a:lnTo>
                      <a:pt x="250" y="88"/>
                    </a:lnTo>
                    <a:lnTo>
                      <a:pt x="255" y="90"/>
                    </a:lnTo>
                    <a:lnTo>
                      <a:pt x="260" y="90"/>
                    </a:lnTo>
                    <a:lnTo>
                      <a:pt x="264" y="88"/>
                    </a:lnTo>
                    <a:lnTo>
                      <a:pt x="264" y="85"/>
                    </a:lnTo>
                    <a:lnTo>
                      <a:pt x="264" y="85"/>
                    </a:lnTo>
                    <a:lnTo>
                      <a:pt x="266" y="83"/>
                    </a:lnTo>
                    <a:lnTo>
                      <a:pt x="269" y="83"/>
                    </a:lnTo>
                    <a:lnTo>
                      <a:pt x="274" y="83"/>
                    </a:lnTo>
                    <a:lnTo>
                      <a:pt x="278" y="83"/>
                    </a:lnTo>
                    <a:lnTo>
                      <a:pt x="278" y="85"/>
                    </a:lnTo>
                    <a:lnTo>
                      <a:pt x="276" y="88"/>
                    </a:lnTo>
                    <a:lnTo>
                      <a:pt x="278" y="88"/>
                    </a:lnTo>
                    <a:lnTo>
                      <a:pt x="274" y="94"/>
                    </a:lnTo>
                    <a:lnTo>
                      <a:pt x="274" y="99"/>
                    </a:lnTo>
                    <a:lnTo>
                      <a:pt x="272" y="104"/>
                    </a:lnTo>
                    <a:lnTo>
                      <a:pt x="269" y="111"/>
                    </a:lnTo>
                    <a:lnTo>
                      <a:pt x="269" y="113"/>
                    </a:lnTo>
                    <a:lnTo>
                      <a:pt x="266" y="116"/>
                    </a:lnTo>
                    <a:lnTo>
                      <a:pt x="264" y="121"/>
                    </a:lnTo>
                    <a:lnTo>
                      <a:pt x="260" y="121"/>
                    </a:lnTo>
                    <a:lnTo>
                      <a:pt x="260" y="123"/>
                    </a:lnTo>
                    <a:lnTo>
                      <a:pt x="257" y="125"/>
                    </a:lnTo>
                    <a:lnTo>
                      <a:pt x="255" y="127"/>
                    </a:lnTo>
                    <a:lnTo>
                      <a:pt x="250" y="130"/>
                    </a:lnTo>
                    <a:lnTo>
                      <a:pt x="250" y="134"/>
                    </a:lnTo>
                    <a:lnTo>
                      <a:pt x="245" y="137"/>
                    </a:lnTo>
                    <a:lnTo>
                      <a:pt x="245" y="139"/>
                    </a:lnTo>
                    <a:lnTo>
                      <a:pt x="243" y="142"/>
                    </a:lnTo>
                    <a:lnTo>
                      <a:pt x="241" y="142"/>
                    </a:lnTo>
                    <a:lnTo>
                      <a:pt x="238" y="147"/>
                    </a:lnTo>
                    <a:lnTo>
                      <a:pt x="231" y="158"/>
                    </a:lnTo>
                    <a:lnTo>
                      <a:pt x="226" y="165"/>
                    </a:lnTo>
                    <a:lnTo>
                      <a:pt x="224" y="168"/>
                    </a:lnTo>
                    <a:lnTo>
                      <a:pt x="220" y="170"/>
                    </a:lnTo>
                    <a:lnTo>
                      <a:pt x="219" y="175"/>
                    </a:lnTo>
                    <a:lnTo>
                      <a:pt x="215" y="175"/>
                    </a:lnTo>
                    <a:lnTo>
                      <a:pt x="215" y="175"/>
                    </a:lnTo>
                    <a:lnTo>
                      <a:pt x="198" y="193"/>
                    </a:lnTo>
                    <a:lnTo>
                      <a:pt x="194" y="193"/>
                    </a:lnTo>
                    <a:lnTo>
                      <a:pt x="196" y="194"/>
                    </a:lnTo>
                    <a:lnTo>
                      <a:pt x="193" y="198"/>
                    </a:lnTo>
                    <a:lnTo>
                      <a:pt x="182" y="207"/>
                    </a:lnTo>
                    <a:lnTo>
                      <a:pt x="179" y="207"/>
                    </a:lnTo>
                    <a:lnTo>
                      <a:pt x="175" y="210"/>
                    </a:lnTo>
                    <a:lnTo>
                      <a:pt x="175" y="210"/>
                    </a:lnTo>
                    <a:lnTo>
                      <a:pt x="168" y="212"/>
                    </a:lnTo>
                    <a:lnTo>
                      <a:pt x="163" y="214"/>
                    </a:lnTo>
                    <a:lnTo>
                      <a:pt x="160" y="214"/>
                    </a:lnTo>
                    <a:lnTo>
                      <a:pt x="160" y="212"/>
                    </a:lnTo>
                    <a:lnTo>
                      <a:pt x="154" y="214"/>
                    </a:lnTo>
                    <a:lnTo>
                      <a:pt x="149" y="214"/>
                    </a:lnTo>
                    <a:lnTo>
                      <a:pt x="147" y="217"/>
                    </a:lnTo>
                    <a:lnTo>
                      <a:pt x="149" y="221"/>
                    </a:lnTo>
                    <a:lnTo>
                      <a:pt x="149" y="221"/>
                    </a:lnTo>
                    <a:lnTo>
                      <a:pt x="144" y="221"/>
                    </a:lnTo>
                    <a:lnTo>
                      <a:pt x="140" y="219"/>
                    </a:lnTo>
                    <a:lnTo>
                      <a:pt x="137" y="219"/>
                    </a:lnTo>
                    <a:lnTo>
                      <a:pt x="133" y="222"/>
                    </a:lnTo>
                    <a:lnTo>
                      <a:pt x="137" y="224"/>
                    </a:lnTo>
                    <a:lnTo>
                      <a:pt x="133" y="224"/>
                    </a:lnTo>
                    <a:lnTo>
                      <a:pt x="127" y="222"/>
                    </a:lnTo>
                    <a:lnTo>
                      <a:pt x="125" y="221"/>
                    </a:lnTo>
                    <a:lnTo>
                      <a:pt x="116" y="219"/>
                    </a:lnTo>
                    <a:lnTo>
                      <a:pt x="111" y="221"/>
                    </a:lnTo>
                    <a:lnTo>
                      <a:pt x="111" y="221"/>
                    </a:lnTo>
                    <a:lnTo>
                      <a:pt x="109" y="222"/>
                    </a:lnTo>
                    <a:lnTo>
                      <a:pt x="106" y="221"/>
                    </a:lnTo>
                    <a:lnTo>
                      <a:pt x="95" y="221"/>
                    </a:lnTo>
                    <a:lnTo>
                      <a:pt x="92" y="221"/>
                    </a:lnTo>
                    <a:lnTo>
                      <a:pt x="92" y="224"/>
                    </a:lnTo>
                    <a:lnTo>
                      <a:pt x="90" y="224"/>
                    </a:lnTo>
                    <a:lnTo>
                      <a:pt x="87" y="224"/>
                    </a:lnTo>
                    <a:lnTo>
                      <a:pt x="87" y="226"/>
                    </a:lnTo>
                    <a:lnTo>
                      <a:pt x="87" y="226"/>
                    </a:lnTo>
                    <a:lnTo>
                      <a:pt x="81" y="226"/>
                    </a:lnTo>
                    <a:lnTo>
                      <a:pt x="78" y="229"/>
                    </a:lnTo>
                    <a:lnTo>
                      <a:pt x="73" y="226"/>
                    </a:lnTo>
                    <a:lnTo>
                      <a:pt x="69" y="226"/>
                    </a:lnTo>
                    <a:lnTo>
                      <a:pt x="67" y="226"/>
                    </a:lnTo>
                    <a:lnTo>
                      <a:pt x="64" y="226"/>
                    </a:lnTo>
                    <a:lnTo>
                      <a:pt x="61" y="233"/>
                    </a:lnTo>
                    <a:lnTo>
                      <a:pt x="59" y="233"/>
                    </a:lnTo>
                    <a:lnTo>
                      <a:pt x="55" y="233"/>
                    </a:lnTo>
                    <a:lnTo>
                      <a:pt x="55" y="233"/>
                    </a:lnTo>
                    <a:lnTo>
                      <a:pt x="54" y="233"/>
                    </a:lnTo>
                    <a:lnTo>
                      <a:pt x="45" y="229"/>
                    </a:lnTo>
                    <a:lnTo>
                      <a:pt x="43" y="233"/>
                    </a:lnTo>
                    <a:lnTo>
                      <a:pt x="43" y="226"/>
                    </a:lnTo>
                    <a:lnTo>
                      <a:pt x="40" y="226"/>
                    </a:lnTo>
                    <a:lnTo>
                      <a:pt x="36" y="226"/>
                    </a:lnTo>
                    <a:lnTo>
                      <a:pt x="34" y="226"/>
                    </a:lnTo>
                    <a:lnTo>
                      <a:pt x="36" y="226"/>
                    </a:lnTo>
                    <a:lnTo>
                      <a:pt x="34" y="222"/>
                    </a:lnTo>
                    <a:lnTo>
                      <a:pt x="31" y="221"/>
                    </a:lnTo>
                    <a:lnTo>
                      <a:pt x="27" y="224"/>
                    </a:lnTo>
                    <a:lnTo>
                      <a:pt x="27" y="226"/>
                    </a:lnTo>
                    <a:lnTo>
                      <a:pt x="27" y="226"/>
                    </a:lnTo>
                    <a:lnTo>
                      <a:pt x="27" y="221"/>
                    </a:lnTo>
                    <a:lnTo>
                      <a:pt x="27" y="219"/>
                    </a:lnTo>
                    <a:lnTo>
                      <a:pt x="27" y="214"/>
                    </a:lnTo>
                    <a:lnTo>
                      <a:pt x="29" y="210"/>
                    </a:lnTo>
                    <a:lnTo>
                      <a:pt x="27" y="203"/>
                    </a:lnTo>
                    <a:lnTo>
                      <a:pt x="24" y="203"/>
                    </a:lnTo>
                    <a:lnTo>
                      <a:pt x="19" y="198"/>
                    </a:lnTo>
                    <a:lnTo>
                      <a:pt x="19" y="193"/>
                    </a:lnTo>
                    <a:lnTo>
                      <a:pt x="22" y="191"/>
                    </a:lnTo>
                    <a:lnTo>
                      <a:pt x="24" y="193"/>
                    </a:lnTo>
                    <a:lnTo>
                      <a:pt x="24" y="193"/>
                    </a:lnTo>
                    <a:lnTo>
                      <a:pt x="27" y="191"/>
                    </a:lnTo>
                    <a:lnTo>
                      <a:pt x="27" y="186"/>
                    </a:lnTo>
                    <a:lnTo>
                      <a:pt x="27" y="181"/>
                    </a:lnTo>
                    <a:lnTo>
                      <a:pt x="27" y="179"/>
                    </a:lnTo>
                    <a:lnTo>
                      <a:pt x="22" y="170"/>
                    </a:lnTo>
                    <a:lnTo>
                      <a:pt x="22" y="165"/>
                    </a:lnTo>
                    <a:lnTo>
                      <a:pt x="17" y="161"/>
                    </a:lnTo>
                    <a:lnTo>
                      <a:pt x="15" y="149"/>
                    </a:lnTo>
                    <a:lnTo>
                      <a:pt x="12" y="141"/>
                    </a:lnTo>
                    <a:lnTo>
                      <a:pt x="12" y="135"/>
                    </a:lnTo>
                    <a:lnTo>
                      <a:pt x="8" y="125"/>
                    </a:lnTo>
                    <a:lnTo>
                      <a:pt x="1" y="121"/>
                    </a:lnTo>
                    <a:lnTo>
                      <a:pt x="1" y="114"/>
                    </a:lnTo>
                    <a:lnTo>
                      <a:pt x="0" y="114"/>
                    </a:lnTo>
                    <a:lnTo>
                      <a:pt x="0" y="114"/>
                    </a:lnTo>
                    <a:lnTo>
                      <a:pt x="0" y="114"/>
                    </a:lnTo>
                    <a:lnTo>
                      <a:pt x="0" y="114"/>
                    </a:lnTo>
                    <a:close/>
                    <a:moveTo>
                      <a:pt x="182" y="149"/>
                    </a:moveTo>
                    <a:lnTo>
                      <a:pt x="187" y="151"/>
                    </a:lnTo>
                    <a:lnTo>
                      <a:pt x="187" y="153"/>
                    </a:lnTo>
                    <a:lnTo>
                      <a:pt x="191" y="156"/>
                    </a:lnTo>
                    <a:lnTo>
                      <a:pt x="194" y="153"/>
                    </a:lnTo>
                    <a:lnTo>
                      <a:pt x="196" y="153"/>
                    </a:lnTo>
                    <a:lnTo>
                      <a:pt x="196" y="151"/>
                    </a:lnTo>
                    <a:lnTo>
                      <a:pt x="198" y="147"/>
                    </a:lnTo>
                    <a:lnTo>
                      <a:pt x="201" y="146"/>
                    </a:lnTo>
                    <a:lnTo>
                      <a:pt x="205" y="146"/>
                    </a:lnTo>
                    <a:lnTo>
                      <a:pt x="206" y="144"/>
                    </a:lnTo>
                    <a:lnTo>
                      <a:pt x="210" y="146"/>
                    </a:lnTo>
                    <a:lnTo>
                      <a:pt x="213" y="142"/>
                    </a:lnTo>
                    <a:lnTo>
                      <a:pt x="213" y="141"/>
                    </a:lnTo>
                    <a:lnTo>
                      <a:pt x="210" y="139"/>
                    </a:lnTo>
                    <a:lnTo>
                      <a:pt x="210" y="137"/>
                    </a:lnTo>
                    <a:lnTo>
                      <a:pt x="213" y="135"/>
                    </a:lnTo>
                    <a:lnTo>
                      <a:pt x="219" y="134"/>
                    </a:lnTo>
                    <a:lnTo>
                      <a:pt x="219" y="128"/>
                    </a:lnTo>
                    <a:lnTo>
                      <a:pt x="213" y="121"/>
                    </a:lnTo>
                    <a:lnTo>
                      <a:pt x="210" y="120"/>
                    </a:lnTo>
                    <a:lnTo>
                      <a:pt x="208" y="120"/>
                    </a:lnTo>
                    <a:lnTo>
                      <a:pt x="206" y="118"/>
                    </a:lnTo>
                    <a:lnTo>
                      <a:pt x="205" y="120"/>
                    </a:lnTo>
                    <a:lnTo>
                      <a:pt x="203" y="118"/>
                    </a:lnTo>
                    <a:lnTo>
                      <a:pt x="200" y="118"/>
                    </a:lnTo>
                    <a:lnTo>
                      <a:pt x="200" y="120"/>
                    </a:lnTo>
                    <a:lnTo>
                      <a:pt x="198" y="120"/>
                    </a:lnTo>
                    <a:lnTo>
                      <a:pt x="196" y="121"/>
                    </a:lnTo>
                    <a:lnTo>
                      <a:pt x="191" y="123"/>
                    </a:lnTo>
                    <a:lnTo>
                      <a:pt x="187" y="127"/>
                    </a:lnTo>
                    <a:lnTo>
                      <a:pt x="186" y="130"/>
                    </a:lnTo>
                    <a:lnTo>
                      <a:pt x="179" y="134"/>
                    </a:lnTo>
                    <a:lnTo>
                      <a:pt x="179" y="135"/>
                    </a:lnTo>
                    <a:lnTo>
                      <a:pt x="179" y="139"/>
                    </a:lnTo>
                    <a:lnTo>
                      <a:pt x="182" y="141"/>
                    </a:lnTo>
                    <a:lnTo>
                      <a:pt x="182" y="142"/>
                    </a:lnTo>
                    <a:lnTo>
                      <a:pt x="182" y="146"/>
                    </a:lnTo>
                    <a:lnTo>
                      <a:pt x="182" y="149"/>
                    </a:lnTo>
                    <a:lnTo>
                      <a:pt x="182" y="149"/>
                    </a:lnTo>
                    <a:lnTo>
                      <a:pt x="182" y="149"/>
                    </a:lnTo>
                    <a:close/>
                  </a:path>
                </a:pathLst>
              </a:custGeom>
              <a:solidFill>
                <a:srgbClr val="ED771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444" name="Groupe 210"/>
            <p:cNvGrpSpPr/>
            <p:nvPr/>
          </p:nvGrpSpPr>
          <p:grpSpPr>
            <a:xfrm>
              <a:off x="-3175" y="811213"/>
              <a:ext cx="3492501" cy="2743200"/>
              <a:chOff x="-3175" y="811213"/>
              <a:chExt cx="3492501" cy="2743200"/>
            </a:xfrm>
          </p:grpSpPr>
          <p:sp>
            <p:nvSpPr>
              <p:cNvPr id="643" name="Freeform 39"/>
              <p:cNvSpPr>
                <a:spLocks noEditPoints="1"/>
              </p:cNvSpPr>
              <p:nvPr/>
            </p:nvSpPr>
            <p:spPr bwMode="auto">
              <a:xfrm>
                <a:off x="1141413" y="811213"/>
                <a:ext cx="2347913" cy="2190750"/>
              </a:xfrm>
              <a:custGeom>
                <a:avLst/>
                <a:gdLst/>
                <a:ahLst/>
                <a:cxnLst>
                  <a:cxn ang="0">
                    <a:pos x="1067" y="99"/>
                  </a:cxn>
                  <a:cxn ang="0">
                    <a:pos x="1128" y="201"/>
                  </a:cxn>
                  <a:cxn ang="0">
                    <a:pos x="1093" y="269"/>
                  </a:cxn>
                  <a:cxn ang="0">
                    <a:pos x="1185" y="146"/>
                  </a:cxn>
                  <a:cxn ang="0">
                    <a:pos x="1170" y="90"/>
                  </a:cxn>
                  <a:cxn ang="0">
                    <a:pos x="1284" y="3"/>
                  </a:cxn>
                  <a:cxn ang="0">
                    <a:pos x="1425" y="121"/>
                  </a:cxn>
                  <a:cxn ang="0">
                    <a:pos x="1258" y="236"/>
                  </a:cxn>
                  <a:cxn ang="0">
                    <a:pos x="1123" y="349"/>
                  </a:cxn>
                  <a:cxn ang="0">
                    <a:pos x="1128" y="368"/>
                  </a:cxn>
                  <a:cxn ang="0">
                    <a:pos x="973" y="241"/>
                  </a:cxn>
                  <a:cxn ang="0">
                    <a:pos x="914" y="189"/>
                  </a:cxn>
                  <a:cxn ang="0">
                    <a:pos x="1079" y="422"/>
                  </a:cxn>
                  <a:cxn ang="0">
                    <a:pos x="984" y="293"/>
                  </a:cxn>
                  <a:cxn ang="0">
                    <a:pos x="939" y="283"/>
                  </a:cxn>
                  <a:cxn ang="0">
                    <a:pos x="628" y="231"/>
                  </a:cxn>
                  <a:cxn ang="0">
                    <a:pos x="919" y="340"/>
                  </a:cxn>
                  <a:cxn ang="0">
                    <a:pos x="888" y="320"/>
                  </a:cxn>
                  <a:cxn ang="0">
                    <a:pos x="650" y="255"/>
                  </a:cxn>
                  <a:cxn ang="0">
                    <a:pos x="765" y="292"/>
                  </a:cxn>
                  <a:cxn ang="0">
                    <a:pos x="539" y="299"/>
                  </a:cxn>
                  <a:cxn ang="0">
                    <a:pos x="784" y="424"/>
                  </a:cxn>
                  <a:cxn ang="0">
                    <a:pos x="855" y="445"/>
                  </a:cxn>
                  <a:cxn ang="0">
                    <a:pos x="867" y="492"/>
                  </a:cxn>
                  <a:cxn ang="0">
                    <a:pos x="1018" y="662"/>
                  </a:cxn>
                  <a:cxn ang="0">
                    <a:pos x="1071" y="686"/>
                  </a:cxn>
                  <a:cxn ang="0">
                    <a:pos x="758" y="533"/>
                  </a:cxn>
                  <a:cxn ang="0">
                    <a:pos x="683" y="440"/>
                  </a:cxn>
                  <a:cxn ang="0">
                    <a:pos x="553" y="478"/>
                  </a:cxn>
                  <a:cxn ang="0">
                    <a:pos x="685" y="584"/>
                  </a:cxn>
                  <a:cxn ang="0">
                    <a:pos x="767" y="582"/>
                  </a:cxn>
                  <a:cxn ang="0">
                    <a:pos x="1020" y="775"/>
                  </a:cxn>
                  <a:cxn ang="0">
                    <a:pos x="1039" y="608"/>
                  </a:cxn>
                  <a:cxn ang="0">
                    <a:pos x="992" y="467"/>
                  </a:cxn>
                  <a:cxn ang="0">
                    <a:pos x="1048" y="525"/>
                  </a:cxn>
                  <a:cxn ang="0">
                    <a:pos x="1156" y="573"/>
                  </a:cxn>
                  <a:cxn ang="0">
                    <a:pos x="1187" y="662"/>
                  </a:cxn>
                  <a:cxn ang="0">
                    <a:pos x="1220" y="746"/>
                  </a:cxn>
                  <a:cxn ang="0">
                    <a:pos x="1185" y="766"/>
                  </a:cxn>
                  <a:cxn ang="0">
                    <a:pos x="1156" y="876"/>
                  </a:cxn>
                  <a:cxn ang="0">
                    <a:pos x="928" y="796"/>
                  </a:cxn>
                  <a:cxn ang="0">
                    <a:pos x="1060" y="965"/>
                  </a:cxn>
                  <a:cxn ang="0">
                    <a:pos x="883" y="1031"/>
                  </a:cxn>
                  <a:cxn ang="0">
                    <a:pos x="1201" y="1199"/>
                  </a:cxn>
                  <a:cxn ang="0">
                    <a:pos x="1234" y="1290"/>
                  </a:cxn>
                  <a:cxn ang="0">
                    <a:pos x="1224" y="1219"/>
                  </a:cxn>
                  <a:cxn ang="0">
                    <a:pos x="1140" y="1309"/>
                  </a:cxn>
                  <a:cxn ang="0">
                    <a:pos x="94" y="1062"/>
                  </a:cxn>
                  <a:cxn ang="0">
                    <a:pos x="42" y="1027"/>
                  </a:cxn>
                  <a:cxn ang="0">
                    <a:pos x="136" y="1102"/>
                  </a:cxn>
                  <a:cxn ang="0">
                    <a:pos x="112" y="961"/>
                  </a:cxn>
                  <a:cxn ang="0">
                    <a:pos x="301" y="471"/>
                  </a:cxn>
                  <a:cxn ang="0">
                    <a:pos x="548" y="603"/>
                  </a:cxn>
                  <a:cxn ang="0">
                    <a:pos x="713" y="634"/>
                  </a:cxn>
                  <a:cxn ang="0">
                    <a:pos x="808" y="577"/>
                  </a:cxn>
                  <a:cxn ang="0">
                    <a:pos x="899" y="674"/>
                  </a:cxn>
                  <a:cxn ang="0">
                    <a:pos x="883" y="720"/>
                  </a:cxn>
                  <a:cxn ang="0">
                    <a:pos x="704" y="883"/>
                  </a:cxn>
                  <a:cxn ang="0">
                    <a:pos x="921" y="1052"/>
                  </a:cxn>
                  <a:cxn ang="0">
                    <a:pos x="1093" y="991"/>
                  </a:cxn>
                  <a:cxn ang="0">
                    <a:pos x="1187" y="1090"/>
                  </a:cxn>
                  <a:cxn ang="0">
                    <a:pos x="1074" y="1199"/>
                  </a:cxn>
                  <a:cxn ang="0">
                    <a:pos x="1065" y="1312"/>
                  </a:cxn>
                </a:cxnLst>
                <a:rect l="0" t="0" r="r" b="b"/>
                <a:pathLst>
                  <a:path w="1479" h="1380">
                    <a:moveTo>
                      <a:pt x="1071" y="241"/>
                    </a:moveTo>
                    <a:lnTo>
                      <a:pt x="1071" y="240"/>
                    </a:lnTo>
                    <a:lnTo>
                      <a:pt x="1074" y="236"/>
                    </a:lnTo>
                    <a:lnTo>
                      <a:pt x="1079" y="231"/>
                    </a:lnTo>
                    <a:lnTo>
                      <a:pt x="1083" y="222"/>
                    </a:lnTo>
                    <a:lnTo>
                      <a:pt x="1085" y="219"/>
                    </a:lnTo>
                    <a:lnTo>
                      <a:pt x="1085" y="224"/>
                    </a:lnTo>
                    <a:lnTo>
                      <a:pt x="1083" y="227"/>
                    </a:lnTo>
                    <a:lnTo>
                      <a:pt x="1083" y="231"/>
                    </a:lnTo>
                    <a:lnTo>
                      <a:pt x="1086" y="231"/>
                    </a:lnTo>
                    <a:lnTo>
                      <a:pt x="1090" y="227"/>
                    </a:lnTo>
                    <a:lnTo>
                      <a:pt x="1093" y="224"/>
                    </a:lnTo>
                    <a:lnTo>
                      <a:pt x="1091" y="222"/>
                    </a:lnTo>
                    <a:lnTo>
                      <a:pt x="1088" y="219"/>
                    </a:lnTo>
                    <a:lnTo>
                      <a:pt x="1088" y="219"/>
                    </a:lnTo>
                    <a:lnTo>
                      <a:pt x="1093" y="219"/>
                    </a:lnTo>
                    <a:lnTo>
                      <a:pt x="1093" y="214"/>
                    </a:lnTo>
                    <a:lnTo>
                      <a:pt x="1091" y="212"/>
                    </a:lnTo>
                    <a:lnTo>
                      <a:pt x="1091" y="208"/>
                    </a:lnTo>
                    <a:lnTo>
                      <a:pt x="1097" y="205"/>
                    </a:lnTo>
                    <a:lnTo>
                      <a:pt x="1097" y="200"/>
                    </a:lnTo>
                    <a:lnTo>
                      <a:pt x="1102" y="200"/>
                    </a:lnTo>
                    <a:lnTo>
                      <a:pt x="1102" y="196"/>
                    </a:lnTo>
                    <a:lnTo>
                      <a:pt x="1102" y="200"/>
                    </a:lnTo>
                    <a:lnTo>
                      <a:pt x="1102" y="200"/>
                    </a:lnTo>
                    <a:lnTo>
                      <a:pt x="1100" y="200"/>
                    </a:lnTo>
                    <a:lnTo>
                      <a:pt x="1097" y="208"/>
                    </a:lnTo>
                    <a:lnTo>
                      <a:pt x="1093" y="210"/>
                    </a:lnTo>
                    <a:lnTo>
                      <a:pt x="1093" y="215"/>
                    </a:lnTo>
                    <a:lnTo>
                      <a:pt x="1097" y="219"/>
                    </a:lnTo>
                    <a:lnTo>
                      <a:pt x="1097" y="222"/>
                    </a:lnTo>
                    <a:lnTo>
                      <a:pt x="1097" y="219"/>
                    </a:lnTo>
                    <a:lnTo>
                      <a:pt x="1102" y="215"/>
                    </a:lnTo>
                    <a:lnTo>
                      <a:pt x="1107" y="210"/>
                    </a:lnTo>
                    <a:lnTo>
                      <a:pt x="1109" y="205"/>
                    </a:lnTo>
                    <a:lnTo>
                      <a:pt x="1109" y="201"/>
                    </a:lnTo>
                    <a:lnTo>
                      <a:pt x="1112" y="196"/>
                    </a:lnTo>
                    <a:lnTo>
                      <a:pt x="1114" y="196"/>
                    </a:lnTo>
                    <a:lnTo>
                      <a:pt x="1114" y="200"/>
                    </a:lnTo>
                    <a:lnTo>
                      <a:pt x="1114" y="200"/>
                    </a:lnTo>
                    <a:lnTo>
                      <a:pt x="1114" y="203"/>
                    </a:lnTo>
                    <a:lnTo>
                      <a:pt x="1116" y="203"/>
                    </a:lnTo>
                    <a:lnTo>
                      <a:pt x="1119" y="200"/>
                    </a:lnTo>
                    <a:lnTo>
                      <a:pt x="1123" y="200"/>
                    </a:lnTo>
                    <a:lnTo>
                      <a:pt x="1128" y="200"/>
                    </a:lnTo>
                    <a:lnTo>
                      <a:pt x="1133" y="196"/>
                    </a:lnTo>
                    <a:lnTo>
                      <a:pt x="1137" y="196"/>
                    </a:lnTo>
                    <a:lnTo>
                      <a:pt x="1138" y="194"/>
                    </a:lnTo>
                    <a:lnTo>
                      <a:pt x="1142" y="194"/>
                    </a:lnTo>
                    <a:lnTo>
                      <a:pt x="1144" y="191"/>
                    </a:lnTo>
                    <a:lnTo>
                      <a:pt x="1144" y="187"/>
                    </a:lnTo>
                    <a:lnTo>
                      <a:pt x="1144" y="186"/>
                    </a:lnTo>
                    <a:lnTo>
                      <a:pt x="1142" y="182"/>
                    </a:lnTo>
                    <a:lnTo>
                      <a:pt x="1144" y="179"/>
                    </a:lnTo>
                    <a:lnTo>
                      <a:pt x="1144" y="172"/>
                    </a:lnTo>
                    <a:lnTo>
                      <a:pt x="1142" y="172"/>
                    </a:lnTo>
                    <a:lnTo>
                      <a:pt x="1140" y="177"/>
                    </a:lnTo>
                    <a:lnTo>
                      <a:pt x="1135" y="180"/>
                    </a:lnTo>
                    <a:lnTo>
                      <a:pt x="1133" y="180"/>
                    </a:lnTo>
                    <a:lnTo>
                      <a:pt x="1133" y="177"/>
                    </a:lnTo>
                    <a:lnTo>
                      <a:pt x="1137" y="174"/>
                    </a:lnTo>
                    <a:lnTo>
                      <a:pt x="1140" y="172"/>
                    </a:lnTo>
                    <a:lnTo>
                      <a:pt x="1140" y="168"/>
                    </a:lnTo>
                    <a:lnTo>
                      <a:pt x="1137" y="167"/>
                    </a:lnTo>
                    <a:lnTo>
                      <a:pt x="1135" y="165"/>
                    </a:lnTo>
                    <a:lnTo>
                      <a:pt x="1133" y="165"/>
                    </a:lnTo>
                    <a:lnTo>
                      <a:pt x="1131" y="165"/>
                    </a:lnTo>
                    <a:lnTo>
                      <a:pt x="1131" y="168"/>
                    </a:lnTo>
                    <a:lnTo>
                      <a:pt x="1128" y="167"/>
                    </a:lnTo>
                    <a:lnTo>
                      <a:pt x="1124" y="167"/>
                    </a:lnTo>
                    <a:lnTo>
                      <a:pt x="1124" y="168"/>
                    </a:lnTo>
                    <a:lnTo>
                      <a:pt x="1121" y="168"/>
                    </a:lnTo>
                    <a:lnTo>
                      <a:pt x="1123" y="167"/>
                    </a:lnTo>
                    <a:lnTo>
                      <a:pt x="1130" y="163"/>
                    </a:lnTo>
                    <a:lnTo>
                      <a:pt x="1133" y="160"/>
                    </a:lnTo>
                    <a:lnTo>
                      <a:pt x="1138" y="154"/>
                    </a:lnTo>
                    <a:lnTo>
                      <a:pt x="1140" y="154"/>
                    </a:lnTo>
                    <a:lnTo>
                      <a:pt x="1145" y="146"/>
                    </a:lnTo>
                    <a:lnTo>
                      <a:pt x="1147" y="140"/>
                    </a:lnTo>
                    <a:lnTo>
                      <a:pt x="1145" y="140"/>
                    </a:lnTo>
                    <a:lnTo>
                      <a:pt x="1142" y="140"/>
                    </a:lnTo>
                    <a:lnTo>
                      <a:pt x="1140" y="144"/>
                    </a:lnTo>
                    <a:lnTo>
                      <a:pt x="1138" y="140"/>
                    </a:lnTo>
                    <a:lnTo>
                      <a:pt x="1140" y="137"/>
                    </a:lnTo>
                    <a:lnTo>
                      <a:pt x="1142" y="137"/>
                    </a:lnTo>
                    <a:lnTo>
                      <a:pt x="1145" y="137"/>
                    </a:lnTo>
                    <a:lnTo>
                      <a:pt x="1147" y="137"/>
                    </a:lnTo>
                    <a:lnTo>
                      <a:pt x="1147" y="132"/>
                    </a:lnTo>
                    <a:lnTo>
                      <a:pt x="1151" y="128"/>
                    </a:lnTo>
                    <a:lnTo>
                      <a:pt x="1151" y="125"/>
                    </a:lnTo>
                    <a:lnTo>
                      <a:pt x="1147" y="123"/>
                    </a:lnTo>
                    <a:lnTo>
                      <a:pt x="1147" y="121"/>
                    </a:lnTo>
                    <a:lnTo>
                      <a:pt x="1145" y="121"/>
                    </a:lnTo>
                    <a:lnTo>
                      <a:pt x="1142" y="121"/>
                    </a:lnTo>
                    <a:lnTo>
                      <a:pt x="1138" y="128"/>
                    </a:lnTo>
                    <a:lnTo>
                      <a:pt x="1138" y="134"/>
                    </a:lnTo>
                    <a:lnTo>
                      <a:pt x="1140" y="135"/>
                    </a:lnTo>
                    <a:lnTo>
                      <a:pt x="1137" y="137"/>
                    </a:lnTo>
                    <a:lnTo>
                      <a:pt x="1135" y="137"/>
                    </a:lnTo>
                    <a:lnTo>
                      <a:pt x="1135" y="137"/>
                    </a:lnTo>
                    <a:lnTo>
                      <a:pt x="1135" y="137"/>
                    </a:lnTo>
                    <a:lnTo>
                      <a:pt x="1133" y="135"/>
                    </a:lnTo>
                    <a:lnTo>
                      <a:pt x="1133" y="132"/>
                    </a:lnTo>
                    <a:lnTo>
                      <a:pt x="1137" y="127"/>
                    </a:lnTo>
                    <a:lnTo>
                      <a:pt x="1135" y="123"/>
                    </a:lnTo>
                    <a:lnTo>
                      <a:pt x="1137" y="121"/>
                    </a:lnTo>
                    <a:lnTo>
                      <a:pt x="1138" y="121"/>
                    </a:lnTo>
                    <a:lnTo>
                      <a:pt x="1140" y="121"/>
                    </a:lnTo>
                    <a:lnTo>
                      <a:pt x="1138" y="118"/>
                    </a:lnTo>
                    <a:lnTo>
                      <a:pt x="1137" y="113"/>
                    </a:lnTo>
                    <a:lnTo>
                      <a:pt x="1133" y="113"/>
                    </a:lnTo>
                    <a:lnTo>
                      <a:pt x="1130" y="113"/>
                    </a:lnTo>
                    <a:lnTo>
                      <a:pt x="1128" y="118"/>
                    </a:lnTo>
                    <a:lnTo>
                      <a:pt x="1128" y="114"/>
                    </a:lnTo>
                    <a:lnTo>
                      <a:pt x="1128" y="113"/>
                    </a:lnTo>
                    <a:lnTo>
                      <a:pt x="1128" y="109"/>
                    </a:lnTo>
                    <a:lnTo>
                      <a:pt x="1124" y="106"/>
                    </a:lnTo>
                    <a:lnTo>
                      <a:pt x="1124" y="97"/>
                    </a:lnTo>
                    <a:lnTo>
                      <a:pt x="1124" y="92"/>
                    </a:lnTo>
                    <a:lnTo>
                      <a:pt x="1128" y="87"/>
                    </a:lnTo>
                    <a:lnTo>
                      <a:pt x="1128" y="81"/>
                    </a:lnTo>
                    <a:lnTo>
                      <a:pt x="1128" y="80"/>
                    </a:lnTo>
                    <a:lnTo>
                      <a:pt x="1130" y="73"/>
                    </a:lnTo>
                    <a:lnTo>
                      <a:pt x="1130" y="67"/>
                    </a:lnTo>
                    <a:lnTo>
                      <a:pt x="1128" y="64"/>
                    </a:lnTo>
                    <a:lnTo>
                      <a:pt x="1128" y="62"/>
                    </a:lnTo>
                    <a:lnTo>
                      <a:pt x="1123" y="59"/>
                    </a:lnTo>
                    <a:lnTo>
                      <a:pt x="1121" y="55"/>
                    </a:lnTo>
                    <a:lnTo>
                      <a:pt x="1116" y="54"/>
                    </a:lnTo>
                    <a:lnTo>
                      <a:pt x="1114" y="54"/>
                    </a:lnTo>
                    <a:lnTo>
                      <a:pt x="1114" y="57"/>
                    </a:lnTo>
                    <a:lnTo>
                      <a:pt x="1114" y="57"/>
                    </a:lnTo>
                    <a:lnTo>
                      <a:pt x="1109" y="54"/>
                    </a:lnTo>
                    <a:lnTo>
                      <a:pt x="1105" y="54"/>
                    </a:lnTo>
                    <a:lnTo>
                      <a:pt x="1105" y="57"/>
                    </a:lnTo>
                    <a:lnTo>
                      <a:pt x="1102" y="62"/>
                    </a:lnTo>
                    <a:lnTo>
                      <a:pt x="1105" y="62"/>
                    </a:lnTo>
                    <a:lnTo>
                      <a:pt x="1109" y="62"/>
                    </a:lnTo>
                    <a:lnTo>
                      <a:pt x="1111" y="62"/>
                    </a:lnTo>
                    <a:lnTo>
                      <a:pt x="1116" y="64"/>
                    </a:lnTo>
                    <a:lnTo>
                      <a:pt x="1118" y="66"/>
                    </a:lnTo>
                    <a:lnTo>
                      <a:pt x="1119" y="67"/>
                    </a:lnTo>
                    <a:lnTo>
                      <a:pt x="1119" y="69"/>
                    </a:lnTo>
                    <a:lnTo>
                      <a:pt x="1114" y="74"/>
                    </a:lnTo>
                    <a:lnTo>
                      <a:pt x="1112" y="74"/>
                    </a:lnTo>
                    <a:lnTo>
                      <a:pt x="1109" y="73"/>
                    </a:lnTo>
                    <a:lnTo>
                      <a:pt x="1105" y="73"/>
                    </a:lnTo>
                    <a:lnTo>
                      <a:pt x="1102" y="71"/>
                    </a:lnTo>
                    <a:lnTo>
                      <a:pt x="1105" y="74"/>
                    </a:lnTo>
                    <a:lnTo>
                      <a:pt x="1105" y="74"/>
                    </a:lnTo>
                    <a:lnTo>
                      <a:pt x="1102" y="78"/>
                    </a:lnTo>
                    <a:lnTo>
                      <a:pt x="1102" y="80"/>
                    </a:lnTo>
                    <a:lnTo>
                      <a:pt x="1097" y="74"/>
                    </a:lnTo>
                    <a:lnTo>
                      <a:pt x="1091" y="76"/>
                    </a:lnTo>
                    <a:lnTo>
                      <a:pt x="1090" y="81"/>
                    </a:lnTo>
                    <a:lnTo>
                      <a:pt x="1086" y="81"/>
                    </a:lnTo>
                    <a:lnTo>
                      <a:pt x="1088" y="87"/>
                    </a:lnTo>
                    <a:lnTo>
                      <a:pt x="1090" y="87"/>
                    </a:lnTo>
                    <a:lnTo>
                      <a:pt x="1091" y="90"/>
                    </a:lnTo>
                    <a:lnTo>
                      <a:pt x="1093" y="92"/>
                    </a:lnTo>
                    <a:lnTo>
                      <a:pt x="1093" y="94"/>
                    </a:lnTo>
                    <a:lnTo>
                      <a:pt x="1093" y="94"/>
                    </a:lnTo>
                    <a:lnTo>
                      <a:pt x="1091" y="95"/>
                    </a:lnTo>
                    <a:lnTo>
                      <a:pt x="1093" y="99"/>
                    </a:lnTo>
                    <a:lnTo>
                      <a:pt x="1093" y="100"/>
                    </a:lnTo>
                    <a:lnTo>
                      <a:pt x="1091" y="100"/>
                    </a:lnTo>
                    <a:lnTo>
                      <a:pt x="1088" y="99"/>
                    </a:lnTo>
                    <a:lnTo>
                      <a:pt x="1085" y="97"/>
                    </a:lnTo>
                    <a:lnTo>
                      <a:pt x="1083" y="95"/>
                    </a:lnTo>
                    <a:lnTo>
                      <a:pt x="1079" y="95"/>
                    </a:lnTo>
                    <a:lnTo>
                      <a:pt x="1078" y="97"/>
                    </a:lnTo>
                    <a:lnTo>
                      <a:pt x="1078" y="99"/>
                    </a:lnTo>
                    <a:lnTo>
                      <a:pt x="1078" y="102"/>
                    </a:lnTo>
                    <a:lnTo>
                      <a:pt x="1078" y="106"/>
                    </a:lnTo>
                    <a:lnTo>
                      <a:pt x="1074" y="104"/>
                    </a:lnTo>
                    <a:lnTo>
                      <a:pt x="1074" y="102"/>
                    </a:lnTo>
                    <a:lnTo>
                      <a:pt x="1071" y="100"/>
                    </a:lnTo>
                    <a:lnTo>
                      <a:pt x="1069" y="99"/>
                    </a:lnTo>
                    <a:lnTo>
                      <a:pt x="1067" y="99"/>
                    </a:lnTo>
                    <a:lnTo>
                      <a:pt x="1065" y="97"/>
                    </a:lnTo>
                    <a:lnTo>
                      <a:pt x="1064" y="95"/>
                    </a:lnTo>
                    <a:lnTo>
                      <a:pt x="1062" y="99"/>
                    </a:lnTo>
                    <a:lnTo>
                      <a:pt x="1064" y="102"/>
                    </a:lnTo>
                    <a:lnTo>
                      <a:pt x="1064" y="106"/>
                    </a:lnTo>
                    <a:lnTo>
                      <a:pt x="1065" y="109"/>
                    </a:lnTo>
                    <a:lnTo>
                      <a:pt x="1067" y="113"/>
                    </a:lnTo>
                    <a:lnTo>
                      <a:pt x="1071" y="113"/>
                    </a:lnTo>
                    <a:lnTo>
                      <a:pt x="1074" y="114"/>
                    </a:lnTo>
                    <a:lnTo>
                      <a:pt x="1071" y="114"/>
                    </a:lnTo>
                    <a:lnTo>
                      <a:pt x="1069" y="114"/>
                    </a:lnTo>
                    <a:lnTo>
                      <a:pt x="1071" y="118"/>
                    </a:lnTo>
                    <a:lnTo>
                      <a:pt x="1074" y="121"/>
                    </a:lnTo>
                    <a:lnTo>
                      <a:pt x="1078" y="123"/>
                    </a:lnTo>
                    <a:lnTo>
                      <a:pt x="1083" y="121"/>
                    </a:lnTo>
                    <a:lnTo>
                      <a:pt x="1083" y="121"/>
                    </a:lnTo>
                    <a:lnTo>
                      <a:pt x="1085" y="121"/>
                    </a:lnTo>
                    <a:lnTo>
                      <a:pt x="1085" y="123"/>
                    </a:lnTo>
                    <a:lnTo>
                      <a:pt x="1083" y="125"/>
                    </a:lnTo>
                    <a:lnTo>
                      <a:pt x="1079" y="130"/>
                    </a:lnTo>
                    <a:lnTo>
                      <a:pt x="1078" y="130"/>
                    </a:lnTo>
                    <a:lnTo>
                      <a:pt x="1074" y="127"/>
                    </a:lnTo>
                    <a:lnTo>
                      <a:pt x="1065" y="125"/>
                    </a:lnTo>
                    <a:lnTo>
                      <a:pt x="1062" y="121"/>
                    </a:lnTo>
                    <a:lnTo>
                      <a:pt x="1058" y="118"/>
                    </a:lnTo>
                    <a:lnTo>
                      <a:pt x="1058" y="118"/>
                    </a:lnTo>
                    <a:lnTo>
                      <a:pt x="1057" y="118"/>
                    </a:lnTo>
                    <a:lnTo>
                      <a:pt x="1055" y="121"/>
                    </a:lnTo>
                    <a:lnTo>
                      <a:pt x="1055" y="123"/>
                    </a:lnTo>
                    <a:lnTo>
                      <a:pt x="1055" y="125"/>
                    </a:lnTo>
                    <a:lnTo>
                      <a:pt x="1055" y="130"/>
                    </a:lnTo>
                    <a:lnTo>
                      <a:pt x="1055" y="132"/>
                    </a:lnTo>
                    <a:lnTo>
                      <a:pt x="1052" y="130"/>
                    </a:lnTo>
                    <a:lnTo>
                      <a:pt x="1052" y="135"/>
                    </a:lnTo>
                    <a:lnTo>
                      <a:pt x="1048" y="137"/>
                    </a:lnTo>
                    <a:lnTo>
                      <a:pt x="1048" y="144"/>
                    </a:lnTo>
                    <a:lnTo>
                      <a:pt x="1052" y="144"/>
                    </a:lnTo>
                    <a:lnTo>
                      <a:pt x="1057" y="144"/>
                    </a:lnTo>
                    <a:lnTo>
                      <a:pt x="1060" y="146"/>
                    </a:lnTo>
                    <a:lnTo>
                      <a:pt x="1064" y="146"/>
                    </a:lnTo>
                    <a:lnTo>
                      <a:pt x="1064" y="149"/>
                    </a:lnTo>
                    <a:lnTo>
                      <a:pt x="1060" y="149"/>
                    </a:lnTo>
                    <a:lnTo>
                      <a:pt x="1057" y="149"/>
                    </a:lnTo>
                    <a:lnTo>
                      <a:pt x="1052" y="149"/>
                    </a:lnTo>
                    <a:lnTo>
                      <a:pt x="1052" y="146"/>
                    </a:lnTo>
                    <a:lnTo>
                      <a:pt x="1048" y="149"/>
                    </a:lnTo>
                    <a:lnTo>
                      <a:pt x="1043" y="153"/>
                    </a:lnTo>
                    <a:lnTo>
                      <a:pt x="1043" y="156"/>
                    </a:lnTo>
                    <a:lnTo>
                      <a:pt x="1043" y="158"/>
                    </a:lnTo>
                    <a:lnTo>
                      <a:pt x="1043" y="160"/>
                    </a:lnTo>
                    <a:lnTo>
                      <a:pt x="1041" y="160"/>
                    </a:lnTo>
                    <a:lnTo>
                      <a:pt x="1041" y="163"/>
                    </a:lnTo>
                    <a:lnTo>
                      <a:pt x="1043" y="167"/>
                    </a:lnTo>
                    <a:lnTo>
                      <a:pt x="1046" y="165"/>
                    </a:lnTo>
                    <a:lnTo>
                      <a:pt x="1048" y="165"/>
                    </a:lnTo>
                    <a:lnTo>
                      <a:pt x="1052" y="160"/>
                    </a:lnTo>
                    <a:lnTo>
                      <a:pt x="1055" y="163"/>
                    </a:lnTo>
                    <a:lnTo>
                      <a:pt x="1055" y="167"/>
                    </a:lnTo>
                    <a:lnTo>
                      <a:pt x="1052" y="167"/>
                    </a:lnTo>
                    <a:lnTo>
                      <a:pt x="1048" y="168"/>
                    </a:lnTo>
                    <a:lnTo>
                      <a:pt x="1048" y="172"/>
                    </a:lnTo>
                    <a:lnTo>
                      <a:pt x="1052" y="172"/>
                    </a:lnTo>
                    <a:lnTo>
                      <a:pt x="1055" y="168"/>
                    </a:lnTo>
                    <a:lnTo>
                      <a:pt x="1057" y="168"/>
                    </a:lnTo>
                    <a:lnTo>
                      <a:pt x="1060" y="167"/>
                    </a:lnTo>
                    <a:lnTo>
                      <a:pt x="1060" y="168"/>
                    </a:lnTo>
                    <a:lnTo>
                      <a:pt x="1058" y="168"/>
                    </a:lnTo>
                    <a:lnTo>
                      <a:pt x="1060" y="172"/>
                    </a:lnTo>
                    <a:lnTo>
                      <a:pt x="1065" y="172"/>
                    </a:lnTo>
                    <a:lnTo>
                      <a:pt x="1067" y="172"/>
                    </a:lnTo>
                    <a:lnTo>
                      <a:pt x="1064" y="172"/>
                    </a:lnTo>
                    <a:lnTo>
                      <a:pt x="1064" y="177"/>
                    </a:lnTo>
                    <a:lnTo>
                      <a:pt x="1067" y="177"/>
                    </a:lnTo>
                    <a:lnTo>
                      <a:pt x="1071" y="177"/>
                    </a:lnTo>
                    <a:lnTo>
                      <a:pt x="1074" y="177"/>
                    </a:lnTo>
                    <a:lnTo>
                      <a:pt x="1083" y="180"/>
                    </a:lnTo>
                    <a:lnTo>
                      <a:pt x="1083" y="180"/>
                    </a:lnTo>
                    <a:lnTo>
                      <a:pt x="1074" y="180"/>
                    </a:lnTo>
                    <a:lnTo>
                      <a:pt x="1071" y="182"/>
                    </a:lnTo>
                    <a:lnTo>
                      <a:pt x="1069" y="179"/>
                    </a:lnTo>
                    <a:lnTo>
                      <a:pt x="1064" y="180"/>
                    </a:lnTo>
                    <a:lnTo>
                      <a:pt x="1064" y="182"/>
                    </a:lnTo>
                    <a:lnTo>
                      <a:pt x="1069" y="184"/>
                    </a:lnTo>
                    <a:lnTo>
                      <a:pt x="1074" y="186"/>
                    </a:lnTo>
                    <a:lnTo>
                      <a:pt x="1083" y="186"/>
                    </a:lnTo>
                    <a:lnTo>
                      <a:pt x="1083" y="187"/>
                    </a:lnTo>
                    <a:lnTo>
                      <a:pt x="1078" y="187"/>
                    </a:lnTo>
                    <a:lnTo>
                      <a:pt x="1074" y="187"/>
                    </a:lnTo>
                    <a:lnTo>
                      <a:pt x="1067" y="186"/>
                    </a:lnTo>
                    <a:lnTo>
                      <a:pt x="1064" y="186"/>
                    </a:lnTo>
                    <a:lnTo>
                      <a:pt x="1060" y="184"/>
                    </a:lnTo>
                    <a:lnTo>
                      <a:pt x="1057" y="182"/>
                    </a:lnTo>
                    <a:lnTo>
                      <a:pt x="1052" y="177"/>
                    </a:lnTo>
                    <a:lnTo>
                      <a:pt x="1052" y="179"/>
                    </a:lnTo>
                    <a:lnTo>
                      <a:pt x="1048" y="182"/>
                    </a:lnTo>
                    <a:lnTo>
                      <a:pt x="1043" y="182"/>
                    </a:lnTo>
                    <a:lnTo>
                      <a:pt x="1041" y="184"/>
                    </a:lnTo>
                    <a:lnTo>
                      <a:pt x="1041" y="191"/>
                    </a:lnTo>
                    <a:lnTo>
                      <a:pt x="1043" y="194"/>
                    </a:lnTo>
                    <a:lnTo>
                      <a:pt x="1043" y="196"/>
                    </a:lnTo>
                    <a:lnTo>
                      <a:pt x="1043" y="200"/>
                    </a:lnTo>
                    <a:lnTo>
                      <a:pt x="1041" y="194"/>
                    </a:lnTo>
                    <a:lnTo>
                      <a:pt x="1039" y="194"/>
                    </a:lnTo>
                    <a:lnTo>
                      <a:pt x="1036" y="200"/>
                    </a:lnTo>
                    <a:lnTo>
                      <a:pt x="1038" y="205"/>
                    </a:lnTo>
                    <a:lnTo>
                      <a:pt x="1039" y="205"/>
                    </a:lnTo>
                    <a:lnTo>
                      <a:pt x="1041" y="205"/>
                    </a:lnTo>
                    <a:lnTo>
                      <a:pt x="1043" y="205"/>
                    </a:lnTo>
                    <a:lnTo>
                      <a:pt x="1043" y="208"/>
                    </a:lnTo>
                    <a:lnTo>
                      <a:pt x="1048" y="210"/>
                    </a:lnTo>
                    <a:lnTo>
                      <a:pt x="1043" y="210"/>
                    </a:lnTo>
                    <a:lnTo>
                      <a:pt x="1043" y="212"/>
                    </a:lnTo>
                    <a:lnTo>
                      <a:pt x="1039" y="208"/>
                    </a:lnTo>
                    <a:lnTo>
                      <a:pt x="1036" y="208"/>
                    </a:lnTo>
                    <a:lnTo>
                      <a:pt x="1034" y="215"/>
                    </a:lnTo>
                    <a:lnTo>
                      <a:pt x="1036" y="217"/>
                    </a:lnTo>
                    <a:lnTo>
                      <a:pt x="1039" y="215"/>
                    </a:lnTo>
                    <a:lnTo>
                      <a:pt x="1038" y="219"/>
                    </a:lnTo>
                    <a:lnTo>
                      <a:pt x="1038" y="227"/>
                    </a:lnTo>
                    <a:lnTo>
                      <a:pt x="1039" y="224"/>
                    </a:lnTo>
                    <a:lnTo>
                      <a:pt x="1043" y="224"/>
                    </a:lnTo>
                    <a:lnTo>
                      <a:pt x="1043" y="231"/>
                    </a:lnTo>
                    <a:lnTo>
                      <a:pt x="1048" y="231"/>
                    </a:lnTo>
                    <a:lnTo>
                      <a:pt x="1055" y="236"/>
                    </a:lnTo>
                    <a:lnTo>
                      <a:pt x="1057" y="234"/>
                    </a:lnTo>
                    <a:lnTo>
                      <a:pt x="1057" y="231"/>
                    </a:lnTo>
                    <a:lnTo>
                      <a:pt x="1057" y="227"/>
                    </a:lnTo>
                    <a:lnTo>
                      <a:pt x="1062" y="231"/>
                    </a:lnTo>
                    <a:lnTo>
                      <a:pt x="1062" y="231"/>
                    </a:lnTo>
                    <a:lnTo>
                      <a:pt x="1062" y="234"/>
                    </a:lnTo>
                    <a:lnTo>
                      <a:pt x="1062" y="238"/>
                    </a:lnTo>
                    <a:lnTo>
                      <a:pt x="1064" y="238"/>
                    </a:lnTo>
                    <a:lnTo>
                      <a:pt x="1067" y="231"/>
                    </a:lnTo>
                    <a:lnTo>
                      <a:pt x="1067" y="224"/>
                    </a:lnTo>
                    <a:lnTo>
                      <a:pt x="1069" y="219"/>
                    </a:lnTo>
                    <a:lnTo>
                      <a:pt x="1071" y="214"/>
                    </a:lnTo>
                    <a:lnTo>
                      <a:pt x="1074" y="210"/>
                    </a:lnTo>
                    <a:lnTo>
                      <a:pt x="1074" y="215"/>
                    </a:lnTo>
                    <a:lnTo>
                      <a:pt x="1069" y="222"/>
                    </a:lnTo>
                    <a:lnTo>
                      <a:pt x="1069" y="227"/>
                    </a:lnTo>
                    <a:lnTo>
                      <a:pt x="1071" y="227"/>
                    </a:lnTo>
                    <a:lnTo>
                      <a:pt x="1069" y="234"/>
                    </a:lnTo>
                    <a:lnTo>
                      <a:pt x="1071" y="238"/>
                    </a:lnTo>
                    <a:lnTo>
                      <a:pt x="1069" y="241"/>
                    </a:lnTo>
                    <a:lnTo>
                      <a:pt x="1071" y="241"/>
                    </a:lnTo>
                    <a:lnTo>
                      <a:pt x="1071" y="241"/>
                    </a:lnTo>
                    <a:lnTo>
                      <a:pt x="1071" y="241"/>
                    </a:lnTo>
                    <a:lnTo>
                      <a:pt x="1071" y="241"/>
                    </a:lnTo>
                    <a:close/>
                    <a:moveTo>
                      <a:pt x="1078" y="90"/>
                    </a:moveTo>
                    <a:lnTo>
                      <a:pt x="1079" y="90"/>
                    </a:lnTo>
                    <a:lnTo>
                      <a:pt x="1083" y="90"/>
                    </a:lnTo>
                    <a:lnTo>
                      <a:pt x="1083" y="90"/>
                    </a:lnTo>
                    <a:lnTo>
                      <a:pt x="1086" y="90"/>
                    </a:lnTo>
                    <a:lnTo>
                      <a:pt x="1086" y="94"/>
                    </a:lnTo>
                    <a:lnTo>
                      <a:pt x="1085" y="94"/>
                    </a:lnTo>
                    <a:lnTo>
                      <a:pt x="1083" y="92"/>
                    </a:lnTo>
                    <a:lnTo>
                      <a:pt x="1079" y="92"/>
                    </a:lnTo>
                    <a:lnTo>
                      <a:pt x="1078" y="90"/>
                    </a:lnTo>
                    <a:lnTo>
                      <a:pt x="1078" y="90"/>
                    </a:lnTo>
                    <a:lnTo>
                      <a:pt x="1078" y="90"/>
                    </a:lnTo>
                    <a:lnTo>
                      <a:pt x="1078" y="90"/>
                    </a:lnTo>
                    <a:close/>
                    <a:moveTo>
                      <a:pt x="1083" y="240"/>
                    </a:moveTo>
                    <a:lnTo>
                      <a:pt x="1083" y="238"/>
                    </a:lnTo>
                    <a:lnTo>
                      <a:pt x="1083" y="234"/>
                    </a:lnTo>
                    <a:lnTo>
                      <a:pt x="1083" y="233"/>
                    </a:lnTo>
                    <a:lnTo>
                      <a:pt x="1086" y="231"/>
                    </a:lnTo>
                    <a:lnTo>
                      <a:pt x="1086" y="233"/>
                    </a:lnTo>
                    <a:lnTo>
                      <a:pt x="1086" y="234"/>
                    </a:lnTo>
                    <a:lnTo>
                      <a:pt x="1085" y="236"/>
                    </a:lnTo>
                    <a:lnTo>
                      <a:pt x="1083" y="240"/>
                    </a:lnTo>
                    <a:lnTo>
                      <a:pt x="1083" y="240"/>
                    </a:lnTo>
                    <a:lnTo>
                      <a:pt x="1083" y="240"/>
                    </a:lnTo>
                    <a:lnTo>
                      <a:pt x="1083" y="240"/>
                    </a:lnTo>
                    <a:lnTo>
                      <a:pt x="1083" y="240"/>
                    </a:lnTo>
                    <a:close/>
                    <a:moveTo>
                      <a:pt x="1116" y="208"/>
                    </a:moveTo>
                    <a:lnTo>
                      <a:pt x="1121" y="201"/>
                    </a:lnTo>
                    <a:lnTo>
                      <a:pt x="1123" y="201"/>
                    </a:lnTo>
                    <a:lnTo>
                      <a:pt x="1124" y="200"/>
                    </a:lnTo>
                    <a:lnTo>
                      <a:pt x="1128" y="201"/>
                    </a:lnTo>
                    <a:lnTo>
                      <a:pt x="1131" y="205"/>
                    </a:lnTo>
                    <a:lnTo>
                      <a:pt x="1130" y="208"/>
                    </a:lnTo>
                    <a:lnTo>
                      <a:pt x="1128" y="208"/>
                    </a:lnTo>
                    <a:lnTo>
                      <a:pt x="1124" y="210"/>
                    </a:lnTo>
                    <a:lnTo>
                      <a:pt x="1119" y="210"/>
                    </a:lnTo>
                    <a:lnTo>
                      <a:pt x="1118" y="210"/>
                    </a:lnTo>
                    <a:lnTo>
                      <a:pt x="1116" y="208"/>
                    </a:lnTo>
                    <a:lnTo>
                      <a:pt x="1116" y="208"/>
                    </a:lnTo>
                    <a:lnTo>
                      <a:pt x="1116" y="208"/>
                    </a:lnTo>
                    <a:lnTo>
                      <a:pt x="1116" y="208"/>
                    </a:lnTo>
                    <a:close/>
                    <a:moveTo>
                      <a:pt x="1373" y="5"/>
                    </a:moveTo>
                    <a:lnTo>
                      <a:pt x="1375" y="3"/>
                    </a:lnTo>
                    <a:lnTo>
                      <a:pt x="1376" y="3"/>
                    </a:lnTo>
                    <a:lnTo>
                      <a:pt x="1378" y="5"/>
                    </a:lnTo>
                    <a:lnTo>
                      <a:pt x="1375" y="8"/>
                    </a:lnTo>
                    <a:lnTo>
                      <a:pt x="1373" y="5"/>
                    </a:lnTo>
                    <a:lnTo>
                      <a:pt x="1373" y="5"/>
                    </a:lnTo>
                    <a:lnTo>
                      <a:pt x="1373" y="5"/>
                    </a:lnTo>
                    <a:lnTo>
                      <a:pt x="1373" y="5"/>
                    </a:lnTo>
                    <a:close/>
                    <a:moveTo>
                      <a:pt x="1250" y="248"/>
                    </a:moveTo>
                    <a:lnTo>
                      <a:pt x="1248" y="250"/>
                    </a:lnTo>
                    <a:lnTo>
                      <a:pt x="1250" y="250"/>
                    </a:lnTo>
                    <a:lnTo>
                      <a:pt x="1251" y="250"/>
                    </a:lnTo>
                    <a:lnTo>
                      <a:pt x="1251" y="250"/>
                    </a:lnTo>
                    <a:lnTo>
                      <a:pt x="1251" y="248"/>
                    </a:lnTo>
                    <a:lnTo>
                      <a:pt x="1251" y="248"/>
                    </a:lnTo>
                    <a:lnTo>
                      <a:pt x="1250" y="248"/>
                    </a:lnTo>
                    <a:lnTo>
                      <a:pt x="1250" y="248"/>
                    </a:lnTo>
                    <a:lnTo>
                      <a:pt x="1250" y="248"/>
                    </a:lnTo>
                    <a:lnTo>
                      <a:pt x="1250" y="248"/>
                    </a:lnTo>
                    <a:close/>
                    <a:moveTo>
                      <a:pt x="1187" y="287"/>
                    </a:moveTo>
                    <a:lnTo>
                      <a:pt x="1189" y="287"/>
                    </a:lnTo>
                    <a:lnTo>
                      <a:pt x="1192" y="287"/>
                    </a:lnTo>
                    <a:lnTo>
                      <a:pt x="1191" y="287"/>
                    </a:lnTo>
                    <a:lnTo>
                      <a:pt x="1187" y="287"/>
                    </a:lnTo>
                    <a:lnTo>
                      <a:pt x="1187" y="287"/>
                    </a:lnTo>
                    <a:lnTo>
                      <a:pt x="1187" y="287"/>
                    </a:lnTo>
                    <a:lnTo>
                      <a:pt x="1187" y="287"/>
                    </a:lnTo>
                    <a:close/>
                    <a:moveTo>
                      <a:pt x="1102" y="283"/>
                    </a:moveTo>
                    <a:lnTo>
                      <a:pt x="1100" y="281"/>
                    </a:lnTo>
                    <a:lnTo>
                      <a:pt x="1100" y="278"/>
                    </a:lnTo>
                    <a:lnTo>
                      <a:pt x="1102" y="278"/>
                    </a:lnTo>
                    <a:lnTo>
                      <a:pt x="1105" y="278"/>
                    </a:lnTo>
                    <a:lnTo>
                      <a:pt x="1105" y="281"/>
                    </a:lnTo>
                    <a:lnTo>
                      <a:pt x="1102" y="283"/>
                    </a:lnTo>
                    <a:lnTo>
                      <a:pt x="1102" y="283"/>
                    </a:lnTo>
                    <a:lnTo>
                      <a:pt x="1102" y="283"/>
                    </a:lnTo>
                    <a:lnTo>
                      <a:pt x="1102" y="283"/>
                    </a:lnTo>
                    <a:lnTo>
                      <a:pt x="1102" y="283"/>
                    </a:lnTo>
                    <a:close/>
                    <a:moveTo>
                      <a:pt x="1078" y="337"/>
                    </a:moveTo>
                    <a:lnTo>
                      <a:pt x="1078" y="335"/>
                    </a:lnTo>
                    <a:lnTo>
                      <a:pt x="1078" y="332"/>
                    </a:lnTo>
                    <a:lnTo>
                      <a:pt x="1074" y="327"/>
                    </a:lnTo>
                    <a:lnTo>
                      <a:pt x="1074" y="327"/>
                    </a:lnTo>
                    <a:lnTo>
                      <a:pt x="1074" y="327"/>
                    </a:lnTo>
                    <a:lnTo>
                      <a:pt x="1071" y="332"/>
                    </a:lnTo>
                    <a:lnTo>
                      <a:pt x="1074" y="337"/>
                    </a:lnTo>
                    <a:lnTo>
                      <a:pt x="1074" y="340"/>
                    </a:lnTo>
                    <a:lnTo>
                      <a:pt x="1074" y="342"/>
                    </a:lnTo>
                    <a:lnTo>
                      <a:pt x="1074" y="342"/>
                    </a:lnTo>
                    <a:lnTo>
                      <a:pt x="1071" y="340"/>
                    </a:lnTo>
                    <a:lnTo>
                      <a:pt x="1064" y="340"/>
                    </a:lnTo>
                    <a:lnTo>
                      <a:pt x="1064" y="340"/>
                    </a:lnTo>
                    <a:lnTo>
                      <a:pt x="1062" y="337"/>
                    </a:lnTo>
                    <a:lnTo>
                      <a:pt x="1057" y="335"/>
                    </a:lnTo>
                    <a:lnTo>
                      <a:pt x="1055" y="337"/>
                    </a:lnTo>
                    <a:lnTo>
                      <a:pt x="1055" y="335"/>
                    </a:lnTo>
                    <a:lnTo>
                      <a:pt x="1055" y="333"/>
                    </a:lnTo>
                    <a:lnTo>
                      <a:pt x="1052" y="333"/>
                    </a:lnTo>
                    <a:lnTo>
                      <a:pt x="1052" y="332"/>
                    </a:lnTo>
                    <a:lnTo>
                      <a:pt x="1052" y="328"/>
                    </a:lnTo>
                    <a:lnTo>
                      <a:pt x="1055" y="328"/>
                    </a:lnTo>
                    <a:lnTo>
                      <a:pt x="1055" y="327"/>
                    </a:lnTo>
                    <a:lnTo>
                      <a:pt x="1055" y="323"/>
                    </a:lnTo>
                    <a:lnTo>
                      <a:pt x="1055" y="318"/>
                    </a:lnTo>
                    <a:lnTo>
                      <a:pt x="1052" y="318"/>
                    </a:lnTo>
                    <a:lnTo>
                      <a:pt x="1052" y="320"/>
                    </a:lnTo>
                    <a:lnTo>
                      <a:pt x="1055" y="321"/>
                    </a:lnTo>
                    <a:lnTo>
                      <a:pt x="1055" y="325"/>
                    </a:lnTo>
                    <a:lnTo>
                      <a:pt x="1052" y="327"/>
                    </a:lnTo>
                    <a:lnTo>
                      <a:pt x="1052" y="327"/>
                    </a:lnTo>
                    <a:lnTo>
                      <a:pt x="1048" y="327"/>
                    </a:lnTo>
                    <a:lnTo>
                      <a:pt x="1048" y="328"/>
                    </a:lnTo>
                    <a:lnTo>
                      <a:pt x="1052" y="328"/>
                    </a:lnTo>
                    <a:lnTo>
                      <a:pt x="1048" y="333"/>
                    </a:lnTo>
                    <a:lnTo>
                      <a:pt x="1046" y="332"/>
                    </a:lnTo>
                    <a:lnTo>
                      <a:pt x="1043" y="328"/>
                    </a:lnTo>
                    <a:lnTo>
                      <a:pt x="1043" y="327"/>
                    </a:lnTo>
                    <a:lnTo>
                      <a:pt x="1043" y="325"/>
                    </a:lnTo>
                    <a:lnTo>
                      <a:pt x="1046" y="320"/>
                    </a:lnTo>
                    <a:lnTo>
                      <a:pt x="1043" y="318"/>
                    </a:lnTo>
                    <a:lnTo>
                      <a:pt x="1046" y="318"/>
                    </a:lnTo>
                    <a:lnTo>
                      <a:pt x="1043" y="318"/>
                    </a:lnTo>
                    <a:lnTo>
                      <a:pt x="1043" y="321"/>
                    </a:lnTo>
                    <a:lnTo>
                      <a:pt x="1041" y="323"/>
                    </a:lnTo>
                    <a:lnTo>
                      <a:pt x="1041" y="325"/>
                    </a:lnTo>
                    <a:lnTo>
                      <a:pt x="1041" y="328"/>
                    </a:lnTo>
                    <a:lnTo>
                      <a:pt x="1038" y="328"/>
                    </a:lnTo>
                    <a:lnTo>
                      <a:pt x="1036" y="327"/>
                    </a:lnTo>
                    <a:lnTo>
                      <a:pt x="1034" y="327"/>
                    </a:lnTo>
                    <a:lnTo>
                      <a:pt x="1032" y="325"/>
                    </a:lnTo>
                    <a:lnTo>
                      <a:pt x="1034" y="321"/>
                    </a:lnTo>
                    <a:lnTo>
                      <a:pt x="1034" y="318"/>
                    </a:lnTo>
                    <a:lnTo>
                      <a:pt x="1036" y="318"/>
                    </a:lnTo>
                    <a:lnTo>
                      <a:pt x="1036" y="313"/>
                    </a:lnTo>
                    <a:lnTo>
                      <a:pt x="1039" y="306"/>
                    </a:lnTo>
                    <a:lnTo>
                      <a:pt x="1038" y="309"/>
                    </a:lnTo>
                    <a:lnTo>
                      <a:pt x="1034" y="309"/>
                    </a:lnTo>
                    <a:lnTo>
                      <a:pt x="1032" y="314"/>
                    </a:lnTo>
                    <a:lnTo>
                      <a:pt x="1032" y="320"/>
                    </a:lnTo>
                    <a:lnTo>
                      <a:pt x="1032" y="323"/>
                    </a:lnTo>
                    <a:lnTo>
                      <a:pt x="1029" y="321"/>
                    </a:lnTo>
                    <a:lnTo>
                      <a:pt x="1032" y="318"/>
                    </a:lnTo>
                    <a:lnTo>
                      <a:pt x="1032" y="318"/>
                    </a:lnTo>
                    <a:lnTo>
                      <a:pt x="1032" y="318"/>
                    </a:lnTo>
                    <a:lnTo>
                      <a:pt x="1029" y="321"/>
                    </a:lnTo>
                    <a:lnTo>
                      <a:pt x="1024" y="321"/>
                    </a:lnTo>
                    <a:lnTo>
                      <a:pt x="1024" y="320"/>
                    </a:lnTo>
                    <a:lnTo>
                      <a:pt x="1024" y="314"/>
                    </a:lnTo>
                    <a:lnTo>
                      <a:pt x="1024" y="313"/>
                    </a:lnTo>
                    <a:lnTo>
                      <a:pt x="1024" y="311"/>
                    </a:lnTo>
                    <a:lnTo>
                      <a:pt x="1029" y="309"/>
                    </a:lnTo>
                    <a:lnTo>
                      <a:pt x="1029" y="306"/>
                    </a:lnTo>
                    <a:lnTo>
                      <a:pt x="1029" y="306"/>
                    </a:lnTo>
                    <a:lnTo>
                      <a:pt x="1029" y="302"/>
                    </a:lnTo>
                    <a:lnTo>
                      <a:pt x="1032" y="300"/>
                    </a:lnTo>
                    <a:lnTo>
                      <a:pt x="1034" y="299"/>
                    </a:lnTo>
                    <a:lnTo>
                      <a:pt x="1036" y="299"/>
                    </a:lnTo>
                    <a:lnTo>
                      <a:pt x="1041" y="297"/>
                    </a:lnTo>
                    <a:lnTo>
                      <a:pt x="1043" y="295"/>
                    </a:lnTo>
                    <a:lnTo>
                      <a:pt x="1043" y="293"/>
                    </a:lnTo>
                    <a:lnTo>
                      <a:pt x="1048" y="293"/>
                    </a:lnTo>
                    <a:lnTo>
                      <a:pt x="1048" y="292"/>
                    </a:lnTo>
                    <a:lnTo>
                      <a:pt x="1048" y="290"/>
                    </a:lnTo>
                    <a:lnTo>
                      <a:pt x="1052" y="290"/>
                    </a:lnTo>
                    <a:lnTo>
                      <a:pt x="1055" y="292"/>
                    </a:lnTo>
                    <a:lnTo>
                      <a:pt x="1062" y="292"/>
                    </a:lnTo>
                    <a:lnTo>
                      <a:pt x="1064" y="290"/>
                    </a:lnTo>
                    <a:lnTo>
                      <a:pt x="1067" y="292"/>
                    </a:lnTo>
                    <a:lnTo>
                      <a:pt x="1067" y="295"/>
                    </a:lnTo>
                    <a:lnTo>
                      <a:pt x="1071" y="295"/>
                    </a:lnTo>
                    <a:lnTo>
                      <a:pt x="1071" y="292"/>
                    </a:lnTo>
                    <a:lnTo>
                      <a:pt x="1071" y="292"/>
                    </a:lnTo>
                    <a:lnTo>
                      <a:pt x="1074" y="295"/>
                    </a:lnTo>
                    <a:lnTo>
                      <a:pt x="1078" y="293"/>
                    </a:lnTo>
                    <a:lnTo>
                      <a:pt x="1079" y="295"/>
                    </a:lnTo>
                    <a:lnTo>
                      <a:pt x="1083" y="293"/>
                    </a:lnTo>
                    <a:lnTo>
                      <a:pt x="1079" y="292"/>
                    </a:lnTo>
                    <a:lnTo>
                      <a:pt x="1078" y="292"/>
                    </a:lnTo>
                    <a:lnTo>
                      <a:pt x="1074" y="290"/>
                    </a:lnTo>
                    <a:lnTo>
                      <a:pt x="1074" y="290"/>
                    </a:lnTo>
                    <a:lnTo>
                      <a:pt x="1074" y="288"/>
                    </a:lnTo>
                    <a:lnTo>
                      <a:pt x="1078" y="287"/>
                    </a:lnTo>
                    <a:lnTo>
                      <a:pt x="1078" y="287"/>
                    </a:lnTo>
                    <a:lnTo>
                      <a:pt x="1074" y="283"/>
                    </a:lnTo>
                    <a:lnTo>
                      <a:pt x="1074" y="283"/>
                    </a:lnTo>
                    <a:lnTo>
                      <a:pt x="1078" y="283"/>
                    </a:lnTo>
                    <a:lnTo>
                      <a:pt x="1078" y="281"/>
                    </a:lnTo>
                    <a:lnTo>
                      <a:pt x="1074" y="281"/>
                    </a:lnTo>
                    <a:lnTo>
                      <a:pt x="1074" y="281"/>
                    </a:lnTo>
                    <a:lnTo>
                      <a:pt x="1071" y="281"/>
                    </a:lnTo>
                    <a:lnTo>
                      <a:pt x="1071" y="281"/>
                    </a:lnTo>
                    <a:lnTo>
                      <a:pt x="1071" y="278"/>
                    </a:lnTo>
                    <a:lnTo>
                      <a:pt x="1074" y="276"/>
                    </a:lnTo>
                    <a:lnTo>
                      <a:pt x="1074" y="274"/>
                    </a:lnTo>
                    <a:lnTo>
                      <a:pt x="1071" y="274"/>
                    </a:lnTo>
                    <a:lnTo>
                      <a:pt x="1071" y="271"/>
                    </a:lnTo>
                    <a:lnTo>
                      <a:pt x="1071" y="266"/>
                    </a:lnTo>
                    <a:lnTo>
                      <a:pt x="1071" y="264"/>
                    </a:lnTo>
                    <a:lnTo>
                      <a:pt x="1071" y="260"/>
                    </a:lnTo>
                    <a:lnTo>
                      <a:pt x="1071" y="259"/>
                    </a:lnTo>
                    <a:lnTo>
                      <a:pt x="1074" y="259"/>
                    </a:lnTo>
                    <a:lnTo>
                      <a:pt x="1078" y="259"/>
                    </a:lnTo>
                    <a:lnTo>
                      <a:pt x="1079" y="259"/>
                    </a:lnTo>
                    <a:lnTo>
                      <a:pt x="1083" y="255"/>
                    </a:lnTo>
                    <a:lnTo>
                      <a:pt x="1086" y="259"/>
                    </a:lnTo>
                    <a:lnTo>
                      <a:pt x="1090" y="259"/>
                    </a:lnTo>
                    <a:lnTo>
                      <a:pt x="1093" y="262"/>
                    </a:lnTo>
                    <a:lnTo>
                      <a:pt x="1093" y="269"/>
                    </a:lnTo>
                    <a:lnTo>
                      <a:pt x="1093" y="278"/>
                    </a:lnTo>
                    <a:lnTo>
                      <a:pt x="1093" y="283"/>
                    </a:lnTo>
                    <a:lnTo>
                      <a:pt x="1093" y="283"/>
                    </a:lnTo>
                    <a:lnTo>
                      <a:pt x="1097" y="283"/>
                    </a:lnTo>
                    <a:lnTo>
                      <a:pt x="1102" y="287"/>
                    </a:lnTo>
                    <a:lnTo>
                      <a:pt x="1105" y="290"/>
                    </a:lnTo>
                    <a:lnTo>
                      <a:pt x="1107" y="292"/>
                    </a:lnTo>
                    <a:lnTo>
                      <a:pt x="1107" y="288"/>
                    </a:lnTo>
                    <a:lnTo>
                      <a:pt x="1114" y="288"/>
                    </a:lnTo>
                    <a:lnTo>
                      <a:pt x="1119" y="293"/>
                    </a:lnTo>
                    <a:lnTo>
                      <a:pt x="1121" y="292"/>
                    </a:lnTo>
                    <a:lnTo>
                      <a:pt x="1118" y="290"/>
                    </a:lnTo>
                    <a:lnTo>
                      <a:pt x="1121" y="287"/>
                    </a:lnTo>
                    <a:lnTo>
                      <a:pt x="1124" y="287"/>
                    </a:lnTo>
                    <a:lnTo>
                      <a:pt x="1128" y="281"/>
                    </a:lnTo>
                    <a:lnTo>
                      <a:pt x="1135" y="276"/>
                    </a:lnTo>
                    <a:lnTo>
                      <a:pt x="1142" y="271"/>
                    </a:lnTo>
                    <a:lnTo>
                      <a:pt x="1142" y="267"/>
                    </a:lnTo>
                    <a:lnTo>
                      <a:pt x="1144" y="266"/>
                    </a:lnTo>
                    <a:lnTo>
                      <a:pt x="1142" y="266"/>
                    </a:lnTo>
                    <a:lnTo>
                      <a:pt x="1138" y="267"/>
                    </a:lnTo>
                    <a:lnTo>
                      <a:pt x="1138" y="269"/>
                    </a:lnTo>
                    <a:lnTo>
                      <a:pt x="1133" y="276"/>
                    </a:lnTo>
                    <a:lnTo>
                      <a:pt x="1128" y="278"/>
                    </a:lnTo>
                    <a:lnTo>
                      <a:pt x="1128" y="278"/>
                    </a:lnTo>
                    <a:lnTo>
                      <a:pt x="1124" y="283"/>
                    </a:lnTo>
                    <a:lnTo>
                      <a:pt x="1119" y="287"/>
                    </a:lnTo>
                    <a:lnTo>
                      <a:pt x="1118" y="283"/>
                    </a:lnTo>
                    <a:lnTo>
                      <a:pt x="1116" y="283"/>
                    </a:lnTo>
                    <a:lnTo>
                      <a:pt x="1114" y="287"/>
                    </a:lnTo>
                    <a:lnTo>
                      <a:pt x="1111" y="287"/>
                    </a:lnTo>
                    <a:lnTo>
                      <a:pt x="1105" y="281"/>
                    </a:lnTo>
                    <a:lnTo>
                      <a:pt x="1105" y="281"/>
                    </a:lnTo>
                    <a:lnTo>
                      <a:pt x="1109" y="278"/>
                    </a:lnTo>
                    <a:lnTo>
                      <a:pt x="1112" y="276"/>
                    </a:lnTo>
                    <a:lnTo>
                      <a:pt x="1112" y="273"/>
                    </a:lnTo>
                    <a:lnTo>
                      <a:pt x="1109" y="276"/>
                    </a:lnTo>
                    <a:lnTo>
                      <a:pt x="1107" y="278"/>
                    </a:lnTo>
                    <a:lnTo>
                      <a:pt x="1105" y="278"/>
                    </a:lnTo>
                    <a:lnTo>
                      <a:pt x="1102" y="274"/>
                    </a:lnTo>
                    <a:lnTo>
                      <a:pt x="1102" y="273"/>
                    </a:lnTo>
                    <a:lnTo>
                      <a:pt x="1105" y="273"/>
                    </a:lnTo>
                    <a:lnTo>
                      <a:pt x="1107" y="271"/>
                    </a:lnTo>
                    <a:lnTo>
                      <a:pt x="1107" y="269"/>
                    </a:lnTo>
                    <a:lnTo>
                      <a:pt x="1105" y="269"/>
                    </a:lnTo>
                    <a:lnTo>
                      <a:pt x="1105" y="267"/>
                    </a:lnTo>
                    <a:lnTo>
                      <a:pt x="1107" y="266"/>
                    </a:lnTo>
                    <a:lnTo>
                      <a:pt x="1109" y="267"/>
                    </a:lnTo>
                    <a:lnTo>
                      <a:pt x="1112" y="267"/>
                    </a:lnTo>
                    <a:lnTo>
                      <a:pt x="1112" y="266"/>
                    </a:lnTo>
                    <a:lnTo>
                      <a:pt x="1109" y="266"/>
                    </a:lnTo>
                    <a:lnTo>
                      <a:pt x="1107" y="264"/>
                    </a:lnTo>
                    <a:lnTo>
                      <a:pt x="1105" y="266"/>
                    </a:lnTo>
                    <a:lnTo>
                      <a:pt x="1102" y="266"/>
                    </a:lnTo>
                    <a:lnTo>
                      <a:pt x="1102" y="262"/>
                    </a:lnTo>
                    <a:lnTo>
                      <a:pt x="1102" y="260"/>
                    </a:lnTo>
                    <a:lnTo>
                      <a:pt x="1105" y="260"/>
                    </a:lnTo>
                    <a:lnTo>
                      <a:pt x="1107" y="259"/>
                    </a:lnTo>
                    <a:lnTo>
                      <a:pt x="1112" y="259"/>
                    </a:lnTo>
                    <a:lnTo>
                      <a:pt x="1116" y="260"/>
                    </a:lnTo>
                    <a:lnTo>
                      <a:pt x="1118" y="259"/>
                    </a:lnTo>
                    <a:lnTo>
                      <a:pt x="1114" y="259"/>
                    </a:lnTo>
                    <a:lnTo>
                      <a:pt x="1112" y="259"/>
                    </a:lnTo>
                    <a:lnTo>
                      <a:pt x="1116" y="255"/>
                    </a:lnTo>
                    <a:lnTo>
                      <a:pt x="1119" y="255"/>
                    </a:lnTo>
                    <a:lnTo>
                      <a:pt x="1119" y="254"/>
                    </a:lnTo>
                    <a:lnTo>
                      <a:pt x="1118" y="254"/>
                    </a:lnTo>
                    <a:lnTo>
                      <a:pt x="1118" y="250"/>
                    </a:lnTo>
                    <a:lnTo>
                      <a:pt x="1119" y="248"/>
                    </a:lnTo>
                    <a:lnTo>
                      <a:pt x="1123" y="247"/>
                    </a:lnTo>
                    <a:lnTo>
                      <a:pt x="1121" y="245"/>
                    </a:lnTo>
                    <a:lnTo>
                      <a:pt x="1124" y="238"/>
                    </a:lnTo>
                    <a:lnTo>
                      <a:pt x="1128" y="236"/>
                    </a:lnTo>
                    <a:lnTo>
                      <a:pt x="1128" y="233"/>
                    </a:lnTo>
                    <a:lnTo>
                      <a:pt x="1124" y="234"/>
                    </a:lnTo>
                    <a:lnTo>
                      <a:pt x="1121" y="240"/>
                    </a:lnTo>
                    <a:lnTo>
                      <a:pt x="1118" y="248"/>
                    </a:lnTo>
                    <a:lnTo>
                      <a:pt x="1112" y="250"/>
                    </a:lnTo>
                    <a:lnTo>
                      <a:pt x="1107" y="255"/>
                    </a:lnTo>
                    <a:lnTo>
                      <a:pt x="1105" y="255"/>
                    </a:lnTo>
                    <a:lnTo>
                      <a:pt x="1102" y="255"/>
                    </a:lnTo>
                    <a:lnTo>
                      <a:pt x="1102" y="254"/>
                    </a:lnTo>
                    <a:lnTo>
                      <a:pt x="1102" y="250"/>
                    </a:lnTo>
                    <a:lnTo>
                      <a:pt x="1105" y="248"/>
                    </a:lnTo>
                    <a:lnTo>
                      <a:pt x="1105" y="245"/>
                    </a:lnTo>
                    <a:lnTo>
                      <a:pt x="1102" y="248"/>
                    </a:lnTo>
                    <a:lnTo>
                      <a:pt x="1097" y="248"/>
                    </a:lnTo>
                    <a:lnTo>
                      <a:pt x="1097" y="250"/>
                    </a:lnTo>
                    <a:lnTo>
                      <a:pt x="1093" y="250"/>
                    </a:lnTo>
                    <a:lnTo>
                      <a:pt x="1090" y="250"/>
                    </a:lnTo>
                    <a:lnTo>
                      <a:pt x="1085" y="248"/>
                    </a:lnTo>
                    <a:lnTo>
                      <a:pt x="1088" y="247"/>
                    </a:lnTo>
                    <a:lnTo>
                      <a:pt x="1091" y="245"/>
                    </a:lnTo>
                    <a:lnTo>
                      <a:pt x="1090" y="243"/>
                    </a:lnTo>
                    <a:lnTo>
                      <a:pt x="1088" y="243"/>
                    </a:lnTo>
                    <a:lnTo>
                      <a:pt x="1088" y="240"/>
                    </a:lnTo>
                    <a:lnTo>
                      <a:pt x="1093" y="236"/>
                    </a:lnTo>
                    <a:lnTo>
                      <a:pt x="1093" y="233"/>
                    </a:lnTo>
                    <a:lnTo>
                      <a:pt x="1097" y="231"/>
                    </a:lnTo>
                    <a:lnTo>
                      <a:pt x="1100" y="231"/>
                    </a:lnTo>
                    <a:lnTo>
                      <a:pt x="1102" y="231"/>
                    </a:lnTo>
                    <a:lnTo>
                      <a:pt x="1102" y="224"/>
                    </a:lnTo>
                    <a:lnTo>
                      <a:pt x="1105" y="222"/>
                    </a:lnTo>
                    <a:lnTo>
                      <a:pt x="1111" y="215"/>
                    </a:lnTo>
                    <a:lnTo>
                      <a:pt x="1112" y="217"/>
                    </a:lnTo>
                    <a:lnTo>
                      <a:pt x="1119" y="215"/>
                    </a:lnTo>
                    <a:lnTo>
                      <a:pt x="1124" y="217"/>
                    </a:lnTo>
                    <a:lnTo>
                      <a:pt x="1128" y="215"/>
                    </a:lnTo>
                    <a:lnTo>
                      <a:pt x="1130" y="215"/>
                    </a:lnTo>
                    <a:lnTo>
                      <a:pt x="1133" y="212"/>
                    </a:lnTo>
                    <a:lnTo>
                      <a:pt x="1135" y="212"/>
                    </a:lnTo>
                    <a:lnTo>
                      <a:pt x="1137" y="214"/>
                    </a:lnTo>
                    <a:lnTo>
                      <a:pt x="1140" y="217"/>
                    </a:lnTo>
                    <a:lnTo>
                      <a:pt x="1144" y="219"/>
                    </a:lnTo>
                    <a:lnTo>
                      <a:pt x="1151" y="224"/>
                    </a:lnTo>
                    <a:lnTo>
                      <a:pt x="1151" y="224"/>
                    </a:lnTo>
                    <a:lnTo>
                      <a:pt x="1152" y="227"/>
                    </a:lnTo>
                    <a:lnTo>
                      <a:pt x="1156" y="227"/>
                    </a:lnTo>
                    <a:lnTo>
                      <a:pt x="1159" y="234"/>
                    </a:lnTo>
                    <a:lnTo>
                      <a:pt x="1159" y="231"/>
                    </a:lnTo>
                    <a:lnTo>
                      <a:pt x="1163" y="231"/>
                    </a:lnTo>
                    <a:lnTo>
                      <a:pt x="1163" y="227"/>
                    </a:lnTo>
                    <a:lnTo>
                      <a:pt x="1158" y="227"/>
                    </a:lnTo>
                    <a:lnTo>
                      <a:pt x="1156" y="227"/>
                    </a:lnTo>
                    <a:lnTo>
                      <a:pt x="1156" y="224"/>
                    </a:lnTo>
                    <a:lnTo>
                      <a:pt x="1159" y="224"/>
                    </a:lnTo>
                    <a:lnTo>
                      <a:pt x="1166" y="224"/>
                    </a:lnTo>
                    <a:lnTo>
                      <a:pt x="1170" y="224"/>
                    </a:lnTo>
                    <a:lnTo>
                      <a:pt x="1170" y="224"/>
                    </a:lnTo>
                    <a:lnTo>
                      <a:pt x="1170" y="219"/>
                    </a:lnTo>
                    <a:lnTo>
                      <a:pt x="1173" y="215"/>
                    </a:lnTo>
                    <a:lnTo>
                      <a:pt x="1173" y="214"/>
                    </a:lnTo>
                    <a:lnTo>
                      <a:pt x="1170" y="215"/>
                    </a:lnTo>
                    <a:lnTo>
                      <a:pt x="1170" y="217"/>
                    </a:lnTo>
                    <a:lnTo>
                      <a:pt x="1168" y="219"/>
                    </a:lnTo>
                    <a:lnTo>
                      <a:pt x="1164" y="222"/>
                    </a:lnTo>
                    <a:lnTo>
                      <a:pt x="1158" y="219"/>
                    </a:lnTo>
                    <a:lnTo>
                      <a:pt x="1152" y="219"/>
                    </a:lnTo>
                    <a:lnTo>
                      <a:pt x="1151" y="217"/>
                    </a:lnTo>
                    <a:lnTo>
                      <a:pt x="1147" y="215"/>
                    </a:lnTo>
                    <a:lnTo>
                      <a:pt x="1144" y="215"/>
                    </a:lnTo>
                    <a:lnTo>
                      <a:pt x="1140" y="208"/>
                    </a:lnTo>
                    <a:lnTo>
                      <a:pt x="1140" y="201"/>
                    </a:lnTo>
                    <a:lnTo>
                      <a:pt x="1142" y="200"/>
                    </a:lnTo>
                    <a:lnTo>
                      <a:pt x="1145" y="201"/>
                    </a:lnTo>
                    <a:lnTo>
                      <a:pt x="1145" y="205"/>
                    </a:lnTo>
                    <a:lnTo>
                      <a:pt x="1147" y="208"/>
                    </a:lnTo>
                    <a:lnTo>
                      <a:pt x="1151" y="203"/>
                    </a:lnTo>
                    <a:lnTo>
                      <a:pt x="1151" y="200"/>
                    </a:lnTo>
                    <a:lnTo>
                      <a:pt x="1147" y="200"/>
                    </a:lnTo>
                    <a:lnTo>
                      <a:pt x="1147" y="200"/>
                    </a:lnTo>
                    <a:lnTo>
                      <a:pt x="1147" y="196"/>
                    </a:lnTo>
                    <a:lnTo>
                      <a:pt x="1151" y="191"/>
                    </a:lnTo>
                    <a:lnTo>
                      <a:pt x="1151" y="186"/>
                    </a:lnTo>
                    <a:lnTo>
                      <a:pt x="1151" y="180"/>
                    </a:lnTo>
                    <a:lnTo>
                      <a:pt x="1151" y="172"/>
                    </a:lnTo>
                    <a:lnTo>
                      <a:pt x="1147" y="167"/>
                    </a:lnTo>
                    <a:lnTo>
                      <a:pt x="1147" y="165"/>
                    </a:lnTo>
                    <a:lnTo>
                      <a:pt x="1145" y="160"/>
                    </a:lnTo>
                    <a:lnTo>
                      <a:pt x="1147" y="160"/>
                    </a:lnTo>
                    <a:lnTo>
                      <a:pt x="1147" y="158"/>
                    </a:lnTo>
                    <a:lnTo>
                      <a:pt x="1151" y="158"/>
                    </a:lnTo>
                    <a:lnTo>
                      <a:pt x="1151" y="160"/>
                    </a:lnTo>
                    <a:lnTo>
                      <a:pt x="1156" y="160"/>
                    </a:lnTo>
                    <a:lnTo>
                      <a:pt x="1156" y="165"/>
                    </a:lnTo>
                    <a:lnTo>
                      <a:pt x="1158" y="163"/>
                    </a:lnTo>
                    <a:lnTo>
                      <a:pt x="1158" y="160"/>
                    </a:lnTo>
                    <a:lnTo>
                      <a:pt x="1156" y="156"/>
                    </a:lnTo>
                    <a:lnTo>
                      <a:pt x="1152" y="156"/>
                    </a:lnTo>
                    <a:lnTo>
                      <a:pt x="1151" y="153"/>
                    </a:lnTo>
                    <a:lnTo>
                      <a:pt x="1151" y="151"/>
                    </a:lnTo>
                    <a:lnTo>
                      <a:pt x="1151" y="146"/>
                    </a:lnTo>
                    <a:lnTo>
                      <a:pt x="1161" y="135"/>
                    </a:lnTo>
                    <a:lnTo>
                      <a:pt x="1166" y="134"/>
                    </a:lnTo>
                    <a:lnTo>
                      <a:pt x="1170" y="135"/>
                    </a:lnTo>
                    <a:lnTo>
                      <a:pt x="1170" y="137"/>
                    </a:lnTo>
                    <a:lnTo>
                      <a:pt x="1175" y="140"/>
                    </a:lnTo>
                    <a:lnTo>
                      <a:pt x="1178" y="140"/>
                    </a:lnTo>
                    <a:lnTo>
                      <a:pt x="1185" y="146"/>
                    </a:lnTo>
                    <a:lnTo>
                      <a:pt x="1185" y="149"/>
                    </a:lnTo>
                    <a:lnTo>
                      <a:pt x="1189" y="154"/>
                    </a:lnTo>
                    <a:lnTo>
                      <a:pt x="1191" y="163"/>
                    </a:lnTo>
                    <a:lnTo>
                      <a:pt x="1191" y="168"/>
                    </a:lnTo>
                    <a:lnTo>
                      <a:pt x="1192" y="174"/>
                    </a:lnTo>
                    <a:lnTo>
                      <a:pt x="1194" y="177"/>
                    </a:lnTo>
                    <a:lnTo>
                      <a:pt x="1196" y="177"/>
                    </a:lnTo>
                    <a:lnTo>
                      <a:pt x="1197" y="177"/>
                    </a:lnTo>
                    <a:lnTo>
                      <a:pt x="1201" y="179"/>
                    </a:lnTo>
                    <a:lnTo>
                      <a:pt x="1201" y="182"/>
                    </a:lnTo>
                    <a:lnTo>
                      <a:pt x="1201" y="180"/>
                    </a:lnTo>
                    <a:lnTo>
                      <a:pt x="1204" y="179"/>
                    </a:lnTo>
                    <a:lnTo>
                      <a:pt x="1206" y="179"/>
                    </a:lnTo>
                    <a:lnTo>
                      <a:pt x="1204" y="177"/>
                    </a:lnTo>
                    <a:lnTo>
                      <a:pt x="1201" y="177"/>
                    </a:lnTo>
                    <a:lnTo>
                      <a:pt x="1197" y="174"/>
                    </a:lnTo>
                    <a:lnTo>
                      <a:pt x="1196" y="172"/>
                    </a:lnTo>
                    <a:lnTo>
                      <a:pt x="1196" y="168"/>
                    </a:lnTo>
                    <a:lnTo>
                      <a:pt x="1197" y="167"/>
                    </a:lnTo>
                    <a:lnTo>
                      <a:pt x="1197" y="165"/>
                    </a:lnTo>
                    <a:lnTo>
                      <a:pt x="1197" y="151"/>
                    </a:lnTo>
                    <a:lnTo>
                      <a:pt x="1197" y="149"/>
                    </a:lnTo>
                    <a:lnTo>
                      <a:pt x="1197" y="144"/>
                    </a:lnTo>
                    <a:lnTo>
                      <a:pt x="1204" y="144"/>
                    </a:lnTo>
                    <a:lnTo>
                      <a:pt x="1206" y="146"/>
                    </a:lnTo>
                    <a:lnTo>
                      <a:pt x="1211" y="149"/>
                    </a:lnTo>
                    <a:lnTo>
                      <a:pt x="1217" y="149"/>
                    </a:lnTo>
                    <a:lnTo>
                      <a:pt x="1220" y="149"/>
                    </a:lnTo>
                    <a:lnTo>
                      <a:pt x="1229" y="149"/>
                    </a:lnTo>
                    <a:lnTo>
                      <a:pt x="1232" y="146"/>
                    </a:lnTo>
                    <a:lnTo>
                      <a:pt x="1236" y="149"/>
                    </a:lnTo>
                    <a:lnTo>
                      <a:pt x="1239" y="149"/>
                    </a:lnTo>
                    <a:lnTo>
                      <a:pt x="1246" y="151"/>
                    </a:lnTo>
                    <a:lnTo>
                      <a:pt x="1250" y="153"/>
                    </a:lnTo>
                    <a:lnTo>
                      <a:pt x="1251" y="151"/>
                    </a:lnTo>
                    <a:lnTo>
                      <a:pt x="1251" y="149"/>
                    </a:lnTo>
                    <a:lnTo>
                      <a:pt x="1250" y="149"/>
                    </a:lnTo>
                    <a:lnTo>
                      <a:pt x="1246" y="149"/>
                    </a:lnTo>
                    <a:lnTo>
                      <a:pt x="1239" y="146"/>
                    </a:lnTo>
                    <a:lnTo>
                      <a:pt x="1239" y="144"/>
                    </a:lnTo>
                    <a:lnTo>
                      <a:pt x="1239" y="144"/>
                    </a:lnTo>
                    <a:lnTo>
                      <a:pt x="1241" y="144"/>
                    </a:lnTo>
                    <a:lnTo>
                      <a:pt x="1246" y="140"/>
                    </a:lnTo>
                    <a:lnTo>
                      <a:pt x="1258" y="140"/>
                    </a:lnTo>
                    <a:lnTo>
                      <a:pt x="1265" y="140"/>
                    </a:lnTo>
                    <a:lnTo>
                      <a:pt x="1272" y="140"/>
                    </a:lnTo>
                    <a:lnTo>
                      <a:pt x="1277" y="144"/>
                    </a:lnTo>
                    <a:lnTo>
                      <a:pt x="1279" y="144"/>
                    </a:lnTo>
                    <a:lnTo>
                      <a:pt x="1283" y="144"/>
                    </a:lnTo>
                    <a:lnTo>
                      <a:pt x="1283" y="140"/>
                    </a:lnTo>
                    <a:lnTo>
                      <a:pt x="1279" y="140"/>
                    </a:lnTo>
                    <a:lnTo>
                      <a:pt x="1277" y="140"/>
                    </a:lnTo>
                    <a:lnTo>
                      <a:pt x="1277" y="137"/>
                    </a:lnTo>
                    <a:lnTo>
                      <a:pt x="1274" y="137"/>
                    </a:lnTo>
                    <a:lnTo>
                      <a:pt x="1269" y="137"/>
                    </a:lnTo>
                    <a:lnTo>
                      <a:pt x="1267" y="135"/>
                    </a:lnTo>
                    <a:lnTo>
                      <a:pt x="1257" y="135"/>
                    </a:lnTo>
                    <a:lnTo>
                      <a:pt x="1257" y="134"/>
                    </a:lnTo>
                    <a:lnTo>
                      <a:pt x="1258" y="132"/>
                    </a:lnTo>
                    <a:lnTo>
                      <a:pt x="1262" y="128"/>
                    </a:lnTo>
                    <a:lnTo>
                      <a:pt x="1265" y="127"/>
                    </a:lnTo>
                    <a:lnTo>
                      <a:pt x="1269" y="123"/>
                    </a:lnTo>
                    <a:lnTo>
                      <a:pt x="1270" y="121"/>
                    </a:lnTo>
                    <a:lnTo>
                      <a:pt x="1279" y="113"/>
                    </a:lnTo>
                    <a:lnTo>
                      <a:pt x="1284" y="113"/>
                    </a:lnTo>
                    <a:lnTo>
                      <a:pt x="1293" y="109"/>
                    </a:lnTo>
                    <a:lnTo>
                      <a:pt x="1293" y="107"/>
                    </a:lnTo>
                    <a:lnTo>
                      <a:pt x="1283" y="113"/>
                    </a:lnTo>
                    <a:lnTo>
                      <a:pt x="1277" y="113"/>
                    </a:lnTo>
                    <a:lnTo>
                      <a:pt x="1267" y="118"/>
                    </a:lnTo>
                    <a:lnTo>
                      <a:pt x="1267" y="123"/>
                    </a:lnTo>
                    <a:lnTo>
                      <a:pt x="1265" y="123"/>
                    </a:lnTo>
                    <a:lnTo>
                      <a:pt x="1265" y="118"/>
                    </a:lnTo>
                    <a:lnTo>
                      <a:pt x="1263" y="118"/>
                    </a:lnTo>
                    <a:lnTo>
                      <a:pt x="1260" y="121"/>
                    </a:lnTo>
                    <a:lnTo>
                      <a:pt x="1257" y="123"/>
                    </a:lnTo>
                    <a:lnTo>
                      <a:pt x="1255" y="128"/>
                    </a:lnTo>
                    <a:lnTo>
                      <a:pt x="1255" y="128"/>
                    </a:lnTo>
                    <a:lnTo>
                      <a:pt x="1255" y="130"/>
                    </a:lnTo>
                    <a:lnTo>
                      <a:pt x="1251" y="135"/>
                    </a:lnTo>
                    <a:lnTo>
                      <a:pt x="1246" y="135"/>
                    </a:lnTo>
                    <a:lnTo>
                      <a:pt x="1234" y="140"/>
                    </a:lnTo>
                    <a:lnTo>
                      <a:pt x="1232" y="140"/>
                    </a:lnTo>
                    <a:lnTo>
                      <a:pt x="1229" y="140"/>
                    </a:lnTo>
                    <a:lnTo>
                      <a:pt x="1218" y="140"/>
                    </a:lnTo>
                    <a:lnTo>
                      <a:pt x="1213" y="137"/>
                    </a:lnTo>
                    <a:lnTo>
                      <a:pt x="1210" y="137"/>
                    </a:lnTo>
                    <a:lnTo>
                      <a:pt x="1204" y="137"/>
                    </a:lnTo>
                    <a:lnTo>
                      <a:pt x="1204" y="134"/>
                    </a:lnTo>
                    <a:lnTo>
                      <a:pt x="1210" y="128"/>
                    </a:lnTo>
                    <a:lnTo>
                      <a:pt x="1213" y="128"/>
                    </a:lnTo>
                    <a:lnTo>
                      <a:pt x="1217" y="128"/>
                    </a:lnTo>
                    <a:lnTo>
                      <a:pt x="1224" y="127"/>
                    </a:lnTo>
                    <a:lnTo>
                      <a:pt x="1227" y="123"/>
                    </a:lnTo>
                    <a:lnTo>
                      <a:pt x="1224" y="123"/>
                    </a:lnTo>
                    <a:lnTo>
                      <a:pt x="1220" y="125"/>
                    </a:lnTo>
                    <a:lnTo>
                      <a:pt x="1215" y="125"/>
                    </a:lnTo>
                    <a:lnTo>
                      <a:pt x="1211" y="127"/>
                    </a:lnTo>
                    <a:lnTo>
                      <a:pt x="1210" y="125"/>
                    </a:lnTo>
                    <a:lnTo>
                      <a:pt x="1210" y="123"/>
                    </a:lnTo>
                    <a:lnTo>
                      <a:pt x="1211" y="121"/>
                    </a:lnTo>
                    <a:lnTo>
                      <a:pt x="1210" y="121"/>
                    </a:lnTo>
                    <a:lnTo>
                      <a:pt x="1204" y="121"/>
                    </a:lnTo>
                    <a:lnTo>
                      <a:pt x="1204" y="127"/>
                    </a:lnTo>
                    <a:lnTo>
                      <a:pt x="1197" y="132"/>
                    </a:lnTo>
                    <a:lnTo>
                      <a:pt x="1194" y="132"/>
                    </a:lnTo>
                    <a:lnTo>
                      <a:pt x="1185" y="130"/>
                    </a:lnTo>
                    <a:lnTo>
                      <a:pt x="1178" y="130"/>
                    </a:lnTo>
                    <a:lnTo>
                      <a:pt x="1175" y="127"/>
                    </a:lnTo>
                    <a:lnTo>
                      <a:pt x="1175" y="123"/>
                    </a:lnTo>
                    <a:lnTo>
                      <a:pt x="1173" y="123"/>
                    </a:lnTo>
                    <a:lnTo>
                      <a:pt x="1170" y="121"/>
                    </a:lnTo>
                    <a:lnTo>
                      <a:pt x="1170" y="118"/>
                    </a:lnTo>
                    <a:lnTo>
                      <a:pt x="1170" y="118"/>
                    </a:lnTo>
                    <a:lnTo>
                      <a:pt x="1175" y="113"/>
                    </a:lnTo>
                    <a:lnTo>
                      <a:pt x="1178" y="109"/>
                    </a:lnTo>
                    <a:lnTo>
                      <a:pt x="1182" y="106"/>
                    </a:lnTo>
                    <a:lnTo>
                      <a:pt x="1187" y="104"/>
                    </a:lnTo>
                    <a:lnTo>
                      <a:pt x="1189" y="100"/>
                    </a:lnTo>
                    <a:lnTo>
                      <a:pt x="1192" y="102"/>
                    </a:lnTo>
                    <a:lnTo>
                      <a:pt x="1197" y="102"/>
                    </a:lnTo>
                    <a:lnTo>
                      <a:pt x="1201" y="100"/>
                    </a:lnTo>
                    <a:lnTo>
                      <a:pt x="1204" y="102"/>
                    </a:lnTo>
                    <a:lnTo>
                      <a:pt x="1211" y="106"/>
                    </a:lnTo>
                    <a:lnTo>
                      <a:pt x="1217" y="106"/>
                    </a:lnTo>
                    <a:lnTo>
                      <a:pt x="1220" y="107"/>
                    </a:lnTo>
                    <a:lnTo>
                      <a:pt x="1224" y="106"/>
                    </a:lnTo>
                    <a:lnTo>
                      <a:pt x="1227" y="104"/>
                    </a:lnTo>
                    <a:lnTo>
                      <a:pt x="1224" y="102"/>
                    </a:lnTo>
                    <a:lnTo>
                      <a:pt x="1217" y="104"/>
                    </a:lnTo>
                    <a:lnTo>
                      <a:pt x="1210" y="102"/>
                    </a:lnTo>
                    <a:lnTo>
                      <a:pt x="1204" y="99"/>
                    </a:lnTo>
                    <a:lnTo>
                      <a:pt x="1201" y="99"/>
                    </a:lnTo>
                    <a:lnTo>
                      <a:pt x="1194" y="100"/>
                    </a:lnTo>
                    <a:lnTo>
                      <a:pt x="1187" y="99"/>
                    </a:lnTo>
                    <a:lnTo>
                      <a:pt x="1185" y="99"/>
                    </a:lnTo>
                    <a:lnTo>
                      <a:pt x="1184" y="100"/>
                    </a:lnTo>
                    <a:lnTo>
                      <a:pt x="1182" y="104"/>
                    </a:lnTo>
                    <a:lnTo>
                      <a:pt x="1175" y="109"/>
                    </a:lnTo>
                    <a:lnTo>
                      <a:pt x="1168" y="109"/>
                    </a:lnTo>
                    <a:lnTo>
                      <a:pt x="1164" y="118"/>
                    </a:lnTo>
                    <a:lnTo>
                      <a:pt x="1163" y="118"/>
                    </a:lnTo>
                    <a:lnTo>
                      <a:pt x="1159" y="114"/>
                    </a:lnTo>
                    <a:lnTo>
                      <a:pt x="1156" y="109"/>
                    </a:lnTo>
                    <a:lnTo>
                      <a:pt x="1152" y="109"/>
                    </a:lnTo>
                    <a:lnTo>
                      <a:pt x="1151" y="107"/>
                    </a:lnTo>
                    <a:lnTo>
                      <a:pt x="1151" y="102"/>
                    </a:lnTo>
                    <a:lnTo>
                      <a:pt x="1151" y="97"/>
                    </a:lnTo>
                    <a:lnTo>
                      <a:pt x="1147" y="95"/>
                    </a:lnTo>
                    <a:lnTo>
                      <a:pt x="1147" y="92"/>
                    </a:lnTo>
                    <a:lnTo>
                      <a:pt x="1151" y="90"/>
                    </a:lnTo>
                    <a:lnTo>
                      <a:pt x="1152" y="90"/>
                    </a:lnTo>
                    <a:lnTo>
                      <a:pt x="1156" y="90"/>
                    </a:lnTo>
                    <a:lnTo>
                      <a:pt x="1158" y="92"/>
                    </a:lnTo>
                    <a:lnTo>
                      <a:pt x="1168" y="90"/>
                    </a:lnTo>
                    <a:lnTo>
                      <a:pt x="1173" y="95"/>
                    </a:lnTo>
                    <a:lnTo>
                      <a:pt x="1175" y="95"/>
                    </a:lnTo>
                    <a:lnTo>
                      <a:pt x="1178" y="95"/>
                    </a:lnTo>
                    <a:lnTo>
                      <a:pt x="1182" y="95"/>
                    </a:lnTo>
                    <a:lnTo>
                      <a:pt x="1185" y="94"/>
                    </a:lnTo>
                    <a:lnTo>
                      <a:pt x="1189" y="95"/>
                    </a:lnTo>
                    <a:lnTo>
                      <a:pt x="1191" y="94"/>
                    </a:lnTo>
                    <a:lnTo>
                      <a:pt x="1194" y="94"/>
                    </a:lnTo>
                    <a:lnTo>
                      <a:pt x="1196" y="92"/>
                    </a:lnTo>
                    <a:lnTo>
                      <a:pt x="1201" y="90"/>
                    </a:lnTo>
                    <a:lnTo>
                      <a:pt x="1210" y="90"/>
                    </a:lnTo>
                    <a:lnTo>
                      <a:pt x="1210" y="87"/>
                    </a:lnTo>
                    <a:lnTo>
                      <a:pt x="1210" y="87"/>
                    </a:lnTo>
                    <a:lnTo>
                      <a:pt x="1206" y="87"/>
                    </a:lnTo>
                    <a:lnTo>
                      <a:pt x="1204" y="87"/>
                    </a:lnTo>
                    <a:lnTo>
                      <a:pt x="1204" y="90"/>
                    </a:lnTo>
                    <a:lnTo>
                      <a:pt x="1197" y="90"/>
                    </a:lnTo>
                    <a:lnTo>
                      <a:pt x="1192" y="90"/>
                    </a:lnTo>
                    <a:lnTo>
                      <a:pt x="1187" y="92"/>
                    </a:lnTo>
                    <a:lnTo>
                      <a:pt x="1184" y="92"/>
                    </a:lnTo>
                    <a:lnTo>
                      <a:pt x="1178" y="92"/>
                    </a:lnTo>
                    <a:lnTo>
                      <a:pt x="1178" y="92"/>
                    </a:lnTo>
                    <a:lnTo>
                      <a:pt x="1175" y="92"/>
                    </a:lnTo>
                    <a:lnTo>
                      <a:pt x="1170" y="90"/>
                    </a:lnTo>
                    <a:lnTo>
                      <a:pt x="1170" y="90"/>
                    </a:lnTo>
                    <a:lnTo>
                      <a:pt x="1168" y="87"/>
                    </a:lnTo>
                    <a:lnTo>
                      <a:pt x="1163" y="87"/>
                    </a:lnTo>
                    <a:lnTo>
                      <a:pt x="1158" y="87"/>
                    </a:lnTo>
                    <a:lnTo>
                      <a:pt x="1156" y="87"/>
                    </a:lnTo>
                    <a:lnTo>
                      <a:pt x="1151" y="87"/>
                    </a:lnTo>
                    <a:lnTo>
                      <a:pt x="1151" y="81"/>
                    </a:lnTo>
                    <a:lnTo>
                      <a:pt x="1151" y="81"/>
                    </a:lnTo>
                    <a:lnTo>
                      <a:pt x="1151" y="76"/>
                    </a:lnTo>
                    <a:lnTo>
                      <a:pt x="1152" y="74"/>
                    </a:lnTo>
                    <a:lnTo>
                      <a:pt x="1156" y="74"/>
                    </a:lnTo>
                    <a:lnTo>
                      <a:pt x="1158" y="78"/>
                    </a:lnTo>
                    <a:lnTo>
                      <a:pt x="1163" y="78"/>
                    </a:lnTo>
                    <a:lnTo>
                      <a:pt x="1164" y="76"/>
                    </a:lnTo>
                    <a:lnTo>
                      <a:pt x="1163" y="74"/>
                    </a:lnTo>
                    <a:lnTo>
                      <a:pt x="1159" y="74"/>
                    </a:lnTo>
                    <a:lnTo>
                      <a:pt x="1156" y="71"/>
                    </a:lnTo>
                    <a:lnTo>
                      <a:pt x="1158" y="69"/>
                    </a:lnTo>
                    <a:lnTo>
                      <a:pt x="1163" y="69"/>
                    </a:lnTo>
                    <a:lnTo>
                      <a:pt x="1168" y="66"/>
                    </a:lnTo>
                    <a:lnTo>
                      <a:pt x="1173" y="66"/>
                    </a:lnTo>
                    <a:lnTo>
                      <a:pt x="1175" y="64"/>
                    </a:lnTo>
                    <a:lnTo>
                      <a:pt x="1178" y="64"/>
                    </a:lnTo>
                    <a:lnTo>
                      <a:pt x="1182" y="64"/>
                    </a:lnTo>
                    <a:lnTo>
                      <a:pt x="1184" y="64"/>
                    </a:lnTo>
                    <a:lnTo>
                      <a:pt x="1184" y="62"/>
                    </a:lnTo>
                    <a:lnTo>
                      <a:pt x="1182" y="62"/>
                    </a:lnTo>
                    <a:lnTo>
                      <a:pt x="1175" y="62"/>
                    </a:lnTo>
                    <a:lnTo>
                      <a:pt x="1170" y="62"/>
                    </a:lnTo>
                    <a:lnTo>
                      <a:pt x="1164" y="64"/>
                    </a:lnTo>
                    <a:lnTo>
                      <a:pt x="1161" y="64"/>
                    </a:lnTo>
                    <a:lnTo>
                      <a:pt x="1159" y="66"/>
                    </a:lnTo>
                    <a:lnTo>
                      <a:pt x="1156" y="66"/>
                    </a:lnTo>
                    <a:lnTo>
                      <a:pt x="1156" y="64"/>
                    </a:lnTo>
                    <a:lnTo>
                      <a:pt x="1156" y="62"/>
                    </a:lnTo>
                    <a:lnTo>
                      <a:pt x="1159" y="59"/>
                    </a:lnTo>
                    <a:lnTo>
                      <a:pt x="1164" y="57"/>
                    </a:lnTo>
                    <a:lnTo>
                      <a:pt x="1170" y="55"/>
                    </a:lnTo>
                    <a:lnTo>
                      <a:pt x="1173" y="54"/>
                    </a:lnTo>
                    <a:lnTo>
                      <a:pt x="1168" y="54"/>
                    </a:lnTo>
                    <a:lnTo>
                      <a:pt x="1168" y="50"/>
                    </a:lnTo>
                    <a:lnTo>
                      <a:pt x="1168" y="47"/>
                    </a:lnTo>
                    <a:lnTo>
                      <a:pt x="1166" y="48"/>
                    </a:lnTo>
                    <a:lnTo>
                      <a:pt x="1164" y="50"/>
                    </a:lnTo>
                    <a:lnTo>
                      <a:pt x="1163" y="54"/>
                    </a:lnTo>
                    <a:lnTo>
                      <a:pt x="1163" y="50"/>
                    </a:lnTo>
                    <a:lnTo>
                      <a:pt x="1161" y="50"/>
                    </a:lnTo>
                    <a:lnTo>
                      <a:pt x="1159" y="50"/>
                    </a:lnTo>
                    <a:lnTo>
                      <a:pt x="1156" y="50"/>
                    </a:lnTo>
                    <a:lnTo>
                      <a:pt x="1156" y="55"/>
                    </a:lnTo>
                    <a:lnTo>
                      <a:pt x="1156" y="57"/>
                    </a:lnTo>
                    <a:lnTo>
                      <a:pt x="1151" y="59"/>
                    </a:lnTo>
                    <a:lnTo>
                      <a:pt x="1151" y="55"/>
                    </a:lnTo>
                    <a:lnTo>
                      <a:pt x="1151" y="50"/>
                    </a:lnTo>
                    <a:lnTo>
                      <a:pt x="1147" y="50"/>
                    </a:lnTo>
                    <a:lnTo>
                      <a:pt x="1147" y="48"/>
                    </a:lnTo>
                    <a:lnTo>
                      <a:pt x="1147" y="47"/>
                    </a:lnTo>
                    <a:lnTo>
                      <a:pt x="1151" y="48"/>
                    </a:lnTo>
                    <a:lnTo>
                      <a:pt x="1151" y="43"/>
                    </a:lnTo>
                    <a:lnTo>
                      <a:pt x="1156" y="43"/>
                    </a:lnTo>
                    <a:lnTo>
                      <a:pt x="1158" y="43"/>
                    </a:lnTo>
                    <a:lnTo>
                      <a:pt x="1159" y="40"/>
                    </a:lnTo>
                    <a:lnTo>
                      <a:pt x="1164" y="36"/>
                    </a:lnTo>
                    <a:lnTo>
                      <a:pt x="1166" y="40"/>
                    </a:lnTo>
                    <a:lnTo>
                      <a:pt x="1170" y="34"/>
                    </a:lnTo>
                    <a:lnTo>
                      <a:pt x="1178" y="34"/>
                    </a:lnTo>
                    <a:lnTo>
                      <a:pt x="1182" y="34"/>
                    </a:lnTo>
                    <a:lnTo>
                      <a:pt x="1182" y="34"/>
                    </a:lnTo>
                    <a:lnTo>
                      <a:pt x="1184" y="36"/>
                    </a:lnTo>
                    <a:lnTo>
                      <a:pt x="1182" y="40"/>
                    </a:lnTo>
                    <a:lnTo>
                      <a:pt x="1182" y="47"/>
                    </a:lnTo>
                    <a:lnTo>
                      <a:pt x="1184" y="47"/>
                    </a:lnTo>
                    <a:lnTo>
                      <a:pt x="1185" y="40"/>
                    </a:lnTo>
                    <a:lnTo>
                      <a:pt x="1189" y="40"/>
                    </a:lnTo>
                    <a:lnTo>
                      <a:pt x="1189" y="40"/>
                    </a:lnTo>
                    <a:lnTo>
                      <a:pt x="1189" y="41"/>
                    </a:lnTo>
                    <a:lnTo>
                      <a:pt x="1189" y="45"/>
                    </a:lnTo>
                    <a:lnTo>
                      <a:pt x="1191" y="43"/>
                    </a:lnTo>
                    <a:lnTo>
                      <a:pt x="1191" y="40"/>
                    </a:lnTo>
                    <a:lnTo>
                      <a:pt x="1192" y="40"/>
                    </a:lnTo>
                    <a:lnTo>
                      <a:pt x="1191" y="36"/>
                    </a:lnTo>
                    <a:lnTo>
                      <a:pt x="1192" y="31"/>
                    </a:lnTo>
                    <a:lnTo>
                      <a:pt x="1194" y="31"/>
                    </a:lnTo>
                    <a:lnTo>
                      <a:pt x="1197" y="27"/>
                    </a:lnTo>
                    <a:lnTo>
                      <a:pt x="1201" y="27"/>
                    </a:lnTo>
                    <a:lnTo>
                      <a:pt x="1201" y="31"/>
                    </a:lnTo>
                    <a:lnTo>
                      <a:pt x="1201" y="34"/>
                    </a:lnTo>
                    <a:lnTo>
                      <a:pt x="1204" y="36"/>
                    </a:lnTo>
                    <a:lnTo>
                      <a:pt x="1204" y="41"/>
                    </a:lnTo>
                    <a:lnTo>
                      <a:pt x="1204" y="43"/>
                    </a:lnTo>
                    <a:lnTo>
                      <a:pt x="1204" y="47"/>
                    </a:lnTo>
                    <a:lnTo>
                      <a:pt x="1204" y="50"/>
                    </a:lnTo>
                    <a:lnTo>
                      <a:pt x="1206" y="50"/>
                    </a:lnTo>
                    <a:lnTo>
                      <a:pt x="1210" y="50"/>
                    </a:lnTo>
                    <a:lnTo>
                      <a:pt x="1206" y="47"/>
                    </a:lnTo>
                    <a:lnTo>
                      <a:pt x="1206" y="43"/>
                    </a:lnTo>
                    <a:lnTo>
                      <a:pt x="1210" y="41"/>
                    </a:lnTo>
                    <a:lnTo>
                      <a:pt x="1211" y="36"/>
                    </a:lnTo>
                    <a:lnTo>
                      <a:pt x="1213" y="36"/>
                    </a:lnTo>
                    <a:lnTo>
                      <a:pt x="1217" y="41"/>
                    </a:lnTo>
                    <a:lnTo>
                      <a:pt x="1217" y="45"/>
                    </a:lnTo>
                    <a:lnTo>
                      <a:pt x="1215" y="50"/>
                    </a:lnTo>
                    <a:lnTo>
                      <a:pt x="1218" y="50"/>
                    </a:lnTo>
                    <a:lnTo>
                      <a:pt x="1218" y="54"/>
                    </a:lnTo>
                    <a:lnTo>
                      <a:pt x="1220" y="50"/>
                    </a:lnTo>
                    <a:lnTo>
                      <a:pt x="1220" y="47"/>
                    </a:lnTo>
                    <a:lnTo>
                      <a:pt x="1220" y="47"/>
                    </a:lnTo>
                    <a:lnTo>
                      <a:pt x="1224" y="45"/>
                    </a:lnTo>
                    <a:lnTo>
                      <a:pt x="1224" y="47"/>
                    </a:lnTo>
                    <a:lnTo>
                      <a:pt x="1224" y="48"/>
                    </a:lnTo>
                    <a:lnTo>
                      <a:pt x="1224" y="50"/>
                    </a:lnTo>
                    <a:lnTo>
                      <a:pt x="1224" y="54"/>
                    </a:lnTo>
                    <a:lnTo>
                      <a:pt x="1229" y="50"/>
                    </a:lnTo>
                    <a:lnTo>
                      <a:pt x="1229" y="50"/>
                    </a:lnTo>
                    <a:lnTo>
                      <a:pt x="1229" y="54"/>
                    </a:lnTo>
                    <a:lnTo>
                      <a:pt x="1232" y="50"/>
                    </a:lnTo>
                    <a:lnTo>
                      <a:pt x="1232" y="48"/>
                    </a:lnTo>
                    <a:lnTo>
                      <a:pt x="1229" y="43"/>
                    </a:lnTo>
                    <a:lnTo>
                      <a:pt x="1227" y="43"/>
                    </a:lnTo>
                    <a:lnTo>
                      <a:pt x="1224" y="40"/>
                    </a:lnTo>
                    <a:lnTo>
                      <a:pt x="1224" y="36"/>
                    </a:lnTo>
                    <a:lnTo>
                      <a:pt x="1220" y="34"/>
                    </a:lnTo>
                    <a:lnTo>
                      <a:pt x="1220" y="31"/>
                    </a:lnTo>
                    <a:lnTo>
                      <a:pt x="1218" y="31"/>
                    </a:lnTo>
                    <a:lnTo>
                      <a:pt x="1220" y="26"/>
                    </a:lnTo>
                    <a:lnTo>
                      <a:pt x="1224" y="26"/>
                    </a:lnTo>
                    <a:lnTo>
                      <a:pt x="1224" y="27"/>
                    </a:lnTo>
                    <a:lnTo>
                      <a:pt x="1229" y="27"/>
                    </a:lnTo>
                    <a:lnTo>
                      <a:pt x="1232" y="27"/>
                    </a:lnTo>
                    <a:lnTo>
                      <a:pt x="1232" y="27"/>
                    </a:lnTo>
                    <a:lnTo>
                      <a:pt x="1232" y="20"/>
                    </a:lnTo>
                    <a:lnTo>
                      <a:pt x="1232" y="17"/>
                    </a:lnTo>
                    <a:lnTo>
                      <a:pt x="1232" y="14"/>
                    </a:lnTo>
                    <a:lnTo>
                      <a:pt x="1236" y="14"/>
                    </a:lnTo>
                    <a:lnTo>
                      <a:pt x="1237" y="14"/>
                    </a:lnTo>
                    <a:lnTo>
                      <a:pt x="1244" y="15"/>
                    </a:lnTo>
                    <a:lnTo>
                      <a:pt x="1246" y="17"/>
                    </a:lnTo>
                    <a:lnTo>
                      <a:pt x="1246" y="19"/>
                    </a:lnTo>
                    <a:lnTo>
                      <a:pt x="1244" y="22"/>
                    </a:lnTo>
                    <a:lnTo>
                      <a:pt x="1244" y="24"/>
                    </a:lnTo>
                    <a:lnTo>
                      <a:pt x="1251" y="26"/>
                    </a:lnTo>
                    <a:lnTo>
                      <a:pt x="1251" y="27"/>
                    </a:lnTo>
                    <a:lnTo>
                      <a:pt x="1250" y="34"/>
                    </a:lnTo>
                    <a:lnTo>
                      <a:pt x="1251" y="40"/>
                    </a:lnTo>
                    <a:lnTo>
                      <a:pt x="1251" y="40"/>
                    </a:lnTo>
                    <a:lnTo>
                      <a:pt x="1255" y="34"/>
                    </a:lnTo>
                    <a:lnTo>
                      <a:pt x="1255" y="34"/>
                    </a:lnTo>
                    <a:lnTo>
                      <a:pt x="1257" y="40"/>
                    </a:lnTo>
                    <a:lnTo>
                      <a:pt x="1257" y="40"/>
                    </a:lnTo>
                    <a:lnTo>
                      <a:pt x="1260" y="40"/>
                    </a:lnTo>
                    <a:lnTo>
                      <a:pt x="1262" y="36"/>
                    </a:lnTo>
                    <a:lnTo>
                      <a:pt x="1265" y="34"/>
                    </a:lnTo>
                    <a:lnTo>
                      <a:pt x="1267" y="31"/>
                    </a:lnTo>
                    <a:lnTo>
                      <a:pt x="1263" y="27"/>
                    </a:lnTo>
                    <a:lnTo>
                      <a:pt x="1267" y="24"/>
                    </a:lnTo>
                    <a:lnTo>
                      <a:pt x="1269" y="24"/>
                    </a:lnTo>
                    <a:lnTo>
                      <a:pt x="1270" y="26"/>
                    </a:lnTo>
                    <a:lnTo>
                      <a:pt x="1277" y="26"/>
                    </a:lnTo>
                    <a:lnTo>
                      <a:pt x="1274" y="22"/>
                    </a:lnTo>
                    <a:lnTo>
                      <a:pt x="1270" y="19"/>
                    </a:lnTo>
                    <a:lnTo>
                      <a:pt x="1270" y="14"/>
                    </a:lnTo>
                    <a:lnTo>
                      <a:pt x="1270" y="12"/>
                    </a:lnTo>
                    <a:lnTo>
                      <a:pt x="1272" y="8"/>
                    </a:lnTo>
                    <a:lnTo>
                      <a:pt x="1274" y="8"/>
                    </a:lnTo>
                    <a:lnTo>
                      <a:pt x="1279" y="12"/>
                    </a:lnTo>
                    <a:lnTo>
                      <a:pt x="1279" y="17"/>
                    </a:lnTo>
                    <a:lnTo>
                      <a:pt x="1283" y="22"/>
                    </a:lnTo>
                    <a:lnTo>
                      <a:pt x="1283" y="26"/>
                    </a:lnTo>
                    <a:lnTo>
                      <a:pt x="1283" y="27"/>
                    </a:lnTo>
                    <a:lnTo>
                      <a:pt x="1283" y="31"/>
                    </a:lnTo>
                    <a:lnTo>
                      <a:pt x="1284" y="34"/>
                    </a:lnTo>
                    <a:lnTo>
                      <a:pt x="1286" y="34"/>
                    </a:lnTo>
                    <a:lnTo>
                      <a:pt x="1286" y="31"/>
                    </a:lnTo>
                    <a:lnTo>
                      <a:pt x="1286" y="27"/>
                    </a:lnTo>
                    <a:lnTo>
                      <a:pt x="1286" y="24"/>
                    </a:lnTo>
                    <a:lnTo>
                      <a:pt x="1284" y="19"/>
                    </a:lnTo>
                    <a:lnTo>
                      <a:pt x="1284" y="12"/>
                    </a:lnTo>
                    <a:lnTo>
                      <a:pt x="1284" y="5"/>
                    </a:lnTo>
                    <a:lnTo>
                      <a:pt x="1284" y="3"/>
                    </a:lnTo>
                    <a:lnTo>
                      <a:pt x="1288" y="3"/>
                    </a:lnTo>
                    <a:lnTo>
                      <a:pt x="1291" y="5"/>
                    </a:lnTo>
                    <a:lnTo>
                      <a:pt x="1293" y="5"/>
                    </a:lnTo>
                    <a:lnTo>
                      <a:pt x="1295" y="8"/>
                    </a:lnTo>
                    <a:lnTo>
                      <a:pt x="1295" y="12"/>
                    </a:lnTo>
                    <a:lnTo>
                      <a:pt x="1297" y="15"/>
                    </a:lnTo>
                    <a:lnTo>
                      <a:pt x="1297" y="19"/>
                    </a:lnTo>
                    <a:lnTo>
                      <a:pt x="1297" y="26"/>
                    </a:lnTo>
                    <a:lnTo>
                      <a:pt x="1298" y="26"/>
                    </a:lnTo>
                    <a:lnTo>
                      <a:pt x="1298" y="22"/>
                    </a:lnTo>
                    <a:lnTo>
                      <a:pt x="1300" y="20"/>
                    </a:lnTo>
                    <a:lnTo>
                      <a:pt x="1302" y="20"/>
                    </a:lnTo>
                    <a:lnTo>
                      <a:pt x="1305" y="27"/>
                    </a:lnTo>
                    <a:lnTo>
                      <a:pt x="1307" y="26"/>
                    </a:lnTo>
                    <a:lnTo>
                      <a:pt x="1309" y="26"/>
                    </a:lnTo>
                    <a:lnTo>
                      <a:pt x="1309" y="24"/>
                    </a:lnTo>
                    <a:lnTo>
                      <a:pt x="1307" y="22"/>
                    </a:lnTo>
                    <a:lnTo>
                      <a:pt x="1305" y="19"/>
                    </a:lnTo>
                    <a:lnTo>
                      <a:pt x="1305" y="17"/>
                    </a:lnTo>
                    <a:lnTo>
                      <a:pt x="1305" y="15"/>
                    </a:lnTo>
                    <a:lnTo>
                      <a:pt x="1302" y="12"/>
                    </a:lnTo>
                    <a:lnTo>
                      <a:pt x="1302" y="12"/>
                    </a:lnTo>
                    <a:lnTo>
                      <a:pt x="1302" y="8"/>
                    </a:lnTo>
                    <a:lnTo>
                      <a:pt x="1305" y="8"/>
                    </a:lnTo>
                    <a:lnTo>
                      <a:pt x="1305" y="8"/>
                    </a:lnTo>
                    <a:lnTo>
                      <a:pt x="1302" y="5"/>
                    </a:lnTo>
                    <a:lnTo>
                      <a:pt x="1300" y="3"/>
                    </a:lnTo>
                    <a:lnTo>
                      <a:pt x="1302" y="3"/>
                    </a:lnTo>
                    <a:lnTo>
                      <a:pt x="1305" y="3"/>
                    </a:lnTo>
                    <a:lnTo>
                      <a:pt x="1307" y="0"/>
                    </a:lnTo>
                    <a:lnTo>
                      <a:pt x="1316" y="0"/>
                    </a:lnTo>
                    <a:lnTo>
                      <a:pt x="1316" y="3"/>
                    </a:lnTo>
                    <a:lnTo>
                      <a:pt x="1316" y="5"/>
                    </a:lnTo>
                    <a:lnTo>
                      <a:pt x="1314" y="8"/>
                    </a:lnTo>
                    <a:lnTo>
                      <a:pt x="1316" y="12"/>
                    </a:lnTo>
                    <a:lnTo>
                      <a:pt x="1317" y="12"/>
                    </a:lnTo>
                    <a:lnTo>
                      <a:pt x="1319" y="5"/>
                    </a:lnTo>
                    <a:lnTo>
                      <a:pt x="1321" y="5"/>
                    </a:lnTo>
                    <a:lnTo>
                      <a:pt x="1323" y="8"/>
                    </a:lnTo>
                    <a:lnTo>
                      <a:pt x="1321" y="12"/>
                    </a:lnTo>
                    <a:lnTo>
                      <a:pt x="1323" y="12"/>
                    </a:lnTo>
                    <a:lnTo>
                      <a:pt x="1324" y="12"/>
                    </a:lnTo>
                    <a:lnTo>
                      <a:pt x="1324" y="12"/>
                    </a:lnTo>
                    <a:lnTo>
                      <a:pt x="1330" y="8"/>
                    </a:lnTo>
                    <a:lnTo>
                      <a:pt x="1330" y="8"/>
                    </a:lnTo>
                    <a:lnTo>
                      <a:pt x="1330" y="12"/>
                    </a:lnTo>
                    <a:lnTo>
                      <a:pt x="1328" y="15"/>
                    </a:lnTo>
                    <a:lnTo>
                      <a:pt x="1330" y="20"/>
                    </a:lnTo>
                    <a:lnTo>
                      <a:pt x="1328" y="24"/>
                    </a:lnTo>
                    <a:lnTo>
                      <a:pt x="1330" y="26"/>
                    </a:lnTo>
                    <a:lnTo>
                      <a:pt x="1333" y="24"/>
                    </a:lnTo>
                    <a:lnTo>
                      <a:pt x="1336" y="26"/>
                    </a:lnTo>
                    <a:lnTo>
                      <a:pt x="1336" y="24"/>
                    </a:lnTo>
                    <a:lnTo>
                      <a:pt x="1336" y="19"/>
                    </a:lnTo>
                    <a:lnTo>
                      <a:pt x="1340" y="12"/>
                    </a:lnTo>
                    <a:lnTo>
                      <a:pt x="1336" y="5"/>
                    </a:lnTo>
                    <a:lnTo>
                      <a:pt x="1338" y="0"/>
                    </a:lnTo>
                    <a:lnTo>
                      <a:pt x="1340" y="0"/>
                    </a:lnTo>
                    <a:lnTo>
                      <a:pt x="1342" y="0"/>
                    </a:lnTo>
                    <a:lnTo>
                      <a:pt x="1345" y="0"/>
                    </a:lnTo>
                    <a:lnTo>
                      <a:pt x="1347" y="3"/>
                    </a:lnTo>
                    <a:lnTo>
                      <a:pt x="1352" y="0"/>
                    </a:lnTo>
                    <a:lnTo>
                      <a:pt x="1356" y="0"/>
                    </a:lnTo>
                    <a:lnTo>
                      <a:pt x="1359" y="3"/>
                    </a:lnTo>
                    <a:lnTo>
                      <a:pt x="1361" y="5"/>
                    </a:lnTo>
                    <a:lnTo>
                      <a:pt x="1366" y="3"/>
                    </a:lnTo>
                    <a:lnTo>
                      <a:pt x="1369" y="8"/>
                    </a:lnTo>
                    <a:lnTo>
                      <a:pt x="1371" y="12"/>
                    </a:lnTo>
                    <a:lnTo>
                      <a:pt x="1373" y="12"/>
                    </a:lnTo>
                    <a:lnTo>
                      <a:pt x="1373" y="15"/>
                    </a:lnTo>
                    <a:lnTo>
                      <a:pt x="1371" y="20"/>
                    </a:lnTo>
                    <a:lnTo>
                      <a:pt x="1371" y="22"/>
                    </a:lnTo>
                    <a:lnTo>
                      <a:pt x="1375" y="20"/>
                    </a:lnTo>
                    <a:lnTo>
                      <a:pt x="1378" y="17"/>
                    </a:lnTo>
                    <a:lnTo>
                      <a:pt x="1382" y="14"/>
                    </a:lnTo>
                    <a:lnTo>
                      <a:pt x="1387" y="12"/>
                    </a:lnTo>
                    <a:lnTo>
                      <a:pt x="1389" y="12"/>
                    </a:lnTo>
                    <a:lnTo>
                      <a:pt x="1392" y="12"/>
                    </a:lnTo>
                    <a:lnTo>
                      <a:pt x="1397" y="12"/>
                    </a:lnTo>
                    <a:lnTo>
                      <a:pt x="1397" y="15"/>
                    </a:lnTo>
                    <a:lnTo>
                      <a:pt x="1392" y="19"/>
                    </a:lnTo>
                    <a:lnTo>
                      <a:pt x="1396" y="22"/>
                    </a:lnTo>
                    <a:lnTo>
                      <a:pt x="1397" y="20"/>
                    </a:lnTo>
                    <a:lnTo>
                      <a:pt x="1397" y="17"/>
                    </a:lnTo>
                    <a:lnTo>
                      <a:pt x="1401" y="15"/>
                    </a:lnTo>
                    <a:lnTo>
                      <a:pt x="1404" y="14"/>
                    </a:lnTo>
                    <a:lnTo>
                      <a:pt x="1409" y="15"/>
                    </a:lnTo>
                    <a:lnTo>
                      <a:pt x="1416" y="17"/>
                    </a:lnTo>
                    <a:lnTo>
                      <a:pt x="1418" y="19"/>
                    </a:lnTo>
                    <a:lnTo>
                      <a:pt x="1416" y="22"/>
                    </a:lnTo>
                    <a:lnTo>
                      <a:pt x="1415" y="22"/>
                    </a:lnTo>
                    <a:lnTo>
                      <a:pt x="1415" y="24"/>
                    </a:lnTo>
                    <a:lnTo>
                      <a:pt x="1413" y="27"/>
                    </a:lnTo>
                    <a:lnTo>
                      <a:pt x="1415" y="27"/>
                    </a:lnTo>
                    <a:lnTo>
                      <a:pt x="1416" y="27"/>
                    </a:lnTo>
                    <a:lnTo>
                      <a:pt x="1420" y="26"/>
                    </a:lnTo>
                    <a:lnTo>
                      <a:pt x="1420" y="27"/>
                    </a:lnTo>
                    <a:lnTo>
                      <a:pt x="1423" y="31"/>
                    </a:lnTo>
                    <a:lnTo>
                      <a:pt x="1425" y="27"/>
                    </a:lnTo>
                    <a:lnTo>
                      <a:pt x="1429" y="27"/>
                    </a:lnTo>
                    <a:lnTo>
                      <a:pt x="1429" y="27"/>
                    </a:lnTo>
                    <a:lnTo>
                      <a:pt x="1429" y="31"/>
                    </a:lnTo>
                    <a:lnTo>
                      <a:pt x="1429" y="34"/>
                    </a:lnTo>
                    <a:lnTo>
                      <a:pt x="1432" y="34"/>
                    </a:lnTo>
                    <a:lnTo>
                      <a:pt x="1432" y="31"/>
                    </a:lnTo>
                    <a:lnTo>
                      <a:pt x="1436" y="31"/>
                    </a:lnTo>
                    <a:lnTo>
                      <a:pt x="1437" y="31"/>
                    </a:lnTo>
                    <a:lnTo>
                      <a:pt x="1437" y="34"/>
                    </a:lnTo>
                    <a:lnTo>
                      <a:pt x="1444" y="36"/>
                    </a:lnTo>
                    <a:lnTo>
                      <a:pt x="1448" y="36"/>
                    </a:lnTo>
                    <a:lnTo>
                      <a:pt x="1449" y="40"/>
                    </a:lnTo>
                    <a:lnTo>
                      <a:pt x="1448" y="40"/>
                    </a:lnTo>
                    <a:lnTo>
                      <a:pt x="1441" y="43"/>
                    </a:lnTo>
                    <a:lnTo>
                      <a:pt x="1437" y="47"/>
                    </a:lnTo>
                    <a:lnTo>
                      <a:pt x="1432" y="48"/>
                    </a:lnTo>
                    <a:lnTo>
                      <a:pt x="1429" y="50"/>
                    </a:lnTo>
                    <a:lnTo>
                      <a:pt x="1427" y="50"/>
                    </a:lnTo>
                    <a:lnTo>
                      <a:pt x="1423" y="50"/>
                    </a:lnTo>
                    <a:lnTo>
                      <a:pt x="1422" y="50"/>
                    </a:lnTo>
                    <a:lnTo>
                      <a:pt x="1416" y="54"/>
                    </a:lnTo>
                    <a:lnTo>
                      <a:pt x="1425" y="54"/>
                    </a:lnTo>
                    <a:lnTo>
                      <a:pt x="1432" y="54"/>
                    </a:lnTo>
                    <a:lnTo>
                      <a:pt x="1432" y="55"/>
                    </a:lnTo>
                    <a:lnTo>
                      <a:pt x="1436" y="55"/>
                    </a:lnTo>
                    <a:lnTo>
                      <a:pt x="1437" y="50"/>
                    </a:lnTo>
                    <a:lnTo>
                      <a:pt x="1441" y="50"/>
                    </a:lnTo>
                    <a:lnTo>
                      <a:pt x="1442" y="50"/>
                    </a:lnTo>
                    <a:lnTo>
                      <a:pt x="1444" y="47"/>
                    </a:lnTo>
                    <a:lnTo>
                      <a:pt x="1449" y="45"/>
                    </a:lnTo>
                    <a:lnTo>
                      <a:pt x="1451" y="45"/>
                    </a:lnTo>
                    <a:lnTo>
                      <a:pt x="1455" y="47"/>
                    </a:lnTo>
                    <a:lnTo>
                      <a:pt x="1451" y="50"/>
                    </a:lnTo>
                    <a:lnTo>
                      <a:pt x="1455" y="54"/>
                    </a:lnTo>
                    <a:lnTo>
                      <a:pt x="1455" y="50"/>
                    </a:lnTo>
                    <a:lnTo>
                      <a:pt x="1456" y="48"/>
                    </a:lnTo>
                    <a:lnTo>
                      <a:pt x="1460" y="45"/>
                    </a:lnTo>
                    <a:lnTo>
                      <a:pt x="1463" y="47"/>
                    </a:lnTo>
                    <a:lnTo>
                      <a:pt x="1460" y="50"/>
                    </a:lnTo>
                    <a:lnTo>
                      <a:pt x="1460" y="50"/>
                    </a:lnTo>
                    <a:lnTo>
                      <a:pt x="1460" y="55"/>
                    </a:lnTo>
                    <a:lnTo>
                      <a:pt x="1460" y="57"/>
                    </a:lnTo>
                    <a:lnTo>
                      <a:pt x="1463" y="55"/>
                    </a:lnTo>
                    <a:lnTo>
                      <a:pt x="1463" y="54"/>
                    </a:lnTo>
                    <a:lnTo>
                      <a:pt x="1463" y="50"/>
                    </a:lnTo>
                    <a:lnTo>
                      <a:pt x="1469" y="50"/>
                    </a:lnTo>
                    <a:lnTo>
                      <a:pt x="1470" y="50"/>
                    </a:lnTo>
                    <a:lnTo>
                      <a:pt x="1469" y="59"/>
                    </a:lnTo>
                    <a:lnTo>
                      <a:pt x="1467" y="59"/>
                    </a:lnTo>
                    <a:lnTo>
                      <a:pt x="1469" y="59"/>
                    </a:lnTo>
                    <a:lnTo>
                      <a:pt x="1470" y="62"/>
                    </a:lnTo>
                    <a:lnTo>
                      <a:pt x="1469" y="67"/>
                    </a:lnTo>
                    <a:lnTo>
                      <a:pt x="1465" y="69"/>
                    </a:lnTo>
                    <a:lnTo>
                      <a:pt x="1465" y="73"/>
                    </a:lnTo>
                    <a:lnTo>
                      <a:pt x="1460" y="78"/>
                    </a:lnTo>
                    <a:lnTo>
                      <a:pt x="1463" y="80"/>
                    </a:lnTo>
                    <a:lnTo>
                      <a:pt x="1465" y="78"/>
                    </a:lnTo>
                    <a:lnTo>
                      <a:pt x="1467" y="74"/>
                    </a:lnTo>
                    <a:lnTo>
                      <a:pt x="1470" y="74"/>
                    </a:lnTo>
                    <a:lnTo>
                      <a:pt x="1470" y="73"/>
                    </a:lnTo>
                    <a:lnTo>
                      <a:pt x="1474" y="73"/>
                    </a:lnTo>
                    <a:lnTo>
                      <a:pt x="1477" y="76"/>
                    </a:lnTo>
                    <a:lnTo>
                      <a:pt x="1479" y="81"/>
                    </a:lnTo>
                    <a:lnTo>
                      <a:pt x="1479" y="87"/>
                    </a:lnTo>
                    <a:lnTo>
                      <a:pt x="1479" y="94"/>
                    </a:lnTo>
                    <a:lnTo>
                      <a:pt x="1474" y="100"/>
                    </a:lnTo>
                    <a:lnTo>
                      <a:pt x="1467" y="104"/>
                    </a:lnTo>
                    <a:lnTo>
                      <a:pt x="1465" y="106"/>
                    </a:lnTo>
                    <a:lnTo>
                      <a:pt x="1463" y="106"/>
                    </a:lnTo>
                    <a:lnTo>
                      <a:pt x="1460" y="107"/>
                    </a:lnTo>
                    <a:lnTo>
                      <a:pt x="1460" y="109"/>
                    </a:lnTo>
                    <a:lnTo>
                      <a:pt x="1456" y="109"/>
                    </a:lnTo>
                    <a:lnTo>
                      <a:pt x="1448" y="114"/>
                    </a:lnTo>
                    <a:lnTo>
                      <a:pt x="1444" y="118"/>
                    </a:lnTo>
                    <a:lnTo>
                      <a:pt x="1441" y="118"/>
                    </a:lnTo>
                    <a:lnTo>
                      <a:pt x="1436" y="121"/>
                    </a:lnTo>
                    <a:lnTo>
                      <a:pt x="1432" y="121"/>
                    </a:lnTo>
                    <a:lnTo>
                      <a:pt x="1429" y="118"/>
                    </a:lnTo>
                    <a:lnTo>
                      <a:pt x="1427" y="121"/>
                    </a:lnTo>
                    <a:lnTo>
                      <a:pt x="1425" y="121"/>
                    </a:lnTo>
                    <a:lnTo>
                      <a:pt x="1422" y="121"/>
                    </a:lnTo>
                    <a:lnTo>
                      <a:pt x="1416" y="118"/>
                    </a:lnTo>
                    <a:lnTo>
                      <a:pt x="1411" y="118"/>
                    </a:lnTo>
                    <a:lnTo>
                      <a:pt x="1411" y="121"/>
                    </a:lnTo>
                    <a:lnTo>
                      <a:pt x="1416" y="121"/>
                    </a:lnTo>
                    <a:lnTo>
                      <a:pt x="1418" y="121"/>
                    </a:lnTo>
                    <a:lnTo>
                      <a:pt x="1415" y="123"/>
                    </a:lnTo>
                    <a:lnTo>
                      <a:pt x="1411" y="121"/>
                    </a:lnTo>
                    <a:lnTo>
                      <a:pt x="1409" y="121"/>
                    </a:lnTo>
                    <a:lnTo>
                      <a:pt x="1406" y="121"/>
                    </a:lnTo>
                    <a:lnTo>
                      <a:pt x="1401" y="121"/>
                    </a:lnTo>
                    <a:lnTo>
                      <a:pt x="1399" y="118"/>
                    </a:lnTo>
                    <a:lnTo>
                      <a:pt x="1397" y="118"/>
                    </a:lnTo>
                    <a:lnTo>
                      <a:pt x="1396" y="118"/>
                    </a:lnTo>
                    <a:lnTo>
                      <a:pt x="1389" y="113"/>
                    </a:lnTo>
                    <a:lnTo>
                      <a:pt x="1387" y="109"/>
                    </a:lnTo>
                    <a:lnTo>
                      <a:pt x="1387" y="113"/>
                    </a:lnTo>
                    <a:lnTo>
                      <a:pt x="1390" y="118"/>
                    </a:lnTo>
                    <a:lnTo>
                      <a:pt x="1390" y="118"/>
                    </a:lnTo>
                    <a:lnTo>
                      <a:pt x="1389" y="118"/>
                    </a:lnTo>
                    <a:lnTo>
                      <a:pt x="1383" y="118"/>
                    </a:lnTo>
                    <a:lnTo>
                      <a:pt x="1387" y="121"/>
                    </a:lnTo>
                    <a:lnTo>
                      <a:pt x="1397" y="121"/>
                    </a:lnTo>
                    <a:lnTo>
                      <a:pt x="1404" y="123"/>
                    </a:lnTo>
                    <a:lnTo>
                      <a:pt x="1406" y="125"/>
                    </a:lnTo>
                    <a:lnTo>
                      <a:pt x="1401" y="127"/>
                    </a:lnTo>
                    <a:lnTo>
                      <a:pt x="1387" y="134"/>
                    </a:lnTo>
                    <a:lnTo>
                      <a:pt x="1378" y="135"/>
                    </a:lnTo>
                    <a:lnTo>
                      <a:pt x="1375" y="135"/>
                    </a:lnTo>
                    <a:lnTo>
                      <a:pt x="1369" y="137"/>
                    </a:lnTo>
                    <a:lnTo>
                      <a:pt x="1364" y="135"/>
                    </a:lnTo>
                    <a:lnTo>
                      <a:pt x="1364" y="134"/>
                    </a:lnTo>
                    <a:lnTo>
                      <a:pt x="1361" y="135"/>
                    </a:lnTo>
                    <a:lnTo>
                      <a:pt x="1359" y="134"/>
                    </a:lnTo>
                    <a:lnTo>
                      <a:pt x="1356" y="135"/>
                    </a:lnTo>
                    <a:lnTo>
                      <a:pt x="1354" y="137"/>
                    </a:lnTo>
                    <a:lnTo>
                      <a:pt x="1356" y="137"/>
                    </a:lnTo>
                    <a:lnTo>
                      <a:pt x="1359" y="140"/>
                    </a:lnTo>
                    <a:lnTo>
                      <a:pt x="1361" y="137"/>
                    </a:lnTo>
                    <a:lnTo>
                      <a:pt x="1371" y="137"/>
                    </a:lnTo>
                    <a:lnTo>
                      <a:pt x="1376" y="137"/>
                    </a:lnTo>
                    <a:lnTo>
                      <a:pt x="1389" y="137"/>
                    </a:lnTo>
                    <a:lnTo>
                      <a:pt x="1397" y="137"/>
                    </a:lnTo>
                    <a:lnTo>
                      <a:pt x="1401" y="132"/>
                    </a:lnTo>
                    <a:lnTo>
                      <a:pt x="1406" y="130"/>
                    </a:lnTo>
                    <a:lnTo>
                      <a:pt x="1409" y="132"/>
                    </a:lnTo>
                    <a:lnTo>
                      <a:pt x="1413" y="132"/>
                    </a:lnTo>
                    <a:lnTo>
                      <a:pt x="1418" y="132"/>
                    </a:lnTo>
                    <a:lnTo>
                      <a:pt x="1416" y="137"/>
                    </a:lnTo>
                    <a:lnTo>
                      <a:pt x="1413" y="140"/>
                    </a:lnTo>
                    <a:lnTo>
                      <a:pt x="1409" y="144"/>
                    </a:lnTo>
                    <a:lnTo>
                      <a:pt x="1406" y="144"/>
                    </a:lnTo>
                    <a:lnTo>
                      <a:pt x="1399" y="146"/>
                    </a:lnTo>
                    <a:lnTo>
                      <a:pt x="1397" y="149"/>
                    </a:lnTo>
                    <a:lnTo>
                      <a:pt x="1394" y="149"/>
                    </a:lnTo>
                    <a:lnTo>
                      <a:pt x="1390" y="154"/>
                    </a:lnTo>
                    <a:lnTo>
                      <a:pt x="1387" y="156"/>
                    </a:lnTo>
                    <a:lnTo>
                      <a:pt x="1382" y="156"/>
                    </a:lnTo>
                    <a:lnTo>
                      <a:pt x="1378" y="158"/>
                    </a:lnTo>
                    <a:lnTo>
                      <a:pt x="1376" y="158"/>
                    </a:lnTo>
                    <a:lnTo>
                      <a:pt x="1373" y="160"/>
                    </a:lnTo>
                    <a:lnTo>
                      <a:pt x="1366" y="160"/>
                    </a:lnTo>
                    <a:lnTo>
                      <a:pt x="1364" y="165"/>
                    </a:lnTo>
                    <a:lnTo>
                      <a:pt x="1359" y="167"/>
                    </a:lnTo>
                    <a:lnTo>
                      <a:pt x="1356" y="168"/>
                    </a:lnTo>
                    <a:lnTo>
                      <a:pt x="1352" y="168"/>
                    </a:lnTo>
                    <a:lnTo>
                      <a:pt x="1347" y="168"/>
                    </a:lnTo>
                    <a:lnTo>
                      <a:pt x="1347" y="168"/>
                    </a:lnTo>
                    <a:lnTo>
                      <a:pt x="1345" y="172"/>
                    </a:lnTo>
                    <a:lnTo>
                      <a:pt x="1345" y="174"/>
                    </a:lnTo>
                    <a:lnTo>
                      <a:pt x="1342" y="177"/>
                    </a:lnTo>
                    <a:lnTo>
                      <a:pt x="1340" y="180"/>
                    </a:lnTo>
                    <a:lnTo>
                      <a:pt x="1333" y="180"/>
                    </a:lnTo>
                    <a:lnTo>
                      <a:pt x="1328" y="182"/>
                    </a:lnTo>
                    <a:lnTo>
                      <a:pt x="1328" y="180"/>
                    </a:lnTo>
                    <a:lnTo>
                      <a:pt x="1324" y="179"/>
                    </a:lnTo>
                    <a:lnTo>
                      <a:pt x="1328" y="177"/>
                    </a:lnTo>
                    <a:lnTo>
                      <a:pt x="1328" y="174"/>
                    </a:lnTo>
                    <a:lnTo>
                      <a:pt x="1324" y="172"/>
                    </a:lnTo>
                    <a:lnTo>
                      <a:pt x="1324" y="177"/>
                    </a:lnTo>
                    <a:lnTo>
                      <a:pt x="1324" y="179"/>
                    </a:lnTo>
                    <a:lnTo>
                      <a:pt x="1324" y="180"/>
                    </a:lnTo>
                    <a:lnTo>
                      <a:pt x="1328" y="184"/>
                    </a:lnTo>
                    <a:lnTo>
                      <a:pt x="1328" y="187"/>
                    </a:lnTo>
                    <a:lnTo>
                      <a:pt x="1324" y="191"/>
                    </a:lnTo>
                    <a:lnTo>
                      <a:pt x="1323" y="191"/>
                    </a:lnTo>
                    <a:lnTo>
                      <a:pt x="1319" y="187"/>
                    </a:lnTo>
                    <a:lnTo>
                      <a:pt x="1317" y="189"/>
                    </a:lnTo>
                    <a:lnTo>
                      <a:pt x="1310" y="187"/>
                    </a:lnTo>
                    <a:lnTo>
                      <a:pt x="1309" y="189"/>
                    </a:lnTo>
                    <a:lnTo>
                      <a:pt x="1307" y="189"/>
                    </a:lnTo>
                    <a:lnTo>
                      <a:pt x="1307" y="186"/>
                    </a:lnTo>
                    <a:lnTo>
                      <a:pt x="1305" y="184"/>
                    </a:lnTo>
                    <a:lnTo>
                      <a:pt x="1305" y="187"/>
                    </a:lnTo>
                    <a:lnTo>
                      <a:pt x="1302" y="187"/>
                    </a:lnTo>
                    <a:lnTo>
                      <a:pt x="1302" y="191"/>
                    </a:lnTo>
                    <a:lnTo>
                      <a:pt x="1307" y="191"/>
                    </a:lnTo>
                    <a:lnTo>
                      <a:pt x="1316" y="191"/>
                    </a:lnTo>
                    <a:lnTo>
                      <a:pt x="1319" y="194"/>
                    </a:lnTo>
                    <a:lnTo>
                      <a:pt x="1317" y="196"/>
                    </a:lnTo>
                    <a:lnTo>
                      <a:pt x="1314" y="200"/>
                    </a:lnTo>
                    <a:lnTo>
                      <a:pt x="1309" y="200"/>
                    </a:lnTo>
                    <a:lnTo>
                      <a:pt x="1305" y="200"/>
                    </a:lnTo>
                    <a:lnTo>
                      <a:pt x="1305" y="200"/>
                    </a:lnTo>
                    <a:lnTo>
                      <a:pt x="1305" y="201"/>
                    </a:lnTo>
                    <a:lnTo>
                      <a:pt x="1307" y="200"/>
                    </a:lnTo>
                    <a:lnTo>
                      <a:pt x="1309" y="201"/>
                    </a:lnTo>
                    <a:lnTo>
                      <a:pt x="1309" y="205"/>
                    </a:lnTo>
                    <a:lnTo>
                      <a:pt x="1305" y="210"/>
                    </a:lnTo>
                    <a:lnTo>
                      <a:pt x="1300" y="210"/>
                    </a:lnTo>
                    <a:lnTo>
                      <a:pt x="1290" y="210"/>
                    </a:lnTo>
                    <a:lnTo>
                      <a:pt x="1290" y="208"/>
                    </a:lnTo>
                    <a:lnTo>
                      <a:pt x="1286" y="208"/>
                    </a:lnTo>
                    <a:lnTo>
                      <a:pt x="1284" y="208"/>
                    </a:lnTo>
                    <a:lnTo>
                      <a:pt x="1284" y="200"/>
                    </a:lnTo>
                    <a:lnTo>
                      <a:pt x="1279" y="200"/>
                    </a:lnTo>
                    <a:lnTo>
                      <a:pt x="1279" y="200"/>
                    </a:lnTo>
                    <a:lnTo>
                      <a:pt x="1279" y="196"/>
                    </a:lnTo>
                    <a:lnTo>
                      <a:pt x="1277" y="194"/>
                    </a:lnTo>
                    <a:lnTo>
                      <a:pt x="1274" y="194"/>
                    </a:lnTo>
                    <a:lnTo>
                      <a:pt x="1272" y="194"/>
                    </a:lnTo>
                    <a:lnTo>
                      <a:pt x="1267" y="194"/>
                    </a:lnTo>
                    <a:lnTo>
                      <a:pt x="1265" y="196"/>
                    </a:lnTo>
                    <a:lnTo>
                      <a:pt x="1269" y="196"/>
                    </a:lnTo>
                    <a:lnTo>
                      <a:pt x="1270" y="196"/>
                    </a:lnTo>
                    <a:lnTo>
                      <a:pt x="1272" y="196"/>
                    </a:lnTo>
                    <a:lnTo>
                      <a:pt x="1279" y="203"/>
                    </a:lnTo>
                    <a:lnTo>
                      <a:pt x="1279" y="214"/>
                    </a:lnTo>
                    <a:lnTo>
                      <a:pt x="1279" y="215"/>
                    </a:lnTo>
                    <a:lnTo>
                      <a:pt x="1274" y="214"/>
                    </a:lnTo>
                    <a:lnTo>
                      <a:pt x="1272" y="212"/>
                    </a:lnTo>
                    <a:lnTo>
                      <a:pt x="1270" y="212"/>
                    </a:lnTo>
                    <a:lnTo>
                      <a:pt x="1270" y="215"/>
                    </a:lnTo>
                    <a:lnTo>
                      <a:pt x="1269" y="215"/>
                    </a:lnTo>
                    <a:lnTo>
                      <a:pt x="1265" y="212"/>
                    </a:lnTo>
                    <a:lnTo>
                      <a:pt x="1262" y="212"/>
                    </a:lnTo>
                    <a:lnTo>
                      <a:pt x="1260" y="215"/>
                    </a:lnTo>
                    <a:lnTo>
                      <a:pt x="1258" y="215"/>
                    </a:lnTo>
                    <a:lnTo>
                      <a:pt x="1257" y="212"/>
                    </a:lnTo>
                    <a:lnTo>
                      <a:pt x="1255" y="212"/>
                    </a:lnTo>
                    <a:lnTo>
                      <a:pt x="1251" y="208"/>
                    </a:lnTo>
                    <a:lnTo>
                      <a:pt x="1250" y="208"/>
                    </a:lnTo>
                    <a:lnTo>
                      <a:pt x="1250" y="205"/>
                    </a:lnTo>
                    <a:lnTo>
                      <a:pt x="1246" y="203"/>
                    </a:lnTo>
                    <a:lnTo>
                      <a:pt x="1241" y="203"/>
                    </a:lnTo>
                    <a:lnTo>
                      <a:pt x="1239" y="200"/>
                    </a:lnTo>
                    <a:lnTo>
                      <a:pt x="1237" y="201"/>
                    </a:lnTo>
                    <a:lnTo>
                      <a:pt x="1239" y="205"/>
                    </a:lnTo>
                    <a:lnTo>
                      <a:pt x="1243" y="208"/>
                    </a:lnTo>
                    <a:lnTo>
                      <a:pt x="1246" y="208"/>
                    </a:lnTo>
                    <a:lnTo>
                      <a:pt x="1251" y="214"/>
                    </a:lnTo>
                    <a:lnTo>
                      <a:pt x="1250" y="217"/>
                    </a:lnTo>
                    <a:lnTo>
                      <a:pt x="1239" y="214"/>
                    </a:lnTo>
                    <a:lnTo>
                      <a:pt x="1236" y="212"/>
                    </a:lnTo>
                    <a:lnTo>
                      <a:pt x="1236" y="208"/>
                    </a:lnTo>
                    <a:lnTo>
                      <a:pt x="1234" y="205"/>
                    </a:lnTo>
                    <a:lnTo>
                      <a:pt x="1232" y="208"/>
                    </a:lnTo>
                    <a:lnTo>
                      <a:pt x="1234" y="208"/>
                    </a:lnTo>
                    <a:lnTo>
                      <a:pt x="1232" y="212"/>
                    </a:lnTo>
                    <a:lnTo>
                      <a:pt x="1229" y="210"/>
                    </a:lnTo>
                    <a:lnTo>
                      <a:pt x="1229" y="208"/>
                    </a:lnTo>
                    <a:lnTo>
                      <a:pt x="1224" y="210"/>
                    </a:lnTo>
                    <a:lnTo>
                      <a:pt x="1224" y="212"/>
                    </a:lnTo>
                    <a:lnTo>
                      <a:pt x="1229" y="214"/>
                    </a:lnTo>
                    <a:lnTo>
                      <a:pt x="1229" y="217"/>
                    </a:lnTo>
                    <a:lnTo>
                      <a:pt x="1232" y="217"/>
                    </a:lnTo>
                    <a:lnTo>
                      <a:pt x="1232" y="215"/>
                    </a:lnTo>
                    <a:lnTo>
                      <a:pt x="1236" y="215"/>
                    </a:lnTo>
                    <a:lnTo>
                      <a:pt x="1237" y="219"/>
                    </a:lnTo>
                    <a:lnTo>
                      <a:pt x="1243" y="219"/>
                    </a:lnTo>
                    <a:lnTo>
                      <a:pt x="1244" y="222"/>
                    </a:lnTo>
                    <a:lnTo>
                      <a:pt x="1248" y="222"/>
                    </a:lnTo>
                    <a:lnTo>
                      <a:pt x="1250" y="222"/>
                    </a:lnTo>
                    <a:lnTo>
                      <a:pt x="1258" y="224"/>
                    </a:lnTo>
                    <a:lnTo>
                      <a:pt x="1260" y="224"/>
                    </a:lnTo>
                    <a:lnTo>
                      <a:pt x="1257" y="227"/>
                    </a:lnTo>
                    <a:lnTo>
                      <a:pt x="1258" y="231"/>
                    </a:lnTo>
                    <a:lnTo>
                      <a:pt x="1258" y="233"/>
                    </a:lnTo>
                    <a:lnTo>
                      <a:pt x="1258" y="236"/>
                    </a:lnTo>
                    <a:lnTo>
                      <a:pt x="1257" y="238"/>
                    </a:lnTo>
                    <a:lnTo>
                      <a:pt x="1255" y="238"/>
                    </a:lnTo>
                    <a:lnTo>
                      <a:pt x="1255" y="234"/>
                    </a:lnTo>
                    <a:lnTo>
                      <a:pt x="1250" y="234"/>
                    </a:lnTo>
                    <a:lnTo>
                      <a:pt x="1244" y="231"/>
                    </a:lnTo>
                    <a:lnTo>
                      <a:pt x="1243" y="227"/>
                    </a:lnTo>
                    <a:lnTo>
                      <a:pt x="1244" y="224"/>
                    </a:lnTo>
                    <a:lnTo>
                      <a:pt x="1243" y="222"/>
                    </a:lnTo>
                    <a:lnTo>
                      <a:pt x="1236" y="222"/>
                    </a:lnTo>
                    <a:lnTo>
                      <a:pt x="1229" y="219"/>
                    </a:lnTo>
                    <a:lnTo>
                      <a:pt x="1227" y="219"/>
                    </a:lnTo>
                    <a:lnTo>
                      <a:pt x="1224" y="219"/>
                    </a:lnTo>
                    <a:lnTo>
                      <a:pt x="1224" y="219"/>
                    </a:lnTo>
                    <a:lnTo>
                      <a:pt x="1227" y="222"/>
                    </a:lnTo>
                    <a:lnTo>
                      <a:pt x="1234" y="222"/>
                    </a:lnTo>
                    <a:lnTo>
                      <a:pt x="1241" y="224"/>
                    </a:lnTo>
                    <a:lnTo>
                      <a:pt x="1241" y="227"/>
                    </a:lnTo>
                    <a:lnTo>
                      <a:pt x="1239" y="227"/>
                    </a:lnTo>
                    <a:lnTo>
                      <a:pt x="1236" y="227"/>
                    </a:lnTo>
                    <a:lnTo>
                      <a:pt x="1229" y="227"/>
                    </a:lnTo>
                    <a:lnTo>
                      <a:pt x="1224" y="227"/>
                    </a:lnTo>
                    <a:lnTo>
                      <a:pt x="1224" y="224"/>
                    </a:lnTo>
                    <a:lnTo>
                      <a:pt x="1224" y="224"/>
                    </a:lnTo>
                    <a:lnTo>
                      <a:pt x="1217" y="224"/>
                    </a:lnTo>
                    <a:lnTo>
                      <a:pt x="1215" y="222"/>
                    </a:lnTo>
                    <a:lnTo>
                      <a:pt x="1215" y="224"/>
                    </a:lnTo>
                    <a:lnTo>
                      <a:pt x="1220" y="227"/>
                    </a:lnTo>
                    <a:lnTo>
                      <a:pt x="1220" y="227"/>
                    </a:lnTo>
                    <a:lnTo>
                      <a:pt x="1220" y="231"/>
                    </a:lnTo>
                    <a:lnTo>
                      <a:pt x="1224" y="231"/>
                    </a:lnTo>
                    <a:lnTo>
                      <a:pt x="1224" y="231"/>
                    </a:lnTo>
                    <a:lnTo>
                      <a:pt x="1224" y="231"/>
                    </a:lnTo>
                    <a:lnTo>
                      <a:pt x="1229" y="231"/>
                    </a:lnTo>
                    <a:lnTo>
                      <a:pt x="1229" y="227"/>
                    </a:lnTo>
                    <a:lnTo>
                      <a:pt x="1229" y="231"/>
                    </a:lnTo>
                    <a:lnTo>
                      <a:pt x="1232" y="227"/>
                    </a:lnTo>
                    <a:lnTo>
                      <a:pt x="1236" y="231"/>
                    </a:lnTo>
                    <a:lnTo>
                      <a:pt x="1241" y="234"/>
                    </a:lnTo>
                    <a:lnTo>
                      <a:pt x="1241" y="236"/>
                    </a:lnTo>
                    <a:lnTo>
                      <a:pt x="1236" y="236"/>
                    </a:lnTo>
                    <a:lnTo>
                      <a:pt x="1232" y="238"/>
                    </a:lnTo>
                    <a:lnTo>
                      <a:pt x="1232" y="240"/>
                    </a:lnTo>
                    <a:lnTo>
                      <a:pt x="1236" y="238"/>
                    </a:lnTo>
                    <a:lnTo>
                      <a:pt x="1239" y="238"/>
                    </a:lnTo>
                    <a:lnTo>
                      <a:pt x="1241" y="238"/>
                    </a:lnTo>
                    <a:lnTo>
                      <a:pt x="1244" y="241"/>
                    </a:lnTo>
                    <a:lnTo>
                      <a:pt x="1248" y="243"/>
                    </a:lnTo>
                    <a:lnTo>
                      <a:pt x="1248" y="247"/>
                    </a:lnTo>
                    <a:lnTo>
                      <a:pt x="1244" y="254"/>
                    </a:lnTo>
                    <a:lnTo>
                      <a:pt x="1243" y="259"/>
                    </a:lnTo>
                    <a:lnTo>
                      <a:pt x="1241" y="259"/>
                    </a:lnTo>
                    <a:lnTo>
                      <a:pt x="1236" y="260"/>
                    </a:lnTo>
                    <a:lnTo>
                      <a:pt x="1234" y="260"/>
                    </a:lnTo>
                    <a:lnTo>
                      <a:pt x="1232" y="260"/>
                    </a:lnTo>
                    <a:lnTo>
                      <a:pt x="1229" y="259"/>
                    </a:lnTo>
                    <a:lnTo>
                      <a:pt x="1229" y="259"/>
                    </a:lnTo>
                    <a:lnTo>
                      <a:pt x="1224" y="255"/>
                    </a:lnTo>
                    <a:lnTo>
                      <a:pt x="1220" y="255"/>
                    </a:lnTo>
                    <a:lnTo>
                      <a:pt x="1220" y="259"/>
                    </a:lnTo>
                    <a:lnTo>
                      <a:pt x="1227" y="259"/>
                    </a:lnTo>
                    <a:lnTo>
                      <a:pt x="1227" y="260"/>
                    </a:lnTo>
                    <a:lnTo>
                      <a:pt x="1229" y="260"/>
                    </a:lnTo>
                    <a:lnTo>
                      <a:pt x="1232" y="264"/>
                    </a:lnTo>
                    <a:lnTo>
                      <a:pt x="1232" y="269"/>
                    </a:lnTo>
                    <a:lnTo>
                      <a:pt x="1232" y="271"/>
                    </a:lnTo>
                    <a:lnTo>
                      <a:pt x="1229" y="271"/>
                    </a:lnTo>
                    <a:lnTo>
                      <a:pt x="1227" y="274"/>
                    </a:lnTo>
                    <a:lnTo>
                      <a:pt x="1224" y="274"/>
                    </a:lnTo>
                    <a:lnTo>
                      <a:pt x="1218" y="271"/>
                    </a:lnTo>
                    <a:lnTo>
                      <a:pt x="1215" y="271"/>
                    </a:lnTo>
                    <a:lnTo>
                      <a:pt x="1213" y="269"/>
                    </a:lnTo>
                    <a:lnTo>
                      <a:pt x="1210" y="269"/>
                    </a:lnTo>
                    <a:lnTo>
                      <a:pt x="1210" y="271"/>
                    </a:lnTo>
                    <a:lnTo>
                      <a:pt x="1210" y="273"/>
                    </a:lnTo>
                    <a:lnTo>
                      <a:pt x="1218" y="278"/>
                    </a:lnTo>
                    <a:lnTo>
                      <a:pt x="1224" y="278"/>
                    </a:lnTo>
                    <a:lnTo>
                      <a:pt x="1224" y="281"/>
                    </a:lnTo>
                    <a:lnTo>
                      <a:pt x="1220" y="281"/>
                    </a:lnTo>
                    <a:lnTo>
                      <a:pt x="1217" y="287"/>
                    </a:lnTo>
                    <a:lnTo>
                      <a:pt x="1215" y="287"/>
                    </a:lnTo>
                    <a:lnTo>
                      <a:pt x="1211" y="281"/>
                    </a:lnTo>
                    <a:lnTo>
                      <a:pt x="1210" y="281"/>
                    </a:lnTo>
                    <a:lnTo>
                      <a:pt x="1204" y="287"/>
                    </a:lnTo>
                    <a:lnTo>
                      <a:pt x="1201" y="287"/>
                    </a:lnTo>
                    <a:lnTo>
                      <a:pt x="1197" y="281"/>
                    </a:lnTo>
                    <a:lnTo>
                      <a:pt x="1192" y="281"/>
                    </a:lnTo>
                    <a:lnTo>
                      <a:pt x="1187" y="281"/>
                    </a:lnTo>
                    <a:lnTo>
                      <a:pt x="1185" y="288"/>
                    </a:lnTo>
                    <a:lnTo>
                      <a:pt x="1182" y="292"/>
                    </a:lnTo>
                    <a:lnTo>
                      <a:pt x="1185" y="290"/>
                    </a:lnTo>
                    <a:lnTo>
                      <a:pt x="1187" y="292"/>
                    </a:lnTo>
                    <a:lnTo>
                      <a:pt x="1187" y="295"/>
                    </a:lnTo>
                    <a:lnTo>
                      <a:pt x="1182" y="299"/>
                    </a:lnTo>
                    <a:lnTo>
                      <a:pt x="1182" y="302"/>
                    </a:lnTo>
                    <a:lnTo>
                      <a:pt x="1178" y="304"/>
                    </a:lnTo>
                    <a:lnTo>
                      <a:pt x="1178" y="302"/>
                    </a:lnTo>
                    <a:lnTo>
                      <a:pt x="1175" y="304"/>
                    </a:lnTo>
                    <a:lnTo>
                      <a:pt x="1175" y="306"/>
                    </a:lnTo>
                    <a:lnTo>
                      <a:pt x="1173" y="306"/>
                    </a:lnTo>
                    <a:lnTo>
                      <a:pt x="1170" y="306"/>
                    </a:lnTo>
                    <a:lnTo>
                      <a:pt x="1170" y="306"/>
                    </a:lnTo>
                    <a:lnTo>
                      <a:pt x="1170" y="306"/>
                    </a:lnTo>
                    <a:lnTo>
                      <a:pt x="1168" y="306"/>
                    </a:lnTo>
                    <a:lnTo>
                      <a:pt x="1166" y="311"/>
                    </a:lnTo>
                    <a:lnTo>
                      <a:pt x="1163" y="313"/>
                    </a:lnTo>
                    <a:lnTo>
                      <a:pt x="1156" y="309"/>
                    </a:lnTo>
                    <a:lnTo>
                      <a:pt x="1151" y="309"/>
                    </a:lnTo>
                    <a:lnTo>
                      <a:pt x="1151" y="309"/>
                    </a:lnTo>
                    <a:lnTo>
                      <a:pt x="1147" y="309"/>
                    </a:lnTo>
                    <a:lnTo>
                      <a:pt x="1138" y="300"/>
                    </a:lnTo>
                    <a:lnTo>
                      <a:pt x="1137" y="292"/>
                    </a:lnTo>
                    <a:lnTo>
                      <a:pt x="1140" y="290"/>
                    </a:lnTo>
                    <a:lnTo>
                      <a:pt x="1140" y="288"/>
                    </a:lnTo>
                    <a:lnTo>
                      <a:pt x="1138" y="287"/>
                    </a:lnTo>
                    <a:lnTo>
                      <a:pt x="1140" y="283"/>
                    </a:lnTo>
                    <a:lnTo>
                      <a:pt x="1137" y="287"/>
                    </a:lnTo>
                    <a:lnTo>
                      <a:pt x="1137" y="290"/>
                    </a:lnTo>
                    <a:lnTo>
                      <a:pt x="1135" y="295"/>
                    </a:lnTo>
                    <a:lnTo>
                      <a:pt x="1133" y="297"/>
                    </a:lnTo>
                    <a:lnTo>
                      <a:pt x="1137" y="302"/>
                    </a:lnTo>
                    <a:lnTo>
                      <a:pt x="1135" y="304"/>
                    </a:lnTo>
                    <a:lnTo>
                      <a:pt x="1133" y="304"/>
                    </a:lnTo>
                    <a:lnTo>
                      <a:pt x="1128" y="304"/>
                    </a:lnTo>
                    <a:lnTo>
                      <a:pt x="1128" y="304"/>
                    </a:lnTo>
                    <a:lnTo>
                      <a:pt x="1124" y="304"/>
                    </a:lnTo>
                    <a:lnTo>
                      <a:pt x="1128" y="306"/>
                    </a:lnTo>
                    <a:lnTo>
                      <a:pt x="1128" y="311"/>
                    </a:lnTo>
                    <a:lnTo>
                      <a:pt x="1128" y="311"/>
                    </a:lnTo>
                    <a:lnTo>
                      <a:pt x="1131" y="306"/>
                    </a:lnTo>
                    <a:lnTo>
                      <a:pt x="1135" y="306"/>
                    </a:lnTo>
                    <a:lnTo>
                      <a:pt x="1135" y="306"/>
                    </a:lnTo>
                    <a:lnTo>
                      <a:pt x="1138" y="306"/>
                    </a:lnTo>
                    <a:lnTo>
                      <a:pt x="1142" y="306"/>
                    </a:lnTo>
                    <a:lnTo>
                      <a:pt x="1145" y="311"/>
                    </a:lnTo>
                    <a:lnTo>
                      <a:pt x="1144" y="314"/>
                    </a:lnTo>
                    <a:lnTo>
                      <a:pt x="1147" y="311"/>
                    </a:lnTo>
                    <a:lnTo>
                      <a:pt x="1152" y="309"/>
                    </a:lnTo>
                    <a:lnTo>
                      <a:pt x="1158" y="311"/>
                    </a:lnTo>
                    <a:lnTo>
                      <a:pt x="1158" y="314"/>
                    </a:lnTo>
                    <a:lnTo>
                      <a:pt x="1156" y="318"/>
                    </a:lnTo>
                    <a:lnTo>
                      <a:pt x="1156" y="323"/>
                    </a:lnTo>
                    <a:lnTo>
                      <a:pt x="1152" y="323"/>
                    </a:lnTo>
                    <a:lnTo>
                      <a:pt x="1151" y="327"/>
                    </a:lnTo>
                    <a:lnTo>
                      <a:pt x="1152" y="327"/>
                    </a:lnTo>
                    <a:lnTo>
                      <a:pt x="1156" y="327"/>
                    </a:lnTo>
                    <a:lnTo>
                      <a:pt x="1156" y="328"/>
                    </a:lnTo>
                    <a:lnTo>
                      <a:pt x="1151" y="332"/>
                    </a:lnTo>
                    <a:lnTo>
                      <a:pt x="1156" y="332"/>
                    </a:lnTo>
                    <a:lnTo>
                      <a:pt x="1156" y="328"/>
                    </a:lnTo>
                    <a:lnTo>
                      <a:pt x="1161" y="327"/>
                    </a:lnTo>
                    <a:lnTo>
                      <a:pt x="1163" y="327"/>
                    </a:lnTo>
                    <a:lnTo>
                      <a:pt x="1164" y="327"/>
                    </a:lnTo>
                    <a:lnTo>
                      <a:pt x="1166" y="327"/>
                    </a:lnTo>
                    <a:lnTo>
                      <a:pt x="1166" y="328"/>
                    </a:lnTo>
                    <a:lnTo>
                      <a:pt x="1166" y="333"/>
                    </a:lnTo>
                    <a:lnTo>
                      <a:pt x="1166" y="337"/>
                    </a:lnTo>
                    <a:lnTo>
                      <a:pt x="1161" y="344"/>
                    </a:lnTo>
                    <a:lnTo>
                      <a:pt x="1158" y="344"/>
                    </a:lnTo>
                    <a:lnTo>
                      <a:pt x="1156" y="347"/>
                    </a:lnTo>
                    <a:lnTo>
                      <a:pt x="1152" y="351"/>
                    </a:lnTo>
                    <a:lnTo>
                      <a:pt x="1151" y="354"/>
                    </a:lnTo>
                    <a:lnTo>
                      <a:pt x="1147" y="353"/>
                    </a:lnTo>
                    <a:lnTo>
                      <a:pt x="1151" y="347"/>
                    </a:lnTo>
                    <a:lnTo>
                      <a:pt x="1151" y="344"/>
                    </a:lnTo>
                    <a:lnTo>
                      <a:pt x="1151" y="344"/>
                    </a:lnTo>
                    <a:lnTo>
                      <a:pt x="1147" y="344"/>
                    </a:lnTo>
                    <a:lnTo>
                      <a:pt x="1145" y="349"/>
                    </a:lnTo>
                    <a:lnTo>
                      <a:pt x="1142" y="351"/>
                    </a:lnTo>
                    <a:lnTo>
                      <a:pt x="1137" y="354"/>
                    </a:lnTo>
                    <a:lnTo>
                      <a:pt x="1137" y="354"/>
                    </a:lnTo>
                    <a:lnTo>
                      <a:pt x="1133" y="354"/>
                    </a:lnTo>
                    <a:lnTo>
                      <a:pt x="1128" y="358"/>
                    </a:lnTo>
                    <a:lnTo>
                      <a:pt x="1124" y="358"/>
                    </a:lnTo>
                    <a:lnTo>
                      <a:pt x="1123" y="360"/>
                    </a:lnTo>
                    <a:lnTo>
                      <a:pt x="1119" y="360"/>
                    </a:lnTo>
                    <a:lnTo>
                      <a:pt x="1119" y="356"/>
                    </a:lnTo>
                    <a:lnTo>
                      <a:pt x="1118" y="354"/>
                    </a:lnTo>
                    <a:lnTo>
                      <a:pt x="1121" y="353"/>
                    </a:lnTo>
                    <a:lnTo>
                      <a:pt x="1123" y="349"/>
                    </a:lnTo>
                    <a:lnTo>
                      <a:pt x="1123" y="346"/>
                    </a:lnTo>
                    <a:lnTo>
                      <a:pt x="1119" y="340"/>
                    </a:lnTo>
                    <a:lnTo>
                      <a:pt x="1116" y="344"/>
                    </a:lnTo>
                    <a:lnTo>
                      <a:pt x="1112" y="342"/>
                    </a:lnTo>
                    <a:lnTo>
                      <a:pt x="1111" y="340"/>
                    </a:lnTo>
                    <a:lnTo>
                      <a:pt x="1112" y="337"/>
                    </a:lnTo>
                    <a:lnTo>
                      <a:pt x="1116" y="335"/>
                    </a:lnTo>
                    <a:lnTo>
                      <a:pt x="1114" y="335"/>
                    </a:lnTo>
                    <a:lnTo>
                      <a:pt x="1111" y="333"/>
                    </a:lnTo>
                    <a:lnTo>
                      <a:pt x="1109" y="328"/>
                    </a:lnTo>
                    <a:lnTo>
                      <a:pt x="1111" y="327"/>
                    </a:lnTo>
                    <a:lnTo>
                      <a:pt x="1111" y="323"/>
                    </a:lnTo>
                    <a:lnTo>
                      <a:pt x="1109" y="320"/>
                    </a:lnTo>
                    <a:lnTo>
                      <a:pt x="1109" y="323"/>
                    </a:lnTo>
                    <a:lnTo>
                      <a:pt x="1105" y="328"/>
                    </a:lnTo>
                    <a:lnTo>
                      <a:pt x="1109" y="335"/>
                    </a:lnTo>
                    <a:lnTo>
                      <a:pt x="1109" y="337"/>
                    </a:lnTo>
                    <a:lnTo>
                      <a:pt x="1107" y="337"/>
                    </a:lnTo>
                    <a:lnTo>
                      <a:pt x="1107" y="342"/>
                    </a:lnTo>
                    <a:lnTo>
                      <a:pt x="1105" y="344"/>
                    </a:lnTo>
                    <a:lnTo>
                      <a:pt x="1102" y="342"/>
                    </a:lnTo>
                    <a:lnTo>
                      <a:pt x="1100" y="342"/>
                    </a:lnTo>
                    <a:lnTo>
                      <a:pt x="1097" y="340"/>
                    </a:lnTo>
                    <a:lnTo>
                      <a:pt x="1097" y="340"/>
                    </a:lnTo>
                    <a:lnTo>
                      <a:pt x="1100" y="333"/>
                    </a:lnTo>
                    <a:lnTo>
                      <a:pt x="1097" y="328"/>
                    </a:lnTo>
                    <a:lnTo>
                      <a:pt x="1100" y="327"/>
                    </a:lnTo>
                    <a:lnTo>
                      <a:pt x="1102" y="323"/>
                    </a:lnTo>
                    <a:lnTo>
                      <a:pt x="1097" y="323"/>
                    </a:lnTo>
                    <a:lnTo>
                      <a:pt x="1097" y="327"/>
                    </a:lnTo>
                    <a:lnTo>
                      <a:pt x="1097" y="332"/>
                    </a:lnTo>
                    <a:lnTo>
                      <a:pt x="1097" y="335"/>
                    </a:lnTo>
                    <a:lnTo>
                      <a:pt x="1093" y="340"/>
                    </a:lnTo>
                    <a:lnTo>
                      <a:pt x="1091" y="340"/>
                    </a:lnTo>
                    <a:lnTo>
                      <a:pt x="1088" y="337"/>
                    </a:lnTo>
                    <a:lnTo>
                      <a:pt x="1088" y="335"/>
                    </a:lnTo>
                    <a:lnTo>
                      <a:pt x="1086" y="335"/>
                    </a:lnTo>
                    <a:lnTo>
                      <a:pt x="1086" y="332"/>
                    </a:lnTo>
                    <a:lnTo>
                      <a:pt x="1088" y="328"/>
                    </a:lnTo>
                    <a:lnTo>
                      <a:pt x="1090" y="327"/>
                    </a:lnTo>
                    <a:lnTo>
                      <a:pt x="1088" y="323"/>
                    </a:lnTo>
                    <a:lnTo>
                      <a:pt x="1086" y="323"/>
                    </a:lnTo>
                    <a:lnTo>
                      <a:pt x="1086" y="325"/>
                    </a:lnTo>
                    <a:lnTo>
                      <a:pt x="1086" y="328"/>
                    </a:lnTo>
                    <a:lnTo>
                      <a:pt x="1085" y="328"/>
                    </a:lnTo>
                    <a:lnTo>
                      <a:pt x="1083" y="333"/>
                    </a:lnTo>
                    <a:lnTo>
                      <a:pt x="1083" y="335"/>
                    </a:lnTo>
                    <a:lnTo>
                      <a:pt x="1079" y="335"/>
                    </a:lnTo>
                    <a:lnTo>
                      <a:pt x="1079" y="335"/>
                    </a:lnTo>
                    <a:lnTo>
                      <a:pt x="1078" y="337"/>
                    </a:lnTo>
                    <a:lnTo>
                      <a:pt x="1078" y="337"/>
                    </a:lnTo>
                    <a:lnTo>
                      <a:pt x="1078" y="337"/>
                    </a:lnTo>
                    <a:lnTo>
                      <a:pt x="1078" y="337"/>
                    </a:lnTo>
                    <a:close/>
                    <a:moveTo>
                      <a:pt x="1170" y="843"/>
                    </a:moveTo>
                    <a:lnTo>
                      <a:pt x="1170" y="850"/>
                    </a:lnTo>
                    <a:lnTo>
                      <a:pt x="1168" y="853"/>
                    </a:lnTo>
                    <a:lnTo>
                      <a:pt x="1170" y="857"/>
                    </a:lnTo>
                    <a:lnTo>
                      <a:pt x="1170" y="855"/>
                    </a:lnTo>
                    <a:lnTo>
                      <a:pt x="1170" y="852"/>
                    </a:lnTo>
                    <a:lnTo>
                      <a:pt x="1170" y="848"/>
                    </a:lnTo>
                    <a:lnTo>
                      <a:pt x="1170" y="845"/>
                    </a:lnTo>
                    <a:lnTo>
                      <a:pt x="1170" y="843"/>
                    </a:lnTo>
                    <a:lnTo>
                      <a:pt x="1170" y="843"/>
                    </a:lnTo>
                    <a:lnTo>
                      <a:pt x="1170" y="843"/>
                    </a:lnTo>
                    <a:lnTo>
                      <a:pt x="1170" y="843"/>
                    </a:lnTo>
                    <a:close/>
                    <a:moveTo>
                      <a:pt x="1166" y="826"/>
                    </a:moveTo>
                    <a:lnTo>
                      <a:pt x="1164" y="824"/>
                    </a:lnTo>
                    <a:lnTo>
                      <a:pt x="1166" y="822"/>
                    </a:lnTo>
                    <a:lnTo>
                      <a:pt x="1168" y="824"/>
                    </a:lnTo>
                    <a:lnTo>
                      <a:pt x="1168" y="826"/>
                    </a:lnTo>
                    <a:lnTo>
                      <a:pt x="1166" y="826"/>
                    </a:lnTo>
                    <a:lnTo>
                      <a:pt x="1166" y="826"/>
                    </a:lnTo>
                    <a:lnTo>
                      <a:pt x="1166" y="826"/>
                    </a:lnTo>
                    <a:lnTo>
                      <a:pt x="1166" y="826"/>
                    </a:lnTo>
                    <a:close/>
                    <a:moveTo>
                      <a:pt x="1161" y="815"/>
                    </a:moveTo>
                    <a:lnTo>
                      <a:pt x="1163" y="812"/>
                    </a:lnTo>
                    <a:lnTo>
                      <a:pt x="1166" y="812"/>
                    </a:lnTo>
                    <a:lnTo>
                      <a:pt x="1166" y="812"/>
                    </a:lnTo>
                    <a:lnTo>
                      <a:pt x="1164" y="815"/>
                    </a:lnTo>
                    <a:lnTo>
                      <a:pt x="1163" y="815"/>
                    </a:lnTo>
                    <a:lnTo>
                      <a:pt x="1161" y="815"/>
                    </a:lnTo>
                    <a:lnTo>
                      <a:pt x="1161" y="815"/>
                    </a:lnTo>
                    <a:lnTo>
                      <a:pt x="1161" y="815"/>
                    </a:lnTo>
                    <a:lnTo>
                      <a:pt x="1161" y="815"/>
                    </a:lnTo>
                    <a:close/>
                    <a:moveTo>
                      <a:pt x="1133" y="560"/>
                    </a:moveTo>
                    <a:lnTo>
                      <a:pt x="1133" y="556"/>
                    </a:lnTo>
                    <a:lnTo>
                      <a:pt x="1135" y="556"/>
                    </a:lnTo>
                    <a:lnTo>
                      <a:pt x="1135" y="560"/>
                    </a:lnTo>
                    <a:lnTo>
                      <a:pt x="1133" y="560"/>
                    </a:lnTo>
                    <a:lnTo>
                      <a:pt x="1133" y="560"/>
                    </a:lnTo>
                    <a:lnTo>
                      <a:pt x="1133" y="560"/>
                    </a:lnTo>
                    <a:lnTo>
                      <a:pt x="1133" y="560"/>
                    </a:lnTo>
                    <a:close/>
                    <a:moveTo>
                      <a:pt x="1138" y="561"/>
                    </a:moveTo>
                    <a:lnTo>
                      <a:pt x="1138" y="560"/>
                    </a:lnTo>
                    <a:lnTo>
                      <a:pt x="1138" y="556"/>
                    </a:lnTo>
                    <a:lnTo>
                      <a:pt x="1140" y="556"/>
                    </a:lnTo>
                    <a:lnTo>
                      <a:pt x="1142" y="560"/>
                    </a:lnTo>
                    <a:lnTo>
                      <a:pt x="1140" y="561"/>
                    </a:lnTo>
                    <a:lnTo>
                      <a:pt x="1138" y="561"/>
                    </a:lnTo>
                    <a:lnTo>
                      <a:pt x="1138" y="561"/>
                    </a:lnTo>
                    <a:lnTo>
                      <a:pt x="1138" y="561"/>
                    </a:lnTo>
                    <a:lnTo>
                      <a:pt x="1138" y="561"/>
                    </a:lnTo>
                    <a:close/>
                    <a:moveTo>
                      <a:pt x="1133" y="570"/>
                    </a:moveTo>
                    <a:lnTo>
                      <a:pt x="1131" y="568"/>
                    </a:lnTo>
                    <a:lnTo>
                      <a:pt x="1131" y="566"/>
                    </a:lnTo>
                    <a:lnTo>
                      <a:pt x="1131" y="565"/>
                    </a:lnTo>
                    <a:lnTo>
                      <a:pt x="1133" y="561"/>
                    </a:lnTo>
                    <a:lnTo>
                      <a:pt x="1135" y="565"/>
                    </a:lnTo>
                    <a:lnTo>
                      <a:pt x="1137" y="565"/>
                    </a:lnTo>
                    <a:lnTo>
                      <a:pt x="1138" y="565"/>
                    </a:lnTo>
                    <a:lnTo>
                      <a:pt x="1135" y="566"/>
                    </a:lnTo>
                    <a:lnTo>
                      <a:pt x="1133" y="570"/>
                    </a:lnTo>
                    <a:lnTo>
                      <a:pt x="1133" y="570"/>
                    </a:lnTo>
                    <a:lnTo>
                      <a:pt x="1133" y="570"/>
                    </a:lnTo>
                    <a:lnTo>
                      <a:pt x="1133" y="570"/>
                    </a:lnTo>
                    <a:lnTo>
                      <a:pt x="1133" y="570"/>
                    </a:lnTo>
                    <a:close/>
                    <a:moveTo>
                      <a:pt x="1184" y="646"/>
                    </a:moveTo>
                    <a:lnTo>
                      <a:pt x="1185" y="646"/>
                    </a:lnTo>
                    <a:lnTo>
                      <a:pt x="1189" y="646"/>
                    </a:lnTo>
                    <a:lnTo>
                      <a:pt x="1187" y="646"/>
                    </a:lnTo>
                    <a:lnTo>
                      <a:pt x="1185" y="646"/>
                    </a:lnTo>
                    <a:lnTo>
                      <a:pt x="1184" y="646"/>
                    </a:lnTo>
                    <a:lnTo>
                      <a:pt x="1184" y="646"/>
                    </a:lnTo>
                    <a:lnTo>
                      <a:pt x="1184" y="646"/>
                    </a:lnTo>
                    <a:lnTo>
                      <a:pt x="1184" y="646"/>
                    </a:lnTo>
                    <a:close/>
                    <a:moveTo>
                      <a:pt x="1178" y="646"/>
                    </a:moveTo>
                    <a:lnTo>
                      <a:pt x="1178" y="643"/>
                    </a:lnTo>
                    <a:lnTo>
                      <a:pt x="1182" y="643"/>
                    </a:lnTo>
                    <a:lnTo>
                      <a:pt x="1182" y="643"/>
                    </a:lnTo>
                    <a:lnTo>
                      <a:pt x="1184" y="643"/>
                    </a:lnTo>
                    <a:lnTo>
                      <a:pt x="1182" y="646"/>
                    </a:lnTo>
                    <a:lnTo>
                      <a:pt x="1178" y="646"/>
                    </a:lnTo>
                    <a:lnTo>
                      <a:pt x="1178" y="646"/>
                    </a:lnTo>
                    <a:lnTo>
                      <a:pt x="1178" y="646"/>
                    </a:lnTo>
                    <a:lnTo>
                      <a:pt x="1178" y="646"/>
                    </a:lnTo>
                    <a:lnTo>
                      <a:pt x="1178" y="646"/>
                    </a:lnTo>
                    <a:close/>
                    <a:moveTo>
                      <a:pt x="1168" y="681"/>
                    </a:moveTo>
                    <a:lnTo>
                      <a:pt x="1170" y="683"/>
                    </a:lnTo>
                    <a:lnTo>
                      <a:pt x="1173" y="681"/>
                    </a:lnTo>
                    <a:lnTo>
                      <a:pt x="1170" y="681"/>
                    </a:lnTo>
                    <a:lnTo>
                      <a:pt x="1168" y="681"/>
                    </a:lnTo>
                    <a:lnTo>
                      <a:pt x="1168" y="681"/>
                    </a:lnTo>
                    <a:lnTo>
                      <a:pt x="1168" y="681"/>
                    </a:lnTo>
                    <a:lnTo>
                      <a:pt x="1168" y="681"/>
                    </a:lnTo>
                    <a:close/>
                    <a:moveTo>
                      <a:pt x="1182" y="697"/>
                    </a:moveTo>
                    <a:lnTo>
                      <a:pt x="1185" y="699"/>
                    </a:lnTo>
                    <a:lnTo>
                      <a:pt x="1187" y="697"/>
                    </a:lnTo>
                    <a:lnTo>
                      <a:pt x="1185" y="697"/>
                    </a:lnTo>
                    <a:lnTo>
                      <a:pt x="1184" y="697"/>
                    </a:lnTo>
                    <a:lnTo>
                      <a:pt x="1184" y="697"/>
                    </a:lnTo>
                    <a:lnTo>
                      <a:pt x="1182" y="697"/>
                    </a:lnTo>
                    <a:lnTo>
                      <a:pt x="1182" y="697"/>
                    </a:lnTo>
                    <a:lnTo>
                      <a:pt x="1182" y="697"/>
                    </a:lnTo>
                    <a:lnTo>
                      <a:pt x="1182" y="697"/>
                    </a:lnTo>
                    <a:close/>
                    <a:moveTo>
                      <a:pt x="1210" y="721"/>
                    </a:moveTo>
                    <a:lnTo>
                      <a:pt x="1210" y="720"/>
                    </a:lnTo>
                    <a:lnTo>
                      <a:pt x="1210" y="718"/>
                    </a:lnTo>
                    <a:lnTo>
                      <a:pt x="1211" y="720"/>
                    </a:lnTo>
                    <a:lnTo>
                      <a:pt x="1211" y="721"/>
                    </a:lnTo>
                    <a:lnTo>
                      <a:pt x="1210" y="721"/>
                    </a:lnTo>
                    <a:lnTo>
                      <a:pt x="1210" y="721"/>
                    </a:lnTo>
                    <a:lnTo>
                      <a:pt x="1210" y="721"/>
                    </a:lnTo>
                    <a:lnTo>
                      <a:pt x="1210" y="721"/>
                    </a:lnTo>
                    <a:lnTo>
                      <a:pt x="1210" y="721"/>
                    </a:lnTo>
                    <a:close/>
                    <a:moveTo>
                      <a:pt x="1220" y="739"/>
                    </a:moveTo>
                    <a:lnTo>
                      <a:pt x="1220" y="735"/>
                    </a:lnTo>
                    <a:lnTo>
                      <a:pt x="1224" y="733"/>
                    </a:lnTo>
                    <a:lnTo>
                      <a:pt x="1227" y="733"/>
                    </a:lnTo>
                    <a:lnTo>
                      <a:pt x="1229" y="733"/>
                    </a:lnTo>
                    <a:lnTo>
                      <a:pt x="1224" y="737"/>
                    </a:lnTo>
                    <a:lnTo>
                      <a:pt x="1224" y="739"/>
                    </a:lnTo>
                    <a:lnTo>
                      <a:pt x="1224" y="739"/>
                    </a:lnTo>
                    <a:lnTo>
                      <a:pt x="1220" y="739"/>
                    </a:lnTo>
                    <a:lnTo>
                      <a:pt x="1220" y="739"/>
                    </a:lnTo>
                    <a:lnTo>
                      <a:pt x="1220" y="739"/>
                    </a:lnTo>
                    <a:lnTo>
                      <a:pt x="1220" y="739"/>
                    </a:lnTo>
                    <a:close/>
                    <a:moveTo>
                      <a:pt x="1128" y="373"/>
                    </a:moveTo>
                    <a:lnTo>
                      <a:pt x="1128" y="368"/>
                    </a:lnTo>
                    <a:lnTo>
                      <a:pt x="1128" y="368"/>
                    </a:lnTo>
                    <a:lnTo>
                      <a:pt x="1131" y="365"/>
                    </a:lnTo>
                    <a:lnTo>
                      <a:pt x="1138" y="360"/>
                    </a:lnTo>
                    <a:lnTo>
                      <a:pt x="1142" y="360"/>
                    </a:lnTo>
                    <a:lnTo>
                      <a:pt x="1140" y="365"/>
                    </a:lnTo>
                    <a:lnTo>
                      <a:pt x="1135" y="368"/>
                    </a:lnTo>
                    <a:lnTo>
                      <a:pt x="1133" y="370"/>
                    </a:lnTo>
                    <a:lnTo>
                      <a:pt x="1135" y="372"/>
                    </a:lnTo>
                    <a:lnTo>
                      <a:pt x="1135" y="373"/>
                    </a:lnTo>
                    <a:lnTo>
                      <a:pt x="1133" y="373"/>
                    </a:lnTo>
                    <a:lnTo>
                      <a:pt x="1131" y="370"/>
                    </a:lnTo>
                    <a:lnTo>
                      <a:pt x="1130" y="372"/>
                    </a:lnTo>
                    <a:lnTo>
                      <a:pt x="1128" y="373"/>
                    </a:lnTo>
                    <a:lnTo>
                      <a:pt x="1128" y="373"/>
                    </a:lnTo>
                    <a:lnTo>
                      <a:pt x="1128" y="373"/>
                    </a:lnTo>
                    <a:lnTo>
                      <a:pt x="1128" y="373"/>
                    </a:lnTo>
                    <a:lnTo>
                      <a:pt x="1128" y="373"/>
                    </a:lnTo>
                    <a:close/>
                    <a:moveTo>
                      <a:pt x="1111" y="358"/>
                    </a:moveTo>
                    <a:lnTo>
                      <a:pt x="1111" y="358"/>
                    </a:lnTo>
                    <a:lnTo>
                      <a:pt x="1112" y="360"/>
                    </a:lnTo>
                    <a:lnTo>
                      <a:pt x="1114" y="360"/>
                    </a:lnTo>
                    <a:lnTo>
                      <a:pt x="1116" y="358"/>
                    </a:lnTo>
                    <a:lnTo>
                      <a:pt x="1114" y="356"/>
                    </a:lnTo>
                    <a:lnTo>
                      <a:pt x="1111" y="358"/>
                    </a:lnTo>
                    <a:lnTo>
                      <a:pt x="1111" y="358"/>
                    </a:lnTo>
                    <a:lnTo>
                      <a:pt x="1111" y="358"/>
                    </a:lnTo>
                    <a:lnTo>
                      <a:pt x="1111" y="358"/>
                    </a:lnTo>
                    <a:close/>
                    <a:moveTo>
                      <a:pt x="1020" y="318"/>
                    </a:moveTo>
                    <a:lnTo>
                      <a:pt x="1015" y="314"/>
                    </a:lnTo>
                    <a:lnTo>
                      <a:pt x="1015" y="311"/>
                    </a:lnTo>
                    <a:lnTo>
                      <a:pt x="1015" y="306"/>
                    </a:lnTo>
                    <a:lnTo>
                      <a:pt x="1013" y="304"/>
                    </a:lnTo>
                    <a:lnTo>
                      <a:pt x="1013" y="300"/>
                    </a:lnTo>
                    <a:lnTo>
                      <a:pt x="1013" y="299"/>
                    </a:lnTo>
                    <a:lnTo>
                      <a:pt x="1017" y="297"/>
                    </a:lnTo>
                    <a:lnTo>
                      <a:pt x="1020" y="300"/>
                    </a:lnTo>
                    <a:lnTo>
                      <a:pt x="1024" y="304"/>
                    </a:lnTo>
                    <a:lnTo>
                      <a:pt x="1020" y="309"/>
                    </a:lnTo>
                    <a:lnTo>
                      <a:pt x="1020" y="311"/>
                    </a:lnTo>
                    <a:lnTo>
                      <a:pt x="1020" y="313"/>
                    </a:lnTo>
                    <a:lnTo>
                      <a:pt x="1020" y="318"/>
                    </a:lnTo>
                    <a:lnTo>
                      <a:pt x="1020" y="318"/>
                    </a:lnTo>
                    <a:lnTo>
                      <a:pt x="1020" y="318"/>
                    </a:lnTo>
                    <a:lnTo>
                      <a:pt x="1020" y="318"/>
                    </a:lnTo>
                    <a:lnTo>
                      <a:pt x="1020" y="318"/>
                    </a:lnTo>
                    <a:close/>
                    <a:moveTo>
                      <a:pt x="1018" y="127"/>
                    </a:moveTo>
                    <a:lnTo>
                      <a:pt x="1020" y="123"/>
                    </a:lnTo>
                    <a:lnTo>
                      <a:pt x="1024" y="118"/>
                    </a:lnTo>
                    <a:lnTo>
                      <a:pt x="1024" y="114"/>
                    </a:lnTo>
                    <a:lnTo>
                      <a:pt x="1029" y="113"/>
                    </a:lnTo>
                    <a:lnTo>
                      <a:pt x="1032" y="109"/>
                    </a:lnTo>
                    <a:lnTo>
                      <a:pt x="1029" y="106"/>
                    </a:lnTo>
                    <a:lnTo>
                      <a:pt x="1025" y="106"/>
                    </a:lnTo>
                    <a:lnTo>
                      <a:pt x="1024" y="106"/>
                    </a:lnTo>
                    <a:lnTo>
                      <a:pt x="1024" y="102"/>
                    </a:lnTo>
                    <a:lnTo>
                      <a:pt x="1024" y="102"/>
                    </a:lnTo>
                    <a:lnTo>
                      <a:pt x="1020" y="106"/>
                    </a:lnTo>
                    <a:lnTo>
                      <a:pt x="1015" y="107"/>
                    </a:lnTo>
                    <a:lnTo>
                      <a:pt x="1013" y="109"/>
                    </a:lnTo>
                    <a:lnTo>
                      <a:pt x="1012" y="113"/>
                    </a:lnTo>
                    <a:lnTo>
                      <a:pt x="1012" y="113"/>
                    </a:lnTo>
                    <a:lnTo>
                      <a:pt x="1015" y="114"/>
                    </a:lnTo>
                    <a:lnTo>
                      <a:pt x="1018" y="113"/>
                    </a:lnTo>
                    <a:lnTo>
                      <a:pt x="1018" y="118"/>
                    </a:lnTo>
                    <a:lnTo>
                      <a:pt x="1015" y="121"/>
                    </a:lnTo>
                    <a:lnTo>
                      <a:pt x="1015" y="123"/>
                    </a:lnTo>
                    <a:lnTo>
                      <a:pt x="1017" y="123"/>
                    </a:lnTo>
                    <a:lnTo>
                      <a:pt x="1018" y="127"/>
                    </a:lnTo>
                    <a:lnTo>
                      <a:pt x="1018" y="127"/>
                    </a:lnTo>
                    <a:lnTo>
                      <a:pt x="1018" y="127"/>
                    </a:lnTo>
                    <a:lnTo>
                      <a:pt x="1018" y="127"/>
                    </a:lnTo>
                    <a:close/>
                    <a:moveTo>
                      <a:pt x="975" y="231"/>
                    </a:moveTo>
                    <a:lnTo>
                      <a:pt x="975" y="227"/>
                    </a:lnTo>
                    <a:lnTo>
                      <a:pt x="975" y="224"/>
                    </a:lnTo>
                    <a:lnTo>
                      <a:pt x="975" y="222"/>
                    </a:lnTo>
                    <a:lnTo>
                      <a:pt x="975" y="217"/>
                    </a:lnTo>
                    <a:lnTo>
                      <a:pt x="970" y="215"/>
                    </a:lnTo>
                    <a:lnTo>
                      <a:pt x="973" y="214"/>
                    </a:lnTo>
                    <a:lnTo>
                      <a:pt x="973" y="210"/>
                    </a:lnTo>
                    <a:lnTo>
                      <a:pt x="979" y="212"/>
                    </a:lnTo>
                    <a:lnTo>
                      <a:pt x="980" y="214"/>
                    </a:lnTo>
                    <a:lnTo>
                      <a:pt x="982" y="215"/>
                    </a:lnTo>
                    <a:lnTo>
                      <a:pt x="982" y="212"/>
                    </a:lnTo>
                    <a:lnTo>
                      <a:pt x="979" y="208"/>
                    </a:lnTo>
                    <a:lnTo>
                      <a:pt x="975" y="203"/>
                    </a:lnTo>
                    <a:lnTo>
                      <a:pt x="975" y="201"/>
                    </a:lnTo>
                    <a:lnTo>
                      <a:pt x="979" y="201"/>
                    </a:lnTo>
                    <a:lnTo>
                      <a:pt x="975" y="200"/>
                    </a:lnTo>
                    <a:lnTo>
                      <a:pt x="979" y="196"/>
                    </a:lnTo>
                    <a:lnTo>
                      <a:pt x="979" y="191"/>
                    </a:lnTo>
                    <a:lnTo>
                      <a:pt x="980" y="186"/>
                    </a:lnTo>
                    <a:lnTo>
                      <a:pt x="982" y="186"/>
                    </a:lnTo>
                    <a:lnTo>
                      <a:pt x="985" y="184"/>
                    </a:lnTo>
                    <a:lnTo>
                      <a:pt x="985" y="179"/>
                    </a:lnTo>
                    <a:lnTo>
                      <a:pt x="987" y="177"/>
                    </a:lnTo>
                    <a:lnTo>
                      <a:pt x="992" y="174"/>
                    </a:lnTo>
                    <a:lnTo>
                      <a:pt x="996" y="174"/>
                    </a:lnTo>
                    <a:lnTo>
                      <a:pt x="998" y="179"/>
                    </a:lnTo>
                    <a:lnTo>
                      <a:pt x="1001" y="182"/>
                    </a:lnTo>
                    <a:lnTo>
                      <a:pt x="1001" y="186"/>
                    </a:lnTo>
                    <a:lnTo>
                      <a:pt x="1001" y="187"/>
                    </a:lnTo>
                    <a:lnTo>
                      <a:pt x="1003" y="189"/>
                    </a:lnTo>
                    <a:lnTo>
                      <a:pt x="1003" y="193"/>
                    </a:lnTo>
                    <a:lnTo>
                      <a:pt x="1005" y="194"/>
                    </a:lnTo>
                    <a:lnTo>
                      <a:pt x="1005" y="196"/>
                    </a:lnTo>
                    <a:lnTo>
                      <a:pt x="1006" y="200"/>
                    </a:lnTo>
                    <a:lnTo>
                      <a:pt x="1010" y="200"/>
                    </a:lnTo>
                    <a:lnTo>
                      <a:pt x="1010" y="200"/>
                    </a:lnTo>
                    <a:lnTo>
                      <a:pt x="1012" y="203"/>
                    </a:lnTo>
                    <a:lnTo>
                      <a:pt x="1013" y="210"/>
                    </a:lnTo>
                    <a:lnTo>
                      <a:pt x="1010" y="214"/>
                    </a:lnTo>
                    <a:lnTo>
                      <a:pt x="1008" y="215"/>
                    </a:lnTo>
                    <a:lnTo>
                      <a:pt x="1005" y="215"/>
                    </a:lnTo>
                    <a:lnTo>
                      <a:pt x="1003" y="215"/>
                    </a:lnTo>
                    <a:lnTo>
                      <a:pt x="1005" y="217"/>
                    </a:lnTo>
                    <a:lnTo>
                      <a:pt x="1006" y="217"/>
                    </a:lnTo>
                    <a:lnTo>
                      <a:pt x="1006" y="224"/>
                    </a:lnTo>
                    <a:lnTo>
                      <a:pt x="1006" y="227"/>
                    </a:lnTo>
                    <a:lnTo>
                      <a:pt x="1001" y="231"/>
                    </a:lnTo>
                    <a:lnTo>
                      <a:pt x="998" y="231"/>
                    </a:lnTo>
                    <a:lnTo>
                      <a:pt x="998" y="231"/>
                    </a:lnTo>
                    <a:lnTo>
                      <a:pt x="998" y="227"/>
                    </a:lnTo>
                    <a:lnTo>
                      <a:pt x="996" y="227"/>
                    </a:lnTo>
                    <a:lnTo>
                      <a:pt x="992" y="231"/>
                    </a:lnTo>
                    <a:lnTo>
                      <a:pt x="989" y="227"/>
                    </a:lnTo>
                    <a:lnTo>
                      <a:pt x="984" y="231"/>
                    </a:lnTo>
                    <a:lnTo>
                      <a:pt x="980" y="231"/>
                    </a:lnTo>
                    <a:lnTo>
                      <a:pt x="980" y="227"/>
                    </a:lnTo>
                    <a:lnTo>
                      <a:pt x="979" y="227"/>
                    </a:lnTo>
                    <a:lnTo>
                      <a:pt x="979" y="227"/>
                    </a:lnTo>
                    <a:lnTo>
                      <a:pt x="975" y="231"/>
                    </a:lnTo>
                    <a:lnTo>
                      <a:pt x="975" y="231"/>
                    </a:lnTo>
                    <a:lnTo>
                      <a:pt x="975" y="231"/>
                    </a:lnTo>
                    <a:lnTo>
                      <a:pt x="975" y="231"/>
                    </a:lnTo>
                    <a:close/>
                    <a:moveTo>
                      <a:pt x="1013" y="224"/>
                    </a:moveTo>
                    <a:lnTo>
                      <a:pt x="1015" y="224"/>
                    </a:lnTo>
                    <a:lnTo>
                      <a:pt x="1015" y="222"/>
                    </a:lnTo>
                    <a:lnTo>
                      <a:pt x="1015" y="215"/>
                    </a:lnTo>
                    <a:lnTo>
                      <a:pt x="1013" y="215"/>
                    </a:lnTo>
                    <a:lnTo>
                      <a:pt x="1012" y="219"/>
                    </a:lnTo>
                    <a:lnTo>
                      <a:pt x="1012" y="222"/>
                    </a:lnTo>
                    <a:lnTo>
                      <a:pt x="1013" y="224"/>
                    </a:lnTo>
                    <a:lnTo>
                      <a:pt x="1013" y="224"/>
                    </a:lnTo>
                    <a:lnTo>
                      <a:pt x="1013" y="224"/>
                    </a:lnTo>
                    <a:lnTo>
                      <a:pt x="1013" y="224"/>
                    </a:lnTo>
                    <a:close/>
                    <a:moveTo>
                      <a:pt x="1025" y="276"/>
                    </a:moveTo>
                    <a:lnTo>
                      <a:pt x="1025" y="278"/>
                    </a:lnTo>
                    <a:lnTo>
                      <a:pt x="1029" y="281"/>
                    </a:lnTo>
                    <a:lnTo>
                      <a:pt x="1032" y="281"/>
                    </a:lnTo>
                    <a:lnTo>
                      <a:pt x="1036" y="281"/>
                    </a:lnTo>
                    <a:lnTo>
                      <a:pt x="1039" y="274"/>
                    </a:lnTo>
                    <a:lnTo>
                      <a:pt x="1039" y="273"/>
                    </a:lnTo>
                    <a:lnTo>
                      <a:pt x="1038" y="271"/>
                    </a:lnTo>
                    <a:lnTo>
                      <a:pt x="1039" y="269"/>
                    </a:lnTo>
                    <a:lnTo>
                      <a:pt x="1038" y="267"/>
                    </a:lnTo>
                    <a:lnTo>
                      <a:pt x="1034" y="267"/>
                    </a:lnTo>
                    <a:lnTo>
                      <a:pt x="1032" y="262"/>
                    </a:lnTo>
                    <a:lnTo>
                      <a:pt x="1029" y="262"/>
                    </a:lnTo>
                    <a:lnTo>
                      <a:pt x="1025" y="266"/>
                    </a:lnTo>
                    <a:lnTo>
                      <a:pt x="1025" y="269"/>
                    </a:lnTo>
                    <a:lnTo>
                      <a:pt x="1024" y="273"/>
                    </a:lnTo>
                    <a:lnTo>
                      <a:pt x="1025" y="276"/>
                    </a:lnTo>
                    <a:lnTo>
                      <a:pt x="1025" y="276"/>
                    </a:lnTo>
                    <a:lnTo>
                      <a:pt x="1025" y="276"/>
                    </a:lnTo>
                    <a:lnTo>
                      <a:pt x="1025" y="276"/>
                    </a:lnTo>
                    <a:close/>
                    <a:moveTo>
                      <a:pt x="1020" y="278"/>
                    </a:moveTo>
                    <a:lnTo>
                      <a:pt x="1020" y="278"/>
                    </a:lnTo>
                    <a:lnTo>
                      <a:pt x="1020" y="281"/>
                    </a:lnTo>
                    <a:lnTo>
                      <a:pt x="1024" y="283"/>
                    </a:lnTo>
                    <a:lnTo>
                      <a:pt x="1024" y="281"/>
                    </a:lnTo>
                    <a:lnTo>
                      <a:pt x="1024" y="281"/>
                    </a:lnTo>
                    <a:lnTo>
                      <a:pt x="1024" y="278"/>
                    </a:lnTo>
                    <a:lnTo>
                      <a:pt x="1024" y="278"/>
                    </a:lnTo>
                    <a:lnTo>
                      <a:pt x="1020" y="278"/>
                    </a:lnTo>
                    <a:lnTo>
                      <a:pt x="1020" y="278"/>
                    </a:lnTo>
                    <a:lnTo>
                      <a:pt x="1020" y="278"/>
                    </a:lnTo>
                    <a:lnTo>
                      <a:pt x="1020" y="278"/>
                    </a:lnTo>
                    <a:close/>
                    <a:moveTo>
                      <a:pt x="970" y="250"/>
                    </a:moveTo>
                    <a:lnTo>
                      <a:pt x="970" y="247"/>
                    </a:lnTo>
                    <a:lnTo>
                      <a:pt x="973" y="241"/>
                    </a:lnTo>
                    <a:lnTo>
                      <a:pt x="975" y="238"/>
                    </a:lnTo>
                    <a:lnTo>
                      <a:pt x="979" y="238"/>
                    </a:lnTo>
                    <a:lnTo>
                      <a:pt x="980" y="238"/>
                    </a:lnTo>
                    <a:lnTo>
                      <a:pt x="984" y="238"/>
                    </a:lnTo>
                    <a:lnTo>
                      <a:pt x="985" y="238"/>
                    </a:lnTo>
                    <a:lnTo>
                      <a:pt x="989" y="238"/>
                    </a:lnTo>
                    <a:lnTo>
                      <a:pt x="989" y="240"/>
                    </a:lnTo>
                    <a:lnTo>
                      <a:pt x="992" y="241"/>
                    </a:lnTo>
                    <a:lnTo>
                      <a:pt x="992" y="240"/>
                    </a:lnTo>
                    <a:lnTo>
                      <a:pt x="996" y="241"/>
                    </a:lnTo>
                    <a:lnTo>
                      <a:pt x="998" y="241"/>
                    </a:lnTo>
                    <a:lnTo>
                      <a:pt x="1001" y="247"/>
                    </a:lnTo>
                    <a:lnTo>
                      <a:pt x="1003" y="247"/>
                    </a:lnTo>
                    <a:lnTo>
                      <a:pt x="1001" y="248"/>
                    </a:lnTo>
                    <a:lnTo>
                      <a:pt x="1003" y="250"/>
                    </a:lnTo>
                    <a:lnTo>
                      <a:pt x="1005" y="250"/>
                    </a:lnTo>
                    <a:lnTo>
                      <a:pt x="1008" y="248"/>
                    </a:lnTo>
                    <a:lnTo>
                      <a:pt x="1010" y="250"/>
                    </a:lnTo>
                    <a:lnTo>
                      <a:pt x="1012" y="254"/>
                    </a:lnTo>
                    <a:lnTo>
                      <a:pt x="1012" y="255"/>
                    </a:lnTo>
                    <a:lnTo>
                      <a:pt x="1013" y="255"/>
                    </a:lnTo>
                    <a:lnTo>
                      <a:pt x="1012" y="259"/>
                    </a:lnTo>
                    <a:lnTo>
                      <a:pt x="1006" y="259"/>
                    </a:lnTo>
                    <a:lnTo>
                      <a:pt x="1003" y="260"/>
                    </a:lnTo>
                    <a:lnTo>
                      <a:pt x="1001" y="262"/>
                    </a:lnTo>
                    <a:lnTo>
                      <a:pt x="996" y="259"/>
                    </a:lnTo>
                    <a:lnTo>
                      <a:pt x="991" y="259"/>
                    </a:lnTo>
                    <a:lnTo>
                      <a:pt x="985" y="255"/>
                    </a:lnTo>
                    <a:lnTo>
                      <a:pt x="982" y="255"/>
                    </a:lnTo>
                    <a:lnTo>
                      <a:pt x="979" y="255"/>
                    </a:lnTo>
                    <a:lnTo>
                      <a:pt x="979" y="250"/>
                    </a:lnTo>
                    <a:lnTo>
                      <a:pt x="975" y="250"/>
                    </a:lnTo>
                    <a:lnTo>
                      <a:pt x="970" y="250"/>
                    </a:lnTo>
                    <a:lnTo>
                      <a:pt x="970" y="250"/>
                    </a:lnTo>
                    <a:lnTo>
                      <a:pt x="970" y="250"/>
                    </a:lnTo>
                    <a:lnTo>
                      <a:pt x="970" y="250"/>
                    </a:lnTo>
                    <a:close/>
                    <a:moveTo>
                      <a:pt x="930" y="194"/>
                    </a:moveTo>
                    <a:lnTo>
                      <a:pt x="930" y="193"/>
                    </a:lnTo>
                    <a:lnTo>
                      <a:pt x="932" y="193"/>
                    </a:lnTo>
                    <a:lnTo>
                      <a:pt x="933" y="193"/>
                    </a:lnTo>
                    <a:lnTo>
                      <a:pt x="932" y="196"/>
                    </a:lnTo>
                    <a:lnTo>
                      <a:pt x="930" y="196"/>
                    </a:lnTo>
                    <a:lnTo>
                      <a:pt x="930" y="194"/>
                    </a:lnTo>
                    <a:lnTo>
                      <a:pt x="930" y="194"/>
                    </a:lnTo>
                    <a:lnTo>
                      <a:pt x="930" y="194"/>
                    </a:lnTo>
                    <a:lnTo>
                      <a:pt x="930" y="194"/>
                    </a:lnTo>
                    <a:close/>
                    <a:moveTo>
                      <a:pt x="932" y="214"/>
                    </a:moveTo>
                    <a:lnTo>
                      <a:pt x="933" y="219"/>
                    </a:lnTo>
                    <a:lnTo>
                      <a:pt x="937" y="222"/>
                    </a:lnTo>
                    <a:lnTo>
                      <a:pt x="939" y="222"/>
                    </a:lnTo>
                    <a:lnTo>
                      <a:pt x="942" y="222"/>
                    </a:lnTo>
                    <a:lnTo>
                      <a:pt x="944" y="224"/>
                    </a:lnTo>
                    <a:lnTo>
                      <a:pt x="946" y="224"/>
                    </a:lnTo>
                    <a:lnTo>
                      <a:pt x="951" y="219"/>
                    </a:lnTo>
                    <a:lnTo>
                      <a:pt x="951" y="219"/>
                    </a:lnTo>
                    <a:lnTo>
                      <a:pt x="952" y="217"/>
                    </a:lnTo>
                    <a:lnTo>
                      <a:pt x="956" y="212"/>
                    </a:lnTo>
                    <a:lnTo>
                      <a:pt x="956" y="208"/>
                    </a:lnTo>
                    <a:lnTo>
                      <a:pt x="958" y="201"/>
                    </a:lnTo>
                    <a:lnTo>
                      <a:pt x="959" y="200"/>
                    </a:lnTo>
                    <a:lnTo>
                      <a:pt x="958" y="196"/>
                    </a:lnTo>
                    <a:lnTo>
                      <a:pt x="958" y="196"/>
                    </a:lnTo>
                    <a:lnTo>
                      <a:pt x="959" y="194"/>
                    </a:lnTo>
                    <a:lnTo>
                      <a:pt x="963" y="189"/>
                    </a:lnTo>
                    <a:lnTo>
                      <a:pt x="965" y="189"/>
                    </a:lnTo>
                    <a:lnTo>
                      <a:pt x="968" y="186"/>
                    </a:lnTo>
                    <a:lnTo>
                      <a:pt x="970" y="182"/>
                    </a:lnTo>
                    <a:lnTo>
                      <a:pt x="970" y="179"/>
                    </a:lnTo>
                    <a:lnTo>
                      <a:pt x="970" y="177"/>
                    </a:lnTo>
                    <a:lnTo>
                      <a:pt x="975" y="174"/>
                    </a:lnTo>
                    <a:lnTo>
                      <a:pt x="975" y="172"/>
                    </a:lnTo>
                    <a:lnTo>
                      <a:pt x="973" y="168"/>
                    </a:lnTo>
                    <a:lnTo>
                      <a:pt x="973" y="165"/>
                    </a:lnTo>
                    <a:lnTo>
                      <a:pt x="970" y="165"/>
                    </a:lnTo>
                    <a:lnTo>
                      <a:pt x="968" y="163"/>
                    </a:lnTo>
                    <a:lnTo>
                      <a:pt x="965" y="163"/>
                    </a:lnTo>
                    <a:lnTo>
                      <a:pt x="963" y="160"/>
                    </a:lnTo>
                    <a:lnTo>
                      <a:pt x="965" y="158"/>
                    </a:lnTo>
                    <a:lnTo>
                      <a:pt x="970" y="156"/>
                    </a:lnTo>
                    <a:lnTo>
                      <a:pt x="970" y="154"/>
                    </a:lnTo>
                    <a:lnTo>
                      <a:pt x="968" y="151"/>
                    </a:lnTo>
                    <a:lnTo>
                      <a:pt x="968" y="149"/>
                    </a:lnTo>
                    <a:lnTo>
                      <a:pt x="968" y="144"/>
                    </a:lnTo>
                    <a:lnTo>
                      <a:pt x="965" y="140"/>
                    </a:lnTo>
                    <a:lnTo>
                      <a:pt x="963" y="140"/>
                    </a:lnTo>
                    <a:lnTo>
                      <a:pt x="959" y="144"/>
                    </a:lnTo>
                    <a:lnTo>
                      <a:pt x="954" y="144"/>
                    </a:lnTo>
                    <a:lnTo>
                      <a:pt x="952" y="149"/>
                    </a:lnTo>
                    <a:lnTo>
                      <a:pt x="951" y="149"/>
                    </a:lnTo>
                    <a:lnTo>
                      <a:pt x="947" y="149"/>
                    </a:lnTo>
                    <a:lnTo>
                      <a:pt x="947" y="146"/>
                    </a:lnTo>
                    <a:lnTo>
                      <a:pt x="951" y="144"/>
                    </a:lnTo>
                    <a:lnTo>
                      <a:pt x="952" y="144"/>
                    </a:lnTo>
                    <a:lnTo>
                      <a:pt x="952" y="137"/>
                    </a:lnTo>
                    <a:lnTo>
                      <a:pt x="954" y="132"/>
                    </a:lnTo>
                    <a:lnTo>
                      <a:pt x="952" y="128"/>
                    </a:lnTo>
                    <a:lnTo>
                      <a:pt x="951" y="127"/>
                    </a:lnTo>
                    <a:lnTo>
                      <a:pt x="951" y="123"/>
                    </a:lnTo>
                    <a:lnTo>
                      <a:pt x="947" y="121"/>
                    </a:lnTo>
                    <a:lnTo>
                      <a:pt x="944" y="121"/>
                    </a:lnTo>
                    <a:lnTo>
                      <a:pt x="939" y="121"/>
                    </a:lnTo>
                    <a:lnTo>
                      <a:pt x="935" y="125"/>
                    </a:lnTo>
                    <a:lnTo>
                      <a:pt x="932" y="123"/>
                    </a:lnTo>
                    <a:lnTo>
                      <a:pt x="932" y="118"/>
                    </a:lnTo>
                    <a:lnTo>
                      <a:pt x="932" y="118"/>
                    </a:lnTo>
                    <a:lnTo>
                      <a:pt x="928" y="121"/>
                    </a:lnTo>
                    <a:lnTo>
                      <a:pt x="928" y="123"/>
                    </a:lnTo>
                    <a:lnTo>
                      <a:pt x="925" y="125"/>
                    </a:lnTo>
                    <a:lnTo>
                      <a:pt x="921" y="128"/>
                    </a:lnTo>
                    <a:lnTo>
                      <a:pt x="919" y="134"/>
                    </a:lnTo>
                    <a:lnTo>
                      <a:pt x="919" y="137"/>
                    </a:lnTo>
                    <a:lnTo>
                      <a:pt x="921" y="137"/>
                    </a:lnTo>
                    <a:lnTo>
                      <a:pt x="925" y="137"/>
                    </a:lnTo>
                    <a:lnTo>
                      <a:pt x="928" y="135"/>
                    </a:lnTo>
                    <a:lnTo>
                      <a:pt x="928" y="137"/>
                    </a:lnTo>
                    <a:lnTo>
                      <a:pt x="925" y="140"/>
                    </a:lnTo>
                    <a:lnTo>
                      <a:pt x="921" y="144"/>
                    </a:lnTo>
                    <a:lnTo>
                      <a:pt x="916" y="149"/>
                    </a:lnTo>
                    <a:lnTo>
                      <a:pt x="916" y="149"/>
                    </a:lnTo>
                    <a:lnTo>
                      <a:pt x="921" y="146"/>
                    </a:lnTo>
                    <a:lnTo>
                      <a:pt x="928" y="144"/>
                    </a:lnTo>
                    <a:lnTo>
                      <a:pt x="928" y="144"/>
                    </a:lnTo>
                    <a:lnTo>
                      <a:pt x="932" y="140"/>
                    </a:lnTo>
                    <a:lnTo>
                      <a:pt x="933" y="144"/>
                    </a:lnTo>
                    <a:lnTo>
                      <a:pt x="932" y="149"/>
                    </a:lnTo>
                    <a:lnTo>
                      <a:pt x="930" y="149"/>
                    </a:lnTo>
                    <a:lnTo>
                      <a:pt x="925" y="151"/>
                    </a:lnTo>
                    <a:lnTo>
                      <a:pt x="925" y="154"/>
                    </a:lnTo>
                    <a:lnTo>
                      <a:pt x="925" y="156"/>
                    </a:lnTo>
                    <a:lnTo>
                      <a:pt x="930" y="154"/>
                    </a:lnTo>
                    <a:lnTo>
                      <a:pt x="933" y="156"/>
                    </a:lnTo>
                    <a:lnTo>
                      <a:pt x="930" y="160"/>
                    </a:lnTo>
                    <a:lnTo>
                      <a:pt x="925" y="160"/>
                    </a:lnTo>
                    <a:lnTo>
                      <a:pt x="921" y="160"/>
                    </a:lnTo>
                    <a:lnTo>
                      <a:pt x="921" y="163"/>
                    </a:lnTo>
                    <a:lnTo>
                      <a:pt x="925" y="163"/>
                    </a:lnTo>
                    <a:lnTo>
                      <a:pt x="925" y="167"/>
                    </a:lnTo>
                    <a:lnTo>
                      <a:pt x="921" y="172"/>
                    </a:lnTo>
                    <a:lnTo>
                      <a:pt x="919" y="172"/>
                    </a:lnTo>
                    <a:lnTo>
                      <a:pt x="916" y="167"/>
                    </a:lnTo>
                    <a:lnTo>
                      <a:pt x="914" y="165"/>
                    </a:lnTo>
                    <a:lnTo>
                      <a:pt x="913" y="160"/>
                    </a:lnTo>
                    <a:lnTo>
                      <a:pt x="906" y="165"/>
                    </a:lnTo>
                    <a:lnTo>
                      <a:pt x="906" y="167"/>
                    </a:lnTo>
                    <a:lnTo>
                      <a:pt x="900" y="172"/>
                    </a:lnTo>
                    <a:lnTo>
                      <a:pt x="906" y="177"/>
                    </a:lnTo>
                    <a:lnTo>
                      <a:pt x="906" y="179"/>
                    </a:lnTo>
                    <a:lnTo>
                      <a:pt x="907" y="180"/>
                    </a:lnTo>
                    <a:lnTo>
                      <a:pt x="909" y="177"/>
                    </a:lnTo>
                    <a:lnTo>
                      <a:pt x="913" y="177"/>
                    </a:lnTo>
                    <a:lnTo>
                      <a:pt x="916" y="179"/>
                    </a:lnTo>
                    <a:lnTo>
                      <a:pt x="921" y="179"/>
                    </a:lnTo>
                    <a:lnTo>
                      <a:pt x="925" y="180"/>
                    </a:lnTo>
                    <a:lnTo>
                      <a:pt x="928" y="179"/>
                    </a:lnTo>
                    <a:lnTo>
                      <a:pt x="928" y="182"/>
                    </a:lnTo>
                    <a:lnTo>
                      <a:pt x="925" y="182"/>
                    </a:lnTo>
                    <a:lnTo>
                      <a:pt x="925" y="184"/>
                    </a:lnTo>
                    <a:lnTo>
                      <a:pt x="925" y="187"/>
                    </a:lnTo>
                    <a:lnTo>
                      <a:pt x="930" y="187"/>
                    </a:lnTo>
                    <a:lnTo>
                      <a:pt x="933" y="191"/>
                    </a:lnTo>
                    <a:lnTo>
                      <a:pt x="935" y="196"/>
                    </a:lnTo>
                    <a:lnTo>
                      <a:pt x="939" y="196"/>
                    </a:lnTo>
                    <a:lnTo>
                      <a:pt x="940" y="196"/>
                    </a:lnTo>
                    <a:lnTo>
                      <a:pt x="939" y="200"/>
                    </a:lnTo>
                    <a:lnTo>
                      <a:pt x="939" y="203"/>
                    </a:lnTo>
                    <a:lnTo>
                      <a:pt x="932" y="214"/>
                    </a:lnTo>
                    <a:lnTo>
                      <a:pt x="932" y="214"/>
                    </a:lnTo>
                    <a:lnTo>
                      <a:pt x="932" y="214"/>
                    </a:lnTo>
                    <a:lnTo>
                      <a:pt x="932" y="214"/>
                    </a:lnTo>
                    <a:close/>
                    <a:moveTo>
                      <a:pt x="914" y="189"/>
                    </a:moveTo>
                    <a:lnTo>
                      <a:pt x="916" y="186"/>
                    </a:lnTo>
                    <a:lnTo>
                      <a:pt x="919" y="184"/>
                    </a:lnTo>
                    <a:lnTo>
                      <a:pt x="921" y="184"/>
                    </a:lnTo>
                    <a:lnTo>
                      <a:pt x="921" y="184"/>
                    </a:lnTo>
                    <a:lnTo>
                      <a:pt x="921" y="187"/>
                    </a:lnTo>
                    <a:lnTo>
                      <a:pt x="916" y="189"/>
                    </a:lnTo>
                    <a:lnTo>
                      <a:pt x="914" y="189"/>
                    </a:lnTo>
                    <a:lnTo>
                      <a:pt x="914" y="189"/>
                    </a:lnTo>
                    <a:lnTo>
                      <a:pt x="914" y="189"/>
                    </a:lnTo>
                    <a:lnTo>
                      <a:pt x="914" y="189"/>
                    </a:lnTo>
                    <a:close/>
                    <a:moveTo>
                      <a:pt x="907" y="208"/>
                    </a:moveTo>
                    <a:lnTo>
                      <a:pt x="909" y="203"/>
                    </a:lnTo>
                    <a:lnTo>
                      <a:pt x="916" y="203"/>
                    </a:lnTo>
                    <a:lnTo>
                      <a:pt x="919" y="205"/>
                    </a:lnTo>
                    <a:lnTo>
                      <a:pt x="925" y="210"/>
                    </a:lnTo>
                    <a:lnTo>
                      <a:pt x="925" y="214"/>
                    </a:lnTo>
                    <a:lnTo>
                      <a:pt x="925" y="219"/>
                    </a:lnTo>
                    <a:lnTo>
                      <a:pt x="921" y="219"/>
                    </a:lnTo>
                    <a:lnTo>
                      <a:pt x="919" y="219"/>
                    </a:lnTo>
                    <a:lnTo>
                      <a:pt x="916" y="219"/>
                    </a:lnTo>
                    <a:lnTo>
                      <a:pt x="914" y="219"/>
                    </a:lnTo>
                    <a:lnTo>
                      <a:pt x="911" y="215"/>
                    </a:lnTo>
                    <a:lnTo>
                      <a:pt x="907" y="212"/>
                    </a:lnTo>
                    <a:lnTo>
                      <a:pt x="907" y="208"/>
                    </a:lnTo>
                    <a:lnTo>
                      <a:pt x="907" y="208"/>
                    </a:lnTo>
                    <a:lnTo>
                      <a:pt x="907" y="208"/>
                    </a:lnTo>
                    <a:lnTo>
                      <a:pt x="907" y="208"/>
                    </a:lnTo>
                    <a:close/>
                    <a:moveTo>
                      <a:pt x="866" y="236"/>
                    </a:moveTo>
                    <a:lnTo>
                      <a:pt x="867" y="234"/>
                    </a:lnTo>
                    <a:lnTo>
                      <a:pt x="871" y="234"/>
                    </a:lnTo>
                    <a:lnTo>
                      <a:pt x="871" y="236"/>
                    </a:lnTo>
                    <a:lnTo>
                      <a:pt x="867" y="238"/>
                    </a:lnTo>
                    <a:lnTo>
                      <a:pt x="866" y="236"/>
                    </a:lnTo>
                    <a:lnTo>
                      <a:pt x="866" y="236"/>
                    </a:lnTo>
                    <a:lnTo>
                      <a:pt x="866" y="236"/>
                    </a:lnTo>
                    <a:lnTo>
                      <a:pt x="866" y="236"/>
                    </a:lnTo>
                    <a:close/>
                    <a:moveTo>
                      <a:pt x="862" y="231"/>
                    </a:moveTo>
                    <a:lnTo>
                      <a:pt x="860" y="227"/>
                    </a:lnTo>
                    <a:lnTo>
                      <a:pt x="862" y="224"/>
                    </a:lnTo>
                    <a:lnTo>
                      <a:pt x="864" y="219"/>
                    </a:lnTo>
                    <a:lnTo>
                      <a:pt x="864" y="217"/>
                    </a:lnTo>
                    <a:lnTo>
                      <a:pt x="867" y="214"/>
                    </a:lnTo>
                    <a:lnTo>
                      <a:pt x="867" y="212"/>
                    </a:lnTo>
                    <a:lnTo>
                      <a:pt x="869" y="210"/>
                    </a:lnTo>
                    <a:lnTo>
                      <a:pt x="869" y="208"/>
                    </a:lnTo>
                    <a:lnTo>
                      <a:pt x="871" y="203"/>
                    </a:lnTo>
                    <a:lnTo>
                      <a:pt x="871" y="200"/>
                    </a:lnTo>
                    <a:lnTo>
                      <a:pt x="871" y="200"/>
                    </a:lnTo>
                    <a:lnTo>
                      <a:pt x="874" y="200"/>
                    </a:lnTo>
                    <a:lnTo>
                      <a:pt x="874" y="205"/>
                    </a:lnTo>
                    <a:lnTo>
                      <a:pt x="876" y="208"/>
                    </a:lnTo>
                    <a:lnTo>
                      <a:pt x="874" y="214"/>
                    </a:lnTo>
                    <a:lnTo>
                      <a:pt x="874" y="217"/>
                    </a:lnTo>
                    <a:lnTo>
                      <a:pt x="871" y="219"/>
                    </a:lnTo>
                    <a:lnTo>
                      <a:pt x="874" y="222"/>
                    </a:lnTo>
                    <a:lnTo>
                      <a:pt x="871" y="231"/>
                    </a:lnTo>
                    <a:lnTo>
                      <a:pt x="867" y="233"/>
                    </a:lnTo>
                    <a:lnTo>
                      <a:pt x="862" y="231"/>
                    </a:lnTo>
                    <a:lnTo>
                      <a:pt x="862" y="231"/>
                    </a:lnTo>
                    <a:lnTo>
                      <a:pt x="862" y="231"/>
                    </a:lnTo>
                    <a:lnTo>
                      <a:pt x="862" y="231"/>
                    </a:lnTo>
                    <a:close/>
                    <a:moveTo>
                      <a:pt x="824" y="153"/>
                    </a:moveTo>
                    <a:lnTo>
                      <a:pt x="820" y="149"/>
                    </a:lnTo>
                    <a:lnTo>
                      <a:pt x="820" y="146"/>
                    </a:lnTo>
                    <a:lnTo>
                      <a:pt x="824" y="144"/>
                    </a:lnTo>
                    <a:lnTo>
                      <a:pt x="820" y="144"/>
                    </a:lnTo>
                    <a:lnTo>
                      <a:pt x="817" y="144"/>
                    </a:lnTo>
                    <a:lnTo>
                      <a:pt x="815" y="140"/>
                    </a:lnTo>
                    <a:lnTo>
                      <a:pt x="813" y="144"/>
                    </a:lnTo>
                    <a:lnTo>
                      <a:pt x="808" y="144"/>
                    </a:lnTo>
                    <a:lnTo>
                      <a:pt x="805" y="144"/>
                    </a:lnTo>
                    <a:lnTo>
                      <a:pt x="805" y="140"/>
                    </a:lnTo>
                    <a:lnTo>
                      <a:pt x="808" y="137"/>
                    </a:lnTo>
                    <a:lnTo>
                      <a:pt x="810" y="135"/>
                    </a:lnTo>
                    <a:lnTo>
                      <a:pt x="813" y="135"/>
                    </a:lnTo>
                    <a:lnTo>
                      <a:pt x="817" y="135"/>
                    </a:lnTo>
                    <a:lnTo>
                      <a:pt x="826" y="132"/>
                    </a:lnTo>
                    <a:lnTo>
                      <a:pt x="829" y="134"/>
                    </a:lnTo>
                    <a:lnTo>
                      <a:pt x="833" y="135"/>
                    </a:lnTo>
                    <a:lnTo>
                      <a:pt x="834" y="135"/>
                    </a:lnTo>
                    <a:lnTo>
                      <a:pt x="838" y="135"/>
                    </a:lnTo>
                    <a:lnTo>
                      <a:pt x="843" y="132"/>
                    </a:lnTo>
                    <a:lnTo>
                      <a:pt x="846" y="132"/>
                    </a:lnTo>
                    <a:lnTo>
                      <a:pt x="848" y="132"/>
                    </a:lnTo>
                    <a:lnTo>
                      <a:pt x="852" y="130"/>
                    </a:lnTo>
                    <a:lnTo>
                      <a:pt x="853" y="132"/>
                    </a:lnTo>
                    <a:lnTo>
                      <a:pt x="853" y="134"/>
                    </a:lnTo>
                    <a:lnTo>
                      <a:pt x="855" y="137"/>
                    </a:lnTo>
                    <a:lnTo>
                      <a:pt x="855" y="140"/>
                    </a:lnTo>
                    <a:lnTo>
                      <a:pt x="852" y="144"/>
                    </a:lnTo>
                    <a:lnTo>
                      <a:pt x="855" y="149"/>
                    </a:lnTo>
                    <a:lnTo>
                      <a:pt x="852" y="156"/>
                    </a:lnTo>
                    <a:lnTo>
                      <a:pt x="848" y="158"/>
                    </a:lnTo>
                    <a:lnTo>
                      <a:pt x="846" y="160"/>
                    </a:lnTo>
                    <a:lnTo>
                      <a:pt x="843" y="160"/>
                    </a:lnTo>
                    <a:lnTo>
                      <a:pt x="840" y="160"/>
                    </a:lnTo>
                    <a:lnTo>
                      <a:pt x="838" y="158"/>
                    </a:lnTo>
                    <a:lnTo>
                      <a:pt x="834" y="160"/>
                    </a:lnTo>
                    <a:lnTo>
                      <a:pt x="831" y="154"/>
                    </a:lnTo>
                    <a:lnTo>
                      <a:pt x="831" y="149"/>
                    </a:lnTo>
                    <a:lnTo>
                      <a:pt x="827" y="146"/>
                    </a:lnTo>
                    <a:lnTo>
                      <a:pt x="826" y="149"/>
                    </a:lnTo>
                    <a:lnTo>
                      <a:pt x="826" y="151"/>
                    </a:lnTo>
                    <a:lnTo>
                      <a:pt x="824" y="153"/>
                    </a:lnTo>
                    <a:lnTo>
                      <a:pt x="824" y="153"/>
                    </a:lnTo>
                    <a:lnTo>
                      <a:pt x="824" y="153"/>
                    </a:lnTo>
                    <a:lnTo>
                      <a:pt x="824" y="153"/>
                    </a:lnTo>
                    <a:close/>
                    <a:moveTo>
                      <a:pt x="775" y="180"/>
                    </a:moveTo>
                    <a:lnTo>
                      <a:pt x="779" y="177"/>
                    </a:lnTo>
                    <a:lnTo>
                      <a:pt x="779" y="174"/>
                    </a:lnTo>
                    <a:lnTo>
                      <a:pt x="784" y="172"/>
                    </a:lnTo>
                    <a:lnTo>
                      <a:pt x="784" y="168"/>
                    </a:lnTo>
                    <a:lnTo>
                      <a:pt x="787" y="167"/>
                    </a:lnTo>
                    <a:lnTo>
                      <a:pt x="789" y="163"/>
                    </a:lnTo>
                    <a:lnTo>
                      <a:pt x="793" y="163"/>
                    </a:lnTo>
                    <a:lnTo>
                      <a:pt x="801" y="160"/>
                    </a:lnTo>
                    <a:lnTo>
                      <a:pt x="801" y="163"/>
                    </a:lnTo>
                    <a:lnTo>
                      <a:pt x="805" y="163"/>
                    </a:lnTo>
                    <a:lnTo>
                      <a:pt x="808" y="165"/>
                    </a:lnTo>
                    <a:lnTo>
                      <a:pt x="812" y="165"/>
                    </a:lnTo>
                    <a:lnTo>
                      <a:pt x="813" y="163"/>
                    </a:lnTo>
                    <a:lnTo>
                      <a:pt x="820" y="165"/>
                    </a:lnTo>
                    <a:lnTo>
                      <a:pt x="820" y="167"/>
                    </a:lnTo>
                    <a:lnTo>
                      <a:pt x="824" y="167"/>
                    </a:lnTo>
                    <a:lnTo>
                      <a:pt x="827" y="167"/>
                    </a:lnTo>
                    <a:lnTo>
                      <a:pt x="829" y="168"/>
                    </a:lnTo>
                    <a:lnTo>
                      <a:pt x="833" y="168"/>
                    </a:lnTo>
                    <a:lnTo>
                      <a:pt x="834" y="168"/>
                    </a:lnTo>
                    <a:lnTo>
                      <a:pt x="831" y="177"/>
                    </a:lnTo>
                    <a:lnTo>
                      <a:pt x="827" y="174"/>
                    </a:lnTo>
                    <a:lnTo>
                      <a:pt x="820" y="177"/>
                    </a:lnTo>
                    <a:lnTo>
                      <a:pt x="817" y="177"/>
                    </a:lnTo>
                    <a:lnTo>
                      <a:pt x="813" y="182"/>
                    </a:lnTo>
                    <a:lnTo>
                      <a:pt x="813" y="184"/>
                    </a:lnTo>
                    <a:lnTo>
                      <a:pt x="817" y="184"/>
                    </a:lnTo>
                    <a:lnTo>
                      <a:pt x="819" y="184"/>
                    </a:lnTo>
                    <a:lnTo>
                      <a:pt x="819" y="186"/>
                    </a:lnTo>
                    <a:lnTo>
                      <a:pt x="815" y="191"/>
                    </a:lnTo>
                    <a:lnTo>
                      <a:pt x="813" y="194"/>
                    </a:lnTo>
                    <a:lnTo>
                      <a:pt x="810" y="194"/>
                    </a:lnTo>
                    <a:lnTo>
                      <a:pt x="810" y="196"/>
                    </a:lnTo>
                    <a:lnTo>
                      <a:pt x="808" y="200"/>
                    </a:lnTo>
                    <a:lnTo>
                      <a:pt x="805" y="200"/>
                    </a:lnTo>
                    <a:lnTo>
                      <a:pt x="801" y="200"/>
                    </a:lnTo>
                    <a:lnTo>
                      <a:pt x="798" y="200"/>
                    </a:lnTo>
                    <a:lnTo>
                      <a:pt x="793" y="196"/>
                    </a:lnTo>
                    <a:lnTo>
                      <a:pt x="793" y="200"/>
                    </a:lnTo>
                    <a:lnTo>
                      <a:pt x="789" y="200"/>
                    </a:lnTo>
                    <a:lnTo>
                      <a:pt x="786" y="200"/>
                    </a:lnTo>
                    <a:lnTo>
                      <a:pt x="784" y="196"/>
                    </a:lnTo>
                    <a:lnTo>
                      <a:pt x="786" y="196"/>
                    </a:lnTo>
                    <a:lnTo>
                      <a:pt x="784" y="191"/>
                    </a:lnTo>
                    <a:lnTo>
                      <a:pt x="780" y="189"/>
                    </a:lnTo>
                    <a:lnTo>
                      <a:pt x="779" y="187"/>
                    </a:lnTo>
                    <a:lnTo>
                      <a:pt x="779" y="184"/>
                    </a:lnTo>
                    <a:lnTo>
                      <a:pt x="775" y="180"/>
                    </a:lnTo>
                    <a:lnTo>
                      <a:pt x="775" y="180"/>
                    </a:lnTo>
                    <a:lnTo>
                      <a:pt x="775" y="180"/>
                    </a:lnTo>
                    <a:lnTo>
                      <a:pt x="775" y="180"/>
                    </a:lnTo>
                    <a:close/>
                    <a:moveTo>
                      <a:pt x="772" y="168"/>
                    </a:moveTo>
                    <a:lnTo>
                      <a:pt x="773" y="168"/>
                    </a:lnTo>
                    <a:lnTo>
                      <a:pt x="779" y="168"/>
                    </a:lnTo>
                    <a:lnTo>
                      <a:pt x="782" y="165"/>
                    </a:lnTo>
                    <a:lnTo>
                      <a:pt x="782" y="160"/>
                    </a:lnTo>
                    <a:lnTo>
                      <a:pt x="782" y="158"/>
                    </a:lnTo>
                    <a:lnTo>
                      <a:pt x="782" y="154"/>
                    </a:lnTo>
                    <a:lnTo>
                      <a:pt x="784" y="151"/>
                    </a:lnTo>
                    <a:lnTo>
                      <a:pt x="780" y="151"/>
                    </a:lnTo>
                    <a:lnTo>
                      <a:pt x="779" y="151"/>
                    </a:lnTo>
                    <a:lnTo>
                      <a:pt x="775" y="149"/>
                    </a:lnTo>
                    <a:lnTo>
                      <a:pt x="773" y="153"/>
                    </a:lnTo>
                    <a:lnTo>
                      <a:pt x="770" y="153"/>
                    </a:lnTo>
                    <a:lnTo>
                      <a:pt x="770" y="156"/>
                    </a:lnTo>
                    <a:lnTo>
                      <a:pt x="770" y="160"/>
                    </a:lnTo>
                    <a:lnTo>
                      <a:pt x="770" y="163"/>
                    </a:lnTo>
                    <a:lnTo>
                      <a:pt x="772" y="168"/>
                    </a:lnTo>
                    <a:lnTo>
                      <a:pt x="772" y="168"/>
                    </a:lnTo>
                    <a:lnTo>
                      <a:pt x="772" y="168"/>
                    </a:lnTo>
                    <a:lnTo>
                      <a:pt x="772" y="168"/>
                    </a:lnTo>
                    <a:close/>
                    <a:moveTo>
                      <a:pt x="1058" y="419"/>
                    </a:moveTo>
                    <a:lnTo>
                      <a:pt x="1058" y="419"/>
                    </a:lnTo>
                    <a:lnTo>
                      <a:pt x="1064" y="422"/>
                    </a:lnTo>
                    <a:lnTo>
                      <a:pt x="1067" y="419"/>
                    </a:lnTo>
                    <a:lnTo>
                      <a:pt x="1067" y="424"/>
                    </a:lnTo>
                    <a:lnTo>
                      <a:pt x="1071" y="424"/>
                    </a:lnTo>
                    <a:lnTo>
                      <a:pt x="1071" y="424"/>
                    </a:lnTo>
                    <a:lnTo>
                      <a:pt x="1074" y="424"/>
                    </a:lnTo>
                    <a:lnTo>
                      <a:pt x="1079" y="422"/>
                    </a:lnTo>
                    <a:lnTo>
                      <a:pt x="1083" y="422"/>
                    </a:lnTo>
                    <a:lnTo>
                      <a:pt x="1088" y="424"/>
                    </a:lnTo>
                    <a:lnTo>
                      <a:pt x="1091" y="424"/>
                    </a:lnTo>
                    <a:lnTo>
                      <a:pt x="1093" y="424"/>
                    </a:lnTo>
                    <a:lnTo>
                      <a:pt x="1093" y="424"/>
                    </a:lnTo>
                    <a:lnTo>
                      <a:pt x="1093" y="419"/>
                    </a:lnTo>
                    <a:lnTo>
                      <a:pt x="1097" y="415"/>
                    </a:lnTo>
                    <a:lnTo>
                      <a:pt x="1100" y="415"/>
                    </a:lnTo>
                    <a:lnTo>
                      <a:pt x="1100" y="415"/>
                    </a:lnTo>
                    <a:lnTo>
                      <a:pt x="1097" y="410"/>
                    </a:lnTo>
                    <a:lnTo>
                      <a:pt x="1097" y="407"/>
                    </a:lnTo>
                    <a:lnTo>
                      <a:pt x="1100" y="408"/>
                    </a:lnTo>
                    <a:lnTo>
                      <a:pt x="1100" y="412"/>
                    </a:lnTo>
                    <a:lnTo>
                      <a:pt x="1102" y="415"/>
                    </a:lnTo>
                    <a:lnTo>
                      <a:pt x="1102" y="413"/>
                    </a:lnTo>
                    <a:lnTo>
                      <a:pt x="1105" y="413"/>
                    </a:lnTo>
                    <a:lnTo>
                      <a:pt x="1107" y="412"/>
                    </a:lnTo>
                    <a:lnTo>
                      <a:pt x="1109" y="413"/>
                    </a:lnTo>
                    <a:lnTo>
                      <a:pt x="1109" y="412"/>
                    </a:lnTo>
                    <a:lnTo>
                      <a:pt x="1109" y="408"/>
                    </a:lnTo>
                    <a:lnTo>
                      <a:pt x="1109" y="405"/>
                    </a:lnTo>
                    <a:lnTo>
                      <a:pt x="1107" y="403"/>
                    </a:lnTo>
                    <a:lnTo>
                      <a:pt x="1102" y="405"/>
                    </a:lnTo>
                    <a:lnTo>
                      <a:pt x="1100" y="405"/>
                    </a:lnTo>
                    <a:lnTo>
                      <a:pt x="1100" y="401"/>
                    </a:lnTo>
                    <a:lnTo>
                      <a:pt x="1102" y="401"/>
                    </a:lnTo>
                    <a:lnTo>
                      <a:pt x="1102" y="401"/>
                    </a:lnTo>
                    <a:lnTo>
                      <a:pt x="1105" y="401"/>
                    </a:lnTo>
                    <a:lnTo>
                      <a:pt x="1107" y="398"/>
                    </a:lnTo>
                    <a:lnTo>
                      <a:pt x="1109" y="400"/>
                    </a:lnTo>
                    <a:lnTo>
                      <a:pt x="1112" y="400"/>
                    </a:lnTo>
                    <a:lnTo>
                      <a:pt x="1114" y="396"/>
                    </a:lnTo>
                    <a:lnTo>
                      <a:pt x="1112" y="393"/>
                    </a:lnTo>
                    <a:lnTo>
                      <a:pt x="1114" y="391"/>
                    </a:lnTo>
                    <a:lnTo>
                      <a:pt x="1114" y="387"/>
                    </a:lnTo>
                    <a:lnTo>
                      <a:pt x="1116" y="387"/>
                    </a:lnTo>
                    <a:lnTo>
                      <a:pt x="1118" y="387"/>
                    </a:lnTo>
                    <a:lnTo>
                      <a:pt x="1112" y="386"/>
                    </a:lnTo>
                    <a:lnTo>
                      <a:pt x="1109" y="387"/>
                    </a:lnTo>
                    <a:lnTo>
                      <a:pt x="1111" y="384"/>
                    </a:lnTo>
                    <a:lnTo>
                      <a:pt x="1112" y="384"/>
                    </a:lnTo>
                    <a:lnTo>
                      <a:pt x="1112" y="380"/>
                    </a:lnTo>
                    <a:lnTo>
                      <a:pt x="1109" y="377"/>
                    </a:lnTo>
                    <a:lnTo>
                      <a:pt x="1102" y="377"/>
                    </a:lnTo>
                    <a:lnTo>
                      <a:pt x="1102" y="375"/>
                    </a:lnTo>
                    <a:lnTo>
                      <a:pt x="1102" y="373"/>
                    </a:lnTo>
                    <a:lnTo>
                      <a:pt x="1105" y="373"/>
                    </a:lnTo>
                    <a:lnTo>
                      <a:pt x="1102" y="370"/>
                    </a:lnTo>
                    <a:lnTo>
                      <a:pt x="1097" y="365"/>
                    </a:lnTo>
                    <a:lnTo>
                      <a:pt x="1093" y="365"/>
                    </a:lnTo>
                    <a:lnTo>
                      <a:pt x="1093" y="368"/>
                    </a:lnTo>
                    <a:lnTo>
                      <a:pt x="1088" y="368"/>
                    </a:lnTo>
                    <a:lnTo>
                      <a:pt x="1083" y="368"/>
                    </a:lnTo>
                    <a:lnTo>
                      <a:pt x="1078" y="365"/>
                    </a:lnTo>
                    <a:lnTo>
                      <a:pt x="1078" y="363"/>
                    </a:lnTo>
                    <a:lnTo>
                      <a:pt x="1074" y="360"/>
                    </a:lnTo>
                    <a:lnTo>
                      <a:pt x="1071" y="363"/>
                    </a:lnTo>
                    <a:lnTo>
                      <a:pt x="1069" y="363"/>
                    </a:lnTo>
                    <a:lnTo>
                      <a:pt x="1067" y="365"/>
                    </a:lnTo>
                    <a:lnTo>
                      <a:pt x="1064" y="365"/>
                    </a:lnTo>
                    <a:lnTo>
                      <a:pt x="1062" y="368"/>
                    </a:lnTo>
                    <a:lnTo>
                      <a:pt x="1060" y="365"/>
                    </a:lnTo>
                    <a:lnTo>
                      <a:pt x="1057" y="363"/>
                    </a:lnTo>
                    <a:lnTo>
                      <a:pt x="1055" y="365"/>
                    </a:lnTo>
                    <a:lnTo>
                      <a:pt x="1052" y="365"/>
                    </a:lnTo>
                    <a:lnTo>
                      <a:pt x="1052" y="368"/>
                    </a:lnTo>
                    <a:lnTo>
                      <a:pt x="1048" y="368"/>
                    </a:lnTo>
                    <a:lnTo>
                      <a:pt x="1048" y="365"/>
                    </a:lnTo>
                    <a:lnTo>
                      <a:pt x="1048" y="365"/>
                    </a:lnTo>
                    <a:lnTo>
                      <a:pt x="1043" y="365"/>
                    </a:lnTo>
                    <a:lnTo>
                      <a:pt x="1038" y="365"/>
                    </a:lnTo>
                    <a:lnTo>
                      <a:pt x="1036" y="365"/>
                    </a:lnTo>
                    <a:lnTo>
                      <a:pt x="1038" y="368"/>
                    </a:lnTo>
                    <a:lnTo>
                      <a:pt x="1038" y="370"/>
                    </a:lnTo>
                    <a:lnTo>
                      <a:pt x="1041" y="372"/>
                    </a:lnTo>
                    <a:lnTo>
                      <a:pt x="1038" y="372"/>
                    </a:lnTo>
                    <a:lnTo>
                      <a:pt x="1036" y="368"/>
                    </a:lnTo>
                    <a:lnTo>
                      <a:pt x="1034" y="368"/>
                    </a:lnTo>
                    <a:lnTo>
                      <a:pt x="1029" y="370"/>
                    </a:lnTo>
                    <a:lnTo>
                      <a:pt x="1029" y="368"/>
                    </a:lnTo>
                    <a:lnTo>
                      <a:pt x="1032" y="368"/>
                    </a:lnTo>
                    <a:lnTo>
                      <a:pt x="1032" y="365"/>
                    </a:lnTo>
                    <a:lnTo>
                      <a:pt x="1029" y="360"/>
                    </a:lnTo>
                    <a:lnTo>
                      <a:pt x="1029" y="360"/>
                    </a:lnTo>
                    <a:lnTo>
                      <a:pt x="1025" y="358"/>
                    </a:lnTo>
                    <a:lnTo>
                      <a:pt x="1024" y="360"/>
                    </a:lnTo>
                    <a:lnTo>
                      <a:pt x="1024" y="363"/>
                    </a:lnTo>
                    <a:lnTo>
                      <a:pt x="1024" y="365"/>
                    </a:lnTo>
                    <a:lnTo>
                      <a:pt x="1020" y="363"/>
                    </a:lnTo>
                    <a:lnTo>
                      <a:pt x="1020" y="360"/>
                    </a:lnTo>
                    <a:lnTo>
                      <a:pt x="1020" y="360"/>
                    </a:lnTo>
                    <a:lnTo>
                      <a:pt x="1018" y="358"/>
                    </a:lnTo>
                    <a:lnTo>
                      <a:pt x="1015" y="360"/>
                    </a:lnTo>
                    <a:lnTo>
                      <a:pt x="1013" y="360"/>
                    </a:lnTo>
                    <a:lnTo>
                      <a:pt x="1013" y="356"/>
                    </a:lnTo>
                    <a:lnTo>
                      <a:pt x="1013" y="354"/>
                    </a:lnTo>
                    <a:lnTo>
                      <a:pt x="1013" y="351"/>
                    </a:lnTo>
                    <a:lnTo>
                      <a:pt x="1010" y="353"/>
                    </a:lnTo>
                    <a:lnTo>
                      <a:pt x="1006" y="356"/>
                    </a:lnTo>
                    <a:lnTo>
                      <a:pt x="1006" y="360"/>
                    </a:lnTo>
                    <a:lnTo>
                      <a:pt x="1005" y="360"/>
                    </a:lnTo>
                    <a:lnTo>
                      <a:pt x="1003" y="358"/>
                    </a:lnTo>
                    <a:lnTo>
                      <a:pt x="1005" y="354"/>
                    </a:lnTo>
                    <a:lnTo>
                      <a:pt x="1005" y="353"/>
                    </a:lnTo>
                    <a:lnTo>
                      <a:pt x="1006" y="347"/>
                    </a:lnTo>
                    <a:lnTo>
                      <a:pt x="1003" y="344"/>
                    </a:lnTo>
                    <a:lnTo>
                      <a:pt x="1001" y="346"/>
                    </a:lnTo>
                    <a:lnTo>
                      <a:pt x="1001" y="344"/>
                    </a:lnTo>
                    <a:lnTo>
                      <a:pt x="1003" y="342"/>
                    </a:lnTo>
                    <a:lnTo>
                      <a:pt x="1005" y="340"/>
                    </a:lnTo>
                    <a:lnTo>
                      <a:pt x="1003" y="337"/>
                    </a:lnTo>
                    <a:lnTo>
                      <a:pt x="1001" y="337"/>
                    </a:lnTo>
                    <a:lnTo>
                      <a:pt x="998" y="337"/>
                    </a:lnTo>
                    <a:lnTo>
                      <a:pt x="998" y="337"/>
                    </a:lnTo>
                    <a:lnTo>
                      <a:pt x="996" y="337"/>
                    </a:lnTo>
                    <a:lnTo>
                      <a:pt x="998" y="337"/>
                    </a:lnTo>
                    <a:lnTo>
                      <a:pt x="996" y="335"/>
                    </a:lnTo>
                    <a:lnTo>
                      <a:pt x="994" y="335"/>
                    </a:lnTo>
                    <a:lnTo>
                      <a:pt x="992" y="337"/>
                    </a:lnTo>
                    <a:lnTo>
                      <a:pt x="987" y="337"/>
                    </a:lnTo>
                    <a:lnTo>
                      <a:pt x="987" y="337"/>
                    </a:lnTo>
                    <a:lnTo>
                      <a:pt x="989" y="335"/>
                    </a:lnTo>
                    <a:lnTo>
                      <a:pt x="991" y="332"/>
                    </a:lnTo>
                    <a:lnTo>
                      <a:pt x="992" y="328"/>
                    </a:lnTo>
                    <a:lnTo>
                      <a:pt x="994" y="328"/>
                    </a:lnTo>
                    <a:lnTo>
                      <a:pt x="998" y="333"/>
                    </a:lnTo>
                    <a:lnTo>
                      <a:pt x="1001" y="333"/>
                    </a:lnTo>
                    <a:lnTo>
                      <a:pt x="1001" y="332"/>
                    </a:lnTo>
                    <a:lnTo>
                      <a:pt x="998" y="328"/>
                    </a:lnTo>
                    <a:lnTo>
                      <a:pt x="996" y="327"/>
                    </a:lnTo>
                    <a:lnTo>
                      <a:pt x="998" y="327"/>
                    </a:lnTo>
                    <a:lnTo>
                      <a:pt x="992" y="321"/>
                    </a:lnTo>
                    <a:lnTo>
                      <a:pt x="989" y="320"/>
                    </a:lnTo>
                    <a:lnTo>
                      <a:pt x="991" y="320"/>
                    </a:lnTo>
                    <a:lnTo>
                      <a:pt x="992" y="318"/>
                    </a:lnTo>
                    <a:lnTo>
                      <a:pt x="994" y="318"/>
                    </a:lnTo>
                    <a:lnTo>
                      <a:pt x="996" y="320"/>
                    </a:lnTo>
                    <a:lnTo>
                      <a:pt x="998" y="323"/>
                    </a:lnTo>
                    <a:lnTo>
                      <a:pt x="1001" y="325"/>
                    </a:lnTo>
                    <a:lnTo>
                      <a:pt x="1005" y="328"/>
                    </a:lnTo>
                    <a:lnTo>
                      <a:pt x="1006" y="327"/>
                    </a:lnTo>
                    <a:lnTo>
                      <a:pt x="1008" y="328"/>
                    </a:lnTo>
                    <a:lnTo>
                      <a:pt x="1013" y="328"/>
                    </a:lnTo>
                    <a:lnTo>
                      <a:pt x="1018" y="328"/>
                    </a:lnTo>
                    <a:lnTo>
                      <a:pt x="1018" y="327"/>
                    </a:lnTo>
                    <a:lnTo>
                      <a:pt x="1018" y="323"/>
                    </a:lnTo>
                    <a:lnTo>
                      <a:pt x="1010" y="318"/>
                    </a:lnTo>
                    <a:lnTo>
                      <a:pt x="1008" y="314"/>
                    </a:lnTo>
                    <a:lnTo>
                      <a:pt x="1005" y="314"/>
                    </a:lnTo>
                    <a:lnTo>
                      <a:pt x="1005" y="311"/>
                    </a:lnTo>
                    <a:lnTo>
                      <a:pt x="1001" y="309"/>
                    </a:lnTo>
                    <a:lnTo>
                      <a:pt x="1001" y="309"/>
                    </a:lnTo>
                    <a:lnTo>
                      <a:pt x="998" y="306"/>
                    </a:lnTo>
                    <a:lnTo>
                      <a:pt x="1001" y="306"/>
                    </a:lnTo>
                    <a:lnTo>
                      <a:pt x="1001" y="306"/>
                    </a:lnTo>
                    <a:lnTo>
                      <a:pt x="1005" y="309"/>
                    </a:lnTo>
                    <a:lnTo>
                      <a:pt x="1006" y="309"/>
                    </a:lnTo>
                    <a:lnTo>
                      <a:pt x="1008" y="311"/>
                    </a:lnTo>
                    <a:lnTo>
                      <a:pt x="1010" y="311"/>
                    </a:lnTo>
                    <a:lnTo>
                      <a:pt x="1012" y="309"/>
                    </a:lnTo>
                    <a:lnTo>
                      <a:pt x="1010" y="304"/>
                    </a:lnTo>
                    <a:lnTo>
                      <a:pt x="1005" y="299"/>
                    </a:lnTo>
                    <a:lnTo>
                      <a:pt x="1003" y="299"/>
                    </a:lnTo>
                    <a:lnTo>
                      <a:pt x="1001" y="299"/>
                    </a:lnTo>
                    <a:lnTo>
                      <a:pt x="998" y="299"/>
                    </a:lnTo>
                    <a:lnTo>
                      <a:pt x="996" y="300"/>
                    </a:lnTo>
                    <a:lnTo>
                      <a:pt x="992" y="300"/>
                    </a:lnTo>
                    <a:lnTo>
                      <a:pt x="989" y="299"/>
                    </a:lnTo>
                    <a:lnTo>
                      <a:pt x="987" y="299"/>
                    </a:lnTo>
                    <a:lnTo>
                      <a:pt x="984" y="297"/>
                    </a:lnTo>
                    <a:lnTo>
                      <a:pt x="980" y="302"/>
                    </a:lnTo>
                    <a:lnTo>
                      <a:pt x="975" y="304"/>
                    </a:lnTo>
                    <a:lnTo>
                      <a:pt x="975" y="306"/>
                    </a:lnTo>
                    <a:lnTo>
                      <a:pt x="973" y="309"/>
                    </a:lnTo>
                    <a:lnTo>
                      <a:pt x="973" y="306"/>
                    </a:lnTo>
                    <a:lnTo>
                      <a:pt x="975" y="302"/>
                    </a:lnTo>
                    <a:lnTo>
                      <a:pt x="979" y="302"/>
                    </a:lnTo>
                    <a:lnTo>
                      <a:pt x="984" y="295"/>
                    </a:lnTo>
                    <a:lnTo>
                      <a:pt x="984" y="293"/>
                    </a:lnTo>
                    <a:lnTo>
                      <a:pt x="982" y="290"/>
                    </a:lnTo>
                    <a:lnTo>
                      <a:pt x="984" y="281"/>
                    </a:lnTo>
                    <a:lnTo>
                      <a:pt x="984" y="281"/>
                    </a:lnTo>
                    <a:lnTo>
                      <a:pt x="982" y="278"/>
                    </a:lnTo>
                    <a:lnTo>
                      <a:pt x="980" y="281"/>
                    </a:lnTo>
                    <a:lnTo>
                      <a:pt x="975" y="281"/>
                    </a:lnTo>
                    <a:lnTo>
                      <a:pt x="975" y="278"/>
                    </a:lnTo>
                    <a:lnTo>
                      <a:pt x="975" y="276"/>
                    </a:lnTo>
                    <a:lnTo>
                      <a:pt x="975" y="273"/>
                    </a:lnTo>
                    <a:lnTo>
                      <a:pt x="970" y="271"/>
                    </a:lnTo>
                    <a:lnTo>
                      <a:pt x="966" y="267"/>
                    </a:lnTo>
                    <a:lnTo>
                      <a:pt x="963" y="267"/>
                    </a:lnTo>
                    <a:lnTo>
                      <a:pt x="959" y="266"/>
                    </a:lnTo>
                    <a:lnTo>
                      <a:pt x="958" y="267"/>
                    </a:lnTo>
                    <a:lnTo>
                      <a:pt x="951" y="269"/>
                    </a:lnTo>
                    <a:lnTo>
                      <a:pt x="951" y="269"/>
                    </a:lnTo>
                    <a:lnTo>
                      <a:pt x="947" y="269"/>
                    </a:lnTo>
                    <a:lnTo>
                      <a:pt x="947" y="273"/>
                    </a:lnTo>
                    <a:lnTo>
                      <a:pt x="951" y="276"/>
                    </a:lnTo>
                    <a:lnTo>
                      <a:pt x="951" y="278"/>
                    </a:lnTo>
                    <a:lnTo>
                      <a:pt x="947" y="278"/>
                    </a:lnTo>
                    <a:lnTo>
                      <a:pt x="946" y="274"/>
                    </a:lnTo>
                    <a:lnTo>
                      <a:pt x="946" y="278"/>
                    </a:lnTo>
                    <a:lnTo>
                      <a:pt x="946" y="281"/>
                    </a:lnTo>
                    <a:lnTo>
                      <a:pt x="947" y="281"/>
                    </a:lnTo>
                    <a:lnTo>
                      <a:pt x="951" y="287"/>
                    </a:lnTo>
                    <a:lnTo>
                      <a:pt x="954" y="287"/>
                    </a:lnTo>
                    <a:lnTo>
                      <a:pt x="952" y="288"/>
                    </a:lnTo>
                    <a:lnTo>
                      <a:pt x="951" y="288"/>
                    </a:lnTo>
                    <a:lnTo>
                      <a:pt x="951" y="292"/>
                    </a:lnTo>
                    <a:lnTo>
                      <a:pt x="954" y="299"/>
                    </a:lnTo>
                    <a:lnTo>
                      <a:pt x="958" y="300"/>
                    </a:lnTo>
                    <a:lnTo>
                      <a:pt x="958" y="302"/>
                    </a:lnTo>
                    <a:lnTo>
                      <a:pt x="956" y="300"/>
                    </a:lnTo>
                    <a:lnTo>
                      <a:pt x="951" y="300"/>
                    </a:lnTo>
                    <a:lnTo>
                      <a:pt x="951" y="302"/>
                    </a:lnTo>
                    <a:lnTo>
                      <a:pt x="947" y="304"/>
                    </a:lnTo>
                    <a:lnTo>
                      <a:pt x="947" y="306"/>
                    </a:lnTo>
                    <a:lnTo>
                      <a:pt x="952" y="304"/>
                    </a:lnTo>
                    <a:lnTo>
                      <a:pt x="954" y="306"/>
                    </a:lnTo>
                    <a:lnTo>
                      <a:pt x="959" y="304"/>
                    </a:lnTo>
                    <a:lnTo>
                      <a:pt x="961" y="306"/>
                    </a:lnTo>
                    <a:lnTo>
                      <a:pt x="965" y="306"/>
                    </a:lnTo>
                    <a:lnTo>
                      <a:pt x="965" y="309"/>
                    </a:lnTo>
                    <a:lnTo>
                      <a:pt x="970" y="313"/>
                    </a:lnTo>
                    <a:lnTo>
                      <a:pt x="970" y="313"/>
                    </a:lnTo>
                    <a:lnTo>
                      <a:pt x="970" y="309"/>
                    </a:lnTo>
                    <a:lnTo>
                      <a:pt x="973" y="311"/>
                    </a:lnTo>
                    <a:lnTo>
                      <a:pt x="975" y="309"/>
                    </a:lnTo>
                    <a:lnTo>
                      <a:pt x="979" y="309"/>
                    </a:lnTo>
                    <a:lnTo>
                      <a:pt x="979" y="313"/>
                    </a:lnTo>
                    <a:lnTo>
                      <a:pt x="979" y="318"/>
                    </a:lnTo>
                    <a:lnTo>
                      <a:pt x="979" y="321"/>
                    </a:lnTo>
                    <a:lnTo>
                      <a:pt x="975" y="327"/>
                    </a:lnTo>
                    <a:lnTo>
                      <a:pt x="975" y="328"/>
                    </a:lnTo>
                    <a:lnTo>
                      <a:pt x="979" y="333"/>
                    </a:lnTo>
                    <a:lnTo>
                      <a:pt x="979" y="337"/>
                    </a:lnTo>
                    <a:lnTo>
                      <a:pt x="979" y="340"/>
                    </a:lnTo>
                    <a:lnTo>
                      <a:pt x="975" y="342"/>
                    </a:lnTo>
                    <a:lnTo>
                      <a:pt x="970" y="346"/>
                    </a:lnTo>
                    <a:lnTo>
                      <a:pt x="968" y="347"/>
                    </a:lnTo>
                    <a:lnTo>
                      <a:pt x="966" y="349"/>
                    </a:lnTo>
                    <a:lnTo>
                      <a:pt x="963" y="354"/>
                    </a:lnTo>
                    <a:lnTo>
                      <a:pt x="963" y="356"/>
                    </a:lnTo>
                    <a:lnTo>
                      <a:pt x="959" y="360"/>
                    </a:lnTo>
                    <a:lnTo>
                      <a:pt x="958" y="360"/>
                    </a:lnTo>
                    <a:lnTo>
                      <a:pt x="958" y="365"/>
                    </a:lnTo>
                    <a:lnTo>
                      <a:pt x="961" y="365"/>
                    </a:lnTo>
                    <a:lnTo>
                      <a:pt x="961" y="368"/>
                    </a:lnTo>
                    <a:lnTo>
                      <a:pt x="958" y="368"/>
                    </a:lnTo>
                    <a:lnTo>
                      <a:pt x="956" y="372"/>
                    </a:lnTo>
                    <a:lnTo>
                      <a:pt x="958" y="373"/>
                    </a:lnTo>
                    <a:lnTo>
                      <a:pt x="956" y="377"/>
                    </a:lnTo>
                    <a:lnTo>
                      <a:pt x="954" y="380"/>
                    </a:lnTo>
                    <a:lnTo>
                      <a:pt x="956" y="384"/>
                    </a:lnTo>
                    <a:lnTo>
                      <a:pt x="959" y="384"/>
                    </a:lnTo>
                    <a:lnTo>
                      <a:pt x="959" y="387"/>
                    </a:lnTo>
                    <a:lnTo>
                      <a:pt x="961" y="387"/>
                    </a:lnTo>
                    <a:lnTo>
                      <a:pt x="963" y="387"/>
                    </a:lnTo>
                    <a:lnTo>
                      <a:pt x="965" y="386"/>
                    </a:lnTo>
                    <a:lnTo>
                      <a:pt x="965" y="384"/>
                    </a:lnTo>
                    <a:lnTo>
                      <a:pt x="966" y="386"/>
                    </a:lnTo>
                    <a:lnTo>
                      <a:pt x="968" y="386"/>
                    </a:lnTo>
                    <a:lnTo>
                      <a:pt x="970" y="380"/>
                    </a:lnTo>
                    <a:lnTo>
                      <a:pt x="973" y="382"/>
                    </a:lnTo>
                    <a:lnTo>
                      <a:pt x="970" y="387"/>
                    </a:lnTo>
                    <a:lnTo>
                      <a:pt x="968" y="387"/>
                    </a:lnTo>
                    <a:lnTo>
                      <a:pt x="968" y="387"/>
                    </a:lnTo>
                    <a:lnTo>
                      <a:pt x="968" y="391"/>
                    </a:lnTo>
                    <a:lnTo>
                      <a:pt x="970" y="393"/>
                    </a:lnTo>
                    <a:lnTo>
                      <a:pt x="970" y="396"/>
                    </a:lnTo>
                    <a:lnTo>
                      <a:pt x="975" y="396"/>
                    </a:lnTo>
                    <a:lnTo>
                      <a:pt x="975" y="396"/>
                    </a:lnTo>
                    <a:lnTo>
                      <a:pt x="980" y="396"/>
                    </a:lnTo>
                    <a:lnTo>
                      <a:pt x="982" y="396"/>
                    </a:lnTo>
                    <a:lnTo>
                      <a:pt x="985" y="393"/>
                    </a:lnTo>
                    <a:lnTo>
                      <a:pt x="985" y="391"/>
                    </a:lnTo>
                    <a:lnTo>
                      <a:pt x="987" y="391"/>
                    </a:lnTo>
                    <a:lnTo>
                      <a:pt x="989" y="387"/>
                    </a:lnTo>
                    <a:lnTo>
                      <a:pt x="989" y="391"/>
                    </a:lnTo>
                    <a:lnTo>
                      <a:pt x="989" y="393"/>
                    </a:lnTo>
                    <a:lnTo>
                      <a:pt x="989" y="393"/>
                    </a:lnTo>
                    <a:lnTo>
                      <a:pt x="991" y="393"/>
                    </a:lnTo>
                    <a:lnTo>
                      <a:pt x="992" y="387"/>
                    </a:lnTo>
                    <a:lnTo>
                      <a:pt x="996" y="387"/>
                    </a:lnTo>
                    <a:lnTo>
                      <a:pt x="996" y="387"/>
                    </a:lnTo>
                    <a:lnTo>
                      <a:pt x="996" y="393"/>
                    </a:lnTo>
                    <a:lnTo>
                      <a:pt x="991" y="398"/>
                    </a:lnTo>
                    <a:lnTo>
                      <a:pt x="989" y="400"/>
                    </a:lnTo>
                    <a:lnTo>
                      <a:pt x="989" y="403"/>
                    </a:lnTo>
                    <a:lnTo>
                      <a:pt x="992" y="405"/>
                    </a:lnTo>
                    <a:lnTo>
                      <a:pt x="996" y="407"/>
                    </a:lnTo>
                    <a:lnTo>
                      <a:pt x="998" y="407"/>
                    </a:lnTo>
                    <a:lnTo>
                      <a:pt x="998" y="408"/>
                    </a:lnTo>
                    <a:lnTo>
                      <a:pt x="1001" y="408"/>
                    </a:lnTo>
                    <a:lnTo>
                      <a:pt x="1003" y="405"/>
                    </a:lnTo>
                    <a:lnTo>
                      <a:pt x="1006" y="405"/>
                    </a:lnTo>
                    <a:lnTo>
                      <a:pt x="1005" y="407"/>
                    </a:lnTo>
                    <a:lnTo>
                      <a:pt x="1006" y="410"/>
                    </a:lnTo>
                    <a:lnTo>
                      <a:pt x="1008" y="410"/>
                    </a:lnTo>
                    <a:lnTo>
                      <a:pt x="1012" y="412"/>
                    </a:lnTo>
                    <a:lnTo>
                      <a:pt x="1013" y="410"/>
                    </a:lnTo>
                    <a:lnTo>
                      <a:pt x="1012" y="408"/>
                    </a:lnTo>
                    <a:lnTo>
                      <a:pt x="1012" y="405"/>
                    </a:lnTo>
                    <a:lnTo>
                      <a:pt x="1015" y="403"/>
                    </a:lnTo>
                    <a:lnTo>
                      <a:pt x="1015" y="405"/>
                    </a:lnTo>
                    <a:lnTo>
                      <a:pt x="1015" y="408"/>
                    </a:lnTo>
                    <a:lnTo>
                      <a:pt x="1015" y="412"/>
                    </a:lnTo>
                    <a:lnTo>
                      <a:pt x="1017" y="412"/>
                    </a:lnTo>
                    <a:lnTo>
                      <a:pt x="1018" y="408"/>
                    </a:lnTo>
                    <a:lnTo>
                      <a:pt x="1020" y="407"/>
                    </a:lnTo>
                    <a:lnTo>
                      <a:pt x="1020" y="407"/>
                    </a:lnTo>
                    <a:lnTo>
                      <a:pt x="1020" y="408"/>
                    </a:lnTo>
                    <a:lnTo>
                      <a:pt x="1020" y="410"/>
                    </a:lnTo>
                    <a:lnTo>
                      <a:pt x="1020" y="412"/>
                    </a:lnTo>
                    <a:lnTo>
                      <a:pt x="1024" y="412"/>
                    </a:lnTo>
                    <a:lnTo>
                      <a:pt x="1025" y="410"/>
                    </a:lnTo>
                    <a:lnTo>
                      <a:pt x="1029" y="405"/>
                    </a:lnTo>
                    <a:lnTo>
                      <a:pt x="1029" y="408"/>
                    </a:lnTo>
                    <a:lnTo>
                      <a:pt x="1029" y="410"/>
                    </a:lnTo>
                    <a:lnTo>
                      <a:pt x="1029" y="412"/>
                    </a:lnTo>
                    <a:lnTo>
                      <a:pt x="1032" y="412"/>
                    </a:lnTo>
                    <a:lnTo>
                      <a:pt x="1034" y="407"/>
                    </a:lnTo>
                    <a:lnTo>
                      <a:pt x="1034" y="405"/>
                    </a:lnTo>
                    <a:lnTo>
                      <a:pt x="1034" y="412"/>
                    </a:lnTo>
                    <a:lnTo>
                      <a:pt x="1034" y="415"/>
                    </a:lnTo>
                    <a:lnTo>
                      <a:pt x="1038" y="415"/>
                    </a:lnTo>
                    <a:lnTo>
                      <a:pt x="1043" y="415"/>
                    </a:lnTo>
                    <a:lnTo>
                      <a:pt x="1046" y="415"/>
                    </a:lnTo>
                    <a:lnTo>
                      <a:pt x="1048" y="415"/>
                    </a:lnTo>
                    <a:lnTo>
                      <a:pt x="1048" y="419"/>
                    </a:lnTo>
                    <a:lnTo>
                      <a:pt x="1052" y="415"/>
                    </a:lnTo>
                    <a:lnTo>
                      <a:pt x="1055" y="415"/>
                    </a:lnTo>
                    <a:lnTo>
                      <a:pt x="1055" y="412"/>
                    </a:lnTo>
                    <a:lnTo>
                      <a:pt x="1058" y="408"/>
                    </a:lnTo>
                    <a:lnTo>
                      <a:pt x="1058" y="407"/>
                    </a:lnTo>
                    <a:lnTo>
                      <a:pt x="1057" y="403"/>
                    </a:lnTo>
                    <a:lnTo>
                      <a:pt x="1058" y="400"/>
                    </a:lnTo>
                    <a:lnTo>
                      <a:pt x="1060" y="400"/>
                    </a:lnTo>
                    <a:lnTo>
                      <a:pt x="1060" y="405"/>
                    </a:lnTo>
                    <a:lnTo>
                      <a:pt x="1062" y="405"/>
                    </a:lnTo>
                    <a:lnTo>
                      <a:pt x="1064" y="407"/>
                    </a:lnTo>
                    <a:lnTo>
                      <a:pt x="1060" y="408"/>
                    </a:lnTo>
                    <a:lnTo>
                      <a:pt x="1058" y="413"/>
                    </a:lnTo>
                    <a:lnTo>
                      <a:pt x="1058" y="419"/>
                    </a:lnTo>
                    <a:lnTo>
                      <a:pt x="1058" y="419"/>
                    </a:lnTo>
                    <a:lnTo>
                      <a:pt x="1058" y="419"/>
                    </a:lnTo>
                    <a:lnTo>
                      <a:pt x="1058" y="419"/>
                    </a:lnTo>
                    <a:close/>
                    <a:moveTo>
                      <a:pt x="944" y="266"/>
                    </a:moveTo>
                    <a:lnTo>
                      <a:pt x="946" y="264"/>
                    </a:lnTo>
                    <a:lnTo>
                      <a:pt x="946" y="262"/>
                    </a:lnTo>
                    <a:lnTo>
                      <a:pt x="944" y="262"/>
                    </a:lnTo>
                    <a:lnTo>
                      <a:pt x="942" y="264"/>
                    </a:lnTo>
                    <a:lnTo>
                      <a:pt x="944" y="266"/>
                    </a:lnTo>
                    <a:lnTo>
                      <a:pt x="944" y="266"/>
                    </a:lnTo>
                    <a:lnTo>
                      <a:pt x="944" y="266"/>
                    </a:lnTo>
                    <a:lnTo>
                      <a:pt x="944" y="266"/>
                    </a:lnTo>
                    <a:close/>
                    <a:moveTo>
                      <a:pt x="937" y="287"/>
                    </a:moveTo>
                    <a:lnTo>
                      <a:pt x="939" y="283"/>
                    </a:lnTo>
                    <a:lnTo>
                      <a:pt x="940" y="281"/>
                    </a:lnTo>
                    <a:lnTo>
                      <a:pt x="940" y="283"/>
                    </a:lnTo>
                    <a:lnTo>
                      <a:pt x="939" y="287"/>
                    </a:lnTo>
                    <a:lnTo>
                      <a:pt x="937" y="287"/>
                    </a:lnTo>
                    <a:lnTo>
                      <a:pt x="937" y="287"/>
                    </a:lnTo>
                    <a:lnTo>
                      <a:pt x="937" y="287"/>
                    </a:lnTo>
                    <a:lnTo>
                      <a:pt x="937" y="287"/>
                    </a:lnTo>
                    <a:close/>
                    <a:moveTo>
                      <a:pt x="855" y="318"/>
                    </a:moveTo>
                    <a:lnTo>
                      <a:pt x="853" y="318"/>
                    </a:lnTo>
                    <a:lnTo>
                      <a:pt x="855" y="318"/>
                    </a:lnTo>
                    <a:lnTo>
                      <a:pt x="855" y="318"/>
                    </a:lnTo>
                    <a:lnTo>
                      <a:pt x="855" y="318"/>
                    </a:lnTo>
                    <a:lnTo>
                      <a:pt x="855" y="318"/>
                    </a:lnTo>
                    <a:lnTo>
                      <a:pt x="855" y="318"/>
                    </a:lnTo>
                    <a:lnTo>
                      <a:pt x="855" y="318"/>
                    </a:lnTo>
                    <a:close/>
                    <a:moveTo>
                      <a:pt x="907" y="264"/>
                    </a:moveTo>
                    <a:lnTo>
                      <a:pt x="907" y="266"/>
                    </a:lnTo>
                    <a:lnTo>
                      <a:pt x="909" y="269"/>
                    </a:lnTo>
                    <a:lnTo>
                      <a:pt x="911" y="271"/>
                    </a:lnTo>
                    <a:lnTo>
                      <a:pt x="913" y="269"/>
                    </a:lnTo>
                    <a:lnTo>
                      <a:pt x="911" y="266"/>
                    </a:lnTo>
                    <a:lnTo>
                      <a:pt x="909" y="264"/>
                    </a:lnTo>
                    <a:lnTo>
                      <a:pt x="907" y="264"/>
                    </a:lnTo>
                    <a:lnTo>
                      <a:pt x="907" y="264"/>
                    </a:lnTo>
                    <a:lnTo>
                      <a:pt x="907" y="264"/>
                    </a:lnTo>
                    <a:lnTo>
                      <a:pt x="907" y="264"/>
                    </a:lnTo>
                    <a:close/>
                    <a:moveTo>
                      <a:pt x="883" y="266"/>
                    </a:moveTo>
                    <a:lnTo>
                      <a:pt x="883" y="267"/>
                    </a:lnTo>
                    <a:lnTo>
                      <a:pt x="885" y="269"/>
                    </a:lnTo>
                    <a:lnTo>
                      <a:pt x="886" y="267"/>
                    </a:lnTo>
                    <a:lnTo>
                      <a:pt x="890" y="266"/>
                    </a:lnTo>
                    <a:lnTo>
                      <a:pt x="893" y="267"/>
                    </a:lnTo>
                    <a:lnTo>
                      <a:pt x="897" y="264"/>
                    </a:lnTo>
                    <a:lnTo>
                      <a:pt x="899" y="264"/>
                    </a:lnTo>
                    <a:lnTo>
                      <a:pt x="902" y="262"/>
                    </a:lnTo>
                    <a:lnTo>
                      <a:pt x="900" y="260"/>
                    </a:lnTo>
                    <a:lnTo>
                      <a:pt x="897" y="260"/>
                    </a:lnTo>
                    <a:lnTo>
                      <a:pt x="893" y="262"/>
                    </a:lnTo>
                    <a:lnTo>
                      <a:pt x="893" y="262"/>
                    </a:lnTo>
                    <a:lnTo>
                      <a:pt x="890" y="264"/>
                    </a:lnTo>
                    <a:lnTo>
                      <a:pt x="890" y="264"/>
                    </a:lnTo>
                    <a:lnTo>
                      <a:pt x="888" y="262"/>
                    </a:lnTo>
                    <a:lnTo>
                      <a:pt x="885" y="264"/>
                    </a:lnTo>
                    <a:lnTo>
                      <a:pt x="883" y="266"/>
                    </a:lnTo>
                    <a:lnTo>
                      <a:pt x="883" y="266"/>
                    </a:lnTo>
                    <a:lnTo>
                      <a:pt x="883" y="266"/>
                    </a:lnTo>
                    <a:lnTo>
                      <a:pt x="883" y="266"/>
                    </a:lnTo>
                    <a:close/>
                    <a:moveTo>
                      <a:pt x="855" y="274"/>
                    </a:moveTo>
                    <a:lnTo>
                      <a:pt x="853" y="273"/>
                    </a:lnTo>
                    <a:lnTo>
                      <a:pt x="848" y="273"/>
                    </a:lnTo>
                    <a:lnTo>
                      <a:pt x="846" y="271"/>
                    </a:lnTo>
                    <a:lnTo>
                      <a:pt x="846" y="266"/>
                    </a:lnTo>
                    <a:lnTo>
                      <a:pt x="846" y="264"/>
                    </a:lnTo>
                    <a:lnTo>
                      <a:pt x="848" y="260"/>
                    </a:lnTo>
                    <a:lnTo>
                      <a:pt x="846" y="259"/>
                    </a:lnTo>
                    <a:lnTo>
                      <a:pt x="848" y="255"/>
                    </a:lnTo>
                    <a:lnTo>
                      <a:pt x="852" y="255"/>
                    </a:lnTo>
                    <a:lnTo>
                      <a:pt x="855" y="255"/>
                    </a:lnTo>
                    <a:lnTo>
                      <a:pt x="855" y="255"/>
                    </a:lnTo>
                    <a:lnTo>
                      <a:pt x="857" y="255"/>
                    </a:lnTo>
                    <a:lnTo>
                      <a:pt x="859" y="259"/>
                    </a:lnTo>
                    <a:lnTo>
                      <a:pt x="855" y="259"/>
                    </a:lnTo>
                    <a:lnTo>
                      <a:pt x="855" y="260"/>
                    </a:lnTo>
                    <a:lnTo>
                      <a:pt x="857" y="260"/>
                    </a:lnTo>
                    <a:lnTo>
                      <a:pt x="860" y="260"/>
                    </a:lnTo>
                    <a:lnTo>
                      <a:pt x="859" y="262"/>
                    </a:lnTo>
                    <a:lnTo>
                      <a:pt x="859" y="264"/>
                    </a:lnTo>
                    <a:lnTo>
                      <a:pt x="859" y="267"/>
                    </a:lnTo>
                    <a:lnTo>
                      <a:pt x="860" y="271"/>
                    </a:lnTo>
                    <a:lnTo>
                      <a:pt x="859" y="274"/>
                    </a:lnTo>
                    <a:lnTo>
                      <a:pt x="855" y="274"/>
                    </a:lnTo>
                    <a:lnTo>
                      <a:pt x="855" y="274"/>
                    </a:lnTo>
                    <a:lnTo>
                      <a:pt x="855" y="274"/>
                    </a:lnTo>
                    <a:lnTo>
                      <a:pt x="855" y="274"/>
                    </a:lnTo>
                    <a:close/>
                    <a:moveTo>
                      <a:pt x="852" y="287"/>
                    </a:moveTo>
                    <a:lnTo>
                      <a:pt x="859" y="287"/>
                    </a:lnTo>
                    <a:lnTo>
                      <a:pt x="860" y="287"/>
                    </a:lnTo>
                    <a:lnTo>
                      <a:pt x="864" y="281"/>
                    </a:lnTo>
                    <a:lnTo>
                      <a:pt x="860" y="278"/>
                    </a:lnTo>
                    <a:lnTo>
                      <a:pt x="857" y="278"/>
                    </a:lnTo>
                    <a:lnTo>
                      <a:pt x="853" y="276"/>
                    </a:lnTo>
                    <a:lnTo>
                      <a:pt x="848" y="276"/>
                    </a:lnTo>
                    <a:lnTo>
                      <a:pt x="846" y="276"/>
                    </a:lnTo>
                    <a:lnTo>
                      <a:pt x="843" y="276"/>
                    </a:lnTo>
                    <a:lnTo>
                      <a:pt x="843" y="278"/>
                    </a:lnTo>
                    <a:lnTo>
                      <a:pt x="841" y="278"/>
                    </a:lnTo>
                    <a:lnTo>
                      <a:pt x="840" y="281"/>
                    </a:lnTo>
                    <a:lnTo>
                      <a:pt x="841" y="281"/>
                    </a:lnTo>
                    <a:lnTo>
                      <a:pt x="841" y="281"/>
                    </a:lnTo>
                    <a:lnTo>
                      <a:pt x="843" y="283"/>
                    </a:lnTo>
                    <a:lnTo>
                      <a:pt x="846" y="287"/>
                    </a:lnTo>
                    <a:lnTo>
                      <a:pt x="846" y="287"/>
                    </a:lnTo>
                    <a:lnTo>
                      <a:pt x="852" y="287"/>
                    </a:lnTo>
                    <a:lnTo>
                      <a:pt x="852" y="287"/>
                    </a:lnTo>
                    <a:lnTo>
                      <a:pt x="852" y="287"/>
                    </a:lnTo>
                    <a:lnTo>
                      <a:pt x="852" y="287"/>
                    </a:lnTo>
                    <a:close/>
                    <a:moveTo>
                      <a:pt x="840" y="292"/>
                    </a:moveTo>
                    <a:lnTo>
                      <a:pt x="846" y="293"/>
                    </a:lnTo>
                    <a:lnTo>
                      <a:pt x="852" y="292"/>
                    </a:lnTo>
                    <a:lnTo>
                      <a:pt x="853" y="292"/>
                    </a:lnTo>
                    <a:lnTo>
                      <a:pt x="853" y="293"/>
                    </a:lnTo>
                    <a:lnTo>
                      <a:pt x="857" y="292"/>
                    </a:lnTo>
                    <a:lnTo>
                      <a:pt x="860" y="292"/>
                    </a:lnTo>
                    <a:lnTo>
                      <a:pt x="860" y="290"/>
                    </a:lnTo>
                    <a:lnTo>
                      <a:pt x="857" y="288"/>
                    </a:lnTo>
                    <a:lnTo>
                      <a:pt x="852" y="290"/>
                    </a:lnTo>
                    <a:lnTo>
                      <a:pt x="846" y="290"/>
                    </a:lnTo>
                    <a:lnTo>
                      <a:pt x="846" y="288"/>
                    </a:lnTo>
                    <a:lnTo>
                      <a:pt x="841" y="288"/>
                    </a:lnTo>
                    <a:lnTo>
                      <a:pt x="840" y="290"/>
                    </a:lnTo>
                    <a:lnTo>
                      <a:pt x="840" y="292"/>
                    </a:lnTo>
                    <a:lnTo>
                      <a:pt x="840" y="292"/>
                    </a:lnTo>
                    <a:lnTo>
                      <a:pt x="840" y="292"/>
                    </a:lnTo>
                    <a:lnTo>
                      <a:pt x="840" y="292"/>
                    </a:lnTo>
                    <a:close/>
                    <a:moveTo>
                      <a:pt x="838" y="300"/>
                    </a:moveTo>
                    <a:lnTo>
                      <a:pt x="841" y="300"/>
                    </a:lnTo>
                    <a:lnTo>
                      <a:pt x="843" y="299"/>
                    </a:lnTo>
                    <a:lnTo>
                      <a:pt x="846" y="297"/>
                    </a:lnTo>
                    <a:lnTo>
                      <a:pt x="853" y="295"/>
                    </a:lnTo>
                    <a:lnTo>
                      <a:pt x="855" y="295"/>
                    </a:lnTo>
                    <a:lnTo>
                      <a:pt x="857" y="295"/>
                    </a:lnTo>
                    <a:lnTo>
                      <a:pt x="860" y="295"/>
                    </a:lnTo>
                    <a:lnTo>
                      <a:pt x="860" y="297"/>
                    </a:lnTo>
                    <a:lnTo>
                      <a:pt x="857" y="299"/>
                    </a:lnTo>
                    <a:lnTo>
                      <a:pt x="855" y="299"/>
                    </a:lnTo>
                    <a:lnTo>
                      <a:pt x="852" y="300"/>
                    </a:lnTo>
                    <a:lnTo>
                      <a:pt x="852" y="302"/>
                    </a:lnTo>
                    <a:lnTo>
                      <a:pt x="846" y="304"/>
                    </a:lnTo>
                    <a:lnTo>
                      <a:pt x="843" y="302"/>
                    </a:lnTo>
                    <a:lnTo>
                      <a:pt x="841" y="302"/>
                    </a:lnTo>
                    <a:lnTo>
                      <a:pt x="840" y="302"/>
                    </a:lnTo>
                    <a:lnTo>
                      <a:pt x="838" y="302"/>
                    </a:lnTo>
                    <a:lnTo>
                      <a:pt x="838" y="300"/>
                    </a:lnTo>
                    <a:lnTo>
                      <a:pt x="838" y="300"/>
                    </a:lnTo>
                    <a:lnTo>
                      <a:pt x="838" y="300"/>
                    </a:lnTo>
                    <a:lnTo>
                      <a:pt x="838" y="300"/>
                    </a:lnTo>
                    <a:close/>
                    <a:moveTo>
                      <a:pt x="758" y="196"/>
                    </a:moveTo>
                    <a:lnTo>
                      <a:pt x="756" y="196"/>
                    </a:lnTo>
                    <a:lnTo>
                      <a:pt x="758" y="194"/>
                    </a:lnTo>
                    <a:lnTo>
                      <a:pt x="761" y="194"/>
                    </a:lnTo>
                    <a:lnTo>
                      <a:pt x="760" y="196"/>
                    </a:lnTo>
                    <a:lnTo>
                      <a:pt x="758" y="196"/>
                    </a:lnTo>
                    <a:lnTo>
                      <a:pt x="758" y="196"/>
                    </a:lnTo>
                    <a:lnTo>
                      <a:pt x="758" y="196"/>
                    </a:lnTo>
                    <a:lnTo>
                      <a:pt x="758" y="196"/>
                    </a:lnTo>
                    <a:close/>
                    <a:moveTo>
                      <a:pt x="735" y="208"/>
                    </a:moveTo>
                    <a:lnTo>
                      <a:pt x="739" y="208"/>
                    </a:lnTo>
                    <a:lnTo>
                      <a:pt x="739" y="205"/>
                    </a:lnTo>
                    <a:lnTo>
                      <a:pt x="744" y="208"/>
                    </a:lnTo>
                    <a:lnTo>
                      <a:pt x="747" y="208"/>
                    </a:lnTo>
                    <a:lnTo>
                      <a:pt x="749" y="208"/>
                    </a:lnTo>
                    <a:lnTo>
                      <a:pt x="749" y="210"/>
                    </a:lnTo>
                    <a:lnTo>
                      <a:pt x="751" y="212"/>
                    </a:lnTo>
                    <a:lnTo>
                      <a:pt x="749" y="215"/>
                    </a:lnTo>
                    <a:lnTo>
                      <a:pt x="747" y="217"/>
                    </a:lnTo>
                    <a:lnTo>
                      <a:pt x="744" y="215"/>
                    </a:lnTo>
                    <a:lnTo>
                      <a:pt x="742" y="215"/>
                    </a:lnTo>
                    <a:lnTo>
                      <a:pt x="739" y="212"/>
                    </a:lnTo>
                    <a:lnTo>
                      <a:pt x="739" y="208"/>
                    </a:lnTo>
                    <a:lnTo>
                      <a:pt x="735" y="208"/>
                    </a:lnTo>
                    <a:lnTo>
                      <a:pt x="735" y="208"/>
                    </a:lnTo>
                    <a:lnTo>
                      <a:pt x="735" y="208"/>
                    </a:lnTo>
                    <a:lnTo>
                      <a:pt x="735" y="208"/>
                    </a:lnTo>
                    <a:lnTo>
                      <a:pt x="735" y="208"/>
                    </a:lnTo>
                    <a:lnTo>
                      <a:pt x="735" y="208"/>
                    </a:lnTo>
                    <a:close/>
                    <a:moveTo>
                      <a:pt x="617" y="214"/>
                    </a:moveTo>
                    <a:lnTo>
                      <a:pt x="612" y="214"/>
                    </a:lnTo>
                    <a:lnTo>
                      <a:pt x="612" y="212"/>
                    </a:lnTo>
                    <a:lnTo>
                      <a:pt x="612" y="210"/>
                    </a:lnTo>
                    <a:lnTo>
                      <a:pt x="617" y="212"/>
                    </a:lnTo>
                    <a:lnTo>
                      <a:pt x="617" y="214"/>
                    </a:lnTo>
                    <a:lnTo>
                      <a:pt x="617" y="214"/>
                    </a:lnTo>
                    <a:lnTo>
                      <a:pt x="617" y="214"/>
                    </a:lnTo>
                    <a:lnTo>
                      <a:pt x="617" y="214"/>
                    </a:lnTo>
                    <a:lnTo>
                      <a:pt x="617" y="214"/>
                    </a:lnTo>
                    <a:close/>
                    <a:moveTo>
                      <a:pt x="628" y="231"/>
                    </a:moveTo>
                    <a:lnTo>
                      <a:pt x="633" y="227"/>
                    </a:lnTo>
                    <a:lnTo>
                      <a:pt x="633" y="231"/>
                    </a:lnTo>
                    <a:lnTo>
                      <a:pt x="628" y="231"/>
                    </a:lnTo>
                    <a:lnTo>
                      <a:pt x="628" y="231"/>
                    </a:lnTo>
                    <a:lnTo>
                      <a:pt x="628" y="231"/>
                    </a:lnTo>
                    <a:lnTo>
                      <a:pt x="628" y="231"/>
                    </a:lnTo>
                    <a:lnTo>
                      <a:pt x="628" y="231"/>
                    </a:lnTo>
                    <a:lnTo>
                      <a:pt x="628" y="231"/>
                    </a:lnTo>
                    <a:close/>
                    <a:moveTo>
                      <a:pt x="634" y="227"/>
                    </a:moveTo>
                    <a:lnTo>
                      <a:pt x="636" y="224"/>
                    </a:lnTo>
                    <a:lnTo>
                      <a:pt x="636" y="222"/>
                    </a:lnTo>
                    <a:lnTo>
                      <a:pt x="638" y="219"/>
                    </a:lnTo>
                    <a:lnTo>
                      <a:pt x="640" y="217"/>
                    </a:lnTo>
                    <a:lnTo>
                      <a:pt x="640" y="215"/>
                    </a:lnTo>
                    <a:lnTo>
                      <a:pt x="643" y="214"/>
                    </a:lnTo>
                    <a:lnTo>
                      <a:pt x="647" y="215"/>
                    </a:lnTo>
                    <a:lnTo>
                      <a:pt x="647" y="217"/>
                    </a:lnTo>
                    <a:lnTo>
                      <a:pt x="643" y="219"/>
                    </a:lnTo>
                    <a:lnTo>
                      <a:pt x="640" y="224"/>
                    </a:lnTo>
                    <a:lnTo>
                      <a:pt x="643" y="227"/>
                    </a:lnTo>
                    <a:lnTo>
                      <a:pt x="640" y="227"/>
                    </a:lnTo>
                    <a:lnTo>
                      <a:pt x="640" y="231"/>
                    </a:lnTo>
                    <a:lnTo>
                      <a:pt x="640" y="233"/>
                    </a:lnTo>
                    <a:lnTo>
                      <a:pt x="643" y="231"/>
                    </a:lnTo>
                    <a:lnTo>
                      <a:pt x="643" y="231"/>
                    </a:lnTo>
                    <a:lnTo>
                      <a:pt x="643" y="233"/>
                    </a:lnTo>
                    <a:lnTo>
                      <a:pt x="647" y="234"/>
                    </a:lnTo>
                    <a:lnTo>
                      <a:pt x="650" y="231"/>
                    </a:lnTo>
                    <a:lnTo>
                      <a:pt x="654" y="227"/>
                    </a:lnTo>
                    <a:lnTo>
                      <a:pt x="655" y="227"/>
                    </a:lnTo>
                    <a:lnTo>
                      <a:pt x="657" y="224"/>
                    </a:lnTo>
                    <a:lnTo>
                      <a:pt x="657" y="222"/>
                    </a:lnTo>
                    <a:lnTo>
                      <a:pt x="659" y="222"/>
                    </a:lnTo>
                    <a:lnTo>
                      <a:pt x="662" y="219"/>
                    </a:lnTo>
                    <a:lnTo>
                      <a:pt x="662" y="214"/>
                    </a:lnTo>
                    <a:lnTo>
                      <a:pt x="662" y="214"/>
                    </a:lnTo>
                    <a:lnTo>
                      <a:pt x="662" y="214"/>
                    </a:lnTo>
                    <a:lnTo>
                      <a:pt x="662" y="217"/>
                    </a:lnTo>
                    <a:lnTo>
                      <a:pt x="662" y="219"/>
                    </a:lnTo>
                    <a:lnTo>
                      <a:pt x="662" y="224"/>
                    </a:lnTo>
                    <a:lnTo>
                      <a:pt x="666" y="227"/>
                    </a:lnTo>
                    <a:lnTo>
                      <a:pt x="666" y="227"/>
                    </a:lnTo>
                    <a:lnTo>
                      <a:pt x="669" y="224"/>
                    </a:lnTo>
                    <a:lnTo>
                      <a:pt x="669" y="219"/>
                    </a:lnTo>
                    <a:lnTo>
                      <a:pt x="671" y="219"/>
                    </a:lnTo>
                    <a:lnTo>
                      <a:pt x="674" y="217"/>
                    </a:lnTo>
                    <a:lnTo>
                      <a:pt x="676" y="212"/>
                    </a:lnTo>
                    <a:lnTo>
                      <a:pt x="676" y="208"/>
                    </a:lnTo>
                    <a:lnTo>
                      <a:pt x="676" y="205"/>
                    </a:lnTo>
                    <a:lnTo>
                      <a:pt x="678" y="201"/>
                    </a:lnTo>
                    <a:lnTo>
                      <a:pt x="680" y="205"/>
                    </a:lnTo>
                    <a:lnTo>
                      <a:pt x="685" y="201"/>
                    </a:lnTo>
                    <a:lnTo>
                      <a:pt x="688" y="196"/>
                    </a:lnTo>
                    <a:lnTo>
                      <a:pt x="688" y="194"/>
                    </a:lnTo>
                    <a:lnTo>
                      <a:pt x="692" y="194"/>
                    </a:lnTo>
                    <a:lnTo>
                      <a:pt x="694" y="193"/>
                    </a:lnTo>
                    <a:lnTo>
                      <a:pt x="694" y="194"/>
                    </a:lnTo>
                    <a:lnTo>
                      <a:pt x="697" y="193"/>
                    </a:lnTo>
                    <a:lnTo>
                      <a:pt x="699" y="193"/>
                    </a:lnTo>
                    <a:lnTo>
                      <a:pt x="697" y="200"/>
                    </a:lnTo>
                    <a:lnTo>
                      <a:pt x="694" y="203"/>
                    </a:lnTo>
                    <a:lnTo>
                      <a:pt x="694" y="208"/>
                    </a:lnTo>
                    <a:lnTo>
                      <a:pt x="692" y="208"/>
                    </a:lnTo>
                    <a:lnTo>
                      <a:pt x="690" y="210"/>
                    </a:lnTo>
                    <a:lnTo>
                      <a:pt x="688" y="212"/>
                    </a:lnTo>
                    <a:lnTo>
                      <a:pt x="683" y="219"/>
                    </a:lnTo>
                    <a:lnTo>
                      <a:pt x="683" y="222"/>
                    </a:lnTo>
                    <a:lnTo>
                      <a:pt x="685" y="224"/>
                    </a:lnTo>
                    <a:lnTo>
                      <a:pt x="685" y="227"/>
                    </a:lnTo>
                    <a:lnTo>
                      <a:pt x="685" y="227"/>
                    </a:lnTo>
                    <a:lnTo>
                      <a:pt x="690" y="227"/>
                    </a:lnTo>
                    <a:lnTo>
                      <a:pt x="692" y="227"/>
                    </a:lnTo>
                    <a:lnTo>
                      <a:pt x="694" y="224"/>
                    </a:lnTo>
                    <a:lnTo>
                      <a:pt x="697" y="222"/>
                    </a:lnTo>
                    <a:lnTo>
                      <a:pt x="697" y="219"/>
                    </a:lnTo>
                    <a:lnTo>
                      <a:pt x="697" y="217"/>
                    </a:lnTo>
                    <a:lnTo>
                      <a:pt x="699" y="214"/>
                    </a:lnTo>
                    <a:lnTo>
                      <a:pt x="702" y="214"/>
                    </a:lnTo>
                    <a:lnTo>
                      <a:pt x="704" y="214"/>
                    </a:lnTo>
                    <a:lnTo>
                      <a:pt x="706" y="215"/>
                    </a:lnTo>
                    <a:lnTo>
                      <a:pt x="709" y="215"/>
                    </a:lnTo>
                    <a:lnTo>
                      <a:pt x="711" y="214"/>
                    </a:lnTo>
                    <a:lnTo>
                      <a:pt x="716" y="212"/>
                    </a:lnTo>
                    <a:lnTo>
                      <a:pt x="716" y="210"/>
                    </a:lnTo>
                    <a:lnTo>
                      <a:pt x="720" y="203"/>
                    </a:lnTo>
                    <a:lnTo>
                      <a:pt x="721" y="200"/>
                    </a:lnTo>
                    <a:lnTo>
                      <a:pt x="721" y="196"/>
                    </a:lnTo>
                    <a:lnTo>
                      <a:pt x="725" y="194"/>
                    </a:lnTo>
                    <a:lnTo>
                      <a:pt x="727" y="200"/>
                    </a:lnTo>
                    <a:lnTo>
                      <a:pt x="728" y="200"/>
                    </a:lnTo>
                    <a:lnTo>
                      <a:pt x="730" y="196"/>
                    </a:lnTo>
                    <a:lnTo>
                      <a:pt x="730" y="196"/>
                    </a:lnTo>
                    <a:lnTo>
                      <a:pt x="727" y="191"/>
                    </a:lnTo>
                    <a:lnTo>
                      <a:pt x="727" y="187"/>
                    </a:lnTo>
                    <a:lnTo>
                      <a:pt x="730" y="184"/>
                    </a:lnTo>
                    <a:lnTo>
                      <a:pt x="734" y="184"/>
                    </a:lnTo>
                    <a:lnTo>
                      <a:pt x="737" y="182"/>
                    </a:lnTo>
                    <a:lnTo>
                      <a:pt x="739" y="184"/>
                    </a:lnTo>
                    <a:lnTo>
                      <a:pt x="742" y="182"/>
                    </a:lnTo>
                    <a:lnTo>
                      <a:pt x="744" y="179"/>
                    </a:lnTo>
                    <a:lnTo>
                      <a:pt x="744" y="177"/>
                    </a:lnTo>
                    <a:lnTo>
                      <a:pt x="744" y="168"/>
                    </a:lnTo>
                    <a:lnTo>
                      <a:pt x="744" y="168"/>
                    </a:lnTo>
                    <a:lnTo>
                      <a:pt x="744" y="167"/>
                    </a:lnTo>
                    <a:lnTo>
                      <a:pt x="744" y="163"/>
                    </a:lnTo>
                    <a:lnTo>
                      <a:pt x="739" y="160"/>
                    </a:lnTo>
                    <a:lnTo>
                      <a:pt x="739" y="163"/>
                    </a:lnTo>
                    <a:lnTo>
                      <a:pt x="734" y="165"/>
                    </a:lnTo>
                    <a:lnTo>
                      <a:pt x="734" y="168"/>
                    </a:lnTo>
                    <a:lnTo>
                      <a:pt x="734" y="172"/>
                    </a:lnTo>
                    <a:lnTo>
                      <a:pt x="734" y="174"/>
                    </a:lnTo>
                    <a:lnTo>
                      <a:pt x="732" y="174"/>
                    </a:lnTo>
                    <a:lnTo>
                      <a:pt x="730" y="172"/>
                    </a:lnTo>
                    <a:lnTo>
                      <a:pt x="728" y="172"/>
                    </a:lnTo>
                    <a:lnTo>
                      <a:pt x="728" y="172"/>
                    </a:lnTo>
                    <a:lnTo>
                      <a:pt x="727" y="174"/>
                    </a:lnTo>
                    <a:lnTo>
                      <a:pt x="725" y="172"/>
                    </a:lnTo>
                    <a:lnTo>
                      <a:pt x="725" y="168"/>
                    </a:lnTo>
                    <a:lnTo>
                      <a:pt x="721" y="165"/>
                    </a:lnTo>
                    <a:lnTo>
                      <a:pt x="720" y="165"/>
                    </a:lnTo>
                    <a:lnTo>
                      <a:pt x="720" y="167"/>
                    </a:lnTo>
                    <a:lnTo>
                      <a:pt x="716" y="165"/>
                    </a:lnTo>
                    <a:lnTo>
                      <a:pt x="713" y="165"/>
                    </a:lnTo>
                    <a:lnTo>
                      <a:pt x="709" y="165"/>
                    </a:lnTo>
                    <a:lnTo>
                      <a:pt x="702" y="163"/>
                    </a:lnTo>
                    <a:lnTo>
                      <a:pt x="699" y="167"/>
                    </a:lnTo>
                    <a:lnTo>
                      <a:pt x="697" y="168"/>
                    </a:lnTo>
                    <a:lnTo>
                      <a:pt x="697" y="172"/>
                    </a:lnTo>
                    <a:lnTo>
                      <a:pt x="694" y="168"/>
                    </a:lnTo>
                    <a:lnTo>
                      <a:pt x="694" y="168"/>
                    </a:lnTo>
                    <a:lnTo>
                      <a:pt x="685" y="177"/>
                    </a:lnTo>
                    <a:lnTo>
                      <a:pt x="681" y="179"/>
                    </a:lnTo>
                    <a:lnTo>
                      <a:pt x="680" y="179"/>
                    </a:lnTo>
                    <a:lnTo>
                      <a:pt x="674" y="182"/>
                    </a:lnTo>
                    <a:lnTo>
                      <a:pt x="671" y="182"/>
                    </a:lnTo>
                    <a:lnTo>
                      <a:pt x="671" y="184"/>
                    </a:lnTo>
                    <a:lnTo>
                      <a:pt x="669" y="187"/>
                    </a:lnTo>
                    <a:lnTo>
                      <a:pt x="662" y="187"/>
                    </a:lnTo>
                    <a:lnTo>
                      <a:pt x="662" y="187"/>
                    </a:lnTo>
                    <a:lnTo>
                      <a:pt x="659" y="187"/>
                    </a:lnTo>
                    <a:lnTo>
                      <a:pt x="657" y="189"/>
                    </a:lnTo>
                    <a:lnTo>
                      <a:pt x="654" y="189"/>
                    </a:lnTo>
                    <a:lnTo>
                      <a:pt x="648" y="194"/>
                    </a:lnTo>
                    <a:lnTo>
                      <a:pt x="647" y="196"/>
                    </a:lnTo>
                    <a:lnTo>
                      <a:pt x="640" y="194"/>
                    </a:lnTo>
                    <a:lnTo>
                      <a:pt x="638" y="196"/>
                    </a:lnTo>
                    <a:lnTo>
                      <a:pt x="629" y="196"/>
                    </a:lnTo>
                    <a:lnTo>
                      <a:pt x="626" y="201"/>
                    </a:lnTo>
                    <a:lnTo>
                      <a:pt x="624" y="201"/>
                    </a:lnTo>
                    <a:lnTo>
                      <a:pt x="621" y="203"/>
                    </a:lnTo>
                    <a:lnTo>
                      <a:pt x="617" y="208"/>
                    </a:lnTo>
                    <a:lnTo>
                      <a:pt x="621" y="208"/>
                    </a:lnTo>
                    <a:lnTo>
                      <a:pt x="621" y="208"/>
                    </a:lnTo>
                    <a:lnTo>
                      <a:pt x="621" y="208"/>
                    </a:lnTo>
                    <a:lnTo>
                      <a:pt x="617" y="210"/>
                    </a:lnTo>
                    <a:lnTo>
                      <a:pt x="621" y="212"/>
                    </a:lnTo>
                    <a:lnTo>
                      <a:pt x="621" y="215"/>
                    </a:lnTo>
                    <a:lnTo>
                      <a:pt x="615" y="217"/>
                    </a:lnTo>
                    <a:lnTo>
                      <a:pt x="615" y="219"/>
                    </a:lnTo>
                    <a:lnTo>
                      <a:pt x="617" y="219"/>
                    </a:lnTo>
                    <a:lnTo>
                      <a:pt x="621" y="219"/>
                    </a:lnTo>
                    <a:lnTo>
                      <a:pt x="624" y="215"/>
                    </a:lnTo>
                    <a:lnTo>
                      <a:pt x="626" y="215"/>
                    </a:lnTo>
                    <a:lnTo>
                      <a:pt x="629" y="217"/>
                    </a:lnTo>
                    <a:lnTo>
                      <a:pt x="631" y="219"/>
                    </a:lnTo>
                    <a:lnTo>
                      <a:pt x="631" y="224"/>
                    </a:lnTo>
                    <a:lnTo>
                      <a:pt x="634" y="227"/>
                    </a:lnTo>
                    <a:lnTo>
                      <a:pt x="634" y="227"/>
                    </a:lnTo>
                    <a:lnTo>
                      <a:pt x="634" y="227"/>
                    </a:lnTo>
                    <a:lnTo>
                      <a:pt x="634" y="227"/>
                    </a:lnTo>
                    <a:close/>
                    <a:moveTo>
                      <a:pt x="959" y="419"/>
                    </a:moveTo>
                    <a:lnTo>
                      <a:pt x="959" y="415"/>
                    </a:lnTo>
                    <a:lnTo>
                      <a:pt x="965" y="419"/>
                    </a:lnTo>
                    <a:lnTo>
                      <a:pt x="965" y="419"/>
                    </a:lnTo>
                    <a:lnTo>
                      <a:pt x="963" y="422"/>
                    </a:lnTo>
                    <a:lnTo>
                      <a:pt x="961" y="419"/>
                    </a:lnTo>
                    <a:lnTo>
                      <a:pt x="959" y="419"/>
                    </a:lnTo>
                    <a:lnTo>
                      <a:pt x="959" y="419"/>
                    </a:lnTo>
                    <a:lnTo>
                      <a:pt x="959" y="419"/>
                    </a:lnTo>
                    <a:lnTo>
                      <a:pt x="959" y="419"/>
                    </a:lnTo>
                    <a:close/>
                    <a:moveTo>
                      <a:pt x="921" y="342"/>
                    </a:moveTo>
                    <a:lnTo>
                      <a:pt x="919" y="340"/>
                    </a:lnTo>
                    <a:lnTo>
                      <a:pt x="916" y="340"/>
                    </a:lnTo>
                    <a:lnTo>
                      <a:pt x="914" y="342"/>
                    </a:lnTo>
                    <a:lnTo>
                      <a:pt x="916" y="342"/>
                    </a:lnTo>
                    <a:lnTo>
                      <a:pt x="919" y="344"/>
                    </a:lnTo>
                    <a:lnTo>
                      <a:pt x="919" y="344"/>
                    </a:lnTo>
                    <a:lnTo>
                      <a:pt x="914" y="346"/>
                    </a:lnTo>
                    <a:lnTo>
                      <a:pt x="913" y="346"/>
                    </a:lnTo>
                    <a:lnTo>
                      <a:pt x="914" y="349"/>
                    </a:lnTo>
                    <a:lnTo>
                      <a:pt x="916" y="351"/>
                    </a:lnTo>
                    <a:lnTo>
                      <a:pt x="916" y="351"/>
                    </a:lnTo>
                    <a:lnTo>
                      <a:pt x="911" y="351"/>
                    </a:lnTo>
                    <a:lnTo>
                      <a:pt x="907" y="351"/>
                    </a:lnTo>
                    <a:lnTo>
                      <a:pt x="906" y="354"/>
                    </a:lnTo>
                    <a:lnTo>
                      <a:pt x="906" y="358"/>
                    </a:lnTo>
                    <a:lnTo>
                      <a:pt x="902" y="358"/>
                    </a:lnTo>
                    <a:lnTo>
                      <a:pt x="902" y="360"/>
                    </a:lnTo>
                    <a:lnTo>
                      <a:pt x="906" y="360"/>
                    </a:lnTo>
                    <a:lnTo>
                      <a:pt x="906" y="360"/>
                    </a:lnTo>
                    <a:lnTo>
                      <a:pt x="906" y="363"/>
                    </a:lnTo>
                    <a:lnTo>
                      <a:pt x="906" y="365"/>
                    </a:lnTo>
                    <a:lnTo>
                      <a:pt x="906" y="360"/>
                    </a:lnTo>
                    <a:lnTo>
                      <a:pt x="907" y="360"/>
                    </a:lnTo>
                    <a:lnTo>
                      <a:pt x="906" y="365"/>
                    </a:lnTo>
                    <a:lnTo>
                      <a:pt x="906" y="365"/>
                    </a:lnTo>
                    <a:lnTo>
                      <a:pt x="909" y="368"/>
                    </a:lnTo>
                    <a:lnTo>
                      <a:pt x="911" y="368"/>
                    </a:lnTo>
                    <a:lnTo>
                      <a:pt x="911" y="368"/>
                    </a:lnTo>
                    <a:lnTo>
                      <a:pt x="913" y="370"/>
                    </a:lnTo>
                    <a:lnTo>
                      <a:pt x="913" y="370"/>
                    </a:lnTo>
                    <a:lnTo>
                      <a:pt x="914" y="368"/>
                    </a:lnTo>
                    <a:lnTo>
                      <a:pt x="916" y="368"/>
                    </a:lnTo>
                    <a:lnTo>
                      <a:pt x="916" y="373"/>
                    </a:lnTo>
                    <a:lnTo>
                      <a:pt x="916" y="375"/>
                    </a:lnTo>
                    <a:lnTo>
                      <a:pt x="921" y="375"/>
                    </a:lnTo>
                    <a:lnTo>
                      <a:pt x="921" y="379"/>
                    </a:lnTo>
                    <a:lnTo>
                      <a:pt x="925" y="379"/>
                    </a:lnTo>
                    <a:lnTo>
                      <a:pt x="928" y="380"/>
                    </a:lnTo>
                    <a:lnTo>
                      <a:pt x="930" y="380"/>
                    </a:lnTo>
                    <a:lnTo>
                      <a:pt x="932" y="382"/>
                    </a:lnTo>
                    <a:lnTo>
                      <a:pt x="933" y="380"/>
                    </a:lnTo>
                    <a:lnTo>
                      <a:pt x="932" y="379"/>
                    </a:lnTo>
                    <a:lnTo>
                      <a:pt x="935" y="377"/>
                    </a:lnTo>
                    <a:lnTo>
                      <a:pt x="937" y="372"/>
                    </a:lnTo>
                    <a:lnTo>
                      <a:pt x="935" y="368"/>
                    </a:lnTo>
                    <a:lnTo>
                      <a:pt x="939" y="365"/>
                    </a:lnTo>
                    <a:lnTo>
                      <a:pt x="940" y="365"/>
                    </a:lnTo>
                    <a:lnTo>
                      <a:pt x="942" y="358"/>
                    </a:lnTo>
                    <a:lnTo>
                      <a:pt x="942" y="353"/>
                    </a:lnTo>
                    <a:lnTo>
                      <a:pt x="942" y="353"/>
                    </a:lnTo>
                    <a:lnTo>
                      <a:pt x="942" y="349"/>
                    </a:lnTo>
                    <a:lnTo>
                      <a:pt x="939" y="346"/>
                    </a:lnTo>
                    <a:lnTo>
                      <a:pt x="939" y="342"/>
                    </a:lnTo>
                    <a:lnTo>
                      <a:pt x="937" y="340"/>
                    </a:lnTo>
                    <a:lnTo>
                      <a:pt x="937" y="337"/>
                    </a:lnTo>
                    <a:lnTo>
                      <a:pt x="932" y="337"/>
                    </a:lnTo>
                    <a:lnTo>
                      <a:pt x="928" y="337"/>
                    </a:lnTo>
                    <a:lnTo>
                      <a:pt x="925" y="337"/>
                    </a:lnTo>
                    <a:lnTo>
                      <a:pt x="921" y="337"/>
                    </a:lnTo>
                    <a:lnTo>
                      <a:pt x="921" y="340"/>
                    </a:lnTo>
                    <a:lnTo>
                      <a:pt x="921" y="340"/>
                    </a:lnTo>
                    <a:lnTo>
                      <a:pt x="921" y="342"/>
                    </a:lnTo>
                    <a:lnTo>
                      <a:pt x="921" y="342"/>
                    </a:lnTo>
                    <a:lnTo>
                      <a:pt x="921" y="342"/>
                    </a:lnTo>
                    <a:lnTo>
                      <a:pt x="921" y="342"/>
                    </a:lnTo>
                    <a:lnTo>
                      <a:pt x="921" y="342"/>
                    </a:lnTo>
                    <a:close/>
                    <a:moveTo>
                      <a:pt x="944" y="318"/>
                    </a:moveTo>
                    <a:lnTo>
                      <a:pt x="942" y="314"/>
                    </a:lnTo>
                    <a:lnTo>
                      <a:pt x="942" y="313"/>
                    </a:lnTo>
                    <a:lnTo>
                      <a:pt x="946" y="313"/>
                    </a:lnTo>
                    <a:lnTo>
                      <a:pt x="946" y="313"/>
                    </a:lnTo>
                    <a:lnTo>
                      <a:pt x="944" y="318"/>
                    </a:lnTo>
                    <a:lnTo>
                      <a:pt x="944" y="318"/>
                    </a:lnTo>
                    <a:lnTo>
                      <a:pt x="944" y="318"/>
                    </a:lnTo>
                    <a:lnTo>
                      <a:pt x="944" y="318"/>
                    </a:lnTo>
                    <a:close/>
                    <a:moveTo>
                      <a:pt x="940" y="333"/>
                    </a:moveTo>
                    <a:lnTo>
                      <a:pt x="939" y="332"/>
                    </a:lnTo>
                    <a:lnTo>
                      <a:pt x="937" y="328"/>
                    </a:lnTo>
                    <a:lnTo>
                      <a:pt x="939" y="328"/>
                    </a:lnTo>
                    <a:lnTo>
                      <a:pt x="939" y="327"/>
                    </a:lnTo>
                    <a:lnTo>
                      <a:pt x="939" y="323"/>
                    </a:lnTo>
                    <a:lnTo>
                      <a:pt x="940" y="321"/>
                    </a:lnTo>
                    <a:lnTo>
                      <a:pt x="946" y="321"/>
                    </a:lnTo>
                    <a:lnTo>
                      <a:pt x="942" y="328"/>
                    </a:lnTo>
                    <a:lnTo>
                      <a:pt x="940" y="333"/>
                    </a:lnTo>
                    <a:lnTo>
                      <a:pt x="940" y="333"/>
                    </a:lnTo>
                    <a:lnTo>
                      <a:pt x="940" y="333"/>
                    </a:lnTo>
                    <a:lnTo>
                      <a:pt x="940" y="333"/>
                    </a:lnTo>
                    <a:lnTo>
                      <a:pt x="940" y="333"/>
                    </a:lnTo>
                    <a:lnTo>
                      <a:pt x="940" y="333"/>
                    </a:lnTo>
                    <a:close/>
                    <a:moveTo>
                      <a:pt x="916" y="327"/>
                    </a:moveTo>
                    <a:lnTo>
                      <a:pt x="914" y="325"/>
                    </a:lnTo>
                    <a:lnTo>
                      <a:pt x="916" y="323"/>
                    </a:lnTo>
                    <a:lnTo>
                      <a:pt x="919" y="321"/>
                    </a:lnTo>
                    <a:lnTo>
                      <a:pt x="921" y="323"/>
                    </a:lnTo>
                    <a:lnTo>
                      <a:pt x="919" y="325"/>
                    </a:lnTo>
                    <a:lnTo>
                      <a:pt x="916" y="325"/>
                    </a:lnTo>
                    <a:lnTo>
                      <a:pt x="916" y="327"/>
                    </a:lnTo>
                    <a:lnTo>
                      <a:pt x="916" y="327"/>
                    </a:lnTo>
                    <a:lnTo>
                      <a:pt x="916" y="327"/>
                    </a:lnTo>
                    <a:lnTo>
                      <a:pt x="916" y="327"/>
                    </a:lnTo>
                    <a:close/>
                    <a:moveTo>
                      <a:pt x="909" y="328"/>
                    </a:moveTo>
                    <a:lnTo>
                      <a:pt x="909" y="328"/>
                    </a:lnTo>
                    <a:lnTo>
                      <a:pt x="911" y="328"/>
                    </a:lnTo>
                    <a:lnTo>
                      <a:pt x="913" y="328"/>
                    </a:lnTo>
                    <a:lnTo>
                      <a:pt x="911" y="328"/>
                    </a:lnTo>
                    <a:lnTo>
                      <a:pt x="909" y="328"/>
                    </a:lnTo>
                    <a:lnTo>
                      <a:pt x="909" y="328"/>
                    </a:lnTo>
                    <a:lnTo>
                      <a:pt x="909" y="328"/>
                    </a:lnTo>
                    <a:lnTo>
                      <a:pt x="909" y="328"/>
                    </a:lnTo>
                    <a:close/>
                    <a:moveTo>
                      <a:pt x="914" y="337"/>
                    </a:moveTo>
                    <a:lnTo>
                      <a:pt x="916" y="337"/>
                    </a:lnTo>
                    <a:lnTo>
                      <a:pt x="914" y="335"/>
                    </a:lnTo>
                    <a:lnTo>
                      <a:pt x="914" y="332"/>
                    </a:lnTo>
                    <a:lnTo>
                      <a:pt x="916" y="332"/>
                    </a:lnTo>
                    <a:lnTo>
                      <a:pt x="916" y="333"/>
                    </a:lnTo>
                    <a:lnTo>
                      <a:pt x="919" y="335"/>
                    </a:lnTo>
                    <a:lnTo>
                      <a:pt x="916" y="337"/>
                    </a:lnTo>
                    <a:lnTo>
                      <a:pt x="914" y="337"/>
                    </a:lnTo>
                    <a:lnTo>
                      <a:pt x="914" y="337"/>
                    </a:lnTo>
                    <a:lnTo>
                      <a:pt x="914" y="337"/>
                    </a:lnTo>
                    <a:lnTo>
                      <a:pt x="914" y="337"/>
                    </a:lnTo>
                    <a:close/>
                    <a:moveTo>
                      <a:pt x="907" y="340"/>
                    </a:moveTo>
                    <a:lnTo>
                      <a:pt x="906" y="340"/>
                    </a:lnTo>
                    <a:lnTo>
                      <a:pt x="906" y="335"/>
                    </a:lnTo>
                    <a:lnTo>
                      <a:pt x="906" y="335"/>
                    </a:lnTo>
                    <a:lnTo>
                      <a:pt x="907" y="333"/>
                    </a:lnTo>
                    <a:lnTo>
                      <a:pt x="909" y="333"/>
                    </a:lnTo>
                    <a:lnTo>
                      <a:pt x="913" y="335"/>
                    </a:lnTo>
                    <a:lnTo>
                      <a:pt x="913" y="335"/>
                    </a:lnTo>
                    <a:lnTo>
                      <a:pt x="913" y="337"/>
                    </a:lnTo>
                    <a:lnTo>
                      <a:pt x="913" y="337"/>
                    </a:lnTo>
                    <a:lnTo>
                      <a:pt x="909" y="340"/>
                    </a:lnTo>
                    <a:lnTo>
                      <a:pt x="909" y="340"/>
                    </a:lnTo>
                    <a:lnTo>
                      <a:pt x="907" y="340"/>
                    </a:lnTo>
                    <a:lnTo>
                      <a:pt x="907" y="340"/>
                    </a:lnTo>
                    <a:lnTo>
                      <a:pt x="907" y="340"/>
                    </a:lnTo>
                    <a:lnTo>
                      <a:pt x="907" y="340"/>
                    </a:lnTo>
                    <a:close/>
                    <a:moveTo>
                      <a:pt x="899" y="342"/>
                    </a:moveTo>
                    <a:lnTo>
                      <a:pt x="897" y="340"/>
                    </a:lnTo>
                    <a:lnTo>
                      <a:pt x="899" y="340"/>
                    </a:lnTo>
                    <a:lnTo>
                      <a:pt x="900" y="340"/>
                    </a:lnTo>
                    <a:lnTo>
                      <a:pt x="899" y="342"/>
                    </a:lnTo>
                    <a:lnTo>
                      <a:pt x="899" y="342"/>
                    </a:lnTo>
                    <a:lnTo>
                      <a:pt x="899" y="342"/>
                    </a:lnTo>
                    <a:lnTo>
                      <a:pt x="899" y="342"/>
                    </a:lnTo>
                    <a:lnTo>
                      <a:pt x="899" y="342"/>
                    </a:lnTo>
                    <a:close/>
                    <a:moveTo>
                      <a:pt x="864" y="347"/>
                    </a:moveTo>
                    <a:lnTo>
                      <a:pt x="862" y="346"/>
                    </a:lnTo>
                    <a:lnTo>
                      <a:pt x="859" y="346"/>
                    </a:lnTo>
                    <a:lnTo>
                      <a:pt x="857" y="344"/>
                    </a:lnTo>
                    <a:lnTo>
                      <a:pt x="857" y="340"/>
                    </a:lnTo>
                    <a:lnTo>
                      <a:pt x="859" y="340"/>
                    </a:lnTo>
                    <a:lnTo>
                      <a:pt x="857" y="337"/>
                    </a:lnTo>
                    <a:lnTo>
                      <a:pt x="859" y="335"/>
                    </a:lnTo>
                    <a:lnTo>
                      <a:pt x="860" y="335"/>
                    </a:lnTo>
                    <a:lnTo>
                      <a:pt x="862" y="337"/>
                    </a:lnTo>
                    <a:lnTo>
                      <a:pt x="864" y="337"/>
                    </a:lnTo>
                    <a:lnTo>
                      <a:pt x="862" y="335"/>
                    </a:lnTo>
                    <a:lnTo>
                      <a:pt x="862" y="332"/>
                    </a:lnTo>
                    <a:lnTo>
                      <a:pt x="860" y="332"/>
                    </a:lnTo>
                    <a:lnTo>
                      <a:pt x="859" y="328"/>
                    </a:lnTo>
                    <a:lnTo>
                      <a:pt x="859" y="328"/>
                    </a:lnTo>
                    <a:lnTo>
                      <a:pt x="857" y="327"/>
                    </a:lnTo>
                    <a:lnTo>
                      <a:pt x="859" y="327"/>
                    </a:lnTo>
                    <a:lnTo>
                      <a:pt x="860" y="328"/>
                    </a:lnTo>
                    <a:lnTo>
                      <a:pt x="862" y="327"/>
                    </a:lnTo>
                    <a:lnTo>
                      <a:pt x="860" y="325"/>
                    </a:lnTo>
                    <a:lnTo>
                      <a:pt x="864" y="325"/>
                    </a:lnTo>
                    <a:lnTo>
                      <a:pt x="866" y="325"/>
                    </a:lnTo>
                    <a:lnTo>
                      <a:pt x="871" y="327"/>
                    </a:lnTo>
                    <a:lnTo>
                      <a:pt x="871" y="325"/>
                    </a:lnTo>
                    <a:lnTo>
                      <a:pt x="871" y="323"/>
                    </a:lnTo>
                    <a:lnTo>
                      <a:pt x="869" y="323"/>
                    </a:lnTo>
                    <a:lnTo>
                      <a:pt x="871" y="323"/>
                    </a:lnTo>
                    <a:lnTo>
                      <a:pt x="874" y="323"/>
                    </a:lnTo>
                    <a:lnTo>
                      <a:pt x="878" y="320"/>
                    </a:lnTo>
                    <a:lnTo>
                      <a:pt x="881" y="320"/>
                    </a:lnTo>
                    <a:lnTo>
                      <a:pt x="886" y="321"/>
                    </a:lnTo>
                    <a:lnTo>
                      <a:pt x="888" y="320"/>
                    </a:lnTo>
                    <a:lnTo>
                      <a:pt x="886" y="318"/>
                    </a:lnTo>
                    <a:lnTo>
                      <a:pt x="874" y="314"/>
                    </a:lnTo>
                    <a:lnTo>
                      <a:pt x="871" y="314"/>
                    </a:lnTo>
                    <a:lnTo>
                      <a:pt x="867" y="314"/>
                    </a:lnTo>
                    <a:lnTo>
                      <a:pt x="862" y="314"/>
                    </a:lnTo>
                    <a:lnTo>
                      <a:pt x="859" y="313"/>
                    </a:lnTo>
                    <a:lnTo>
                      <a:pt x="857" y="313"/>
                    </a:lnTo>
                    <a:lnTo>
                      <a:pt x="853" y="313"/>
                    </a:lnTo>
                    <a:lnTo>
                      <a:pt x="852" y="313"/>
                    </a:lnTo>
                    <a:lnTo>
                      <a:pt x="852" y="313"/>
                    </a:lnTo>
                    <a:lnTo>
                      <a:pt x="848" y="313"/>
                    </a:lnTo>
                    <a:lnTo>
                      <a:pt x="846" y="313"/>
                    </a:lnTo>
                    <a:lnTo>
                      <a:pt x="843" y="311"/>
                    </a:lnTo>
                    <a:lnTo>
                      <a:pt x="843" y="309"/>
                    </a:lnTo>
                    <a:lnTo>
                      <a:pt x="846" y="309"/>
                    </a:lnTo>
                    <a:lnTo>
                      <a:pt x="848" y="306"/>
                    </a:lnTo>
                    <a:lnTo>
                      <a:pt x="852" y="309"/>
                    </a:lnTo>
                    <a:lnTo>
                      <a:pt x="853" y="306"/>
                    </a:lnTo>
                    <a:lnTo>
                      <a:pt x="852" y="306"/>
                    </a:lnTo>
                    <a:lnTo>
                      <a:pt x="852" y="304"/>
                    </a:lnTo>
                    <a:lnTo>
                      <a:pt x="855" y="302"/>
                    </a:lnTo>
                    <a:lnTo>
                      <a:pt x="859" y="302"/>
                    </a:lnTo>
                    <a:lnTo>
                      <a:pt x="860" y="300"/>
                    </a:lnTo>
                    <a:lnTo>
                      <a:pt x="860" y="304"/>
                    </a:lnTo>
                    <a:lnTo>
                      <a:pt x="862" y="306"/>
                    </a:lnTo>
                    <a:lnTo>
                      <a:pt x="862" y="309"/>
                    </a:lnTo>
                    <a:lnTo>
                      <a:pt x="864" y="309"/>
                    </a:lnTo>
                    <a:lnTo>
                      <a:pt x="866" y="309"/>
                    </a:lnTo>
                    <a:lnTo>
                      <a:pt x="864" y="306"/>
                    </a:lnTo>
                    <a:lnTo>
                      <a:pt x="862" y="302"/>
                    </a:lnTo>
                    <a:lnTo>
                      <a:pt x="864" y="300"/>
                    </a:lnTo>
                    <a:lnTo>
                      <a:pt x="867" y="299"/>
                    </a:lnTo>
                    <a:lnTo>
                      <a:pt x="867" y="297"/>
                    </a:lnTo>
                    <a:lnTo>
                      <a:pt x="866" y="295"/>
                    </a:lnTo>
                    <a:lnTo>
                      <a:pt x="866" y="290"/>
                    </a:lnTo>
                    <a:lnTo>
                      <a:pt x="869" y="290"/>
                    </a:lnTo>
                    <a:lnTo>
                      <a:pt x="871" y="287"/>
                    </a:lnTo>
                    <a:lnTo>
                      <a:pt x="874" y="287"/>
                    </a:lnTo>
                    <a:lnTo>
                      <a:pt x="871" y="283"/>
                    </a:lnTo>
                    <a:lnTo>
                      <a:pt x="871" y="283"/>
                    </a:lnTo>
                    <a:lnTo>
                      <a:pt x="869" y="283"/>
                    </a:lnTo>
                    <a:lnTo>
                      <a:pt x="869" y="281"/>
                    </a:lnTo>
                    <a:lnTo>
                      <a:pt x="871" y="278"/>
                    </a:lnTo>
                    <a:lnTo>
                      <a:pt x="871" y="278"/>
                    </a:lnTo>
                    <a:lnTo>
                      <a:pt x="874" y="276"/>
                    </a:lnTo>
                    <a:lnTo>
                      <a:pt x="876" y="278"/>
                    </a:lnTo>
                    <a:lnTo>
                      <a:pt x="878" y="281"/>
                    </a:lnTo>
                    <a:lnTo>
                      <a:pt x="879" y="281"/>
                    </a:lnTo>
                    <a:lnTo>
                      <a:pt x="879" y="287"/>
                    </a:lnTo>
                    <a:lnTo>
                      <a:pt x="878" y="287"/>
                    </a:lnTo>
                    <a:lnTo>
                      <a:pt x="879" y="288"/>
                    </a:lnTo>
                    <a:lnTo>
                      <a:pt x="881" y="290"/>
                    </a:lnTo>
                    <a:lnTo>
                      <a:pt x="883" y="300"/>
                    </a:lnTo>
                    <a:lnTo>
                      <a:pt x="881" y="304"/>
                    </a:lnTo>
                    <a:lnTo>
                      <a:pt x="881" y="306"/>
                    </a:lnTo>
                    <a:lnTo>
                      <a:pt x="885" y="306"/>
                    </a:lnTo>
                    <a:lnTo>
                      <a:pt x="888" y="304"/>
                    </a:lnTo>
                    <a:lnTo>
                      <a:pt x="886" y="302"/>
                    </a:lnTo>
                    <a:lnTo>
                      <a:pt x="888" y="297"/>
                    </a:lnTo>
                    <a:lnTo>
                      <a:pt x="890" y="297"/>
                    </a:lnTo>
                    <a:lnTo>
                      <a:pt x="890" y="293"/>
                    </a:lnTo>
                    <a:lnTo>
                      <a:pt x="885" y="290"/>
                    </a:lnTo>
                    <a:lnTo>
                      <a:pt x="886" y="288"/>
                    </a:lnTo>
                    <a:lnTo>
                      <a:pt x="888" y="288"/>
                    </a:lnTo>
                    <a:lnTo>
                      <a:pt x="892" y="290"/>
                    </a:lnTo>
                    <a:lnTo>
                      <a:pt x="892" y="287"/>
                    </a:lnTo>
                    <a:lnTo>
                      <a:pt x="888" y="283"/>
                    </a:lnTo>
                    <a:lnTo>
                      <a:pt x="886" y="281"/>
                    </a:lnTo>
                    <a:lnTo>
                      <a:pt x="888" y="278"/>
                    </a:lnTo>
                    <a:lnTo>
                      <a:pt x="888" y="274"/>
                    </a:lnTo>
                    <a:lnTo>
                      <a:pt x="890" y="273"/>
                    </a:lnTo>
                    <a:lnTo>
                      <a:pt x="893" y="273"/>
                    </a:lnTo>
                    <a:lnTo>
                      <a:pt x="893" y="271"/>
                    </a:lnTo>
                    <a:lnTo>
                      <a:pt x="897" y="271"/>
                    </a:lnTo>
                    <a:lnTo>
                      <a:pt x="897" y="271"/>
                    </a:lnTo>
                    <a:lnTo>
                      <a:pt x="900" y="269"/>
                    </a:lnTo>
                    <a:lnTo>
                      <a:pt x="900" y="269"/>
                    </a:lnTo>
                    <a:lnTo>
                      <a:pt x="902" y="269"/>
                    </a:lnTo>
                    <a:lnTo>
                      <a:pt x="906" y="271"/>
                    </a:lnTo>
                    <a:lnTo>
                      <a:pt x="906" y="273"/>
                    </a:lnTo>
                    <a:lnTo>
                      <a:pt x="909" y="273"/>
                    </a:lnTo>
                    <a:lnTo>
                      <a:pt x="911" y="274"/>
                    </a:lnTo>
                    <a:lnTo>
                      <a:pt x="909" y="281"/>
                    </a:lnTo>
                    <a:lnTo>
                      <a:pt x="907" y="281"/>
                    </a:lnTo>
                    <a:lnTo>
                      <a:pt x="907" y="287"/>
                    </a:lnTo>
                    <a:lnTo>
                      <a:pt x="909" y="287"/>
                    </a:lnTo>
                    <a:lnTo>
                      <a:pt x="911" y="283"/>
                    </a:lnTo>
                    <a:lnTo>
                      <a:pt x="913" y="283"/>
                    </a:lnTo>
                    <a:lnTo>
                      <a:pt x="914" y="281"/>
                    </a:lnTo>
                    <a:lnTo>
                      <a:pt x="914" y="278"/>
                    </a:lnTo>
                    <a:lnTo>
                      <a:pt x="916" y="276"/>
                    </a:lnTo>
                    <a:lnTo>
                      <a:pt x="919" y="278"/>
                    </a:lnTo>
                    <a:lnTo>
                      <a:pt x="921" y="276"/>
                    </a:lnTo>
                    <a:lnTo>
                      <a:pt x="921" y="274"/>
                    </a:lnTo>
                    <a:lnTo>
                      <a:pt x="921" y="273"/>
                    </a:lnTo>
                    <a:lnTo>
                      <a:pt x="921" y="273"/>
                    </a:lnTo>
                    <a:lnTo>
                      <a:pt x="925" y="274"/>
                    </a:lnTo>
                    <a:lnTo>
                      <a:pt x="925" y="278"/>
                    </a:lnTo>
                    <a:lnTo>
                      <a:pt x="925" y="278"/>
                    </a:lnTo>
                    <a:lnTo>
                      <a:pt x="925" y="281"/>
                    </a:lnTo>
                    <a:lnTo>
                      <a:pt x="921" y="278"/>
                    </a:lnTo>
                    <a:lnTo>
                      <a:pt x="925" y="281"/>
                    </a:lnTo>
                    <a:lnTo>
                      <a:pt x="925" y="283"/>
                    </a:lnTo>
                    <a:lnTo>
                      <a:pt x="928" y="287"/>
                    </a:lnTo>
                    <a:lnTo>
                      <a:pt x="928" y="290"/>
                    </a:lnTo>
                    <a:lnTo>
                      <a:pt x="925" y="292"/>
                    </a:lnTo>
                    <a:lnTo>
                      <a:pt x="921" y="297"/>
                    </a:lnTo>
                    <a:lnTo>
                      <a:pt x="921" y="302"/>
                    </a:lnTo>
                    <a:lnTo>
                      <a:pt x="921" y="304"/>
                    </a:lnTo>
                    <a:lnTo>
                      <a:pt x="916" y="306"/>
                    </a:lnTo>
                    <a:lnTo>
                      <a:pt x="914" y="309"/>
                    </a:lnTo>
                    <a:lnTo>
                      <a:pt x="913" y="311"/>
                    </a:lnTo>
                    <a:lnTo>
                      <a:pt x="909" y="314"/>
                    </a:lnTo>
                    <a:lnTo>
                      <a:pt x="909" y="318"/>
                    </a:lnTo>
                    <a:lnTo>
                      <a:pt x="907" y="320"/>
                    </a:lnTo>
                    <a:lnTo>
                      <a:pt x="906" y="320"/>
                    </a:lnTo>
                    <a:lnTo>
                      <a:pt x="906" y="320"/>
                    </a:lnTo>
                    <a:lnTo>
                      <a:pt x="902" y="320"/>
                    </a:lnTo>
                    <a:lnTo>
                      <a:pt x="902" y="321"/>
                    </a:lnTo>
                    <a:lnTo>
                      <a:pt x="906" y="325"/>
                    </a:lnTo>
                    <a:lnTo>
                      <a:pt x="906" y="327"/>
                    </a:lnTo>
                    <a:lnTo>
                      <a:pt x="902" y="332"/>
                    </a:lnTo>
                    <a:lnTo>
                      <a:pt x="900" y="333"/>
                    </a:lnTo>
                    <a:lnTo>
                      <a:pt x="900" y="332"/>
                    </a:lnTo>
                    <a:lnTo>
                      <a:pt x="900" y="328"/>
                    </a:lnTo>
                    <a:lnTo>
                      <a:pt x="897" y="328"/>
                    </a:lnTo>
                    <a:lnTo>
                      <a:pt x="897" y="328"/>
                    </a:lnTo>
                    <a:lnTo>
                      <a:pt x="897" y="332"/>
                    </a:lnTo>
                    <a:lnTo>
                      <a:pt x="893" y="333"/>
                    </a:lnTo>
                    <a:lnTo>
                      <a:pt x="893" y="335"/>
                    </a:lnTo>
                    <a:lnTo>
                      <a:pt x="890" y="337"/>
                    </a:lnTo>
                    <a:lnTo>
                      <a:pt x="888" y="340"/>
                    </a:lnTo>
                    <a:lnTo>
                      <a:pt x="890" y="340"/>
                    </a:lnTo>
                    <a:lnTo>
                      <a:pt x="893" y="340"/>
                    </a:lnTo>
                    <a:lnTo>
                      <a:pt x="893" y="340"/>
                    </a:lnTo>
                    <a:lnTo>
                      <a:pt x="892" y="342"/>
                    </a:lnTo>
                    <a:lnTo>
                      <a:pt x="892" y="344"/>
                    </a:lnTo>
                    <a:lnTo>
                      <a:pt x="892" y="347"/>
                    </a:lnTo>
                    <a:lnTo>
                      <a:pt x="890" y="349"/>
                    </a:lnTo>
                    <a:lnTo>
                      <a:pt x="888" y="346"/>
                    </a:lnTo>
                    <a:lnTo>
                      <a:pt x="888" y="342"/>
                    </a:lnTo>
                    <a:lnTo>
                      <a:pt x="886" y="340"/>
                    </a:lnTo>
                    <a:lnTo>
                      <a:pt x="886" y="342"/>
                    </a:lnTo>
                    <a:lnTo>
                      <a:pt x="885" y="344"/>
                    </a:lnTo>
                    <a:lnTo>
                      <a:pt x="886" y="347"/>
                    </a:lnTo>
                    <a:lnTo>
                      <a:pt x="883" y="351"/>
                    </a:lnTo>
                    <a:lnTo>
                      <a:pt x="874" y="349"/>
                    </a:lnTo>
                    <a:lnTo>
                      <a:pt x="874" y="347"/>
                    </a:lnTo>
                    <a:lnTo>
                      <a:pt x="874" y="346"/>
                    </a:lnTo>
                    <a:lnTo>
                      <a:pt x="871" y="347"/>
                    </a:lnTo>
                    <a:lnTo>
                      <a:pt x="869" y="347"/>
                    </a:lnTo>
                    <a:lnTo>
                      <a:pt x="869" y="346"/>
                    </a:lnTo>
                    <a:lnTo>
                      <a:pt x="871" y="342"/>
                    </a:lnTo>
                    <a:lnTo>
                      <a:pt x="867" y="344"/>
                    </a:lnTo>
                    <a:lnTo>
                      <a:pt x="866" y="346"/>
                    </a:lnTo>
                    <a:lnTo>
                      <a:pt x="864" y="347"/>
                    </a:lnTo>
                    <a:lnTo>
                      <a:pt x="864" y="347"/>
                    </a:lnTo>
                    <a:lnTo>
                      <a:pt x="864" y="347"/>
                    </a:lnTo>
                    <a:lnTo>
                      <a:pt x="864" y="347"/>
                    </a:lnTo>
                    <a:close/>
                    <a:moveTo>
                      <a:pt x="643" y="254"/>
                    </a:moveTo>
                    <a:lnTo>
                      <a:pt x="640" y="254"/>
                    </a:lnTo>
                    <a:lnTo>
                      <a:pt x="643" y="248"/>
                    </a:lnTo>
                    <a:lnTo>
                      <a:pt x="648" y="243"/>
                    </a:lnTo>
                    <a:lnTo>
                      <a:pt x="654" y="241"/>
                    </a:lnTo>
                    <a:lnTo>
                      <a:pt x="657" y="240"/>
                    </a:lnTo>
                    <a:lnTo>
                      <a:pt x="659" y="238"/>
                    </a:lnTo>
                    <a:lnTo>
                      <a:pt x="662" y="234"/>
                    </a:lnTo>
                    <a:lnTo>
                      <a:pt x="669" y="234"/>
                    </a:lnTo>
                    <a:lnTo>
                      <a:pt x="671" y="233"/>
                    </a:lnTo>
                    <a:lnTo>
                      <a:pt x="674" y="233"/>
                    </a:lnTo>
                    <a:lnTo>
                      <a:pt x="678" y="231"/>
                    </a:lnTo>
                    <a:lnTo>
                      <a:pt x="680" y="233"/>
                    </a:lnTo>
                    <a:lnTo>
                      <a:pt x="680" y="234"/>
                    </a:lnTo>
                    <a:lnTo>
                      <a:pt x="674" y="238"/>
                    </a:lnTo>
                    <a:lnTo>
                      <a:pt x="669" y="241"/>
                    </a:lnTo>
                    <a:lnTo>
                      <a:pt x="659" y="250"/>
                    </a:lnTo>
                    <a:lnTo>
                      <a:pt x="655" y="255"/>
                    </a:lnTo>
                    <a:lnTo>
                      <a:pt x="652" y="255"/>
                    </a:lnTo>
                    <a:lnTo>
                      <a:pt x="650" y="255"/>
                    </a:lnTo>
                    <a:lnTo>
                      <a:pt x="648" y="259"/>
                    </a:lnTo>
                    <a:lnTo>
                      <a:pt x="647" y="259"/>
                    </a:lnTo>
                    <a:lnTo>
                      <a:pt x="647" y="254"/>
                    </a:lnTo>
                    <a:lnTo>
                      <a:pt x="643" y="254"/>
                    </a:lnTo>
                    <a:lnTo>
                      <a:pt x="643" y="254"/>
                    </a:lnTo>
                    <a:lnTo>
                      <a:pt x="643" y="254"/>
                    </a:lnTo>
                    <a:lnTo>
                      <a:pt x="643" y="254"/>
                    </a:lnTo>
                    <a:lnTo>
                      <a:pt x="643" y="254"/>
                    </a:lnTo>
                    <a:close/>
                    <a:moveTo>
                      <a:pt x="807" y="323"/>
                    </a:moveTo>
                    <a:lnTo>
                      <a:pt x="805" y="321"/>
                    </a:lnTo>
                    <a:lnTo>
                      <a:pt x="807" y="321"/>
                    </a:lnTo>
                    <a:lnTo>
                      <a:pt x="810" y="320"/>
                    </a:lnTo>
                    <a:lnTo>
                      <a:pt x="812" y="318"/>
                    </a:lnTo>
                    <a:lnTo>
                      <a:pt x="812" y="314"/>
                    </a:lnTo>
                    <a:lnTo>
                      <a:pt x="817" y="313"/>
                    </a:lnTo>
                    <a:lnTo>
                      <a:pt x="817" y="311"/>
                    </a:lnTo>
                    <a:lnTo>
                      <a:pt x="820" y="311"/>
                    </a:lnTo>
                    <a:lnTo>
                      <a:pt x="820" y="314"/>
                    </a:lnTo>
                    <a:lnTo>
                      <a:pt x="820" y="318"/>
                    </a:lnTo>
                    <a:lnTo>
                      <a:pt x="820" y="321"/>
                    </a:lnTo>
                    <a:lnTo>
                      <a:pt x="820" y="325"/>
                    </a:lnTo>
                    <a:lnTo>
                      <a:pt x="817" y="327"/>
                    </a:lnTo>
                    <a:lnTo>
                      <a:pt x="815" y="327"/>
                    </a:lnTo>
                    <a:lnTo>
                      <a:pt x="813" y="328"/>
                    </a:lnTo>
                    <a:lnTo>
                      <a:pt x="810" y="328"/>
                    </a:lnTo>
                    <a:lnTo>
                      <a:pt x="808" y="325"/>
                    </a:lnTo>
                    <a:lnTo>
                      <a:pt x="807" y="323"/>
                    </a:lnTo>
                    <a:lnTo>
                      <a:pt x="807" y="323"/>
                    </a:lnTo>
                    <a:lnTo>
                      <a:pt x="807" y="323"/>
                    </a:lnTo>
                    <a:lnTo>
                      <a:pt x="807" y="323"/>
                    </a:lnTo>
                    <a:close/>
                    <a:moveTo>
                      <a:pt x="674" y="318"/>
                    </a:moveTo>
                    <a:lnTo>
                      <a:pt x="676" y="314"/>
                    </a:lnTo>
                    <a:lnTo>
                      <a:pt x="674" y="311"/>
                    </a:lnTo>
                    <a:lnTo>
                      <a:pt x="676" y="306"/>
                    </a:lnTo>
                    <a:lnTo>
                      <a:pt x="681" y="306"/>
                    </a:lnTo>
                    <a:lnTo>
                      <a:pt x="685" y="306"/>
                    </a:lnTo>
                    <a:lnTo>
                      <a:pt x="690" y="306"/>
                    </a:lnTo>
                    <a:lnTo>
                      <a:pt x="694" y="306"/>
                    </a:lnTo>
                    <a:lnTo>
                      <a:pt x="697" y="306"/>
                    </a:lnTo>
                    <a:lnTo>
                      <a:pt x="701" y="304"/>
                    </a:lnTo>
                    <a:lnTo>
                      <a:pt x="706" y="304"/>
                    </a:lnTo>
                    <a:lnTo>
                      <a:pt x="711" y="306"/>
                    </a:lnTo>
                    <a:lnTo>
                      <a:pt x="716" y="306"/>
                    </a:lnTo>
                    <a:lnTo>
                      <a:pt x="716" y="306"/>
                    </a:lnTo>
                    <a:lnTo>
                      <a:pt x="720" y="304"/>
                    </a:lnTo>
                    <a:lnTo>
                      <a:pt x="728" y="304"/>
                    </a:lnTo>
                    <a:lnTo>
                      <a:pt x="728" y="302"/>
                    </a:lnTo>
                    <a:lnTo>
                      <a:pt x="732" y="300"/>
                    </a:lnTo>
                    <a:lnTo>
                      <a:pt x="730" y="299"/>
                    </a:lnTo>
                    <a:lnTo>
                      <a:pt x="727" y="300"/>
                    </a:lnTo>
                    <a:lnTo>
                      <a:pt x="725" y="300"/>
                    </a:lnTo>
                    <a:lnTo>
                      <a:pt x="721" y="299"/>
                    </a:lnTo>
                    <a:lnTo>
                      <a:pt x="716" y="300"/>
                    </a:lnTo>
                    <a:lnTo>
                      <a:pt x="714" y="300"/>
                    </a:lnTo>
                    <a:lnTo>
                      <a:pt x="714" y="299"/>
                    </a:lnTo>
                    <a:lnTo>
                      <a:pt x="713" y="297"/>
                    </a:lnTo>
                    <a:lnTo>
                      <a:pt x="709" y="299"/>
                    </a:lnTo>
                    <a:lnTo>
                      <a:pt x="706" y="299"/>
                    </a:lnTo>
                    <a:lnTo>
                      <a:pt x="702" y="300"/>
                    </a:lnTo>
                    <a:lnTo>
                      <a:pt x="701" y="299"/>
                    </a:lnTo>
                    <a:lnTo>
                      <a:pt x="697" y="299"/>
                    </a:lnTo>
                    <a:lnTo>
                      <a:pt x="694" y="299"/>
                    </a:lnTo>
                    <a:lnTo>
                      <a:pt x="694" y="295"/>
                    </a:lnTo>
                    <a:lnTo>
                      <a:pt x="697" y="292"/>
                    </a:lnTo>
                    <a:lnTo>
                      <a:pt x="701" y="288"/>
                    </a:lnTo>
                    <a:lnTo>
                      <a:pt x="699" y="288"/>
                    </a:lnTo>
                    <a:lnTo>
                      <a:pt x="697" y="290"/>
                    </a:lnTo>
                    <a:lnTo>
                      <a:pt x="694" y="292"/>
                    </a:lnTo>
                    <a:lnTo>
                      <a:pt x="692" y="288"/>
                    </a:lnTo>
                    <a:lnTo>
                      <a:pt x="690" y="290"/>
                    </a:lnTo>
                    <a:lnTo>
                      <a:pt x="690" y="293"/>
                    </a:lnTo>
                    <a:lnTo>
                      <a:pt x="685" y="297"/>
                    </a:lnTo>
                    <a:lnTo>
                      <a:pt x="683" y="299"/>
                    </a:lnTo>
                    <a:lnTo>
                      <a:pt x="680" y="299"/>
                    </a:lnTo>
                    <a:lnTo>
                      <a:pt x="676" y="297"/>
                    </a:lnTo>
                    <a:lnTo>
                      <a:pt x="676" y="293"/>
                    </a:lnTo>
                    <a:lnTo>
                      <a:pt x="678" y="292"/>
                    </a:lnTo>
                    <a:lnTo>
                      <a:pt x="674" y="292"/>
                    </a:lnTo>
                    <a:lnTo>
                      <a:pt x="674" y="290"/>
                    </a:lnTo>
                    <a:lnTo>
                      <a:pt x="674" y="295"/>
                    </a:lnTo>
                    <a:lnTo>
                      <a:pt x="671" y="297"/>
                    </a:lnTo>
                    <a:lnTo>
                      <a:pt x="669" y="295"/>
                    </a:lnTo>
                    <a:lnTo>
                      <a:pt x="669" y="290"/>
                    </a:lnTo>
                    <a:lnTo>
                      <a:pt x="662" y="288"/>
                    </a:lnTo>
                    <a:lnTo>
                      <a:pt x="666" y="287"/>
                    </a:lnTo>
                    <a:lnTo>
                      <a:pt x="662" y="287"/>
                    </a:lnTo>
                    <a:lnTo>
                      <a:pt x="662" y="288"/>
                    </a:lnTo>
                    <a:lnTo>
                      <a:pt x="661" y="288"/>
                    </a:lnTo>
                    <a:lnTo>
                      <a:pt x="657" y="283"/>
                    </a:lnTo>
                    <a:lnTo>
                      <a:pt x="652" y="278"/>
                    </a:lnTo>
                    <a:lnTo>
                      <a:pt x="652" y="278"/>
                    </a:lnTo>
                    <a:lnTo>
                      <a:pt x="655" y="278"/>
                    </a:lnTo>
                    <a:lnTo>
                      <a:pt x="655" y="274"/>
                    </a:lnTo>
                    <a:lnTo>
                      <a:pt x="654" y="273"/>
                    </a:lnTo>
                    <a:lnTo>
                      <a:pt x="661" y="267"/>
                    </a:lnTo>
                    <a:lnTo>
                      <a:pt x="662" y="267"/>
                    </a:lnTo>
                    <a:lnTo>
                      <a:pt x="666" y="267"/>
                    </a:lnTo>
                    <a:lnTo>
                      <a:pt x="671" y="267"/>
                    </a:lnTo>
                    <a:lnTo>
                      <a:pt x="676" y="271"/>
                    </a:lnTo>
                    <a:lnTo>
                      <a:pt x="680" y="271"/>
                    </a:lnTo>
                    <a:lnTo>
                      <a:pt x="683" y="269"/>
                    </a:lnTo>
                    <a:lnTo>
                      <a:pt x="688" y="269"/>
                    </a:lnTo>
                    <a:lnTo>
                      <a:pt x="692" y="266"/>
                    </a:lnTo>
                    <a:lnTo>
                      <a:pt x="688" y="264"/>
                    </a:lnTo>
                    <a:lnTo>
                      <a:pt x="685" y="262"/>
                    </a:lnTo>
                    <a:lnTo>
                      <a:pt x="683" y="262"/>
                    </a:lnTo>
                    <a:lnTo>
                      <a:pt x="680" y="264"/>
                    </a:lnTo>
                    <a:lnTo>
                      <a:pt x="674" y="260"/>
                    </a:lnTo>
                    <a:lnTo>
                      <a:pt x="671" y="260"/>
                    </a:lnTo>
                    <a:lnTo>
                      <a:pt x="671" y="260"/>
                    </a:lnTo>
                    <a:lnTo>
                      <a:pt x="674" y="255"/>
                    </a:lnTo>
                    <a:lnTo>
                      <a:pt x="678" y="250"/>
                    </a:lnTo>
                    <a:lnTo>
                      <a:pt x="681" y="250"/>
                    </a:lnTo>
                    <a:lnTo>
                      <a:pt x="685" y="250"/>
                    </a:lnTo>
                    <a:lnTo>
                      <a:pt x="692" y="250"/>
                    </a:lnTo>
                    <a:lnTo>
                      <a:pt x="697" y="250"/>
                    </a:lnTo>
                    <a:lnTo>
                      <a:pt x="702" y="250"/>
                    </a:lnTo>
                    <a:lnTo>
                      <a:pt x="704" y="250"/>
                    </a:lnTo>
                    <a:lnTo>
                      <a:pt x="702" y="250"/>
                    </a:lnTo>
                    <a:lnTo>
                      <a:pt x="701" y="250"/>
                    </a:lnTo>
                    <a:lnTo>
                      <a:pt x="697" y="248"/>
                    </a:lnTo>
                    <a:lnTo>
                      <a:pt x="694" y="248"/>
                    </a:lnTo>
                    <a:lnTo>
                      <a:pt x="685" y="245"/>
                    </a:lnTo>
                    <a:lnTo>
                      <a:pt x="685" y="243"/>
                    </a:lnTo>
                    <a:lnTo>
                      <a:pt x="688" y="240"/>
                    </a:lnTo>
                    <a:lnTo>
                      <a:pt x="692" y="236"/>
                    </a:lnTo>
                    <a:lnTo>
                      <a:pt x="694" y="234"/>
                    </a:lnTo>
                    <a:lnTo>
                      <a:pt x="694" y="234"/>
                    </a:lnTo>
                    <a:lnTo>
                      <a:pt x="699" y="233"/>
                    </a:lnTo>
                    <a:lnTo>
                      <a:pt x="702" y="233"/>
                    </a:lnTo>
                    <a:lnTo>
                      <a:pt x="702" y="234"/>
                    </a:lnTo>
                    <a:lnTo>
                      <a:pt x="706" y="234"/>
                    </a:lnTo>
                    <a:lnTo>
                      <a:pt x="709" y="238"/>
                    </a:lnTo>
                    <a:lnTo>
                      <a:pt x="713" y="238"/>
                    </a:lnTo>
                    <a:lnTo>
                      <a:pt x="711" y="234"/>
                    </a:lnTo>
                    <a:lnTo>
                      <a:pt x="707" y="233"/>
                    </a:lnTo>
                    <a:lnTo>
                      <a:pt x="706" y="231"/>
                    </a:lnTo>
                    <a:lnTo>
                      <a:pt x="704" y="227"/>
                    </a:lnTo>
                    <a:lnTo>
                      <a:pt x="707" y="227"/>
                    </a:lnTo>
                    <a:lnTo>
                      <a:pt x="716" y="224"/>
                    </a:lnTo>
                    <a:lnTo>
                      <a:pt x="720" y="224"/>
                    </a:lnTo>
                    <a:lnTo>
                      <a:pt x="725" y="224"/>
                    </a:lnTo>
                    <a:lnTo>
                      <a:pt x="727" y="227"/>
                    </a:lnTo>
                    <a:lnTo>
                      <a:pt x="728" y="233"/>
                    </a:lnTo>
                    <a:lnTo>
                      <a:pt x="727" y="234"/>
                    </a:lnTo>
                    <a:lnTo>
                      <a:pt x="725" y="240"/>
                    </a:lnTo>
                    <a:lnTo>
                      <a:pt x="725" y="241"/>
                    </a:lnTo>
                    <a:lnTo>
                      <a:pt x="732" y="241"/>
                    </a:lnTo>
                    <a:lnTo>
                      <a:pt x="734" y="240"/>
                    </a:lnTo>
                    <a:lnTo>
                      <a:pt x="735" y="241"/>
                    </a:lnTo>
                    <a:lnTo>
                      <a:pt x="739" y="241"/>
                    </a:lnTo>
                    <a:lnTo>
                      <a:pt x="739" y="243"/>
                    </a:lnTo>
                    <a:lnTo>
                      <a:pt x="739" y="247"/>
                    </a:lnTo>
                    <a:lnTo>
                      <a:pt x="742" y="248"/>
                    </a:lnTo>
                    <a:lnTo>
                      <a:pt x="742" y="250"/>
                    </a:lnTo>
                    <a:lnTo>
                      <a:pt x="739" y="250"/>
                    </a:lnTo>
                    <a:lnTo>
                      <a:pt x="739" y="254"/>
                    </a:lnTo>
                    <a:lnTo>
                      <a:pt x="739" y="259"/>
                    </a:lnTo>
                    <a:lnTo>
                      <a:pt x="742" y="264"/>
                    </a:lnTo>
                    <a:lnTo>
                      <a:pt x="739" y="267"/>
                    </a:lnTo>
                    <a:lnTo>
                      <a:pt x="737" y="266"/>
                    </a:lnTo>
                    <a:lnTo>
                      <a:pt x="734" y="267"/>
                    </a:lnTo>
                    <a:lnTo>
                      <a:pt x="734" y="269"/>
                    </a:lnTo>
                    <a:lnTo>
                      <a:pt x="737" y="267"/>
                    </a:lnTo>
                    <a:lnTo>
                      <a:pt x="742" y="269"/>
                    </a:lnTo>
                    <a:lnTo>
                      <a:pt x="744" y="269"/>
                    </a:lnTo>
                    <a:lnTo>
                      <a:pt x="742" y="278"/>
                    </a:lnTo>
                    <a:lnTo>
                      <a:pt x="739" y="278"/>
                    </a:lnTo>
                    <a:lnTo>
                      <a:pt x="739" y="287"/>
                    </a:lnTo>
                    <a:lnTo>
                      <a:pt x="739" y="287"/>
                    </a:lnTo>
                    <a:lnTo>
                      <a:pt x="744" y="287"/>
                    </a:lnTo>
                    <a:lnTo>
                      <a:pt x="747" y="281"/>
                    </a:lnTo>
                    <a:lnTo>
                      <a:pt x="747" y="283"/>
                    </a:lnTo>
                    <a:lnTo>
                      <a:pt x="747" y="287"/>
                    </a:lnTo>
                    <a:lnTo>
                      <a:pt x="751" y="287"/>
                    </a:lnTo>
                    <a:lnTo>
                      <a:pt x="753" y="287"/>
                    </a:lnTo>
                    <a:lnTo>
                      <a:pt x="760" y="288"/>
                    </a:lnTo>
                    <a:lnTo>
                      <a:pt x="763" y="292"/>
                    </a:lnTo>
                    <a:lnTo>
                      <a:pt x="765" y="292"/>
                    </a:lnTo>
                    <a:lnTo>
                      <a:pt x="765" y="288"/>
                    </a:lnTo>
                    <a:lnTo>
                      <a:pt x="763" y="288"/>
                    </a:lnTo>
                    <a:lnTo>
                      <a:pt x="767" y="287"/>
                    </a:lnTo>
                    <a:lnTo>
                      <a:pt x="767" y="281"/>
                    </a:lnTo>
                    <a:lnTo>
                      <a:pt x="765" y="278"/>
                    </a:lnTo>
                    <a:lnTo>
                      <a:pt x="765" y="274"/>
                    </a:lnTo>
                    <a:lnTo>
                      <a:pt x="763" y="271"/>
                    </a:lnTo>
                    <a:lnTo>
                      <a:pt x="763" y="269"/>
                    </a:lnTo>
                    <a:lnTo>
                      <a:pt x="767" y="269"/>
                    </a:lnTo>
                    <a:lnTo>
                      <a:pt x="770" y="267"/>
                    </a:lnTo>
                    <a:lnTo>
                      <a:pt x="773" y="267"/>
                    </a:lnTo>
                    <a:lnTo>
                      <a:pt x="775" y="262"/>
                    </a:lnTo>
                    <a:lnTo>
                      <a:pt x="773" y="259"/>
                    </a:lnTo>
                    <a:lnTo>
                      <a:pt x="772" y="255"/>
                    </a:lnTo>
                    <a:lnTo>
                      <a:pt x="772" y="254"/>
                    </a:lnTo>
                    <a:lnTo>
                      <a:pt x="770" y="248"/>
                    </a:lnTo>
                    <a:lnTo>
                      <a:pt x="773" y="245"/>
                    </a:lnTo>
                    <a:lnTo>
                      <a:pt x="775" y="243"/>
                    </a:lnTo>
                    <a:lnTo>
                      <a:pt x="779" y="243"/>
                    </a:lnTo>
                    <a:lnTo>
                      <a:pt x="782" y="243"/>
                    </a:lnTo>
                    <a:lnTo>
                      <a:pt x="780" y="241"/>
                    </a:lnTo>
                    <a:lnTo>
                      <a:pt x="782" y="238"/>
                    </a:lnTo>
                    <a:lnTo>
                      <a:pt x="786" y="236"/>
                    </a:lnTo>
                    <a:lnTo>
                      <a:pt x="793" y="231"/>
                    </a:lnTo>
                    <a:lnTo>
                      <a:pt x="796" y="231"/>
                    </a:lnTo>
                    <a:lnTo>
                      <a:pt x="801" y="233"/>
                    </a:lnTo>
                    <a:lnTo>
                      <a:pt x="801" y="234"/>
                    </a:lnTo>
                    <a:lnTo>
                      <a:pt x="801" y="236"/>
                    </a:lnTo>
                    <a:lnTo>
                      <a:pt x="801" y="240"/>
                    </a:lnTo>
                    <a:lnTo>
                      <a:pt x="798" y="240"/>
                    </a:lnTo>
                    <a:lnTo>
                      <a:pt x="796" y="241"/>
                    </a:lnTo>
                    <a:lnTo>
                      <a:pt x="796" y="245"/>
                    </a:lnTo>
                    <a:lnTo>
                      <a:pt x="793" y="248"/>
                    </a:lnTo>
                    <a:lnTo>
                      <a:pt x="793" y="250"/>
                    </a:lnTo>
                    <a:lnTo>
                      <a:pt x="796" y="254"/>
                    </a:lnTo>
                    <a:lnTo>
                      <a:pt x="796" y="260"/>
                    </a:lnTo>
                    <a:lnTo>
                      <a:pt x="793" y="262"/>
                    </a:lnTo>
                    <a:lnTo>
                      <a:pt x="793" y="262"/>
                    </a:lnTo>
                    <a:lnTo>
                      <a:pt x="787" y="267"/>
                    </a:lnTo>
                    <a:lnTo>
                      <a:pt x="784" y="269"/>
                    </a:lnTo>
                    <a:lnTo>
                      <a:pt x="784" y="271"/>
                    </a:lnTo>
                    <a:lnTo>
                      <a:pt x="786" y="271"/>
                    </a:lnTo>
                    <a:lnTo>
                      <a:pt x="789" y="269"/>
                    </a:lnTo>
                    <a:lnTo>
                      <a:pt x="793" y="269"/>
                    </a:lnTo>
                    <a:lnTo>
                      <a:pt x="796" y="271"/>
                    </a:lnTo>
                    <a:lnTo>
                      <a:pt x="793" y="276"/>
                    </a:lnTo>
                    <a:lnTo>
                      <a:pt x="787" y="278"/>
                    </a:lnTo>
                    <a:lnTo>
                      <a:pt x="782" y="281"/>
                    </a:lnTo>
                    <a:lnTo>
                      <a:pt x="780" y="287"/>
                    </a:lnTo>
                    <a:lnTo>
                      <a:pt x="782" y="287"/>
                    </a:lnTo>
                    <a:lnTo>
                      <a:pt x="784" y="283"/>
                    </a:lnTo>
                    <a:lnTo>
                      <a:pt x="789" y="281"/>
                    </a:lnTo>
                    <a:lnTo>
                      <a:pt x="793" y="278"/>
                    </a:lnTo>
                    <a:lnTo>
                      <a:pt x="796" y="278"/>
                    </a:lnTo>
                    <a:lnTo>
                      <a:pt x="798" y="281"/>
                    </a:lnTo>
                    <a:lnTo>
                      <a:pt x="798" y="287"/>
                    </a:lnTo>
                    <a:lnTo>
                      <a:pt x="796" y="290"/>
                    </a:lnTo>
                    <a:lnTo>
                      <a:pt x="798" y="292"/>
                    </a:lnTo>
                    <a:lnTo>
                      <a:pt x="801" y="288"/>
                    </a:lnTo>
                    <a:lnTo>
                      <a:pt x="801" y="288"/>
                    </a:lnTo>
                    <a:lnTo>
                      <a:pt x="803" y="287"/>
                    </a:lnTo>
                    <a:lnTo>
                      <a:pt x="801" y="287"/>
                    </a:lnTo>
                    <a:lnTo>
                      <a:pt x="805" y="281"/>
                    </a:lnTo>
                    <a:lnTo>
                      <a:pt x="805" y="278"/>
                    </a:lnTo>
                    <a:lnTo>
                      <a:pt x="810" y="276"/>
                    </a:lnTo>
                    <a:lnTo>
                      <a:pt x="812" y="276"/>
                    </a:lnTo>
                    <a:lnTo>
                      <a:pt x="817" y="278"/>
                    </a:lnTo>
                    <a:lnTo>
                      <a:pt x="819" y="283"/>
                    </a:lnTo>
                    <a:lnTo>
                      <a:pt x="820" y="287"/>
                    </a:lnTo>
                    <a:lnTo>
                      <a:pt x="820" y="290"/>
                    </a:lnTo>
                    <a:lnTo>
                      <a:pt x="815" y="299"/>
                    </a:lnTo>
                    <a:lnTo>
                      <a:pt x="810" y="302"/>
                    </a:lnTo>
                    <a:lnTo>
                      <a:pt x="807" y="304"/>
                    </a:lnTo>
                    <a:lnTo>
                      <a:pt x="805" y="304"/>
                    </a:lnTo>
                    <a:lnTo>
                      <a:pt x="805" y="306"/>
                    </a:lnTo>
                    <a:lnTo>
                      <a:pt x="805" y="309"/>
                    </a:lnTo>
                    <a:lnTo>
                      <a:pt x="801" y="313"/>
                    </a:lnTo>
                    <a:lnTo>
                      <a:pt x="798" y="313"/>
                    </a:lnTo>
                    <a:lnTo>
                      <a:pt x="796" y="314"/>
                    </a:lnTo>
                    <a:lnTo>
                      <a:pt x="796" y="318"/>
                    </a:lnTo>
                    <a:lnTo>
                      <a:pt x="793" y="320"/>
                    </a:lnTo>
                    <a:lnTo>
                      <a:pt x="793" y="320"/>
                    </a:lnTo>
                    <a:lnTo>
                      <a:pt x="789" y="321"/>
                    </a:lnTo>
                    <a:lnTo>
                      <a:pt x="789" y="323"/>
                    </a:lnTo>
                    <a:lnTo>
                      <a:pt x="789" y="323"/>
                    </a:lnTo>
                    <a:lnTo>
                      <a:pt x="787" y="321"/>
                    </a:lnTo>
                    <a:lnTo>
                      <a:pt x="784" y="323"/>
                    </a:lnTo>
                    <a:lnTo>
                      <a:pt x="780" y="321"/>
                    </a:lnTo>
                    <a:lnTo>
                      <a:pt x="775" y="325"/>
                    </a:lnTo>
                    <a:lnTo>
                      <a:pt x="770" y="327"/>
                    </a:lnTo>
                    <a:lnTo>
                      <a:pt x="767" y="325"/>
                    </a:lnTo>
                    <a:lnTo>
                      <a:pt x="767" y="321"/>
                    </a:lnTo>
                    <a:lnTo>
                      <a:pt x="767" y="318"/>
                    </a:lnTo>
                    <a:lnTo>
                      <a:pt x="767" y="318"/>
                    </a:lnTo>
                    <a:lnTo>
                      <a:pt x="767" y="318"/>
                    </a:lnTo>
                    <a:lnTo>
                      <a:pt x="763" y="318"/>
                    </a:lnTo>
                    <a:lnTo>
                      <a:pt x="763" y="320"/>
                    </a:lnTo>
                    <a:lnTo>
                      <a:pt x="760" y="321"/>
                    </a:lnTo>
                    <a:lnTo>
                      <a:pt x="754" y="320"/>
                    </a:lnTo>
                    <a:lnTo>
                      <a:pt x="754" y="318"/>
                    </a:lnTo>
                    <a:lnTo>
                      <a:pt x="756" y="318"/>
                    </a:lnTo>
                    <a:lnTo>
                      <a:pt x="756" y="313"/>
                    </a:lnTo>
                    <a:lnTo>
                      <a:pt x="753" y="313"/>
                    </a:lnTo>
                    <a:lnTo>
                      <a:pt x="753" y="314"/>
                    </a:lnTo>
                    <a:lnTo>
                      <a:pt x="751" y="318"/>
                    </a:lnTo>
                    <a:lnTo>
                      <a:pt x="747" y="318"/>
                    </a:lnTo>
                    <a:lnTo>
                      <a:pt x="744" y="318"/>
                    </a:lnTo>
                    <a:lnTo>
                      <a:pt x="742" y="320"/>
                    </a:lnTo>
                    <a:lnTo>
                      <a:pt x="739" y="320"/>
                    </a:lnTo>
                    <a:lnTo>
                      <a:pt x="737" y="318"/>
                    </a:lnTo>
                    <a:lnTo>
                      <a:pt x="734" y="320"/>
                    </a:lnTo>
                    <a:lnTo>
                      <a:pt x="730" y="318"/>
                    </a:lnTo>
                    <a:lnTo>
                      <a:pt x="728" y="320"/>
                    </a:lnTo>
                    <a:lnTo>
                      <a:pt x="727" y="320"/>
                    </a:lnTo>
                    <a:lnTo>
                      <a:pt x="725" y="321"/>
                    </a:lnTo>
                    <a:lnTo>
                      <a:pt x="725" y="323"/>
                    </a:lnTo>
                    <a:lnTo>
                      <a:pt x="721" y="325"/>
                    </a:lnTo>
                    <a:lnTo>
                      <a:pt x="720" y="325"/>
                    </a:lnTo>
                    <a:lnTo>
                      <a:pt x="716" y="327"/>
                    </a:lnTo>
                    <a:lnTo>
                      <a:pt x="714" y="328"/>
                    </a:lnTo>
                    <a:lnTo>
                      <a:pt x="713" y="328"/>
                    </a:lnTo>
                    <a:lnTo>
                      <a:pt x="709" y="328"/>
                    </a:lnTo>
                    <a:lnTo>
                      <a:pt x="706" y="328"/>
                    </a:lnTo>
                    <a:lnTo>
                      <a:pt x="704" y="327"/>
                    </a:lnTo>
                    <a:lnTo>
                      <a:pt x="699" y="328"/>
                    </a:lnTo>
                    <a:lnTo>
                      <a:pt x="694" y="328"/>
                    </a:lnTo>
                    <a:lnTo>
                      <a:pt x="690" y="328"/>
                    </a:lnTo>
                    <a:lnTo>
                      <a:pt x="685" y="327"/>
                    </a:lnTo>
                    <a:lnTo>
                      <a:pt x="681" y="325"/>
                    </a:lnTo>
                    <a:lnTo>
                      <a:pt x="678" y="321"/>
                    </a:lnTo>
                    <a:lnTo>
                      <a:pt x="674" y="318"/>
                    </a:lnTo>
                    <a:lnTo>
                      <a:pt x="674" y="318"/>
                    </a:lnTo>
                    <a:lnTo>
                      <a:pt x="674" y="318"/>
                    </a:lnTo>
                    <a:lnTo>
                      <a:pt x="674" y="318"/>
                    </a:lnTo>
                    <a:close/>
                    <a:moveTo>
                      <a:pt x="475" y="427"/>
                    </a:moveTo>
                    <a:lnTo>
                      <a:pt x="475" y="419"/>
                    </a:lnTo>
                    <a:lnTo>
                      <a:pt x="475" y="413"/>
                    </a:lnTo>
                    <a:lnTo>
                      <a:pt x="475" y="410"/>
                    </a:lnTo>
                    <a:lnTo>
                      <a:pt x="475" y="405"/>
                    </a:lnTo>
                    <a:lnTo>
                      <a:pt x="475" y="400"/>
                    </a:lnTo>
                    <a:lnTo>
                      <a:pt x="475" y="398"/>
                    </a:lnTo>
                    <a:lnTo>
                      <a:pt x="469" y="391"/>
                    </a:lnTo>
                    <a:lnTo>
                      <a:pt x="475" y="391"/>
                    </a:lnTo>
                    <a:lnTo>
                      <a:pt x="475" y="387"/>
                    </a:lnTo>
                    <a:lnTo>
                      <a:pt x="468" y="387"/>
                    </a:lnTo>
                    <a:lnTo>
                      <a:pt x="462" y="386"/>
                    </a:lnTo>
                    <a:lnTo>
                      <a:pt x="462" y="384"/>
                    </a:lnTo>
                    <a:lnTo>
                      <a:pt x="466" y="384"/>
                    </a:lnTo>
                    <a:lnTo>
                      <a:pt x="468" y="382"/>
                    </a:lnTo>
                    <a:lnTo>
                      <a:pt x="475" y="379"/>
                    </a:lnTo>
                    <a:lnTo>
                      <a:pt x="475" y="377"/>
                    </a:lnTo>
                    <a:lnTo>
                      <a:pt x="476" y="377"/>
                    </a:lnTo>
                    <a:lnTo>
                      <a:pt x="478" y="373"/>
                    </a:lnTo>
                    <a:lnTo>
                      <a:pt x="482" y="372"/>
                    </a:lnTo>
                    <a:lnTo>
                      <a:pt x="483" y="368"/>
                    </a:lnTo>
                    <a:lnTo>
                      <a:pt x="489" y="365"/>
                    </a:lnTo>
                    <a:lnTo>
                      <a:pt x="489" y="365"/>
                    </a:lnTo>
                    <a:lnTo>
                      <a:pt x="494" y="365"/>
                    </a:lnTo>
                    <a:lnTo>
                      <a:pt x="497" y="360"/>
                    </a:lnTo>
                    <a:lnTo>
                      <a:pt x="497" y="354"/>
                    </a:lnTo>
                    <a:lnTo>
                      <a:pt x="497" y="356"/>
                    </a:lnTo>
                    <a:lnTo>
                      <a:pt x="506" y="358"/>
                    </a:lnTo>
                    <a:lnTo>
                      <a:pt x="506" y="353"/>
                    </a:lnTo>
                    <a:lnTo>
                      <a:pt x="504" y="347"/>
                    </a:lnTo>
                    <a:lnTo>
                      <a:pt x="504" y="344"/>
                    </a:lnTo>
                    <a:lnTo>
                      <a:pt x="508" y="342"/>
                    </a:lnTo>
                    <a:lnTo>
                      <a:pt x="516" y="337"/>
                    </a:lnTo>
                    <a:lnTo>
                      <a:pt x="520" y="333"/>
                    </a:lnTo>
                    <a:lnTo>
                      <a:pt x="525" y="332"/>
                    </a:lnTo>
                    <a:lnTo>
                      <a:pt x="527" y="328"/>
                    </a:lnTo>
                    <a:lnTo>
                      <a:pt x="532" y="323"/>
                    </a:lnTo>
                    <a:lnTo>
                      <a:pt x="535" y="323"/>
                    </a:lnTo>
                    <a:lnTo>
                      <a:pt x="539" y="320"/>
                    </a:lnTo>
                    <a:lnTo>
                      <a:pt x="535" y="318"/>
                    </a:lnTo>
                    <a:lnTo>
                      <a:pt x="537" y="309"/>
                    </a:lnTo>
                    <a:lnTo>
                      <a:pt x="537" y="306"/>
                    </a:lnTo>
                    <a:lnTo>
                      <a:pt x="539" y="302"/>
                    </a:lnTo>
                    <a:lnTo>
                      <a:pt x="537" y="300"/>
                    </a:lnTo>
                    <a:lnTo>
                      <a:pt x="539" y="299"/>
                    </a:lnTo>
                    <a:lnTo>
                      <a:pt x="542" y="297"/>
                    </a:lnTo>
                    <a:lnTo>
                      <a:pt x="548" y="297"/>
                    </a:lnTo>
                    <a:lnTo>
                      <a:pt x="556" y="297"/>
                    </a:lnTo>
                    <a:lnTo>
                      <a:pt x="558" y="297"/>
                    </a:lnTo>
                    <a:lnTo>
                      <a:pt x="570" y="297"/>
                    </a:lnTo>
                    <a:lnTo>
                      <a:pt x="577" y="293"/>
                    </a:lnTo>
                    <a:lnTo>
                      <a:pt x="588" y="297"/>
                    </a:lnTo>
                    <a:lnTo>
                      <a:pt x="586" y="300"/>
                    </a:lnTo>
                    <a:lnTo>
                      <a:pt x="589" y="302"/>
                    </a:lnTo>
                    <a:lnTo>
                      <a:pt x="589" y="306"/>
                    </a:lnTo>
                    <a:lnTo>
                      <a:pt x="598" y="311"/>
                    </a:lnTo>
                    <a:lnTo>
                      <a:pt x="600" y="313"/>
                    </a:lnTo>
                    <a:lnTo>
                      <a:pt x="596" y="318"/>
                    </a:lnTo>
                    <a:lnTo>
                      <a:pt x="600" y="314"/>
                    </a:lnTo>
                    <a:lnTo>
                      <a:pt x="603" y="313"/>
                    </a:lnTo>
                    <a:lnTo>
                      <a:pt x="607" y="318"/>
                    </a:lnTo>
                    <a:lnTo>
                      <a:pt x="605" y="320"/>
                    </a:lnTo>
                    <a:lnTo>
                      <a:pt x="600" y="325"/>
                    </a:lnTo>
                    <a:lnTo>
                      <a:pt x="601" y="327"/>
                    </a:lnTo>
                    <a:lnTo>
                      <a:pt x="608" y="323"/>
                    </a:lnTo>
                    <a:lnTo>
                      <a:pt x="608" y="320"/>
                    </a:lnTo>
                    <a:lnTo>
                      <a:pt x="610" y="318"/>
                    </a:lnTo>
                    <a:lnTo>
                      <a:pt x="615" y="318"/>
                    </a:lnTo>
                    <a:lnTo>
                      <a:pt x="621" y="318"/>
                    </a:lnTo>
                    <a:lnTo>
                      <a:pt x="621" y="318"/>
                    </a:lnTo>
                    <a:lnTo>
                      <a:pt x="624" y="320"/>
                    </a:lnTo>
                    <a:lnTo>
                      <a:pt x="628" y="327"/>
                    </a:lnTo>
                    <a:lnTo>
                      <a:pt x="629" y="335"/>
                    </a:lnTo>
                    <a:lnTo>
                      <a:pt x="628" y="337"/>
                    </a:lnTo>
                    <a:lnTo>
                      <a:pt x="631" y="344"/>
                    </a:lnTo>
                    <a:lnTo>
                      <a:pt x="629" y="349"/>
                    </a:lnTo>
                    <a:lnTo>
                      <a:pt x="629" y="351"/>
                    </a:lnTo>
                    <a:lnTo>
                      <a:pt x="631" y="353"/>
                    </a:lnTo>
                    <a:lnTo>
                      <a:pt x="631" y="356"/>
                    </a:lnTo>
                    <a:lnTo>
                      <a:pt x="631" y="360"/>
                    </a:lnTo>
                    <a:lnTo>
                      <a:pt x="628" y="365"/>
                    </a:lnTo>
                    <a:lnTo>
                      <a:pt x="621" y="365"/>
                    </a:lnTo>
                    <a:lnTo>
                      <a:pt x="621" y="368"/>
                    </a:lnTo>
                    <a:lnTo>
                      <a:pt x="612" y="368"/>
                    </a:lnTo>
                    <a:lnTo>
                      <a:pt x="607" y="368"/>
                    </a:lnTo>
                    <a:lnTo>
                      <a:pt x="598" y="370"/>
                    </a:lnTo>
                    <a:lnTo>
                      <a:pt x="593" y="372"/>
                    </a:lnTo>
                    <a:lnTo>
                      <a:pt x="584" y="375"/>
                    </a:lnTo>
                    <a:lnTo>
                      <a:pt x="582" y="375"/>
                    </a:lnTo>
                    <a:lnTo>
                      <a:pt x="577" y="377"/>
                    </a:lnTo>
                    <a:lnTo>
                      <a:pt x="572" y="377"/>
                    </a:lnTo>
                    <a:lnTo>
                      <a:pt x="570" y="379"/>
                    </a:lnTo>
                    <a:lnTo>
                      <a:pt x="567" y="377"/>
                    </a:lnTo>
                    <a:lnTo>
                      <a:pt x="567" y="379"/>
                    </a:lnTo>
                    <a:lnTo>
                      <a:pt x="560" y="380"/>
                    </a:lnTo>
                    <a:lnTo>
                      <a:pt x="558" y="384"/>
                    </a:lnTo>
                    <a:lnTo>
                      <a:pt x="555" y="387"/>
                    </a:lnTo>
                    <a:lnTo>
                      <a:pt x="553" y="387"/>
                    </a:lnTo>
                    <a:lnTo>
                      <a:pt x="551" y="393"/>
                    </a:lnTo>
                    <a:lnTo>
                      <a:pt x="548" y="393"/>
                    </a:lnTo>
                    <a:lnTo>
                      <a:pt x="542" y="396"/>
                    </a:lnTo>
                    <a:lnTo>
                      <a:pt x="539" y="396"/>
                    </a:lnTo>
                    <a:lnTo>
                      <a:pt x="537" y="393"/>
                    </a:lnTo>
                    <a:lnTo>
                      <a:pt x="535" y="396"/>
                    </a:lnTo>
                    <a:lnTo>
                      <a:pt x="534" y="400"/>
                    </a:lnTo>
                    <a:lnTo>
                      <a:pt x="530" y="401"/>
                    </a:lnTo>
                    <a:lnTo>
                      <a:pt x="525" y="407"/>
                    </a:lnTo>
                    <a:lnTo>
                      <a:pt x="525" y="408"/>
                    </a:lnTo>
                    <a:lnTo>
                      <a:pt x="520" y="413"/>
                    </a:lnTo>
                    <a:lnTo>
                      <a:pt x="522" y="415"/>
                    </a:lnTo>
                    <a:lnTo>
                      <a:pt x="516" y="419"/>
                    </a:lnTo>
                    <a:lnTo>
                      <a:pt x="513" y="424"/>
                    </a:lnTo>
                    <a:lnTo>
                      <a:pt x="509" y="424"/>
                    </a:lnTo>
                    <a:lnTo>
                      <a:pt x="504" y="424"/>
                    </a:lnTo>
                    <a:lnTo>
                      <a:pt x="501" y="424"/>
                    </a:lnTo>
                    <a:lnTo>
                      <a:pt x="499" y="424"/>
                    </a:lnTo>
                    <a:lnTo>
                      <a:pt x="502" y="419"/>
                    </a:lnTo>
                    <a:lnTo>
                      <a:pt x="501" y="415"/>
                    </a:lnTo>
                    <a:lnTo>
                      <a:pt x="499" y="415"/>
                    </a:lnTo>
                    <a:lnTo>
                      <a:pt x="497" y="415"/>
                    </a:lnTo>
                    <a:lnTo>
                      <a:pt x="497" y="419"/>
                    </a:lnTo>
                    <a:lnTo>
                      <a:pt x="494" y="419"/>
                    </a:lnTo>
                    <a:lnTo>
                      <a:pt x="489" y="424"/>
                    </a:lnTo>
                    <a:lnTo>
                      <a:pt x="485" y="424"/>
                    </a:lnTo>
                    <a:lnTo>
                      <a:pt x="483" y="424"/>
                    </a:lnTo>
                    <a:lnTo>
                      <a:pt x="480" y="424"/>
                    </a:lnTo>
                    <a:lnTo>
                      <a:pt x="476" y="427"/>
                    </a:lnTo>
                    <a:lnTo>
                      <a:pt x="475" y="427"/>
                    </a:lnTo>
                    <a:lnTo>
                      <a:pt x="471" y="427"/>
                    </a:lnTo>
                    <a:lnTo>
                      <a:pt x="475" y="427"/>
                    </a:lnTo>
                    <a:lnTo>
                      <a:pt x="475" y="427"/>
                    </a:lnTo>
                    <a:lnTo>
                      <a:pt x="475" y="427"/>
                    </a:lnTo>
                    <a:lnTo>
                      <a:pt x="475" y="427"/>
                    </a:lnTo>
                    <a:close/>
                    <a:moveTo>
                      <a:pt x="906" y="373"/>
                    </a:moveTo>
                    <a:lnTo>
                      <a:pt x="907" y="375"/>
                    </a:lnTo>
                    <a:lnTo>
                      <a:pt x="907" y="377"/>
                    </a:lnTo>
                    <a:lnTo>
                      <a:pt x="907" y="380"/>
                    </a:lnTo>
                    <a:lnTo>
                      <a:pt x="906" y="382"/>
                    </a:lnTo>
                    <a:lnTo>
                      <a:pt x="906" y="380"/>
                    </a:lnTo>
                    <a:lnTo>
                      <a:pt x="906" y="375"/>
                    </a:lnTo>
                    <a:lnTo>
                      <a:pt x="906" y="373"/>
                    </a:lnTo>
                    <a:lnTo>
                      <a:pt x="906" y="373"/>
                    </a:lnTo>
                    <a:lnTo>
                      <a:pt x="906" y="373"/>
                    </a:lnTo>
                    <a:lnTo>
                      <a:pt x="906" y="373"/>
                    </a:lnTo>
                    <a:close/>
                    <a:moveTo>
                      <a:pt x="871" y="375"/>
                    </a:moveTo>
                    <a:lnTo>
                      <a:pt x="874" y="370"/>
                    </a:lnTo>
                    <a:lnTo>
                      <a:pt x="878" y="368"/>
                    </a:lnTo>
                    <a:lnTo>
                      <a:pt x="879" y="370"/>
                    </a:lnTo>
                    <a:lnTo>
                      <a:pt x="879" y="373"/>
                    </a:lnTo>
                    <a:lnTo>
                      <a:pt x="876" y="373"/>
                    </a:lnTo>
                    <a:lnTo>
                      <a:pt x="874" y="375"/>
                    </a:lnTo>
                    <a:lnTo>
                      <a:pt x="871" y="375"/>
                    </a:lnTo>
                    <a:lnTo>
                      <a:pt x="871" y="375"/>
                    </a:lnTo>
                    <a:lnTo>
                      <a:pt x="871" y="375"/>
                    </a:lnTo>
                    <a:lnTo>
                      <a:pt x="871" y="375"/>
                    </a:lnTo>
                    <a:close/>
                    <a:moveTo>
                      <a:pt x="840" y="393"/>
                    </a:moveTo>
                    <a:lnTo>
                      <a:pt x="841" y="396"/>
                    </a:lnTo>
                    <a:lnTo>
                      <a:pt x="846" y="396"/>
                    </a:lnTo>
                    <a:lnTo>
                      <a:pt x="852" y="400"/>
                    </a:lnTo>
                    <a:lnTo>
                      <a:pt x="852" y="398"/>
                    </a:lnTo>
                    <a:lnTo>
                      <a:pt x="853" y="400"/>
                    </a:lnTo>
                    <a:lnTo>
                      <a:pt x="859" y="396"/>
                    </a:lnTo>
                    <a:lnTo>
                      <a:pt x="860" y="398"/>
                    </a:lnTo>
                    <a:lnTo>
                      <a:pt x="864" y="398"/>
                    </a:lnTo>
                    <a:lnTo>
                      <a:pt x="866" y="396"/>
                    </a:lnTo>
                    <a:lnTo>
                      <a:pt x="871" y="396"/>
                    </a:lnTo>
                    <a:lnTo>
                      <a:pt x="871" y="393"/>
                    </a:lnTo>
                    <a:lnTo>
                      <a:pt x="866" y="391"/>
                    </a:lnTo>
                    <a:lnTo>
                      <a:pt x="862" y="393"/>
                    </a:lnTo>
                    <a:lnTo>
                      <a:pt x="859" y="393"/>
                    </a:lnTo>
                    <a:lnTo>
                      <a:pt x="857" y="393"/>
                    </a:lnTo>
                    <a:lnTo>
                      <a:pt x="852" y="393"/>
                    </a:lnTo>
                    <a:lnTo>
                      <a:pt x="848" y="391"/>
                    </a:lnTo>
                    <a:lnTo>
                      <a:pt x="846" y="393"/>
                    </a:lnTo>
                    <a:lnTo>
                      <a:pt x="841" y="393"/>
                    </a:lnTo>
                    <a:lnTo>
                      <a:pt x="840" y="393"/>
                    </a:lnTo>
                    <a:lnTo>
                      <a:pt x="840" y="393"/>
                    </a:lnTo>
                    <a:lnTo>
                      <a:pt x="840" y="393"/>
                    </a:lnTo>
                    <a:lnTo>
                      <a:pt x="840" y="393"/>
                    </a:lnTo>
                    <a:close/>
                    <a:moveTo>
                      <a:pt x="820" y="513"/>
                    </a:moveTo>
                    <a:lnTo>
                      <a:pt x="820" y="511"/>
                    </a:lnTo>
                    <a:lnTo>
                      <a:pt x="820" y="509"/>
                    </a:lnTo>
                    <a:lnTo>
                      <a:pt x="820" y="509"/>
                    </a:lnTo>
                    <a:lnTo>
                      <a:pt x="820" y="513"/>
                    </a:lnTo>
                    <a:lnTo>
                      <a:pt x="820" y="513"/>
                    </a:lnTo>
                    <a:lnTo>
                      <a:pt x="820" y="513"/>
                    </a:lnTo>
                    <a:lnTo>
                      <a:pt x="820" y="513"/>
                    </a:lnTo>
                    <a:lnTo>
                      <a:pt x="820" y="513"/>
                    </a:lnTo>
                    <a:close/>
                    <a:moveTo>
                      <a:pt x="801" y="509"/>
                    </a:moveTo>
                    <a:lnTo>
                      <a:pt x="798" y="509"/>
                    </a:lnTo>
                    <a:lnTo>
                      <a:pt x="798" y="506"/>
                    </a:lnTo>
                    <a:lnTo>
                      <a:pt x="798" y="502"/>
                    </a:lnTo>
                    <a:lnTo>
                      <a:pt x="796" y="506"/>
                    </a:lnTo>
                    <a:lnTo>
                      <a:pt x="793" y="502"/>
                    </a:lnTo>
                    <a:lnTo>
                      <a:pt x="796" y="500"/>
                    </a:lnTo>
                    <a:lnTo>
                      <a:pt x="793" y="495"/>
                    </a:lnTo>
                    <a:lnTo>
                      <a:pt x="793" y="493"/>
                    </a:lnTo>
                    <a:lnTo>
                      <a:pt x="793" y="490"/>
                    </a:lnTo>
                    <a:lnTo>
                      <a:pt x="793" y="485"/>
                    </a:lnTo>
                    <a:lnTo>
                      <a:pt x="793" y="481"/>
                    </a:lnTo>
                    <a:lnTo>
                      <a:pt x="793" y="481"/>
                    </a:lnTo>
                    <a:lnTo>
                      <a:pt x="789" y="478"/>
                    </a:lnTo>
                    <a:lnTo>
                      <a:pt x="789" y="474"/>
                    </a:lnTo>
                    <a:lnTo>
                      <a:pt x="787" y="473"/>
                    </a:lnTo>
                    <a:lnTo>
                      <a:pt x="787" y="467"/>
                    </a:lnTo>
                    <a:lnTo>
                      <a:pt x="786" y="462"/>
                    </a:lnTo>
                    <a:lnTo>
                      <a:pt x="784" y="462"/>
                    </a:lnTo>
                    <a:lnTo>
                      <a:pt x="782" y="460"/>
                    </a:lnTo>
                    <a:lnTo>
                      <a:pt x="782" y="457"/>
                    </a:lnTo>
                    <a:lnTo>
                      <a:pt x="780" y="455"/>
                    </a:lnTo>
                    <a:lnTo>
                      <a:pt x="779" y="457"/>
                    </a:lnTo>
                    <a:lnTo>
                      <a:pt x="779" y="455"/>
                    </a:lnTo>
                    <a:lnTo>
                      <a:pt x="773" y="457"/>
                    </a:lnTo>
                    <a:lnTo>
                      <a:pt x="772" y="455"/>
                    </a:lnTo>
                    <a:lnTo>
                      <a:pt x="772" y="450"/>
                    </a:lnTo>
                    <a:lnTo>
                      <a:pt x="775" y="450"/>
                    </a:lnTo>
                    <a:lnTo>
                      <a:pt x="779" y="445"/>
                    </a:lnTo>
                    <a:lnTo>
                      <a:pt x="775" y="443"/>
                    </a:lnTo>
                    <a:lnTo>
                      <a:pt x="775" y="441"/>
                    </a:lnTo>
                    <a:lnTo>
                      <a:pt x="775" y="434"/>
                    </a:lnTo>
                    <a:lnTo>
                      <a:pt x="775" y="433"/>
                    </a:lnTo>
                    <a:lnTo>
                      <a:pt x="779" y="427"/>
                    </a:lnTo>
                    <a:lnTo>
                      <a:pt x="782" y="427"/>
                    </a:lnTo>
                    <a:lnTo>
                      <a:pt x="784" y="424"/>
                    </a:lnTo>
                    <a:lnTo>
                      <a:pt x="786" y="424"/>
                    </a:lnTo>
                    <a:lnTo>
                      <a:pt x="787" y="424"/>
                    </a:lnTo>
                    <a:lnTo>
                      <a:pt x="793" y="424"/>
                    </a:lnTo>
                    <a:lnTo>
                      <a:pt x="796" y="424"/>
                    </a:lnTo>
                    <a:lnTo>
                      <a:pt x="796" y="427"/>
                    </a:lnTo>
                    <a:lnTo>
                      <a:pt x="796" y="427"/>
                    </a:lnTo>
                    <a:lnTo>
                      <a:pt x="793" y="427"/>
                    </a:lnTo>
                    <a:lnTo>
                      <a:pt x="793" y="429"/>
                    </a:lnTo>
                    <a:lnTo>
                      <a:pt x="796" y="431"/>
                    </a:lnTo>
                    <a:lnTo>
                      <a:pt x="798" y="433"/>
                    </a:lnTo>
                    <a:lnTo>
                      <a:pt x="796" y="436"/>
                    </a:lnTo>
                    <a:lnTo>
                      <a:pt x="801" y="440"/>
                    </a:lnTo>
                    <a:lnTo>
                      <a:pt x="801" y="443"/>
                    </a:lnTo>
                    <a:lnTo>
                      <a:pt x="801" y="447"/>
                    </a:lnTo>
                    <a:lnTo>
                      <a:pt x="805" y="447"/>
                    </a:lnTo>
                    <a:lnTo>
                      <a:pt x="807" y="447"/>
                    </a:lnTo>
                    <a:lnTo>
                      <a:pt x="807" y="443"/>
                    </a:lnTo>
                    <a:lnTo>
                      <a:pt x="808" y="441"/>
                    </a:lnTo>
                    <a:lnTo>
                      <a:pt x="810" y="438"/>
                    </a:lnTo>
                    <a:lnTo>
                      <a:pt x="810" y="434"/>
                    </a:lnTo>
                    <a:lnTo>
                      <a:pt x="812" y="433"/>
                    </a:lnTo>
                    <a:lnTo>
                      <a:pt x="813" y="431"/>
                    </a:lnTo>
                    <a:lnTo>
                      <a:pt x="812" y="427"/>
                    </a:lnTo>
                    <a:lnTo>
                      <a:pt x="813" y="427"/>
                    </a:lnTo>
                    <a:lnTo>
                      <a:pt x="817" y="424"/>
                    </a:lnTo>
                    <a:lnTo>
                      <a:pt x="819" y="427"/>
                    </a:lnTo>
                    <a:lnTo>
                      <a:pt x="820" y="429"/>
                    </a:lnTo>
                    <a:lnTo>
                      <a:pt x="820" y="429"/>
                    </a:lnTo>
                    <a:lnTo>
                      <a:pt x="820" y="427"/>
                    </a:lnTo>
                    <a:lnTo>
                      <a:pt x="820" y="424"/>
                    </a:lnTo>
                    <a:lnTo>
                      <a:pt x="819" y="419"/>
                    </a:lnTo>
                    <a:lnTo>
                      <a:pt x="819" y="419"/>
                    </a:lnTo>
                    <a:lnTo>
                      <a:pt x="817" y="424"/>
                    </a:lnTo>
                    <a:lnTo>
                      <a:pt x="812" y="424"/>
                    </a:lnTo>
                    <a:lnTo>
                      <a:pt x="808" y="419"/>
                    </a:lnTo>
                    <a:lnTo>
                      <a:pt x="808" y="415"/>
                    </a:lnTo>
                    <a:lnTo>
                      <a:pt x="807" y="413"/>
                    </a:lnTo>
                    <a:lnTo>
                      <a:pt x="807" y="410"/>
                    </a:lnTo>
                    <a:lnTo>
                      <a:pt x="808" y="408"/>
                    </a:lnTo>
                    <a:lnTo>
                      <a:pt x="812" y="408"/>
                    </a:lnTo>
                    <a:lnTo>
                      <a:pt x="812" y="405"/>
                    </a:lnTo>
                    <a:lnTo>
                      <a:pt x="815" y="407"/>
                    </a:lnTo>
                    <a:lnTo>
                      <a:pt x="817" y="410"/>
                    </a:lnTo>
                    <a:lnTo>
                      <a:pt x="817" y="415"/>
                    </a:lnTo>
                    <a:lnTo>
                      <a:pt x="819" y="415"/>
                    </a:lnTo>
                    <a:lnTo>
                      <a:pt x="819" y="413"/>
                    </a:lnTo>
                    <a:lnTo>
                      <a:pt x="820" y="412"/>
                    </a:lnTo>
                    <a:lnTo>
                      <a:pt x="820" y="408"/>
                    </a:lnTo>
                    <a:lnTo>
                      <a:pt x="817" y="407"/>
                    </a:lnTo>
                    <a:lnTo>
                      <a:pt x="817" y="403"/>
                    </a:lnTo>
                    <a:lnTo>
                      <a:pt x="817" y="400"/>
                    </a:lnTo>
                    <a:lnTo>
                      <a:pt x="819" y="398"/>
                    </a:lnTo>
                    <a:lnTo>
                      <a:pt x="819" y="396"/>
                    </a:lnTo>
                    <a:lnTo>
                      <a:pt x="820" y="393"/>
                    </a:lnTo>
                    <a:lnTo>
                      <a:pt x="824" y="396"/>
                    </a:lnTo>
                    <a:lnTo>
                      <a:pt x="824" y="396"/>
                    </a:lnTo>
                    <a:lnTo>
                      <a:pt x="827" y="398"/>
                    </a:lnTo>
                    <a:lnTo>
                      <a:pt x="831" y="400"/>
                    </a:lnTo>
                    <a:lnTo>
                      <a:pt x="833" y="396"/>
                    </a:lnTo>
                    <a:lnTo>
                      <a:pt x="829" y="396"/>
                    </a:lnTo>
                    <a:lnTo>
                      <a:pt x="827" y="396"/>
                    </a:lnTo>
                    <a:lnTo>
                      <a:pt x="829" y="393"/>
                    </a:lnTo>
                    <a:lnTo>
                      <a:pt x="833" y="393"/>
                    </a:lnTo>
                    <a:lnTo>
                      <a:pt x="836" y="393"/>
                    </a:lnTo>
                    <a:lnTo>
                      <a:pt x="838" y="393"/>
                    </a:lnTo>
                    <a:lnTo>
                      <a:pt x="836" y="396"/>
                    </a:lnTo>
                    <a:lnTo>
                      <a:pt x="836" y="396"/>
                    </a:lnTo>
                    <a:lnTo>
                      <a:pt x="840" y="398"/>
                    </a:lnTo>
                    <a:lnTo>
                      <a:pt x="841" y="401"/>
                    </a:lnTo>
                    <a:lnTo>
                      <a:pt x="843" y="401"/>
                    </a:lnTo>
                    <a:lnTo>
                      <a:pt x="846" y="403"/>
                    </a:lnTo>
                    <a:lnTo>
                      <a:pt x="852" y="403"/>
                    </a:lnTo>
                    <a:lnTo>
                      <a:pt x="852" y="401"/>
                    </a:lnTo>
                    <a:lnTo>
                      <a:pt x="855" y="401"/>
                    </a:lnTo>
                    <a:lnTo>
                      <a:pt x="864" y="401"/>
                    </a:lnTo>
                    <a:lnTo>
                      <a:pt x="867" y="405"/>
                    </a:lnTo>
                    <a:lnTo>
                      <a:pt x="869" y="405"/>
                    </a:lnTo>
                    <a:lnTo>
                      <a:pt x="869" y="407"/>
                    </a:lnTo>
                    <a:lnTo>
                      <a:pt x="869" y="408"/>
                    </a:lnTo>
                    <a:lnTo>
                      <a:pt x="869" y="412"/>
                    </a:lnTo>
                    <a:lnTo>
                      <a:pt x="867" y="413"/>
                    </a:lnTo>
                    <a:lnTo>
                      <a:pt x="864" y="415"/>
                    </a:lnTo>
                    <a:lnTo>
                      <a:pt x="860" y="415"/>
                    </a:lnTo>
                    <a:lnTo>
                      <a:pt x="860" y="413"/>
                    </a:lnTo>
                    <a:lnTo>
                      <a:pt x="859" y="415"/>
                    </a:lnTo>
                    <a:lnTo>
                      <a:pt x="857" y="415"/>
                    </a:lnTo>
                    <a:lnTo>
                      <a:pt x="857" y="419"/>
                    </a:lnTo>
                    <a:lnTo>
                      <a:pt x="860" y="419"/>
                    </a:lnTo>
                    <a:lnTo>
                      <a:pt x="859" y="424"/>
                    </a:lnTo>
                    <a:lnTo>
                      <a:pt x="859" y="427"/>
                    </a:lnTo>
                    <a:lnTo>
                      <a:pt x="857" y="427"/>
                    </a:lnTo>
                    <a:lnTo>
                      <a:pt x="855" y="427"/>
                    </a:lnTo>
                    <a:lnTo>
                      <a:pt x="853" y="427"/>
                    </a:lnTo>
                    <a:lnTo>
                      <a:pt x="852" y="427"/>
                    </a:lnTo>
                    <a:lnTo>
                      <a:pt x="848" y="429"/>
                    </a:lnTo>
                    <a:lnTo>
                      <a:pt x="843" y="431"/>
                    </a:lnTo>
                    <a:lnTo>
                      <a:pt x="838" y="434"/>
                    </a:lnTo>
                    <a:lnTo>
                      <a:pt x="836" y="434"/>
                    </a:lnTo>
                    <a:lnTo>
                      <a:pt x="834" y="438"/>
                    </a:lnTo>
                    <a:lnTo>
                      <a:pt x="834" y="441"/>
                    </a:lnTo>
                    <a:lnTo>
                      <a:pt x="836" y="440"/>
                    </a:lnTo>
                    <a:lnTo>
                      <a:pt x="838" y="440"/>
                    </a:lnTo>
                    <a:lnTo>
                      <a:pt x="843" y="438"/>
                    </a:lnTo>
                    <a:lnTo>
                      <a:pt x="843" y="436"/>
                    </a:lnTo>
                    <a:lnTo>
                      <a:pt x="848" y="440"/>
                    </a:lnTo>
                    <a:lnTo>
                      <a:pt x="852" y="443"/>
                    </a:lnTo>
                    <a:lnTo>
                      <a:pt x="848" y="445"/>
                    </a:lnTo>
                    <a:lnTo>
                      <a:pt x="846" y="445"/>
                    </a:lnTo>
                    <a:lnTo>
                      <a:pt x="848" y="447"/>
                    </a:lnTo>
                    <a:lnTo>
                      <a:pt x="848" y="450"/>
                    </a:lnTo>
                    <a:lnTo>
                      <a:pt x="848" y="452"/>
                    </a:lnTo>
                    <a:lnTo>
                      <a:pt x="846" y="455"/>
                    </a:lnTo>
                    <a:lnTo>
                      <a:pt x="846" y="457"/>
                    </a:lnTo>
                    <a:lnTo>
                      <a:pt x="846" y="459"/>
                    </a:lnTo>
                    <a:lnTo>
                      <a:pt x="848" y="455"/>
                    </a:lnTo>
                    <a:lnTo>
                      <a:pt x="852" y="455"/>
                    </a:lnTo>
                    <a:lnTo>
                      <a:pt x="853" y="452"/>
                    </a:lnTo>
                    <a:lnTo>
                      <a:pt x="855" y="452"/>
                    </a:lnTo>
                    <a:lnTo>
                      <a:pt x="853" y="455"/>
                    </a:lnTo>
                    <a:lnTo>
                      <a:pt x="853" y="459"/>
                    </a:lnTo>
                    <a:lnTo>
                      <a:pt x="852" y="464"/>
                    </a:lnTo>
                    <a:lnTo>
                      <a:pt x="852" y="467"/>
                    </a:lnTo>
                    <a:lnTo>
                      <a:pt x="846" y="471"/>
                    </a:lnTo>
                    <a:lnTo>
                      <a:pt x="843" y="471"/>
                    </a:lnTo>
                    <a:lnTo>
                      <a:pt x="843" y="473"/>
                    </a:lnTo>
                    <a:lnTo>
                      <a:pt x="843" y="474"/>
                    </a:lnTo>
                    <a:lnTo>
                      <a:pt x="843" y="478"/>
                    </a:lnTo>
                    <a:lnTo>
                      <a:pt x="841" y="478"/>
                    </a:lnTo>
                    <a:lnTo>
                      <a:pt x="841" y="478"/>
                    </a:lnTo>
                    <a:lnTo>
                      <a:pt x="838" y="478"/>
                    </a:lnTo>
                    <a:lnTo>
                      <a:pt x="838" y="480"/>
                    </a:lnTo>
                    <a:lnTo>
                      <a:pt x="843" y="483"/>
                    </a:lnTo>
                    <a:lnTo>
                      <a:pt x="841" y="485"/>
                    </a:lnTo>
                    <a:lnTo>
                      <a:pt x="838" y="485"/>
                    </a:lnTo>
                    <a:lnTo>
                      <a:pt x="841" y="488"/>
                    </a:lnTo>
                    <a:lnTo>
                      <a:pt x="836" y="492"/>
                    </a:lnTo>
                    <a:lnTo>
                      <a:pt x="834" y="490"/>
                    </a:lnTo>
                    <a:lnTo>
                      <a:pt x="833" y="492"/>
                    </a:lnTo>
                    <a:lnTo>
                      <a:pt x="829" y="492"/>
                    </a:lnTo>
                    <a:lnTo>
                      <a:pt x="826" y="493"/>
                    </a:lnTo>
                    <a:lnTo>
                      <a:pt x="826" y="497"/>
                    </a:lnTo>
                    <a:lnTo>
                      <a:pt x="820" y="497"/>
                    </a:lnTo>
                    <a:lnTo>
                      <a:pt x="817" y="495"/>
                    </a:lnTo>
                    <a:lnTo>
                      <a:pt x="813" y="497"/>
                    </a:lnTo>
                    <a:lnTo>
                      <a:pt x="812" y="495"/>
                    </a:lnTo>
                    <a:lnTo>
                      <a:pt x="810" y="488"/>
                    </a:lnTo>
                    <a:lnTo>
                      <a:pt x="813" y="485"/>
                    </a:lnTo>
                    <a:lnTo>
                      <a:pt x="813" y="481"/>
                    </a:lnTo>
                    <a:lnTo>
                      <a:pt x="808" y="488"/>
                    </a:lnTo>
                    <a:lnTo>
                      <a:pt x="807" y="492"/>
                    </a:lnTo>
                    <a:lnTo>
                      <a:pt x="810" y="497"/>
                    </a:lnTo>
                    <a:lnTo>
                      <a:pt x="812" y="500"/>
                    </a:lnTo>
                    <a:lnTo>
                      <a:pt x="810" y="502"/>
                    </a:lnTo>
                    <a:lnTo>
                      <a:pt x="807" y="506"/>
                    </a:lnTo>
                    <a:lnTo>
                      <a:pt x="805" y="509"/>
                    </a:lnTo>
                    <a:lnTo>
                      <a:pt x="805" y="509"/>
                    </a:lnTo>
                    <a:lnTo>
                      <a:pt x="801" y="509"/>
                    </a:lnTo>
                    <a:lnTo>
                      <a:pt x="801" y="509"/>
                    </a:lnTo>
                    <a:lnTo>
                      <a:pt x="801" y="509"/>
                    </a:lnTo>
                    <a:lnTo>
                      <a:pt x="801" y="509"/>
                    </a:lnTo>
                    <a:close/>
                    <a:moveTo>
                      <a:pt x="857" y="429"/>
                    </a:moveTo>
                    <a:lnTo>
                      <a:pt x="857" y="431"/>
                    </a:lnTo>
                    <a:lnTo>
                      <a:pt x="859" y="431"/>
                    </a:lnTo>
                    <a:lnTo>
                      <a:pt x="860" y="429"/>
                    </a:lnTo>
                    <a:lnTo>
                      <a:pt x="857" y="429"/>
                    </a:lnTo>
                    <a:lnTo>
                      <a:pt x="857" y="429"/>
                    </a:lnTo>
                    <a:lnTo>
                      <a:pt x="857" y="429"/>
                    </a:lnTo>
                    <a:lnTo>
                      <a:pt x="857" y="429"/>
                    </a:lnTo>
                    <a:close/>
                    <a:moveTo>
                      <a:pt x="855" y="445"/>
                    </a:moveTo>
                    <a:lnTo>
                      <a:pt x="857" y="445"/>
                    </a:lnTo>
                    <a:lnTo>
                      <a:pt x="860" y="440"/>
                    </a:lnTo>
                    <a:lnTo>
                      <a:pt x="860" y="438"/>
                    </a:lnTo>
                    <a:lnTo>
                      <a:pt x="859" y="436"/>
                    </a:lnTo>
                    <a:lnTo>
                      <a:pt x="859" y="433"/>
                    </a:lnTo>
                    <a:lnTo>
                      <a:pt x="855" y="434"/>
                    </a:lnTo>
                    <a:lnTo>
                      <a:pt x="855" y="438"/>
                    </a:lnTo>
                    <a:lnTo>
                      <a:pt x="853" y="438"/>
                    </a:lnTo>
                    <a:lnTo>
                      <a:pt x="853" y="443"/>
                    </a:lnTo>
                    <a:lnTo>
                      <a:pt x="855" y="445"/>
                    </a:lnTo>
                    <a:lnTo>
                      <a:pt x="855" y="445"/>
                    </a:lnTo>
                    <a:lnTo>
                      <a:pt x="855" y="445"/>
                    </a:lnTo>
                    <a:lnTo>
                      <a:pt x="855" y="445"/>
                    </a:lnTo>
                    <a:close/>
                    <a:moveTo>
                      <a:pt x="853" y="450"/>
                    </a:moveTo>
                    <a:lnTo>
                      <a:pt x="855" y="450"/>
                    </a:lnTo>
                    <a:lnTo>
                      <a:pt x="855" y="447"/>
                    </a:lnTo>
                    <a:lnTo>
                      <a:pt x="853" y="447"/>
                    </a:lnTo>
                    <a:lnTo>
                      <a:pt x="852" y="447"/>
                    </a:lnTo>
                    <a:lnTo>
                      <a:pt x="852" y="450"/>
                    </a:lnTo>
                    <a:lnTo>
                      <a:pt x="853" y="450"/>
                    </a:lnTo>
                    <a:lnTo>
                      <a:pt x="853" y="450"/>
                    </a:lnTo>
                    <a:lnTo>
                      <a:pt x="853" y="450"/>
                    </a:lnTo>
                    <a:lnTo>
                      <a:pt x="853" y="450"/>
                    </a:lnTo>
                    <a:close/>
                    <a:moveTo>
                      <a:pt x="725" y="379"/>
                    </a:moveTo>
                    <a:lnTo>
                      <a:pt x="725" y="380"/>
                    </a:lnTo>
                    <a:lnTo>
                      <a:pt x="725" y="380"/>
                    </a:lnTo>
                    <a:lnTo>
                      <a:pt x="727" y="380"/>
                    </a:lnTo>
                    <a:lnTo>
                      <a:pt x="728" y="382"/>
                    </a:lnTo>
                    <a:lnTo>
                      <a:pt x="730" y="380"/>
                    </a:lnTo>
                    <a:lnTo>
                      <a:pt x="728" y="379"/>
                    </a:lnTo>
                    <a:lnTo>
                      <a:pt x="725" y="377"/>
                    </a:lnTo>
                    <a:lnTo>
                      <a:pt x="725" y="379"/>
                    </a:lnTo>
                    <a:lnTo>
                      <a:pt x="725" y="379"/>
                    </a:lnTo>
                    <a:lnTo>
                      <a:pt x="725" y="379"/>
                    </a:lnTo>
                    <a:lnTo>
                      <a:pt x="725" y="379"/>
                    </a:lnTo>
                    <a:close/>
                    <a:moveTo>
                      <a:pt x="744" y="422"/>
                    </a:moveTo>
                    <a:lnTo>
                      <a:pt x="744" y="419"/>
                    </a:lnTo>
                    <a:lnTo>
                      <a:pt x="742" y="412"/>
                    </a:lnTo>
                    <a:lnTo>
                      <a:pt x="739" y="407"/>
                    </a:lnTo>
                    <a:lnTo>
                      <a:pt x="739" y="405"/>
                    </a:lnTo>
                    <a:lnTo>
                      <a:pt x="742" y="403"/>
                    </a:lnTo>
                    <a:lnTo>
                      <a:pt x="739" y="398"/>
                    </a:lnTo>
                    <a:lnTo>
                      <a:pt x="739" y="396"/>
                    </a:lnTo>
                    <a:lnTo>
                      <a:pt x="737" y="391"/>
                    </a:lnTo>
                    <a:lnTo>
                      <a:pt x="734" y="387"/>
                    </a:lnTo>
                    <a:lnTo>
                      <a:pt x="735" y="387"/>
                    </a:lnTo>
                    <a:lnTo>
                      <a:pt x="739" y="382"/>
                    </a:lnTo>
                    <a:lnTo>
                      <a:pt x="742" y="380"/>
                    </a:lnTo>
                    <a:lnTo>
                      <a:pt x="744" y="379"/>
                    </a:lnTo>
                    <a:lnTo>
                      <a:pt x="749" y="377"/>
                    </a:lnTo>
                    <a:lnTo>
                      <a:pt x="753" y="380"/>
                    </a:lnTo>
                    <a:lnTo>
                      <a:pt x="754" y="380"/>
                    </a:lnTo>
                    <a:lnTo>
                      <a:pt x="758" y="382"/>
                    </a:lnTo>
                    <a:lnTo>
                      <a:pt x="760" y="380"/>
                    </a:lnTo>
                    <a:lnTo>
                      <a:pt x="763" y="382"/>
                    </a:lnTo>
                    <a:lnTo>
                      <a:pt x="765" y="382"/>
                    </a:lnTo>
                    <a:lnTo>
                      <a:pt x="767" y="382"/>
                    </a:lnTo>
                    <a:lnTo>
                      <a:pt x="770" y="387"/>
                    </a:lnTo>
                    <a:lnTo>
                      <a:pt x="770" y="387"/>
                    </a:lnTo>
                    <a:lnTo>
                      <a:pt x="770" y="391"/>
                    </a:lnTo>
                    <a:lnTo>
                      <a:pt x="770" y="393"/>
                    </a:lnTo>
                    <a:lnTo>
                      <a:pt x="770" y="396"/>
                    </a:lnTo>
                    <a:lnTo>
                      <a:pt x="770" y="396"/>
                    </a:lnTo>
                    <a:lnTo>
                      <a:pt x="770" y="400"/>
                    </a:lnTo>
                    <a:lnTo>
                      <a:pt x="767" y="403"/>
                    </a:lnTo>
                    <a:lnTo>
                      <a:pt x="765" y="403"/>
                    </a:lnTo>
                    <a:lnTo>
                      <a:pt x="760" y="408"/>
                    </a:lnTo>
                    <a:lnTo>
                      <a:pt x="754" y="412"/>
                    </a:lnTo>
                    <a:lnTo>
                      <a:pt x="751" y="415"/>
                    </a:lnTo>
                    <a:lnTo>
                      <a:pt x="747" y="415"/>
                    </a:lnTo>
                    <a:lnTo>
                      <a:pt x="747" y="419"/>
                    </a:lnTo>
                    <a:lnTo>
                      <a:pt x="747" y="419"/>
                    </a:lnTo>
                    <a:lnTo>
                      <a:pt x="744" y="422"/>
                    </a:lnTo>
                    <a:lnTo>
                      <a:pt x="744" y="422"/>
                    </a:lnTo>
                    <a:lnTo>
                      <a:pt x="744" y="422"/>
                    </a:lnTo>
                    <a:lnTo>
                      <a:pt x="744" y="422"/>
                    </a:lnTo>
                    <a:close/>
                    <a:moveTo>
                      <a:pt x="867" y="492"/>
                    </a:moveTo>
                    <a:lnTo>
                      <a:pt x="862" y="487"/>
                    </a:lnTo>
                    <a:lnTo>
                      <a:pt x="860" y="488"/>
                    </a:lnTo>
                    <a:lnTo>
                      <a:pt x="853" y="487"/>
                    </a:lnTo>
                    <a:lnTo>
                      <a:pt x="855" y="483"/>
                    </a:lnTo>
                    <a:lnTo>
                      <a:pt x="859" y="481"/>
                    </a:lnTo>
                    <a:lnTo>
                      <a:pt x="860" y="483"/>
                    </a:lnTo>
                    <a:lnTo>
                      <a:pt x="862" y="481"/>
                    </a:lnTo>
                    <a:lnTo>
                      <a:pt x="862" y="480"/>
                    </a:lnTo>
                    <a:lnTo>
                      <a:pt x="859" y="480"/>
                    </a:lnTo>
                    <a:lnTo>
                      <a:pt x="857" y="478"/>
                    </a:lnTo>
                    <a:lnTo>
                      <a:pt x="862" y="474"/>
                    </a:lnTo>
                    <a:lnTo>
                      <a:pt x="864" y="467"/>
                    </a:lnTo>
                    <a:lnTo>
                      <a:pt x="864" y="466"/>
                    </a:lnTo>
                    <a:lnTo>
                      <a:pt x="866" y="464"/>
                    </a:lnTo>
                    <a:lnTo>
                      <a:pt x="866" y="462"/>
                    </a:lnTo>
                    <a:lnTo>
                      <a:pt x="862" y="459"/>
                    </a:lnTo>
                    <a:lnTo>
                      <a:pt x="864" y="457"/>
                    </a:lnTo>
                    <a:lnTo>
                      <a:pt x="864" y="455"/>
                    </a:lnTo>
                    <a:lnTo>
                      <a:pt x="867" y="447"/>
                    </a:lnTo>
                    <a:lnTo>
                      <a:pt x="871" y="445"/>
                    </a:lnTo>
                    <a:lnTo>
                      <a:pt x="871" y="443"/>
                    </a:lnTo>
                    <a:lnTo>
                      <a:pt x="871" y="440"/>
                    </a:lnTo>
                    <a:lnTo>
                      <a:pt x="874" y="436"/>
                    </a:lnTo>
                    <a:lnTo>
                      <a:pt x="874" y="434"/>
                    </a:lnTo>
                    <a:lnTo>
                      <a:pt x="874" y="429"/>
                    </a:lnTo>
                    <a:lnTo>
                      <a:pt x="879" y="427"/>
                    </a:lnTo>
                    <a:lnTo>
                      <a:pt x="881" y="422"/>
                    </a:lnTo>
                    <a:lnTo>
                      <a:pt x="883" y="419"/>
                    </a:lnTo>
                    <a:lnTo>
                      <a:pt x="885" y="419"/>
                    </a:lnTo>
                    <a:lnTo>
                      <a:pt x="883" y="415"/>
                    </a:lnTo>
                    <a:lnTo>
                      <a:pt x="886" y="413"/>
                    </a:lnTo>
                    <a:lnTo>
                      <a:pt x="888" y="413"/>
                    </a:lnTo>
                    <a:lnTo>
                      <a:pt x="892" y="419"/>
                    </a:lnTo>
                    <a:lnTo>
                      <a:pt x="892" y="422"/>
                    </a:lnTo>
                    <a:lnTo>
                      <a:pt x="893" y="422"/>
                    </a:lnTo>
                    <a:lnTo>
                      <a:pt x="893" y="419"/>
                    </a:lnTo>
                    <a:lnTo>
                      <a:pt x="892" y="415"/>
                    </a:lnTo>
                    <a:lnTo>
                      <a:pt x="893" y="413"/>
                    </a:lnTo>
                    <a:lnTo>
                      <a:pt x="893" y="412"/>
                    </a:lnTo>
                    <a:lnTo>
                      <a:pt x="892" y="408"/>
                    </a:lnTo>
                    <a:lnTo>
                      <a:pt x="893" y="403"/>
                    </a:lnTo>
                    <a:lnTo>
                      <a:pt x="902" y="401"/>
                    </a:lnTo>
                    <a:lnTo>
                      <a:pt x="907" y="401"/>
                    </a:lnTo>
                    <a:lnTo>
                      <a:pt x="911" y="401"/>
                    </a:lnTo>
                    <a:lnTo>
                      <a:pt x="913" y="403"/>
                    </a:lnTo>
                    <a:lnTo>
                      <a:pt x="916" y="401"/>
                    </a:lnTo>
                    <a:lnTo>
                      <a:pt x="916" y="405"/>
                    </a:lnTo>
                    <a:lnTo>
                      <a:pt x="919" y="403"/>
                    </a:lnTo>
                    <a:lnTo>
                      <a:pt x="921" y="403"/>
                    </a:lnTo>
                    <a:lnTo>
                      <a:pt x="925" y="407"/>
                    </a:lnTo>
                    <a:lnTo>
                      <a:pt x="928" y="408"/>
                    </a:lnTo>
                    <a:lnTo>
                      <a:pt x="928" y="408"/>
                    </a:lnTo>
                    <a:lnTo>
                      <a:pt x="930" y="408"/>
                    </a:lnTo>
                    <a:lnTo>
                      <a:pt x="932" y="412"/>
                    </a:lnTo>
                    <a:lnTo>
                      <a:pt x="932" y="415"/>
                    </a:lnTo>
                    <a:lnTo>
                      <a:pt x="933" y="415"/>
                    </a:lnTo>
                    <a:lnTo>
                      <a:pt x="935" y="415"/>
                    </a:lnTo>
                    <a:lnTo>
                      <a:pt x="940" y="415"/>
                    </a:lnTo>
                    <a:lnTo>
                      <a:pt x="947" y="415"/>
                    </a:lnTo>
                    <a:lnTo>
                      <a:pt x="952" y="419"/>
                    </a:lnTo>
                    <a:lnTo>
                      <a:pt x="952" y="422"/>
                    </a:lnTo>
                    <a:lnTo>
                      <a:pt x="954" y="424"/>
                    </a:lnTo>
                    <a:lnTo>
                      <a:pt x="956" y="427"/>
                    </a:lnTo>
                    <a:lnTo>
                      <a:pt x="954" y="424"/>
                    </a:lnTo>
                    <a:lnTo>
                      <a:pt x="952" y="424"/>
                    </a:lnTo>
                    <a:lnTo>
                      <a:pt x="951" y="429"/>
                    </a:lnTo>
                    <a:lnTo>
                      <a:pt x="947" y="433"/>
                    </a:lnTo>
                    <a:lnTo>
                      <a:pt x="944" y="438"/>
                    </a:lnTo>
                    <a:lnTo>
                      <a:pt x="940" y="438"/>
                    </a:lnTo>
                    <a:lnTo>
                      <a:pt x="940" y="440"/>
                    </a:lnTo>
                    <a:lnTo>
                      <a:pt x="933" y="445"/>
                    </a:lnTo>
                    <a:lnTo>
                      <a:pt x="930" y="450"/>
                    </a:lnTo>
                    <a:lnTo>
                      <a:pt x="928" y="450"/>
                    </a:lnTo>
                    <a:lnTo>
                      <a:pt x="925" y="450"/>
                    </a:lnTo>
                    <a:lnTo>
                      <a:pt x="928" y="452"/>
                    </a:lnTo>
                    <a:lnTo>
                      <a:pt x="925" y="455"/>
                    </a:lnTo>
                    <a:lnTo>
                      <a:pt x="921" y="459"/>
                    </a:lnTo>
                    <a:lnTo>
                      <a:pt x="916" y="462"/>
                    </a:lnTo>
                    <a:lnTo>
                      <a:pt x="909" y="467"/>
                    </a:lnTo>
                    <a:lnTo>
                      <a:pt x="906" y="469"/>
                    </a:lnTo>
                    <a:lnTo>
                      <a:pt x="906" y="467"/>
                    </a:lnTo>
                    <a:lnTo>
                      <a:pt x="902" y="467"/>
                    </a:lnTo>
                    <a:lnTo>
                      <a:pt x="900" y="467"/>
                    </a:lnTo>
                    <a:lnTo>
                      <a:pt x="897" y="462"/>
                    </a:lnTo>
                    <a:lnTo>
                      <a:pt x="897" y="460"/>
                    </a:lnTo>
                    <a:lnTo>
                      <a:pt x="893" y="459"/>
                    </a:lnTo>
                    <a:lnTo>
                      <a:pt x="892" y="460"/>
                    </a:lnTo>
                    <a:lnTo>
                      <a:pt x="888" y="459"/>
                    </a:lnTo>
                    <a:lnTo>
                      <a:pt x="885" y="459"/>
                    </a:lnTo>
                    <a:lnTo>
                      <a:pt x="883" y="459"/>
                    </a:lnTo>
                    <a:lnTo>
                      <a:pt x="879" y="459"/>
                    </a:lnTo>
                    <a:lnTo>
                      <a:pt x="879" y="460"/>
                    </a:lnTo>
                    <a:lnTo>
                      <a:pt x="881" y="462"/>
                    </a:lnTo>
                    <a:lnTo>
                      <a:pt x="888" y="462"/>
                    </a:lnTo>
                    <a:lnTo>
                      <a:pt x="886" y="464"/>
                    </a:lnTo>
                    <a:lnTo>
                      <a:pt x="885" y="467"/>
                    </a:lnTo>
                    <a:lnTo>
                      <a:pt x="886" y="469"/>
                    </a:lnTo>
                    <a:lnTo>
                      <a:pt x="886" y="473"/>
                    </a:lnTo>
                    <a:lnTo>
                      <a:pt x="885" y="474"/>
                    </a:lnTo>
                    <a:lnTo>
                      <a:pt x="883" y="478"/>
                    </a:lnTo>
                    <a:lnTo>
                      <a:pt x="879" y="480"/>
                    </a:lnTo>
                    <a:lnTo>
                      <a:pt x="876" y="478"/>
                    </a:lnTo>
                    <a:lnTo>
                      <a:pt x="874" y="481"/>
                    </a:lnTo>
                    <a:lnTo>
                      <a:pt x="874" y="485"/>
                    </a:lnTo>
                    <a:lnTo>
                      <a:pt x="871" y="487"/>
                    </a:lnTo>
                    <a:lnTo>
                      <a:pt x="869" y="487"/>
                    </a:lnTo>
                    <a:lnTo>
                      <a:pt x="869" y="490"/>
                    </a:lnTo>
                    <a:lnTo>
                      <a:pt x="869" y="490"/>
                    </a:lnTo>
                    <a:lnTo>
                      <a:pt x="867" y="492"/>
                    </a:lnTo>
                    <a:lnTo>
                      <a:pt x="867" y="492"/>
                    </a:lnTo>
                    <a:lnTo>
                      <a:pt x="867" y="492"/>
                    </a:lnTo>
                    <a:lnTo>
                      <a:pt x="867" y="492"/>
                    </a:lnTo>
                    <a:close/>
                    <a:moveTo>
                      <a:pt x="1078" y="506"/>
                    </a:moveTo>
                    <a:lnTo>
                      <a:pt x="1071" y="502"/>
                    </a:lnTo>
                    <a:lnTo>
                      <a:pt x="1069" y="502"/>
                    </a:lnTo>
                    <a:lnTo>
                      <a:pt x="1067" y="497"/>
                    </a:lnTo>
                    <a:lnTo>
                      <a:pt x="1065" y="497"/>
                    </a:lnTo>
                    <a:lnTo>
                      <a:pt x="1064" y="493"/>
                    </a:lnTo>
                    <a:lnTo>
                      <a:pt x="1065" y="490"/>
                    </a:lnTo>
                    <a:lnTo>
                      <a:pt x="1069" y="487"/>
                    </a:lnTo>
                    <a:lnTo>
                      <a:pt x="1069" y="485"/>
                    </a:lnTo>
                    <a:lnTo>
                      <a:pt x="1071" y="481"/>
                    </a:lnTo>
                    <a:lnTo>
                      <a:pt x="1069" y="480"/>
                    </a:lnTo>
                    <a:lnTo>
                      <a:pt x="1065" y="478"/>
                    </a:lnTo>
                    <a:lnTo>
                      <a:pt x="1064" y="478"/>
                    </a:lnTo>
                    <a:lnTo>
                      <a:pt x="1065" y="469"/>
                    </a:lnTo>
                    <a:lnTo>
                      <a:pt x="1069" y="471"/>
                    </a:lnTo>
                    <a:lnTo>
                      <a:pt x="1069" y="467"/>
                    </a:lnTo>
                    <a:lnTo>
                      <a:pt x="1069" y="464"/>
                    </a:lnTo>
                    <a:lnTo>
                      <a:pt x="1071" y="462"/>
                    </a:lnTo>
                    <a:lnTo>
                      <a:pt x="1071" y="457"/>
                    </a:lnTo>
                    <a:lnTo>
                      <a:pt x="1074" y="455"/>
                    </a:lnTo>
                    <a:lnTo>
                      <a:pt x="1078" y="459"/>
                    </a:lnTo>
                    <a:lnTo>
                      <a:pt x="1078" y="460"/>
                    </a:lnTo>
                    <a:lnTo>
                      <a:pt x="1085" y="464"/>
                    </a:lnTo>
                    <a:lnTo>
                      <a:pt x="1086" y="466"/>
                    </a:lnTo>
                    <a:lnTo>
                      <a:pt x="1090" y="467"/>
                    </a:lnTo>
                    <a:lnTo>
                      <a:pt x="1091" y="466"/>
                    </a:lnTo>
                    <a:lnTo>
                      <a:pt x="1097" y="467"/>
                    </a:lnTo>
                    <a:lnTo>
                      <a:pt x="1102" y="467"/>
                    </a:lnTo>
                    <a:lnTo>
                      <a:pt x="1105" y="469"/>
                    </a:lnTo>
                    <a:lnTo>
                      <a:pt x="1105" y="473"/>
                    </a:lnTo>
                    <a:lnTo>
                      <a:pt x="1111" y="474"/>
                    </a:lnTo>
                    <a:lnTo>
                      <a:pt x="1112" y="478"/>
                    </a:lnTo>
                    <a:lnTo>
                      <a:pt x="1111" y="481"/>
                    </a:lnTo>
                    <a:lnTo>
                      <a:pt x="1111" y="485"/>
                    </a:lnTo>
                    <a:lnTo>
                      <a:pt x="1114" y="487"/>
                    </a:lnTo>
                    <a:lnTo>
                      <a:pt x="1112" y="488"/>
                    </a:lnTo>
                    <a:lnTo>
                      <a:pt x="1114" y="492"/>
                    </a:lnTo>
                    <a:lnTo>
                      <a:pt x="1114" y="493"/>
                    </a:lnTo>
                    <a:lnTo>
                      <a:pt x="1116" y="497"/>
                    </a:lnTo>
                    <a:lnTo>
                      <a:pt x="1114" y="500"/>
                    </a:lnTo>
                    <a:lnTo>
                      <a:pt x="1112" y="502"/>
                    </a:lnTo>
                    <a:lnTo>
                      <a:pt x="1118" y="502"/>
                    </a:lnTo>
                    <a:lnTo>
                      <a:pt x="1118" y="506"/>
                    </a:lnTo>
                    <a:lnTo>
                      <a:pt x="1116" y="506"/>
                    </a:lnTo>
                    <a:lnTo>
                      <a:pt x="1114" y="509"/>
                    </a:lnTo>
                    <a:lnTo>
                      <a:pt x="1107" y="506"/>
                    </a:lnTo>
                    <a:lnTo>
                      <a:pt x="1105" y="506"/>
                    </a:lnTo>
                    <a:lnTo>
                      <a:pt x="1102" y="506"/>
                    </a:lnTo>
                    <a:lnTo>
                      <a:pt x="1097" y="502"/>
                    </a:lnTo>
                    <a:lnTo>
                      <a:pt x="1093" y="502"/>
                    </a:lnTo>
                    <a:lnTo>
                      <a:pt x="1093" y="502"/>
                    </a:lnTo>
                    <a:lnTo>
                      <a:pt x="1090" y="500"/>
                    </a:lnTo>
                    <a:lnTo>
                      <a:pt x="1085" y="502"/>
                    </a:lnTo>
                    <a:lnTo>
                      <a:pt x="1083" y="502"/>
                    </a:lnTo>
                    <a:lnTo>
                      <a:pt x="1078" y="506"/>
                    </a:lnTo>
                    <a:lnTo>
                      <a:pt x="1078" y="506"/>
                    </a:lnTo>
                    <a:lnTo>
                      <a:pt x="1078" y="506"/>
                    </a:lnTo>
                    <a:lnTo>
                      <a:pt x="1078" y="506"/>
                    </a:lnTo>
                    <a:lnTo>
                      <a:pt x="1078" y="506"/>
                    </a:lnTo>
                    <a:close/>
                    <a:moveTo>
                      <a:pt x="1057" y="511"/>
                    </a:moveTo>
                    <a:lnTo>
                      <a:pt x="1057" y="509"/>
                    </a:lnTo>
                    <a:lnTo>
                      <a:pt x="1058" y="506"/>
                    </a:lnTo>
                    <a:lnTo>
                      <a:pt x="1058" y="506"/>
                    </a:lnTo>
                    <a:lnTo>
                      <a:pt x="1058" y="509"/>
                    </a:lnTo>
                    <a:lnTo>
                      <a:pt x="1057" y="511"/>
                    </a:lnTo>
                    <a:lnTo>
                      <a:pt x="1057" y="511"/>
                    </a:lnTo>
                    <a:lnTo>
                      <a:pt x="1057" y="511"/>
                    </a:lnTo>
                    <a:lnTo>
                      <a:pt x="1057" y="511"/>
                    </a:lnTo>
                    <a:close/>
                    <a:moveTo>
                      <a:pt x="1062" y="514"/>
                    </a:moveTo>
                    <a:lnTo>
                      <a:pt x="1060" y="511"/>
                    </a:lnTo>
                    <a:lnTo>
                      <a:pt x="1062" y="509"/>
                    </a:lnTo>
                    <a:lnTo>
                      <a:pt x="1064" y="511"/>
                    </a:lnTo>
                    <a:lnTo>
                      <a:pt x="1064" y="513"/>
                    </a:lnTo>
                    <a:lnTo>
                      <a:pt x="1062" y="514"/>
                    </a:lnTo>
                    <a:lnTo>
                      <a:pt x="1062" y="514"/>
                    </a:lnTo>
                    <a:lnTo>
                      <a:pt x="1062" y="514"/>
                    </a:lnTo>
                    <a:lnTo>
                      <a:pt x="1062" y="514"/>
                    </a:lnTo>
                    <a:close/>
                    <a:moveTo>
                      <a:pt x="1071" y="514"/>
                    </a:moveTo>
                    <a:lnTo>
                      <a:pt x="1069" y="513"/>
                    </a:lnTo>
                    <a:lnTo>
                      <a:pt x="1069" y="511"/>
                    </a:lnTo>
                    <a:lnTo>
                      <a:pt x="1071" y="511"/>
                    </a:lnTo>
                    <a:lnTo>
                      <a:pt x="1071" y="513"/>
                    </a:lnTo>
                    <a:lnTo>
                      <a:pt x="1071" y="514"/>
                    </a:lnTo>
                    <a:lnTo>
                      <a:pt x="1071" y="514"/>
                    </a:lnTo>
                    <a:lnTo>
                      <a:pt x="1071" y="514"/>
                    </a:lnTo>
                    <a:lnTo>
                      <a:pt x="1071" y="514"/>
                    </a:lnTo>
                    <a:close/>
                    <a:moveTo>
                      <a:pt x="860" y="587"/>
                    </a:moveTo>
                    <a:lnTo>
                      <a:pt x="859" y="584"/>
                    </a:lnTo>
                    <a:lnTo>
                      <a:pt x="860" y="584"/>
                    </a:lnTo>
                    <a:lnTo>
                      <a:pt x="862" y="584"/>
                    </a:lnTo>
                    <a:lnTo>
                      <a:pt x="864" y="584"/>
                    </a:lnTo>
                    <a:lnTo>
                      <a:pt x="864" y="584"/>
                    </a:lnTo>
                    <a:lnTo>
                      <a:pt x="862" y="587"/>
                    </a:lnTo>
                    <a:lnTo>
                      <a:pt x="860" y="587"/>
                    </a:lnTo>
                    <a:lnTo>
                      <a:pt x="860" y="587"/>
                    </a:lnTo>
                    <a:lnTo>
                      <a:pt x="860" y="587"/>
                    </a:lnTo>
                    <a:lnTo>
                      <a:pt x="860" y="587"/>
                    </a:lnTo>
                    <a:close/>
                    <a:moveTo>
                      <a:pt x="871" y="603"/>
                    </a:moveTo>
                    <a:lnTo>
                      <a:pt x="871" y="608"/>
                    </a:lnTo>
                    <a:lnTo>
                      <a:pt x="871" y="606"/>
                    </a:lnTo>
                    <a:lnTo>
                      <a:pt x="874" y="606"/>
                    </a:lnTo>
                    <a:lnTo>
                      <a:pt x="874" y="603"/>
                    </a:lnTo>
                    <a:lnTo>
                      <a:pt x="871" y="601"/>
                    </a:lnTo>
                    <a:lnTo>
                      <a:pt x="871" y="603"/>
                    </a:lnTo>
                    <a:lnTo>
                      <a:pt x="871" y="603"/>
                    </a:lnTo>
                    <a:lnTo>
                      <a:pt x="871" y="603"/>
                    </a:lnTo>
                    <a:lnTo>
                      <a:pt x="871" y="603"/>
                    </a:lnTo>
                    <a:close/>
                    <a:moveTo>
                      <a:pt x="867" y="605"/>
                    </a:moveTo>
                    <a:lnTo>
                      <a:pt x="866" y="606"/>
                    </a:lnTo>
                    <a:lnTo>
                      <a:pt x="867" y="608"/>
                    </a:lnTo>
                    <a:lnTo>
                      <a:pt x="867" y="610"/>
                    </a:lnTo>
                    <a:lnTo>
                      <a:pt x="869" y="612"/>
                    </a:lnTo>
                    <a:lnTo>
                      <a:pt x="869" y="610"/>
                    </a:lnTo>
                    <a:lnTo>
                      <a:pt x="869" y="605"/>
                    </a:lnTo>
                    <a:lnTo>
                      <a:pt x="869" y="603"/>
                    </a:lnTo>
                    <a:lnTo>
                      <a:pt x="867" y="605"/>
                    </a:lnTo>
                    <a:lnTo>
                      <a:pt x="867" y="605"/>
                    </a:lnTo>
                    <a:lnTo>
                      <a:pt x="867" y="605"/>
                    </a:lnTo>
                    <a:lnTo>
                      <a:pt x="867" y="605"/>
                    </a:lnTo>
                    <a:close/>
                    <a:moveTo>
                      <a:pt x="932" y="591"/>
                    </a:moveTo>
                    <a:lnTo>
                      <a:pt x="932" y="589"/>
                    </a:lnTo>
                    <a:lnTo>
                      <a:pt x="928" y="589"/>
                    </a:lnTo>
                    <a:lnTo>
                      <a:pt x="928" y="587"/>
                    </a:lnTo>
                    <a:lnTo>
                      <a:pt x="928" y="589"/>
                    </a:lnTo>
                    <a:lnTo>
                      <a:pt x="925" y="589"/>
                    </a:lnTo>
                    <a:lnTo>
                      <a:pt x="925" y="587"/>
                    </a:lnTo>
                    <a:lnTo>
                      <a:pt x="921" y="584"/>
                    </a:lnTo>
                    <a:lnTo>
                      <a:pt x="928" y="584"/>
                    </a:lnTo>
                    <a:lnTo>
                      <a:pt x="928" y="584"/>
                    </a:lnTo>
                    <a:lnTo>
                      <a:pt x="930" y="584"/>
                    </a:lnTo>
                    <a:lnTo>
                      <a:pt x="932" y="587"/>
                    </a:lnTo>
                    <a:lnTo>
                      <a:pt x="935" y="587"/>
                    </a:lnTo>
                    <a:lnTo>
                      <a:pt x="935" y="589"/>
                    </a:lnTo>
                    <a:lnTo>
                      <a:pt x="935" y="591"/>
                    </a:lnTo>
                    <a:lnTo>
                      <a:pt x="935" y="591"/>
                    </a:lnTo>
                    <a:lnTo>
                      <a:pt x="932" y="591"/>
                    </a:lnTo>
                    <a:lnTo>
                      <a:pt x="932" y="591"/>
                    </a:lnTo>
                    <a:lnTo>
                      <a:pt x="932" y="591"/>
                    </a:lnTo>
                    <a:lnTo>
                      <a:pt x="932" y="591"/>
                    </a:lnTo>
                    <a:close/>
                    <a:moveTo>
                      <a:pt x="970" y="606"/>
                    </a:moveTo>
                    <a:lnTo>
                      <a:pt x="968" y="606"/>
                    </a:lnTo>
                    <a:lnTo>
                      <a:pt x="966" y="603"/>
                    </a:lnTo>
                    <a:lnTo>
                      <a:pt x="968" y="605"/>
                    </a:lnTo>
                    <a:lnTo>
                      <a:pt x="970" y="605"/>
                    </a:lnTo>
                    <a:lnTo>
                      <a:pt x="970" y="606"/>
                    </a:lnTo>
                    <a:lnTo>
                      <a:pt x="970" y="606"/>
                    </a:lnTo>
                    <a:lnTo>
                      <a:pt x="970" y="606"/>
                    </a:lnTo>
                    <a:lnTo>
                      <a:pt x="970" y="606"/>
                    </a:lnTo>
                    <a:lnTo>
                      <a:pt x="970" y="606"/>
                    </a:lnTo>
                    <a:close/>
                    <a:moveTo>
                      <a:pt x="975" y="608"/>
                    </a:moveTo>
                    <a:lnTo>
                      <a:pt x="975" y="608"/>
                    </a:lnTo>
                    <a:lnTo>
                      <a:pt x="975" y="606"/>
                    </a:lnTo>
                    <a:lnTo>
                      <a:pt x="975" y="608"/>
                    </a:lnTo>
                    <a:lnTo>
                      <a:pt x="975" y="608"/>
                    </a:lnTo>
                    <a:lnTo>
                      <a:pt x="975" y="608"/>
                    </a:lnTo>
                    <a:lnTo>
                      <a:pt x="975" y="608"/>
                    </a:lnTo>
                    <a:close/>
                    <a:moveTo>
                      <a:pt x="979" y="610"/>
                    </a:moveTo>
                    <a:lnTo>
                      <a:pt x="980" y="610"/>
                    </a:lnTo>
                    <a:lnTo>
                      <a:pt x="982" y="612"/>
                    </a:lnTo>
                    <a:lnTo>
                      <a:pt x="984" y="612"/>
                    </a:lnTo>
                    <a:lnTo>
                      <a:pt x="984" y="610"/>
                    </a:lnTo>
                    <a:lnTo>
                      <a:pt x="982" y="608"/>
                    </a:lnTo>
                    <a:lnTo>
                      <a:pt x="980" y="606"/>
                    </a:lnTo>
                    <a:lnTo>
                      <a:pt x="979" y="606"/>
                    </a:lnTo>
                    <a:lnTo>
                      <a:pt x="979" y="608"/>
                    </a:lnTo>
                    <a:lnTo>
                      <a:pt x="979" y="610"/>
                    </a:lnTo>
                    <a:lnTo>
                      <a:pt x="979" y="610"/>
                    </a:lnTo>
                    <a:lnTo>
                      <a:pt x="979" y="610"/>
                    </a:lnTo>
                    <a:lnTo>
                      <a:pt x="979" y="610"/>
                    </a:lnTo>
                    <a:close/>
                    <a:moveTo>
                      <a:pt x="1018" y="662"/>
                    </a:moveTo>
                    <a:lnTo>
                      <a:pt x="1018" y="660"/>
                    </a:lnTo>
                    <a:lnTo>
                      <a:pt x="1020" y="659"/>
                    </a:lnTo>
                    <a:lnTo>
                      <a:pt x="1018" y="655"/>
                    </a:lnTo>
                    <a:lnTo>
                      <a:pt x="1020" y="657"/>
                    </a:lnTo>
                    <a:lnTo>
                      <a:pt x="1020" y="659"/>
                    </a:lnTo>
                    <a:lnTo>
                      <a:pt x="1020" y="660"/>
                    </a:lnTo>
                    <a:lnTo>
                      <a:pt x="1020" y="662"/>
                    </a:lnTo>
                    <a:lnTo>
                      <a:pt x="1018" y="662"/>
                    </a:lnTo>
                    <a:lnTo>
                      <a:pt x="1018" y="662"/>
                    </a:lnTo>
                    <a:lnTo>
                      <a:pt x="1018" y="662"/>
                    </a:lnTo>
                    <a:lnTo>
                      <a:pt x="1018" y="662"/>
                    </a:lnTo>
                    <a:close/>
                    <a:moveTo>
                      <a:pt x="1015" y="674"/>
                    </a:moveTo>
                    <a:lnTo>
                      <a:pt x="1013" y="669"/>
                    </a:lnTo>
                    <a:lnTo>
                      <a:pt x="1015" y="666"/>
                    </a:lnTo>
                    <a:lnTo>
                      <a:pt x="1017" y="666"/>
                    </a:lnTo>
                    <a:lnTo>
                      <a:pt x="1020" y="666"/>
                    </a:lnTo>
                    <a:lnTo>
                      <a:pt x="1020" y="671"/>
                    </a:lnTo>
                    <a:lnTo>
                      <a:pt x="1017" y="671"/>
                    </a:lnTo>
                    <a:lnTo>
                      <a:pt x="1017" y="671"/>
                    </a:lnTo>
                    <a:lnTo>
                      <a:pt x="1015" y="674"/>
                    </a:lnTo>
                    <a:lnTo>
                      <a:pt x="1015" y="674"/>
                    </a:lnTo>
                    <a:lnTo>
                      <a:pt x="1015" y="674"/>
                    </a:lnTo>
                    <a:lnTo>
                      <a:pt x="1015" y="674"/>
                    </a:lnTo>
                    <a:close/>
                    <a:moveTo>
                      <a:pt x="992" y="620"/>
                    </a:moveTo>
                    <a:lnTo>
                      <a:pt x="991" y="619"/>
                    </a:lnTo>
                    <a:lnTo>
                      <a:pt x="992" y="619"/>
                    </a:lnTo>
                    <a:lnTo>
                      <a:pt x="992" y="620"/>
                    </a:lnTo>
                    <a:lnTo>
                      <a:pt x="992" y="620"/>
                    </a:lnTo>
                    <a:lnTo>
                      <a:pt x="992" y="620"/>
                    </a:lnTo>
                    <a:lnTo>
                      <a:pt x="992" y="620"/>
                    </a:lnTo>
                    <a:close/>
                    <a:moveTo>
                      <a:pt x="987" y="624"/>
                    </a:moveTo>
                    <a:lnTo>
                      <a:pt x="985" y="619"/>
                    </a:lnTo>
                    <a:lnTo>
                      <a:pt x="987" y="619"/>
                    </a:lnTo>
                    <a:lnTo>
                      <a:pt x="987" y="620"/>
                    </a:lnTo>
                    <a:lnTo>
                      <a:pt x="987" y="624"/>
                    </a:lnTo>
                    <a:lnTo>
                      <a:pt x="987" y="624"/>
                    </a:lnTo>
                    <a:lnTo>
                      <a:pt x="987" y="624"/>
                    </a:lnTo>
                    <a:lnTo>
                      <a:pt x="987" y="624"/>
                    </a:lnTo>
                    <a:close/>
                    <a:moveTo>
                      <a:pt x="987" y="624"/>
                    </a:moveTo>
                    <a:lnTo>
                      <a:pt x="989" y="626"/>
                    </a:lnTo>
                    <a:lnTo>
                      <a:pt x="991" y="626"/>
                    </a:lnTo>
                    <a:lnTo>
                      <a:pt x="992" y="626"/>
                    </a:lnTo>
                    <a:lnTo>
                      <a:pt x="994" y="624"/>
                    </a:lnTo>
                    <a:lnTo>
                      <a:pt x="991" y="624"/>
                    </a:lnTo>
                    <a:lnTo>
                      <a:pt x="989" y="624"/>
                    </a:lnTo>
                    <a:lnTo>
                      <a:pt x="987" y="624"/>
                    </a:lnTo>
                    <a:lnTo>
                      <a:pt x="987" y="624"/>
                    </a:lnTo>
                    <a:lnTo>
                      <a:pt x="987" y="624"/>
                    </a:lnTo>
                    <a:lnTo>
                      <a:pt x="987" y="624"/>
                    </a:lnTo>
                    <a:close/>
                    <a:moveTo>
                      <a:pt x="1010" y="615"/>
                    </a:moveTo>
                    <a:lnTo>
                      <a:pt x="1012" y="615"/>
                    </a:lnTo>
                    <a:lnTo>
                      <a:pt x="1013" y="619"/>
                    </a:lnTo>
                    <a:lnTo>
                      <a:pt x="1013" y="619"/>
                    </a:lnTo>
                    <a:lnTo>
                      <a:pt x="1013" y="619"/>
                    </a:lnTo>
                    <a:lnTo>
                      <a:pt x="1015" y="620"/>
                    </a:lnTo>
                    <a:lnTo>
                      <a:pt x="1017" y="620"/>
                    </a:lnTo>
                    <a:lnTo>
                      <a:pt x="1017" y="619"/>
                    </a:lnTo>
                    <a:lnTo>
                      <a:pt x="1018" y="619"/>
                    </a:lnTo>
                    <a:lnTo>
                      <a:pt x="1020" y="619"/>
                    </a:lnTo>
                    <a:lnTo>
                      <a:pt x="1020" y="619"/>
                    </a:lnTo>
                    <a:lnTo>
                      <a:pt x="1024" y="619"/>
                    </a:lnTo>
                    <a:lnTo>
                      <a:pt x="1024" y="615"/>
                    </a:lnTo>
                    <a:lnTo>
                      <a:pt x="1018" y="615"/>
                    </a:lnTo>
                    <a:lnTo>
                      <a:pt x="1017" y="612"/>
                    </a:lnTo>
                    <a:lnTo>
                      <a:pt x="1013" y="612"/>
                    </a:lnTo>
                    <a:lnTo>
                      <a:pt x="1012" y="612"/>
                    </a:lnTo>
                    <a:lnTo>
                      <a:pt x="1012" y="612"/>
                    </a:lnTo>
                    <a:lnTo>
                      <a:pt x="1010" y="615"/>
                    </a:lnTo>
                    <a:lnTo>
                      <a:pt x="1010" y="615"/>
                    </a:lnTo>
                    <a:lnTo>
                      <a:pt x="1010" y="615"/>
                    </a:lnTo>
                    <a:lnTo>
                      <a:pt x="1010" y="615"/>
                    </a:lnTo>
                    <a:close/>
                    <a:moveTo>
                      <a:pt x="1048" y="612"/>
                    </a:moveTo>
                    <a:lnTo>
                      <a:pt x="1048" y="610"/>
                    </a:lnTo>
                    <a:lnTo>
                      <a:pt x="1052" y="610"/>
                    </a:lnTo>
                    <a:lnTo>
                      <a:pt x="1048" y="612"/>
                    </a:lnTo>
                    <a:lnTo>
                      <a:pt x="1048" y="612"/>
                    </a:lnTo>
                    <a:lnTo>
                      <a:pt x="1048" y="612"/>
                    </a:lnTo>
                    <a:lnTo>
                      <a:pt x="1048" y="612"/>
                    </a:lnTo>
                    <a:lnTo>
                      <a:pt x="1048" y="612"/>
                    </a:lnTo>
                    <a:close/>
                    <a:moveTo>
                      <a:pt x="1034" y="627"/>
                    </a:moveTo>
                    <a:lnTo>
                      <a:pt x="1038" y="626"/>
                    </a:lnTo>
                    <a:lnTo>
                      <a:pt x="1039" y="624"/>
                    </a:lnTo>
                    <a:lnTo>
                      <a:pt x="1041" y="624"/>
                    </a:lnTo>
                    <a:lnTo>
                      <a:pt x="1043" y="620"/>
                    </a:lnTo>
                    <a:lnTo>
                      <a:pt x="1043" y="620"/>
                    </a:lnTo>
                    <a:lnTo>
                      <a:pt x="1046" y="624"/>
                    </a:lnTo>
                    <a:lnTo>
                      <a:pt x="1043" y="624"/>
                    </a:lnTo>
                    <a:lnTo>
                      <a:pt x="1041" y="626"/>
                    </a:lnTo>
                    <a:lnTo>
                      <a:pt x="1039" y="627"/>
                    </a:lnTo>
                    <a:lnTo>
                      <a:pt x="1036" y="627"/>
                    </a:lnTo>
                    <a:lnTo>
                      <a:pt x="1034" y="627"/>
                    </a:lnTo>
                    <a:lnTo>
                      <a:pt x="1034" y="627"/>
                    </a:lnTo>
                    <a:lnTo>
                      <a:pt x="1034" y="627"/>
                    </a:lnTo>
                    <a:lnTo>
                      <a:pt x="1034" y="627"/>
                    </a:lnTo>
                    <a:close/>
                    <a:moveTo>
                      <a:pt x="1024" y="648"/>
                    </a:moveTo>
                    <a:lnTo>
                      <a:pt x="1029" y="643"/>
                    </a:lnTo>
                    <a:lnTo>
                      <a:pt x="1029" y="643"/>
                    </a:lnTo>
                    <a:lnTo>
                      <a:pt x="1032" y="643"/>
                    </a:lnTo>
                    <a:lnTo>
                      <a:pt x="1034" y="640"/>
                    </a:lnTo>
                    <a:lnTo>
                      <a:pt x="1038" y="634"/>
                    </a:lnTo>
                    <a:lnTo>
                      <a:pt x="1038" y="633"/>
                    </a:lnTo>
                    <a:lnTo>
                      <a:pt x="1036" y="633"/>
                    </a:lnTo>
                    <a:lnTo>
                      <a:pt x="1032" y="633"/>
                    </a:lnTo>
                    <a:lnTo>
                      <a:pt x="1032" y="634"/>
                    </a:lnTo>
                    <a:lnTo>
                      <a:pt x="1032" y="634"/>
                    </a:lnTo>
                    <a:lnTo>
                      <a:pt x="1029" y="640"/>
                    </a:lnTo>
                    <a:lnTo>
                      <a:pt x="1024" y="641"/>
                    </a:lnTo>
                    <a:lnTo>
                      <a:pt x="1020" y="641"/>
                    </a:lnTo>
                    <a:lnTo>
                      <a:pt x="1018" y="641"/>
                    </a:lnTo>
                    <a:lnTo>
                      <a:pt x="1017" y="643"/>
                    </a:lnTo>
                    <a:lnTo>
                      <a:pt x="1015" y="646"/>
                    </a:lnTo>
                    <a:lnTo>
                      <a:pt x="1015" y="648"/>
                    </a:lnTo>
                    <a:lnTo>
                      <a:pt x="1017" y="648"/>
                    </a:lnTo>
                    <a:lnTo>
                      <a:pt x="1020" y="648"/>
                    </a:lnTo>
                    <a:lnTo>
                      <a:pt x="1024" y="648"/>
                    </a:lnTo>
                    <a:lnTo>
                      <a:pt x="1024" y="648"/>
                    </a:lnTo>
                    <a:lnTo>
                      <a:pt x="1024" y="648"/>
                    </a:lnTo>
                    <a:lnTo>
                      <a:pt x="1024" y="648"/>
                    </a:lnTo>
                    <a:close/>
                    <a:moveTo>
                      <a:pt x="1048" y="646"/>
                    </a:moveTo>
                    <a:lnTo>
                      <a:pt x="1048" y="641"/>
                    </a:lnTo>
                    <a:lnTo>
                      <a:pt x="1052" y="640"/>
                    </a:lnTo>
                    <a:lnTo>
                      <a:pt x="1052" y="634"/>
                    </a:lnTo>
                    <a:lnTo>
                      <a:pt x="1055" y="634"/>
                    </a:lnTo>
                    <a:lnTo>
                      <a:pt x="1057" y="638"/>
                    </a:lnTo>
                    <a:lnTo>
                      <a:pt x="1057" y="641"/>
                    </a:lnTo>
                    <a:lnTo>
                      <a:pt x="1057" y="643"/>
                    </a:lnTo>
                    <a:lnTo>
                      <a:pt x="1055" y="643"/>
                    </a:lnTo>
                    <a:lnTo>
                      <a:pt x="1052" y="646"/>
                    </a:lnTo>
                    <a:lnTo>
                      <a:pt x="1048" y="646"/>
                    </a:lnTo>
                    <a:lnTo>
                      <a:pt x="1048" y="646"/>
                    </a:lnTo>
                    <a:lnTo>
                      <a:pt x="1048" y="646"/>
                    </a:lnTo>
                    <a:lnTo>
                      <a:pt x="1048" y="646"/>
                    </a:lnTo>
                    <a:close/>
                    <a:moveTo>
                      <a:pt x="1071" y="674"/>
                    </a:moveTo>
                    <a:lnTo>
                      <a:pt x="1071" y="669"/>
                    </a:lnTo>
                    <a:lnTo>
                      <a:pt x="1071" y="666"/>
                    </a:lnTo>
                    <a:lnTo>
                      <a:pt x="1071" y="662"/>
                    </a:lnTo>
                    <a:lnTo>
                      <a:pt x="1069" y="662"/>
                    </a:lnTo>
                    <a:lnTo>
                      <a:pt x="1069" y="666"/>
                    </a:lnTo>
                    <a:lnTo>
                      <a:pt x="1067" y="669"/>
                    </a:lnTo>
                    <a:lnTo>
                      <a:pt x="1067" y="671"/>
                    </a:lnTo>
                    <a:lnTo>
                      <a:pt x="1069" y="674"/>
                    </a:lnTo>
                    <a:lnTo>
                      <a:pt x="1069" y="676"/>
                    </a:lnTo>
                    <a:lnTo>
                      <a:pt x="1071" y="674"/>
                    </a:lnTo>
                    <a:lnTo>
                      <a:pt x="1071" y="674"/>
                    </a:lnTo>
                    <a:lnTo>
                      <a:pt x="1071" y="674"/>
                    </a:lnTo>
                    <a:lnTo>
                      <a:pt x="1071" y="674"/>
                    </a:lnTo>
                    <a:lnTo>
                      <a:pt x="1071" y="674"/>
                    </a:lnTo>
                    <a:close/>
                    <a:moveTo>
                      <a:pt x="1074" y="671"/>
                    </a:moveTo>
                    <a:lnTo>
                      <a:pt x="1074" y="669"/>
                    </a:lnTo>
                    <a:lnTo>
                      <a:pt x="1074" y="666"/>
                    </a:lnTo>
                    <a:lnTo>
                      <a:pt x="1074" y="669"/>
                    </a:lnTo>
                    <a:lnTo>
                      <a:pt x="1078" y="671"/>
                    </a:lnTo>
                    <a:lnTo>
                      <a:pt x="1074" y="671"/>
                    </a:lnTo>
                    <a:lnTo>
                      <a:pt x="1074" y="671"/>
                    </a:lnTo>
                    <a:lnTo>
                      <a:pt x="1074" y="671"/>
                    </a:lnTo>
                    <a:lnTo>
                      <a:pt x="1074" y="671"/>
                    </a:lnTo>
                    <a:lnTo>
                      <a:pt x="1074" y="671"/>
                    </a:lnTo>
                    <a:close/>
                    <a:moveTo>
                      <a:pt x="1079" y="678"/>
                    </a:moveTo>
                    <a:lnTo>
                      <a:pt x="1078" y="676"/>
                    </a:lnTo>
                    <a:lnTo>
                      <a:pt x="1078" y="674"/>
                    </a:lnTo>
                    <a:lnTo>
                      <a:pt x="1079" y="674"/>
                    </a:lnTo>
                    <a:lnTo>
                      <a:pt x="1079" y="678"/>
                    </a:lnTo>
                    <a:lnTo>
                      <a:pt x="1079" y="678"/>
                    </a:lnTo>
                    <a:lnTo>
                      <a:pt x="1079" y="678"/>
                    </a:lnTo>
                    <a:lnTo>
                      <a:pt x="1079" y="678"/>
                    </a:lnTo>
                    <a:lnTo>
                      <a:pt x="1079" y="678"/>
                    </a:lnTo>
                    <a:close/>
                    <a:moveTo>
                      <a:pt x="1069" y="685"/>
                    </a:moveTo>
                    <a:lnTo>
                      <a:pt x="1067" y="686"/>
                    </a:lnTo>
                    <a:lnTo>
                      <a:pt x="1069" y="690"/>
                    </a:lnTo>
                    <a:lnTo>
                      <a:pt x="1069" y="693"/>
                    </a:lnTo>
                    <a:lnTo>
                      <a:pt x="1071" y="693"/>
                    </a:lnTo>
                    <a:lnTo>
                      <a:pt x="1071" y="693"/>
                    </a:lnTo>
                    <a:lnTo>
                      <a:pt x="1074" y="693"/>
                    </a:lnTo>
                    <a:lnTo>
                      <a:pt x="1078" y="697"/>
                    </a:lnTo>
                    <a:lnTo>
                      <a:pt x="1079" y="697"/>
                    </a:lnTo>
                    <a:lnTo>
                      <a:pt x="1083" y="697"/>
                    </a:lnTo>
                    <a:lnTo>
                      <a:pt x="1083" y="693"/>
                    </a:lnTo>
                    <a:lnTo>
                      <a:pt x="1083" y="693"/>
                    </a:lnTo>
                    <a:lnTo>
                      <a:pt x="1083" y="688"/>
                    </a:lnTo>
                    <a:lnTo>
                      <a:pt x="1079" y="688"/>
                    </a:lnTo>
                    <a:lnTo>
                      <a:pt x="1078" y="686"/>
                    </a:lnTo>
                    <a:lnTo>
                      <a:pt x="1074" y="686"/>
                    </a:lnTo>
                    <a:lnTo>
                      <a:pt x="1074" y="686"/>
                    </a:lnTo>
                    <a:lnTo>
                      <a:pt x="1074" y="685"/>
                    </a:lnTo>
                    <a:lnTo>
                      <a:pt x="1074" y="683"/>
                    </a:lnTo>
                    <a:lnTo>
                      <a:pt x="1074" y="683"/>
                    </a:lnTo>
                    <a:lnTo>
                      <a:pt x="1071" y="685"/>
                    </a:lnTo>
                    <a:lnTo>
                      <a:pt x="1071" y="686"/>
                    </a:lnTo>
                    <a:lnTo>
                      <a:pt x="1069" y="685"/>
                    </a:lnTo>
                    <a:lnTo>
                      <a:pt x="1069" y="685"/>
                    </a:lnTo>
                    <a:lnTo>
                      <a:pt x="1069" y="685"/>
                    </a:lnTo>
                    <a:lnTo>
                      <a:pt x="1069" y="685"/>
                    </a:lnTo>
                    <a:close/>
                    <a:moveTo>
                      <a:pt x="979" y="812"/>
                    </a:moveTo>
                    <a:lnTo>
                      <a:pt x="982" y="812"/>
                    </a:lnTo>
                    <a:lnTo>
                      <a:pt x="984" y="812"/>
                    </a:lnTo>
                    <a:lnTo>
                      <a:pt x="982" y="808"/>
                    </a:lnTo>
                    <a:lnTo>
                      <a:pt x="979" y="808"/>
                    </a:lnTo>
                    <a:lnTo>
                      <a:pt x="979" y="812"/>
                    </a:lnTo>
                    <a:lnTo>
                      <a:pt x="979" y="812"/>
                    </a:lnTo>
                    <a:lnTo>
                      <a:pt x="979" y="812"/>
                    </a:lnTo>
                    <a:lnTo>
                      <a:pt x="979" y="812"/>
                    </a:lnTo>
                    <a:close/>
                    <a:moveTo>
                      <a:pt x="928" y="728"/>
                    </a:moveTo>
                    <a:lnTo>
                      <a:pt x="932" y="730"/>
                    </a:lnTo>
                    <a:lnTo>
                      <a:pt x="933" y="730"/>
                    </a:lnTo>
                    <a:lnTo>
                      <a:pt x="933" y="728"/>
                    </a:lnTo>
                    <a:lnTo>
                      <a:pt x="932" y="728"/>
                    </a:lnTo>
                    <a:lnTo>
                      <a:pt x="930" y="728"/>
                    </a:lnTo>
                    <a:lnTo>
                      <a:pt x="928" y="728"/>
                    </a:lnTo>
                    <a:lnTo>
                      <a:pt x="928" y="728"/>
                    </a:lnTo>
                    <a:lnTo>
                      <a:pt x="928" y="728"/>
                    </a:lnTo>
                    <a:lnTo>
                      <a:pt x="928" y="728"/>
                    </a:lnTo>
                    <a:close/>
                    <a:moveTo>
                      <a:pt x="916" y="747"/>
                    </a:moveTo>
                    <a:lnTo>
                      <a:pt x="916" y="746"/>
                    </a:lnTo>
                    <a:lnTo>
                      <a:pt x="916" y="742"/>
                    </a:lnTo>
                    <a:lnTo>
                      <a:pt x="913" y="740"/>
                    </a:lnTo>
                    <a:lnTo>
                      <a:pt x="914" y="739"/>
                    </a:lnTo>
                    <a:lnTo>
                      <a:pt x="913" y="735"/>
                    </a:lnTo>
                    <a:lnTo>
                      <a:pt x="911" y="733"/>
                    </a:lnTo>
                    <a:lnTo>
                      <a:pt x="911" y="728"/>
                    </a:lnTo>
                    <a:lnTo>
                      <a:pt x="911" y="728"/>
                    </a:lnTo>
                    <a:lnTo>
                      <a:pt x="913" y="733"/>
                    </a:lnTo>
                    <a:lnTo>
                      <a:pt x="916" y="733"/>
                    </a:lnTo>
                    <a:lnTo>
                      <a:pt x="916" y="735"/>
                    </a:lnTo>
                    <a:lnTo>
                      <a:pt x="919" y="737"/>
                    </a:lnTo>
                    <a:lnTo>
                      <a:pt x="919" y="742"/>
                    </a:lnTo>
                    <a:lnTo>
                      <a:pt x="921" y="744"/>
                    </a:lnTo>
                    <a:lnTo>
                      <a:pt x="925" y="744"/>
                    </a:lnTo>
                    <a:lnTo>
                      <a:pt x="925" y="747"/>
                    </a:lnTo>
                    <a:lnTo>
                      <a:pt x="921" y="747"/>
                    </a:lnTo>
                    <a:lnTo>
                      <a:pt x="916" y="747"/>
                    </a:lnTo>
                    <a:lnTo>
                      <a:pt x="916" y="747"/>
                    </a:lnTo>
                    <a:lnTo>
                      <a:pt x="916" y="747"/>
                    </a:lnTo>
                    <a:lnTo>
                      <a:pt x="916" y="747"/>
                    </a:lnTo>
                    <a:close/>
                    <a:moveTo>
                      <a:pt x="897" y="746"/>
                    </a:moveTo>
                    <a:lnTo>
                      <a:pt x="897" y="742"/>
                    </a:lnTo>
                    <a:lnTo>
                      <a:pt x="897" y="740"/>
                    </a:lnTo>
                    <a:lnTo>
                      <a:pt x="897" y="739"/>
                    </a:lnTo>
                    <a:lnTo>
                      <a:pt x="897" y="733"/>
                    </a:lnTo>
                    <a:lnTo>
                      <a:pt x="899" y="730"/>
                    </a:lnTo>
                    <a:lnTo>
                      <a:pt x="900" y="733"/>
                    </a:lnTo>
                    <a:lnTo>
                      <a:pt x="902" y="733"/>
                    </a:lnTo>
                    <a:lnTo>
                      <a:pt x="900" y="735"/>
                    </a:lnTo>
                    <a:lnTo>
                      <a:pt x="900" y="737"/>
                    </a:lnTo>
                    <a:lnTo>
                      <a:pt x="902" y="740"/>
                    </a:lnTo>
                    <a:lnTo>
                      <a:pt x="899" y="746"/>
                    </a:lnTo>
                    <a:lnTo>
                      <a:pt x="897" y="746"/>
                    </a:lnTo>
                    <a:lnTo>
                      <a:pt x="897" y="746"/>
                    </a:lnTo>
                    <a:lnTo>
                      <a:pt x="897" y="746"/>
                    </a:lnTo>
                    <a:lnTo>
                      <a:pt x="897" y="746"/>
                    </a:lnTo>
                    <a:close/>
                    <a:moveTo>
                      <a:pt x="897" y="666"/>
                    </a:moveTo>
                    <a:lnTo>
                      <a:pt x="897" y="669"/>
                    </a:lnTo>
                    <a:lnTo>
                      <a:pt x="897" y="669"/>
                    </a:lnTo>
                    <a:lnTo>
                      <a:pt x="900" y="669"/>
                    </a:lnTo>
                    <a:lnTo>
                      <a:pt x="902" y="666"/>
                    </a:lnTo>
                    <a:lnTo>
                      <a:pt x="902" y="666"/>
                    </a:lnTo>
                    <a:lnTo>
                      <a:pt x="899" y="666"/>
                    </a:lnTo>
                    <a:lnTo>
                      <a:pt x="897" y="666"/>
                    </a:lnTo>
                    <a:lnTo>
                      <a:pt x="897" y="666"/>
                    </a:lnTo>
                    <a:lnTo>
                      <a:pt x="897" y="666"/>
                    </a:lnTo>
                    <a:lnTo>
                      <a:pt x="897" y="666"/>
                    </a:lnTo>
                    <a:close/>
                    <a:moveTo>
                      <a:pt x="897" y="664"/>
                    </a:moveTo>
                    <a:lnTo>
                      <a:pt x="899" y="660"/>
                    </a:lnTo>
                    <a:lnTo>
                      <a:pt x="899" y="657"/>
                    </a:lnTo>
                    <a:lnTo>
                      <a:pt x="902" y="653"/>
                    </a:lnTo>
                    <a:lnTo>
                      <a:pt x="906" y="652"/>
                    </a:lnTo>
                    <a:lnTo>
                      <a:pt x="906" y="652"/>
                    </a:lnTo>
                    <a:lnTo>
                      <a:pt x="906" y="655"/>
                    </a:lnTo>
                    <a:lnTo>
                      <a:pt x="906" y="660"/>
                    </a:lnTo>
                    <a:lnTo>
                      <a:pt x="906" y="662"/>
                    </a:lnTo>
                    <a:lnTo>
                      <a:pt x="900" y="664"/>
                    </a:lnTo>
                    <a:lnTo>
                      <a:pt x="897" y="664"/>
                    </a:lnTo>
                    <a:lnTo>
                      <a:pt x="897" y="664"/>
                    </a:lnTo>
                    <a:lnTo>
                      <a:pt x="897" y="664"/>
                    </a:lnTo>
                    <a:lnTo>
                      <a:pt x="897" y="664"/>
                    </a:lnTo>
                    <a:close/>
                    <a:moveTo>
                      <a:pt x="734" y="629"/>
                    </a:moveTo>
                    <a:lnTo>
                      <a:pt x="735" y="627"/>
                    </a:lnTo>
                    <a:lnTo>
                      <a:pt x="735" y="626"/>
                    </a:lnTo>
                    <a:lnTo>
                      <a:pt x="732" y="626"/>
                    </a:lnTo>
                    <a:lnTo>
                      <a:pt x="732" y="627"/>
                    </a:lnTo>
                    <a:lnTo>
                      <a:pt x="734" y="629"/>
                    </a:lnTo>
                    <a:lnTo>
                      <a:pt x="734" y="629"/>
                    </a:lnTo>
                    <a:lnTo>
                      <a:pt x="734" y="629"/>
                    </a:lnTo>
                    <a:lnTo>
                      <a:pt x="734" y="629"/>
                    </a:lnTo>
                    <a:close/>
                    <a:moveTo>
                      <a:pt x="595" y="589"/>
                    </a:moveTo>
                    <a:lnTo>
                      <a:pt x="595" y="587"/>
                    </a:lnTo>
                    <a:lnTo>
                      <a:pt x="598" y="587"/>
                    </a:lnTo>
                    <a:lnTo>
                      <a:pt x="596" y="589"/>
                    </a:lnTo>
                    <a:lnTo>
                      <a:pt x="596" y="589"/>
                    </a:lnTo>
                    <a:lnTo>
                      <a:pt x="595" y="589"/>
                    </a:lnTo>
                    <a:lnTo>
                      <a:pt x="595" y="589"/>
                    </a:lnTo>
                    <a:lnTo>
                      <a:pt x="595" y="589"/>
                    </a:lnTo>
                    <a:lnTo>
                      <a:pt x="595" y="589"/>
                    </a:lnTo>
                    <a:close/>
                    <a:moveTo>
                      <a:pt x="584" y="596"/>
                    </a:moveTo>
                    <a:lnTo>
                      <a:pt x="588" y="596"/>
                    </a:lnTo>
                    <a:lnTo>
                      <a:pt x="588" y="593"/>
                    </a:lnTo>
                    <a:lnTo>
                      <a:pt x="584" y="593"/>
                    </a:lnTo>
                    <a:lnTo>
                      <a:pt x="584" y="596"/>
                    </a:lnTo>
                    <a:lnTo>
                      <a:pt x="584" y="596"/>
                    </a:lnTo>
                    <a:lnTo>
                      <a:pt x="584" y="596"/>
                    </a:lnTo>
                    <a:lnTo>
                      <a:pt x="584" y="596"/>
                    </a:lnTo>
                    <a:close/>
                    <a:moveTo>
                      <a:pt x="589" y="608"/>
                    </a:moveTo>
                    <a:lnTo>
                      <a:pt x="588" y="606"/>
                    </a:lnTo>
                    <a:lnTo>
                      <a:pt x="589" y="605"/>
                    </a:lnTo>
                    <a:lnTo>
                      <a:pt x="589" y="608"/>
                    </a:lnTo>
                    <a:lnTo>
                      <a:pt x="589" y="608"/>
                    </a:lnTo>
                    <a:lnTo>
                      <a:pt x="589" y="608"/>
                    </a:lnTo>
                    <a:lnTo>
                      <a:pt x="589" y="608"/>
                    </a:lnTo>
                    <a:lnTo>
                      <a:pt x="589" y="608"/>
                    </a:lnTo>
                    <a:close/>
                    <a:moveTo>
                      <a:pt x="589" y="610"/>
                    </a:moveTo>
                    <a:lnTo>
                      <a:pt x="586" y="605"/>
                    </a:lnTo>
                    <a:lnTo>
                      <a:pt x="586" y="606"/>
                    </a:lnTo>
                    <a:lnTo>
                      <a:pt x="588" y="608"/>
                    </a:lnTo>
                    <a:lnTo>
                      <a:pt x="589" y="610"/>
                    </a:lnTo>
                    <a:lnTo>
                      <a:pt x="589" y="610"/>
                    </a:lnTo>
                    <a:lnTo>
                      <a:pt x="589" y="610"/>
                    </a:lnTo>
                    <a:lnTo>
                      <a:pt x="589" y="610"/>
                    </a:lnTo>
                    <a:close/>
                    <a:moveTo>
                      <a:pt x="593" y="615"/>
                    </a:moveTo>
                    <a:lnTo>
                      <a:pt x="595" y="620"/>
                    </a:lnTo>
                    <a:lnTo>
                      <a:pt x="596" y="620"/>
                    </a:lnTo>
                    <a:lnTo>
                      <a:pt x="598" y="619"/>
                    </a:lnTo>
                    <a:lnTo>
                      <a:pt x="598" y="619"/>
                    </a:lnTo>
                    <a:lnTo>
                      <a:pt x="600" y="615"/>
                    </a:lnTo>
                    <a:lnTo>
                      <a:pt x="596" y="615"/>
                    </a:lnTo>
                    <a:lnTo>
                      <a:pt x="596" y="619"/>
                    </a:lnTo>
                    <a:lnTo>
                      <a:pt x="595" y="615"/>
                    </a:lnTo>
                    <a:lnTo>
                      <a:pt x="593" y="615"/>
                    </a:lnTo>
                    <a:lnTo>
                      <a:pt x="593" y="615"/>
                    </a:lnTo>
                    <a:lnTo>
                      <a:pt x="593" y="615"/>
                    </a:lnTo>
                    <a:lnTo>
                      <a:pt x="593" y="615"/>
                    </a:lnTo>
                    <a:close/>
                    <a:moveTo>
                      <a:pt x="589" y="638"/>
                    </a:moveTo>
                    <a:lnTo>
                      <a:pt x="589" y="633"/>
                    </a:lnTo>
                    <a:lnTo>
                      <a:pt x="589" y="631"/>
                    </a:lnTo>
                    <a:lnTo>
                      <a:pt x="589" y="627"/>
                    </a:lnTo>
                    <a:lnTo>
                      <a:pt x="593" y="624"/>
                    </a:lnTo>
                    <a:lnTo>
                      <a:pt x="593" y="626"/>
                    </a:lnTo>
                    <a:lnTo>
                      <a:pt x="593" y="627"/>
                    </a:lnTo>
                    <a:lnTo>
                      <a:pt x="593" y="629"/>
                    </a:lnTo>
                    <a:lnTo>
                      <a:pt x="593" y="631"/>
                    </a:lnTo>
                    <a:lnTo>
                      <a:pt x="593" y="633"/>
                    </a:lnTo>
                    <a:lnTo>
                      <a:pt x="593" y="634"/>
                    </a:lnTo>
                    <a:lnTo>
                      <a:pt x="589" y="634"/>
                    </a:lnTo>
                    <a:lnTo>
                      <a:pt x="589" y="638"/>
                    </a:lnTo>
                    <a:lnTo>
                      <a:pt x="589" y="638"/>
                    </a:lnTo>
                    <a:lnTo>
                      <a:pt x="589" y="638"/>
                    </a:lnTo>
                    <a:lnTo>
                      <a:pt x="589" y="638"/>
                    </a:lnTo>
                    <a:close/>
                    <a:moveTo>
                      <a:pt x="716" y="560"/>
                    </a:moveTo>
                    <a:lnTo>
                      <a:pt x="716" y="556"/>
                    </a:lnTo>
                    <a:lnTo>
                      <a:pt x="716" y="556"/>
                    </a:lnTo>
                    <a:lnTo>
                      <a:pt x="716" y="556"/>
                    </a:lnTo>
                    <a:lnTo>
                      <a:pt x="716" y="560"/>
                    </a:lnTo>
                    <a:lnTo>
                      <a:pt x="716" y="560"/>
                    </a:lnTo>
                    <a:lnTo>
                      <a:pt x="716" y="560"/>
                    </a:lnTo>
                    <a:lnTo>
                      <a:pt x="716" y="560"/>
                    </a:lnTo>
                    <a:lnTo>
                      <a:pt x="716" y="560"/>
                    </a:lnTo>
                    <a:close/>
                    <a:moveTo>
                      <a:pt x="758" y="533"/>
                    </a:moveTo>
                    <a:lnTo>
                      <a:pt x="756" y="528"/>
                    </a:lnTo>
                    <a:lnTo>
                      <a:pt x="756" y="528"/>
                    </a:lnTo>
                    <a:lnTo>
                      <a:pt x="756" y="525"/>
                    </a:lnTo>
                    <a:lnTo>
                      <a:pt x="758" y="523"/>
                    </a:lnTo>
                    <a:lnTo>
                      <a:pt x="760" y="525"/>
                    </a:lnTo>
                    <a:lnTo>
                      <a:pt x="760" y="525"/>
                    </a:lnTo>
                    <a:lnTo>
                      <a:pt x="761" y="528"/>
                    </a:lnTo>
                    <a:lnTo>
                      <a:pt x="760" y="528"/>
                    </a:lnTo>
                    <a:lnTo>
                      <a:pt x="760" y="533"/>
                    </a:lnTo>
                    <a:lnTo>
                      <a:pt x="758" y="533"/>
                    </a:lnTo>
                    <a:lnTo>
                      <a:pt x="758" y="533"/>
                    </a:lnTo>
                    <a:lnTo>
                      <a:pt x="758" y="533"/>
                    </a:lnTo>
                    <a:lnTo>
                      <a:pt x="758" y="533"/>
                    </a:lnTo>
                    <a:close/>
                    <a:moveTo>
                      <a:pt x="711" y="584"/>
                    </a:moveTo>
                    <a:lnTo>
                      <a:pt x="711" y="584"/>
                    </a:lnTo>
                    <a:lnTo>
                      <a:pt x="711" y="582"/>
                    </a:lnTo>
                    <a:lnTo>
                      <a:pt x="713" y="580"/>
                    </a:lnTo>
                    <a:lnTo>
                      <a:pt x="713" y="579"/>
                    </a:lnTo>
                    <a:lnTo>
                      <a:pt x="714" y="577"/>
                    </a:lnTo>
                    <a:lnTo>
                      <a:pt x="714" y="573"/>
                    </a:lnTo>
                    <a:lnTo>
                      <a:pt x="711" y="573"/>
                    </a:lnTo>
                    <a:lnTo>
                      <a:pt x="711" y="572"/>
                    </a:lnTo>
                    <a:lnTo>
                      <a:pt x="711" y="568"/>
                    </a:lnTo>
                    <a:lnTo>
                      <a:pt x="714" y="568"/>
                    </a:lnTo>
                    <a:lnTo>
                      <a:pt x="714" y="565"/>
                    </a:lnTo>
                    <a:lnTo>
                      <a:pt x="711" y="565"/>
                    </a:lnTo>
                    <a:lnTo>
                      <a:pt x="709" y="565"/>
                    </a:lnTo>
                    <a:lnTo>
                      <a:pt x="709" y="565"/>
                    </a:lnTo>
                    <a:lnTo>
                      <a:pt x="707" y="566"/>
                    </a:lnTo>
                    <a:lnTo>
                      <a:pt x="706" y="565"/>
                    </a:lnTo>
                    <a:lnTo>
                      <a:pt x="701" y="565"/>
                    </a:lnTo>
                    <a:lnTo>
                      <a:pt x="697" y="570"/>
                    </a:lnTo>
                    <a:lnTo>
                      <a:pt x="694" y="572"/>
                    </a:lnTo>
                    <a:lnTo>
                      <a:pt x="694" y="570"/>
                    </a:lnTo>
                    <a:lnTo>
                      <a:pt x="697" y="568"/>
                    </a:lnTo>
                    <a:lnTo>
                      <a:pt x="699" y="565"/>
                    </a:lnTo>
                    <a:lnTo>
                      <a:pt x="699" y="561"/>
                    </a:lnTo>
                    <a:lnTo>
                      <a:pt x="697" y="565"/>
                    </a:lnTo>
                    <a:lnTo>
                      <a:pt x="697" y="565"/>
                    </a:lnTo>
                    <a:lnTo>
                      <a:pt x="697" y="560"/>
                    </a:lnTo>
                    <a:lnTo>
                      <a:pt x="699" y="560"/>
                    </a:lnTo>
                    <a:lnTo>
                      <a:pt x="697" y="556"/>
                    </a:lnTo>
                    <a:lnTo>
                      <a:pt x="699" y="553"/>
                    </a:lnTo>
                    <a:lnTo>
                      <a:pt x="701" y="553"/>
                    </a:lnTo>
                    <a:lnTo>
                      <a:pt x="701" y="554"/>
                    </a:lnTo>
                    <a:lnTo>
                      <a:pt x="702" y="560"/>
                    </a:lnTo>
                    <a:lnTo>
                      <a:pt x="704" y="560"/>
                    </a:lnTo>
                    <a:lnTo>
                      <a:pt x="706" y="560"/>
                    </a:lnTo>
                    <a:lnTo>
                      <a:pt x="709" y="560"/>
                    </a:lnTo>
                    <a:lnTo>
                      <a:pt x="711" y="556"/>
                    </a:lnTo>
                    <a:lnTo>
                      <a:pt x="709" y="556"/>
                    </a:lnTo>
                    <a:lnTo>
                      <a:pt x="709" y="554"/>
                    </a:lnTo>
                    <a:lnTo>
                      <a:pt x="713" y="554"/>
                    </a:lnTo>
                    <a:lnTo>
                      <a:pt x="713" y="554"/>
                    </a:lnTo>
                    <a:lnTo>
                      <a:pt x="714" y="554"/>
                    </a:lnTo>
                    <a:lnTo>
                      <a:pt x="716" y="551"/>
                    </a:lnTo>
                    <a:lnTo>
                      <a:pt x="720" y="547"/>
                    </a:lnTo>
                    <a:lnTo>
                      <a:pt x="720" y="551"/>
                    </a:lnTo>
                    <a:lnTo>
                      <a:pt x="720" y="551"/>
                    </a:lnTo>
                    <a:lnTo>
                      <a:pt x="725" y="549"/>
                    </a:lnTo>
                    <a:lnTo>
                      <a:pt x="720" y="554"/>
                    </a:lnTo>
                    <a:lnTo>
                      <a:pt x="720" y="560"/>
                    </a:lnTo>
                    <a:lnTo>
                      <a:pt x="721" y="556"/>
                    </a:lnTo>
                    <a:lnTo>
                      <a:pt x="725" y="560"/>
                    </a:lnTo>
                    <a:lnTo>
                      <a:pt x="721" y="560"/>
                    </a:lnTo>
                    <a:lnTo>
                      <a:pt x="725" y="560"/>
                    </a:lnTo>
                    <a:lnTo>
                      <a:pt x="725" y="556"/>
                    </a:lnTo>
                    <a:lnTo>
                      <a:pt x="727" y="556"/>
                    </a:lnTo>
                    <a:lnTo>
                      <a:pt x="730" y="551"/>
                    </a:lnTo>
                    <a:lnTo>
                      <a:pt x="732" y="551"/>
                    </a:lnTo>
                    <a:lnTo>
                      <a:pt x="732" y="554"/>
                    </a:lnTo>
                    <a:lnTo>
                      <a:pt x="728" y="556"/>
                    </a:lnTo>
                    <a:lnTo>
                      <a:pt x="728" y="561"/>
                    </a:lnTo>
                    <a:lnTo>
                      <a:pt x="732" y="561"/>
                    </a:lnTo>
                    <a:lnTo>
                      <a:pt x="734" y="565"/>
                    </a:lnTo>
                    <a:lnTo>
                      <a:pt x="735" y="561"/>
                    </a:lnTo>
                    <a:lnTo>
                      <a:pt x="739" y="556"/>
                    </a:lnTo>
                    <a:lnTo>
                      <a:pt x="739" y="553"/>
                    </a:lnTo>
                    <a:lnTo>
                      <a:pt x="742" y="549"/>
                    </a:lnTo>
                    <a:lnTo>
                      <a:pt x="742" y="546"/>
                    </a:lnTo>
                    <a:lnTo>
                      <a:pt x="742" y="544"/>
                    </a:lnTo>
                    <a:lnTo>
                      <a:pt x="742" y="542"/>
                    </a:lnTo>
                    <a:lnTo>
                      <a:pt x="739" y="542"/>
                    </a:lnTo>
                    <a:lnTo>
                      <a:pt x="739" y="542"/>
                    </a:lnTo>
                    <a:lnTo>
                      <a:pt x="737" y="544"/>
                    </a:lnTo>
                    <a:lnTo>
                      <a:pt x="737" y="539"/>
                    </a:lnTo>
                    <a:lnTo>
                      <a:pt x="739" y="539"/>
                    </a:lnTo>
                    <a:lnTo>
                      <a:pt x="737" y="537"/>
                    </a:lnTo>
                    <a:lnTo>
                      <a:pt x="734" y="537"/>
                    </a:lnTo>
                    <a:lnTo>
                      <a:pt x="734" y="537"/>
                    </a:lnTo>
                    <a:lnTo>
                      <a:pt x="730" y="533"/>
                    </a:lnTo>
                    <a:lnTo>
                      <a:pt x="730" y="532"/>
                    </a:lnTo>
                    <a:lnTo>
                      <a:pt x="727" y="525"/>
                    </a:lnTo>
                    <a:lnTo>
                      <a:pt x="727" y="521"/>
                    </a:lnTo>
                    <a:lnTo>
                      <a:pt x="728" y="518"/>
                    </a:lnTo>
                    <a:lnTo>
                      <a:pt x="727" y="513"/>
                    </a:lnTo>
                    <a:lnTo>
                      <a:pt x="725" y="516"/>
                    </a:lnTo>
                    <a:lnTo>
                      <a:pt x="725" y="520"/>
                    </a:lnTo>
                    <a:lnTo>
                      <a:pt x="721" y="516"/>
                    </a:lnTo>
                    <a:lnTo>
                      <a:pt x="720" y="514"/>
                    </a:lnTo>
                    <a:lnTo>
                      <a:pt x="720" y="509"/>
                    </a:lnTo>
                    <a:lnTo>
                      <a:pt x="716" y="506"/>
                    </a:lnTo>
                    <a:lnTo>
                      <a:pt x="716" y="500"/>
                    </a:lnTo>
                    <a:lnTo>
                      <a:pt x="714" y="497"/>
                    </a:lnTo>
                    <a:lnTo>
                      <a:pt x="713" y="495"/>
                    </a:lnTo>
                    <a:lnTo>
                      <a:pt x="713" y="492"/>
                    </a:lnTo>
                    <a:lnTo>
                      <a:pt x="713" y="490"/>
                    </a:lnTo>
                    <a:lnTo>
                      <a:pt x="716" y="490"/>
                    </a:lnTo>
                    <a:lnTo>
                      <a:pt x="716" y="485"/>
                    </a:lnTo>
                    <a:lnTo>
                      <a:pt x="720" y="485"/>
                    </a:lnTo>
                    <a:lnTo>
                      <a:pt x="720" y="487"/>
                    </a:lnTo>
                    <a:lnTo>
                      <a:pt x="721" y="485"/>
                    </a:lnTo>
                    <a:lnTo>
                      <a:pt x="721" y="481"/>
                    </a:lnTo>
                    <a:lnTo>
                      <a:pt x="725" y="474"/>
                    </a:lnTo>
                    <a:lnTo>
                      <a:pt x="725" y="471"/>
                    </a:lnTo>
                    <a:lnTo>
                      <a:pt x="725" y="469"/>
                    </a:lnTo>
                    <a:lnTo>
                      <a:pt x="721" y="464"/>
                    </a:lnTo>
                    <a:lnTo>
                      <a:pt x="725" y="460"/>
                    </a:lnTo>
                    <a:lnTo>
                      <a:pt x="727" y="459"/>
                    </a:lnTo>
                    <a:lnTo>
                      <a:pt x="727" y="455"/>
                    </a:lnTo>
                    <a:lnTo>
                      <a:pt x="730" y="450"/>
                    </a:lnTo>
                    <a:lnTo>
                      <a:pt x="730" y="447"/>
                    </a:lnTo>
                    <a:lnTo>
                      <a:pt x="732" y="445"/>
                    </a:lnTo>
                    <a:lnTo>
                      <a:pt x="732" y="438"/>
                    </a:lnTo>
                    <a:lnTo>
                      <a:pt x="734" y="438"/>
                    </a:lnTo>
                    <a:lnTo>
                      <a:pt x="734" y="434"/>
                    </a:lnTo>
                    <a:lnTo>
                      <a:pt x="739" y="429"/>
                    </a:lnTo>
                    <a:lnTo>
                      <a:pt x="737" y="427"/>
                    </a:lnTo>
                    <a:lnTo>
                      <a:pt x="739" y="424"/>
                    </a:lnTo>
                    <a:lnTo>
                      <a:pt x="739" y="424"/>
                    </a:lnTo>
                    <a:lnTo>
                      <a:pt x="739" y="419"/>
                    </a:lnTo>
                    <a:lnTo>
                      <a:pt x="739" y="415"/>
                    </a:lnTo>
                    <a:lnTo>
                      <a:pt x="739" y="415"/>
                    </a:lnTo>
                    <a:lnTo>
                      <a:pt x="739" y="412"/>
                    </a:lnTo>
                    <a:lnTo>
                      <a:pt x="737" y="410"/>
                    </a:lnTo>
                    <a:lnTo>
                      <a:pt x="735" y="405"/>
                    </a:lnTo>
                    <a:lnTo>
                      <a:pt x="735" y="403"/>
                    </a:lnTo>
                    <a:lnTo>
                      <a:pt x="734" y="398"/>
                    </a:lnTo>
                    <a:lnTo>
                      <a:pt x="730" y="396"/>
                    </a:lnTo>
                    <a:lnTo>
                      <a:pt x="728" y="396"/>
                    </a:lnTo>
                    <a:lnTo>
                      <a:pt x="727" y="396"/>
                    </a:lnTo>
                    <a:lnTo>
                      <a:pt x="727" y="400"/>
                    </a:lnTo>
                    <a:lnTo>
                      <a:pt x="725" y="400"/>
                    </a:lnTo>
                    <a:lnTo>
                      <a:pt x="721" y="393"/>
                    </a:lnTo>
                    <a:lnTo>
                      <a:pt x="720" y="393"/>
                    </a:lnTo>
                    <a:lnTo>
                      <a:pt x="716" y="391"/>
                    </a:lnTo>
                    <a:lnTo>
                      <a:pt x="716" y="393"/>
                    </a:lnTo>
                    <a:lnTo>
                      <a:pt x="716" y="396"/>
                    </a:lnTo>
                    <a:lnTo>
                      <a:pt x="714" y="396"/>
                    </a:lnTo>
                    <a:lnTo>
                      <a:pt x="713" y="396"/>
                    </a:lnTo>
                    <a:lnTo>
                      <a:pt x="711" y="400"/>
                    </a:lnTo>
                    <a:lnTo>
                      <a:pt x="711" y="403"/>
                    </a:lnTo>
                    <a:lnTo>
                      <a:pt x="709" y="403"/>
                    </a:lnTo>
                    <a:lnTo>
                      <a:pt x="706" y="412"/>
                    </a:lnTo>
                    <a:lnTo>
                      <a:pt x="706" y="415"/>
                    </a:lnTo>
                    <a:lnTo>
                      <a:pt x="704" y="419"/>
                    </a:lnTo>
                    <a:lnTo>
                      <a:pt x="704" y="424"/>
                    </a:lnTo>
                    <a:lnTo>
                      <a:pt x="702" y="424"/>
                    </a:lnTo>
                    <a:lnTo>
                      <a:pt x="702" y="427"/>
                    </a:lnTo>
                    <a:lnTo>
                      <a:pt x="699" y="427"/>
                    </a:lnTo>
                    <a:lnTo>
                      <a:pt x="699" y="434"/>
                    </a:lnTo>
                    <a:lnTo>
                      <a:pt x="697" y="436"/>
                    </a:lnTo>
                    <a:lnTo>
                      <a:pt x="697" y="436"/>
                    </a:lnTo>
                    <a:lnTo>
                      <a:pt x="694" y="441"/>
                    </a:lnTo>
                    <a:lnTo>
                      <a:pt x="694" y="443"/>
                    </a:lnTo>
                    <a:lnTo>
                      <a:pt x="694" y="447"/>
                    </a:lnTo>
                    <a:lnTo>
                      <a:pt x="694" y="450"/>
                    </a:lnTo>
                    <a:lnTo>
                      <a:pt x="690" y="452"/>
                    </a:lnTo>
                    <a:lnTo>
                      <a:pt x="694" y="455"/>
                    </a:lnTo>
                    <a:lnTo>
                      <a:pt x="692" y="459"/>
                    </a:lnTo>
                    <a:lnTo>
                      <a:pt x="688" y="459"/>
                    </a:lnTo>
                    <a:lnTo>
                      <a:pt x="690" y="460"/>
                    </a:lnTo>
                    <a:lnTo>
                      <a:pt x="694" y="460"/>
                    </a:lnTo>
                    <a:lnTo>
                      <a:pt x="694" y="464"/>
                    </a:lnTo>
                    <a:lnTo>
                      <a:pt x="690" y="464"/>
                    </a:lnTo>
                    <a:lnTo>
                      <a:pt x="688" y="464"/>
                    </a:lnTo>
                    <a:lnTo>
                      <a:pt x="685" y="466"/>
                    </a:lnTo>
                    <a:lnTo>
                      <a:pt x="683" y="466"/>
                    </a:lnTo>
                    <a:lnTo>
                      <a:pt x="681" y="467"/>
                    </a:lnTo>
                    <a:lnTo>
                      <a:pt x="681" y="471"/>
                    </a:lnTo>
                    <a:lnTo>
                      <a:pt x="680" y="471"/>
                    </a:lnTo>
                    <a:lnTo>
                      <a:pt x="678" y="471"/>
                    </a:lnTo>
                    <a:lnTo>
                      <a:pt x="678" y="467"/>
                    </a:lnTo>
                    <a:lnTo>
                      <a:pt x="678" y="464"/>
                    </a:lnTo>
                    <a:lnTo>
                      <a:pt x="676" y="462"/>
                    </a:lnTo>
                    <a:lnTo>
                      <a:pt x="676" y="455"/>
                    </a:lnTo>
                    <a:lnTo>
                      <a:pt x="680" y="450"/>
                    </a:lnTo>
                    <a:lnTo>
                      <a:pt x="680" y="447"/>
                    </a:lnTo>
                    <a:lnTo>
                      <a:pt x="683" y="447"/>
                    </a:lnTo>
                    <a:lnTo>
                      <a:pt x="683" y="443"/>
                    </a:lnTo>
                    <a:lnTo>
                      <a:pt x="683" y="440"/>
                    </a:lnTo>
                    <a:lnTo>
                      <a:pt x="685" y="433"/>
                    </a:lnTo>
                    <a:lnTo>
                      <a:pt x="690" y="431"/>
                    </a:lnTo>
                    <a:lnTo>
                      <a:pt x="690" y="427"/>
                    </a:lnTo>
                    <a:lnTo>
                      <a:pt x="688" y="427"/>
                    </a:lnTo>
                    <a:lnTo>
                      <a:pt x="685" y="427"/>
                    </a:lnTo>
                    <a:lnTo>
                      <a:pt x="685" y="424"/>
                    </a:lnTo>
                    <a:lnTo>
                      <a:pt x="688" y="422"/>
                    </a:lnTo>
                    <a:lnTo>
                      <a:pt x="688" y="415"/>
                    </a:lnTo>
                    <a:lnTo>
                      <a:pt x="685" y="413"/>
                    </a:lnTo>
                    <a:lnTo>
                      <a:pt x="685" y="410"/>
                    </a:lnTo>
                    <a:lnTo>
                      <a:pt x="685" y="408"/>
                    </a:lnTo>
                    <a:lnTo>
                      <a:pt x="685" y="403"/>
                    </a:lnTo>
                    <a:lnTo>
                      <a:pt x="685" y="403"/>
                    </a:lnTo>
                    <a:lnTo>
                      <a:pt x="681" y="400"/>
                    </a:lnTo>
                    <a:lnTo>
                      <a:pt x="676" y="401"/>
                    </a:lnTo>
                    <a:lnTo>
                      <a:pt x="674" y="405"/>
                    </a:lnTo>
                    <a:lnTo>
                      <a:pt x="678" y="407"/>
                    </a:lnTo>
                    <a:lnTo>
                      <a:pt x="678" y="410"/>
                    </a:lnTo>
                    <a:lnTo>
                      <a:pt x="680" y="412"/>
                    </a:lnTo>
                    <a:lnTo>
                      <a:pt x="680" y="415"/>
                    </a:lnTo>
                    <a:lnTo>
                      <a:pt x="678" y="415"/>
                    </a:lnTo>
                    <a:lnTo>
                      <a:pt x="676" y="412"/>
                    </a:lnTo>
                    <a:lnTo>
                      <a:pt x="674" y="412"/>
                    </a:lnTo>
                    <a:lnTo>
                      <a:pt x="674" y="415"/>
                    </a:lnTo>
                    <a:lnTo>
                      <a:pt x="674" y="415"/>
                    </a:lnTo>
                    <a:lnTo>
                      <a:pt x="676" y="419"/>
                    </a:lnTo>
                    <a:lnTo>
                      <a:pt x="676" y="424"/>
                    </a:lnTo>
                    <a:lnTo>
                      <a:pt x="674" y="424"/>
                    </a:lnTo>
                    <a:lnTo>
                      <a:pt x="674" y="424"/>
                    </a:lnTo>
                    <a:lnTo>
                      <a:pt x="674" y="422"/>
                    </a:lnTo>
                    <a:lnTo>
                      <a:pt x="674" y="427"/>
                    </a:lnTo>
                    <a:lnTo>
                      <a:pt x="671" y="424"/>
                    </a:lnTo>
                    <a:lnTo>
                      <a:pt x="671" y="419"/>
                    </a:lnTo>
                    <a:lnTo>
                      <a:pt x="669" y="422"/>
                    </a:lnTo>
                    <a:lnTo>
                      <a:pt x="666" y="424"/>
                    </a:lnTo>
                    <a:lnTo>
                      <a:pt x="666" y="424"/>
                    </a:lnTo>
                    <a:lnTo>
                      <a:pt x="666" y="419"/>
                    </a:lnTo>
                    <a:lnTo>
                      <a:pt x="666" y="419"/>
                    </a:lnTo>
                    <a:lnTo>
                      <a:pt x="666" y="415"/>
                    </a:lnTo>
                    <a:lnTo>
                      <a:pt x="662" y="419"/>
                    </a:lnTo>
                    <a:lnTo>
                      <a:pt x="657" y="424"/>
                    </a:lnTo>
                    <a:lnTo>
                      <a:pt x="655" y="419"/>
                    </a:lnTo>
                    <a:lnTo>
                      <a:pt x="652" y="419"/>
                    </a:lnTo>
                    <a:lnTo>
                      <a:pt x="650" y="422"/>
                    </a:lnTo>
                    <a:lnTo>
                      <a:pt x="647" y="422"/>
                    </a:lnTo>
                    <a:lnTo>
                      <a:pt x="647" y="419"/>
                    </a:lnTo>
                    <a:lnTo>
                      <a:pt x="643" y="419"/>
                    </a:lnTo>
                    <a:lnTo>
                      <a:pt x="640" y="419"/>
                    </a:lnTo>
                    <a:lnTo>
                      <a:pt x="643" y="415"/>
                    </a:lnTo>
                    <a:lnTo>
                      <a:pt x="647" y="415"/>
                    </a:lnTo>
                    <a:lnTo>
                      <a:pt x="650" y="415"/>
                    </a:lnTo>
                    <a:lnTo>
                      <a:pt x="654" y="415"/>
                    </a:lnTo>
                    <a:lnTo>
                      <a:pt x="654" y="413"/>
                    </a:lnTo>
                    <a:lnTo>
                      <a:pt x="655" y="412"/>
                    </a:lnTo>
                    <a:lnTo>
                      <a:pt x="659" y="413"/>
                    </a:lnTo>
                    <a:lnTo>
                      <a:pt x="662" y="410"/>
                    </a:lnTo>
                    <a:lnTo>
                      <a:pt x="662" y="407"/>
                    </a:lnTo>
                    <a:lnTo>
                      <a:pt x="662" y="405"/>
                    </a:lnTo>
                    <a:lnTo>
                      <a:pt x="661" y="403"/>
                    </a:lnTo>
                    <a:lnTo>
                      <a:pt x="657" y="396"/>
                    </a:lnTo>
                    <a:lnTo>
                      <a:pt x="654" y="396"/>
                    </a:lnTo>
                    <a:lnTo>
                      <a:pt x="654" y="393"/>
                    </a:lnTo>
                    <a:lnTo>
                      <a:pt x="647" y="387"/>
                    </a:lnTo>
                    <a:lnTo>
                      <a:pt x="647" y="387"/>
                    </a:lnTo>
                    <a:lnTo>
                      <a:pt x="643" y="387"/>
                    </a:lnTo>
                    <a:lnTo>
                      <a:pt x="640" y="391"/>
                    </a:lnTo>
                    <a:lnTo>
                      <a:pt x="640" y="391"/>
                    </a:lnTo>
                    <a:lnTo>
                      <a:pt x="633" y="396"/>
                    </a:lnTo>
                    <a:lnTo>
                      <a:pt x="634" y="396"/>
                    </a:lnTo>
                    <a:lnTo>
                      <a:pt x="634" y="400"/>
                    </a:lnTo>
                    <a:lnTo>
                      <a:pt x="633" y="400"/>
                    </a:lnTo>
                    <a:lnTo>
                      <a:pt x="629" y="401"/>
                    </a:lnTo>
                    <a:lnTo>
                      <a:pt x="629" y="400"/>
                    </a:lnTo>
                    <a:lnTo>
                      <a:pt x="628" y="400"/>
                    </a:lnTo>
                    <a:lnTo>
                      <a:pt x="624" y="398"/>
                    </a:lnTo>
                    <a:lnTo>
                      <a:pt x="621" y="398"/>
                    </a:lnTo>
                    <a:lnTo>
                      <a:pt x="621" y="400"/>
                    </a:lnTo>
                    <a:lnTo>
                      <a:pt x="617" y="400"/>
                    </a:lnTo>
                    <a:lnTo>
                      <a:pt x="615" y="398"/>
                    </a:lnTo>
                    <a:lnTo>
                      <a:pt x="617" y="396"/>
                    </a:lnTo>
                    <a:lnTo>
                      <a:pt x="621" y="396"/>
                    </a:lnTo>
                    <a:lnTo>
                      <a:pt x="624" y="393"/>
                    </a:lnTo>
                    <a:lnTo>
                      <a:pt x="626" y="393"/>
                    </a:lnTo>
                    <a:lnTo>
                      <a:pt x="628" y="393"/>
                    </a:lnTo>
                    <a:lnTo>
                      <a:pt x="629" y="387"/>
                    </a:lnTo>
                    <a:lnTo>
                      <a:pt x="631" y="386"/>
                    </a:lnTo>
                    <a:lnTo>
                      <a:pt x="631" y="384"/>
                    </a:lnTo>
                    <a:lnTo>
                      <a:pt x="634" y="384"/>
                    </a:lnTo>
                    <a:lnTo>
                      <a:pt x="638" y="379"/>
                    </a:lnTo>
                    <a:lnTo>
                      <a:pt x="636" y="373"/>
                    </a:lnTo>
                    <a:lnTo>
                      <a:pt x="638" y="370"/>
                    </a:lnTo>
                    <a:lnTo>
                      <a:pt x="636" y="368"/>
                    </a:lnTo>
                    <a:lnTo>
                      <a:pt x="633" y="368"/>
                    </a:lnTo>
                    <a:lnTo>
                      <a:pt x="628" y="368"/>
                    </a:lnTo>
                    <a:lnTo>
                      <a:pt x="621" y="370"/>
                    </a:lnTo>
                    <a:lnTo>
                      <a:pt x="615" y="373"/>
                    </a:lnTo>
                    <a:lnTo>
                      <a:pt x="603" y="375"/>
                    </a:lnTo>
                    <a:lnTo>
                      <a:pt x="589" y="380"/>
                    </a:lnTo>
                    <a:lnTo>
                      <a:pt x="584" y="386"/>
                    </a:lnTo>
                    <a:lnTo>
                      <a:pt x="574" y="387"/>
                    </a:lnTo>
                    <a:lnTo>
                      <a:pt x="563" y="393"/>
                    </a:lnTo>
                    <a:lnTo>
                      <a:pt x="558" y="396"/>
                    </a:lnTo>
                    <a:lnTo>
                      <a:pt x="558" y="400"/>
                    </a:lnTo>
                    <a:lnTo>
                      <a:pt x="562" y="400"/>
                    </a:lnTo>
                    <a:lnTo>
                      <a:pt x="563" y="400"/>
                    </a:lnTo>
                    <a:lnTo>
                      <a:pt x="560" y="403"/>
                    </a:lnTo>
                    <a:lnTo>
                      <a:pt x="556" y="403"/>
                    </a:lnTo>
                    <a:lnTo>
                      <a:pt x="549" y="408"/>
                    </a:lnTo>
                    <a:lnTo>
                      <a:pt x="544" y="408"/>
                    </a:lnTo>
                    <a:lnTo>
                      <a:pt x="542" y="410"/>
                    </a:lnTo>
                    <a:lnTo>
                      <a:pt x="542" y="413"/>
                    </a:lnTo>
                    <a:lnTo>
                      <a:pt x="539" y="415"/>
                    </a:lnTo>
                    <a:lnTo>
                      <a:pt x="535" y="419"/>
                    </a:lnTo>
                    <a:lnTo>
                      <a:pt x="535" y="424"/>
                    </a:lnTo>
                    <a:lnTo>
                      <a:pt x="539" y="424"/>
                    </a:lnTo>
                    <a:lnTo>
                      <a:pt x="539" y="424"/>
                    </a:lnTo>
                    <a:lnTo>
                      <a:pt x="539" y="427"/>
                    </a:lnTo>
                    <a:lnTo>
                      <a:pt x="539" y="427"/>
                    </a:lnTo>
                    <a:lnTo>
                      <a:pt x="542" y="427"/>
                    </a:lnTo>
                    <a:lnTo>
                      <a:pt x="544" y="424"/>
                    </a:lnTo>
                    <a:lnTo>
                      <a:pt x="548" y="427"/>
                    </a:lnTo>
                    <a:lnTo>
                      <a:pt x="551" y="427"/>
                    </a:lnTo>
                    <a:lnTo>
                      <a:pt x="549" y="429"/>
                    </a:lnTo>
                    <a:lnTo>
                      <a:pt x="548" y="431"/>
                    </a:lnTo>
                    <a:lnTo>
                      <a:pt x="542" y="429"/>
                    </a:lnTo>
                    <a:lnTo>
                      <a:pt x="539" y="431"/>
                    </a:lnTo>
                    <a:lnTo>
                      <a:pt x="539" y="434"/>
                    </a:lnTo>
                    <a:lnTo>
                      <a:pt x="548" y="438"/>
                    </a:lnTo>
                    <a:lnTo>
                      <a:pt x="548" y="436"/>
                    </a:lnTo>
                    <a:lnTo>
                      <a:pt x="548" y="433"/>
                    </a:lnTo>
                    <a:lnTo>
                      <a:pt x="551" y="433"/>
                    </a:lnTo>
                    <a:lnTo>
                      <a:pt x="551" y="434"/>
                    </a:lnTo>
                    <a:lnTo>
                      <a:pt x="551" y="438"/>
                    </a:lnTo>
                    <a:lnTo>
                      <a:pt x="553" y="438"/>
                    </a:lnTo>
                    <a:lnTo>
                      <a:pt x="560" y="438"/>
                    </a:lnTo>
                    <a:lnTo>
                      <a:pt x="565" y="436"/>
                    </a:lnTo>
                    <a:lnTo>
                      <a:pt x="567" y="436"/>
                    </a:lnTo>
                    <a:lnTo>
                      <a:pt x="572" y="440"/>
                    </a:lnTo>
                    <a:lnTo>
                      <a:pt x="575" y="438"/>
                    </a:lnTo>
                    <a:lnTo>
                      <a:pt x="579" y="440"/>
                    </a:lnTo>
                    <a:lnTo>
                      <a:pt x="581" y="443"/>
                    </a:lnTo>
                    <a:lnTo>
                      <a:pt x="584" y="443"/>
                    </a:lnTo>
                    <a:lnTo>
                      <a:pt x="582" y="445"/>
                    </a:lnTo>
                    <a:lnTo>
                      <a:pt x="581" y="445"/>
                    </a:lnTo>
                    <a:lnTo>
                      <a:pt x="575" y="441"/>
                    </a:lnTo>
                    <a:lnTo>
                      <a:pt x="570" y="441"/>
                    </a:lnTo>
                    <a:lnTo>
                      <a:pt x="567" y="443"/>
                    </a:lnTo>
                    <a:lnTo>
                      <a:pt x="572" y="445"/>
                    </a:lnTo>
                    <a:lnTo>
                      <a:pt x="572" y="447"/>
                    </a:lnTo>
                    <a:lnTo>
                      <a:pt x="567" y="447"/>
                    </a:lnTo>
                    <a:lnTo>
                      <a:pt x="565" y="445"/>
                    </a:lnTo>
                    <a:lnTo>
                      <a:pt x="558" y="445"/>
                    </a:lnTo>
                    <a:lnTo>
                      <a:pt x="556" y="447"/>
                    </a:lnTo>
                    <a:lnTo>
                      <a:pt x="553" y="445"/>
                    </a:lnTo>
                    <a:lnTo>
                      <a:pt x="551" y="445"/>
                    </a:lnTo>
                    <a:lnTo>
                      <a:pt x="548" y="447"/>
                    </a:lnTo>
                    <a:lnTo>
                      <a:pt x="548" y="447"/>
                    </a:lnTo>
                    <a:lnTo>
                      <a:pt x="539" y="447"/>
                    </a:lnTo>
                    <a:lnTo>
                      <a:pt x="537" y="447"/>
                    </a:lnTo>
                    <a:lnTo>
                      <a:pt x="530" y="447"/>
                    </a:lnTo>
                    <a:lnTo>
                      <a:pt x="529" y="452"/>
                    </a:lnTo>
                    <a:lnTo>
                      <a:pt x="530" y="460"/>
                    </a:lnTo>
                    <a:lnTo>
                      <a:pt x="532" y="462"/>
                    </a:lnTo>
                    <a:lnTo>
                      <a:pt x="530" y="467"/>
                    </a:lnTo>
                    <a:lnTo>
                      <a:pt x="530" y="467"/>
                    </a:lnTo>
                    <a:lnTo>
                      <a:pt x="530" y="471"/>
                    </a:lnTo>
                    <a:lnTo>
                      <a:pt x="532" y="473"/>
                    </a:lnTo>
                    <a:lnTo>
                      <a:pt x="535" y="471"/>
                    </a:lnTo>
                    <a:lnTo>
                      <a:pt x="537" y="471"/>
                    </a:lnTo>
                    <a:lnTo>
                      <a:pt x="539" y="473"/>
                    </a:lnTo>
                    <a:lnTo>
                      <a:pt x="542" y="473"/>
                    </a:lnTo>
                    <a:lnTo>
                      <a:pt x="542" y="471"/>
                    </a:lnTo>
                    <a:lnTo>
                      <a:pt x="542" y="471"/>
                    </a:lnTo>
                    <a:lnTo>
                      <a:pt x="544" y="473"/>
                    </a:lnTo>
                    <a:lnTo>
                      <a:pt x="548" y="474"/>
                    </a:lnTo>
                    <a:lnTo>
                      <a:pt x="548" y="473"/>
                    </a:lnTo>
                    <a:lnTo>
                      <a:pt x="549" y="474"/>
                    </a:lnTo>
                    <a:lnTo>
                      <a:pt x="549" y="474"/>
                    </a:lnTo>
                    <a:lnTo>
                      <a:pt x="553" y="478"/>
                    </a:lnTo>
                    <a:lnTo>
                      <a:pt x="555" y="474"/>
                    </a:lnTo>
                    <a:lnTo>
                      <a:pt x="556" y="474"/>
                    </a:lnTo>
                    <a:lnTo>
                      <a:pt x="558" y="478"/>
                    </a:lnTo>
                    <a:lnTo>
                      <a:pt x="563" y="478"/>
                    </a:lnTo>
                    <a:lnTo>
                      <a:pt x="565" y="478"/>
                    </a:lnTo>
                    <a:lnTo>
                      <a:pt x="567" y="478"/>
                    </a:lnTo>
                    <a:lnTo>
                      <a:pt x="570" y="478"/>
                    </a:lnTo>
                    <a:lnTo>
                      <a:pt x="572" y="478"/>
                    </a:lnTo>
                    <a:lnTo>
                      <a:pt x="575" y="478"/>
                    </a:lnTo>
                    <a:lnTo>
                      <a:pt x="579" y="478"/>
                    </a:lnTo>
                    <a:lnTo>
                      <a:pt x="582" y="478"/>
                    </a:lnTo>
                    <a:lnTo>
                      <a:pt x="584" y="480"/>
                    </a:lnTo>
                    <a:lnTo>
                      <a:pt x="586" y="480"/>
                    </a:lnTo>
                    <a:lnTo>
                      <a:pt x="586" y="481"/>
                    </a:lnTo>
                    <a:lnTo>
                      <a:pt x="589" y="485"/>
                    </a:lnTo>
                    <a:lnTo>
                      <a:pt x="589" y="487"/>
                    </a:lnTo>
                    <a:lnTo>
                      <a:pt x="589" y="488"/>
                    </a:lnTo>
                    <a:lnTo>
                      <a:pt x="593" y="488"/>
                    </a:lnTo>
                    <a:lnTo>
                      <a:pt x="595" y="488"/>
                    </a:lnTo>
                    <a:lnTo>
                      <a:pt x="596" y="492"/>
                    </a:lnTo>
                    <a:lnTo>
                      <a:pt x="598" y="492"/>
                    </a:lnTo>
                    <a:lnTo>
                      <a:pt x="600" y="493"/>
                    </a:lnTo>
                    <a:lnTo>
                      <a:pt x="600" y="495"/>
                    </a:lnTo>
                    <a:lnTo>
                      <a:pt x="598" y="497"/>
                    </a:lnTo>
                    <a:lnTo>
                      <a:pt x="601" y="500"/>
                    </a:lnTo>
                    <a:lnTo>
                      <a:pt x="607" y="502"/>
                    </a:lnTo>
                    <a:lnTo>
                      <a:pt x="607" y="506"/>
                    </a:lnTo>
                    <a:lnTo>
                      <a:pt x="605" y="506"/>
                    </a:lnTo>
                    <a:lnTo>
                      <a:pt x="607" y="509"/>
                    </a:lnTo>
                    <a:lnTo>
                      <a:pt x="605" y="506"/>
                    </a:lnTo>
                    <a:lnTo>
                      <a:pt x="598" y="506"/>
                    </a:lnTo>
                    <a:lnTo>
                      <a:pt x="593" y="506"/>
                    </a:lnTo>
                    <a:lnTo>
                      <a:pt x="593" y="506"/>
                    </a:lnTo>
                    <a:lnTo>
                      <a:pt x="589" y="506"/>
                    </a:lnTo>
                    <a:lnTo>
                      <a:pt x="589" y="506"/>
                    </a:lnTo>
                    <a:lnTo>
                      <a:pt x="586" y="506"/>
                    </a:lnTo>
                    <a:lnTo>
                      <a:pt x="584" y="502"/>
                    </a:lnTo>
                    <a:lnTo>
                      <a:pt x="581" y="502"/>
                    </a:lnTo>
                    <a:lnTo>
                      <a:pt x="579" y="500"/>
                    </a:lnTo>
                    <a:lnTo>
                      <a:pt x="577" y="497"/>
                    </a:lnTo>
                    <a:lnTo>
                      <a:pt x="574" y="500"/>
                    </a:lnTo>
                    <a:lnTo>
                      <a:pt x="572" y="497"/>
                    </a:lnTo>
                    <a:lnTo>
                      <a:pt x="570" y="497"/>
                    </a:lnTo>
                    <a:lnTo>
                      <a:pt x="567" y="495"/>
                    </a:lnTo>
                    <a:lnTo>
                      <a:pt x="567" y="493"/>
                    </a:lnTo>
                    <a:lnTo>
                      <a:pt x="567" y="493"/>
                    </a:lnTo>
                    <a:lnTo>
                      <a:pt x="563" y="492"/>
                    </a:lnTo>
                    <a:lnTo>
                      <a:pt x="560" y="493"/>
                    </a:lnTo>
                    <a:lnTo>
                      <a:pt x="558" y="492"/>
                    </a:lnTo>
                    <a:lnTo>
                      <a:pt x="551" y="492"/>
                    </a:lnTo>
                    <a:lnTo>
                      <a:pt x="548" y="492"/>
                    </a:lnTo>
                    <a:lnTo>
                      <a:pt x="542" y="490"/>
                    </a:lnTo>
                    <a:lnTo>
                      <a:pt x="530" y="490"/>
                    </a:lnTo>
                    <a:lnTo>
                      <a:pt x="527" y="492"/>
                    </a:lnTo>
                    <a:lnTo>
                      <a:pt x="523" y="492"/>
                    </a:lnTo>
                    <a:lnTo>
                      <a:pt x="522" y="495"/>
                    </a:lnTo>
                    <a:lnTo>
                      <a:pt x="520" y="500"/>
                    </a:lnTo>
                    <a:lnTo>
                      <a:pt x="520" y="506"/>
                    </a:lnTo>
                    <a:lnTo>
                      <a:pt x="520" y="509"/>
                    </a:lnTo>
                    <a:lnTo>
                      <a:pt x="520" y="511"/>
                    </a:lnTo>
                    <a:lnTo>
                      <a:pt x="520" y="514"/>
                    </a:lnTo>
                    <a:lnTo>
                      <a:pt x="520" y="514"/>
                    </a:lnTo>
                    <a:lnTo>
                      <a:pt x="520" y="516"/>
                    </a:lnTo>
                    <a:lnTo>
                      <a:pt x="520" y="518"/>
                    </a:lnTo>
                    <a:lnTo>
                      <a:pt x="522" y="525"/>
                    </a:lnTo>
                    <a:lnTo>
                      <a:pt x="523" y="525"/>
                    </a:lnTo>
                    <a:lnTo>
                      <a:pt x="525" y="528"/>
                    </a:lnTo>
                    <a:lnTo>
                      <a:pt x="530" y="532"/>
                    </a:lnTo>
                    <a:lnTo>
                      <a:pt x="532" y="533"/>
                    </a:lnTo>
                    <a:lnTo>
                      <a:pt x="534" y="533"/>
                    </a:lnTo>
                    <a:lnTo>
                      <a:pt x="535" y="533"/>
                    </a:lnTo>
                    <a:lnTo>
                      <a:pt x="539" y="533"/>
                    </a:lnTo>
                    <a:lnTo>
                      <a:pt x="542" y="533"/>
                    </a:lnTo>
                    <a:lnTo>
                      <a:pt x="542" y="533"/>
                    </a:lnTo>
                    <a:lnTo>
                      <a:pt x="548" y="537"/>
                    </a:lnTo>
                    <a:lnTo>
                      <a:pt x="549" y="537"/>
                    </a:lnTo>
                    <a:lnTo>
                      <a:pt x="551" y="539"/>
                    </a:lnTo>
                    <a:lnTo>
                      <a:pt x="555" y="540"/>
                    </a:lnTo>
                    <a:lnTo>
                      <a:pt x="555" y="542"/>
                    </a:lnTo>
                    <a:lnTo>
                      <a:pt x="551" y="544"/>
                    </a:lnTo>
                    <a:lnTo>
                      <a:pt x="551" y="546"/>
                    </a:lnTo>
                    <a:lnTo>
                      <a:pt x="549" y="547"/>
                    </a:lnTo>
                    <a:lnTo>
                      <a:pt x="549" y="549"/>
                    </a:lnTo>
                    <a:lnTo>
                      <a:pt x="548" y="551"/>
                    </a:lnTo>
                    <a:lnTo>
                      <a:pt x="544" y="554"/>
                    </a:lnTo>
                    <a:lnTo>
                      <a:pt x="544" y="556"/>
                    </a:lnTo>
                    <a:lnTo>
                      <a:pt x="542" y="556"/>
                    </a:lnTo>
                    <a:lnTo>
                      <a:pt x="548" y="560"/>
                    </a:lnTo>
                    <a:lnTo>
                      <a:pt x="548" y="561"/>
                    </a:lnTo>
                    <a:lnTo>
                      <a:pt x="548" y="566"/>
                    </a:lnTo>
                    <a:lnTo>
                      <a:pt x="548" y="568"/>
                    </a:lnTo>
                    <a:lnTo>
                      <a:pt x="542" y="570"/>
                    </a:lnTo>
                    <a:lnTo>
                      <a:pt x="544" y="572"/>
                    </a:lnTo>
                    <a:lnTo>
                      <a:pt x="549" y="572"/>
                    </a:lnTo>
                    <a:lnTo>
                      <a:pt x="553" y="572"/>
                    </a:lnTo>
                    <a:lnTo>
                      <a:pt x="555" y="572"/>
                    </a:lnTo>
                    <a:lnTo>
                      <a:pt x="555" y="573"/>
                    </a:lnTo>
                    <a:lnTo>
                      <a:pt x="556" y="572"/>
                    </a:lnTo>
                    <a:lnTo>
                      <a:pt x="558" y="570"/>
                    </a:lnTo>
                    <a:lnTo>
                      <a:pt x="560" y="572"/>
                    </a:lnTo>
                    <a:lnTo>
                      <a:pt x="565" y="572"/>
                    </a:lnTo>
                    <a:lnTo>
                      <a:pt x="570" y="573"/>
                    </a:lnTo>
                    <a:lnTo>
                      <a:pt x="570" y="572"/>
                    </a:lnTo>
                    <a:lnTo>
                      <a:pt x="575" y="572"/>
                    </a:lnTo>
                    <a:lnTo>
                      <a:pt x="577" y="573"/>
                    </a:lnTo>
                    <a:lnTo>
                      <a:pt x="577" y="573"/>
                    </a:lnTo>
                    <a:lnTo>
                      <a:pt x="579" y="573"/>
                    </a:lnTo>
                    <a:lnTo>
                      <a:pt x="581" y="572"/>
                    </a:lnTo>
                    <a:lnTo>
                      <a:pt x="582" y="573"/>
                    </a:lnTo>
                    <a:lnTo>
                      <a:pt x="584" y="575"/>
                    </a:lnTo>
                    <a:lnTo>
                      <a:pt x="586" y="575"/>
                    </a:lnTo>
                    <a:lnTo>
                      <a:pt x="588" y="573"/>
                    </a:lnTo>
                    <a:lnTo>
                      <a:pt x="589" y="575"/>
                    </a:lnTo>
                    <a:lnTo>
                      <a:pt x="589" y="577"/>
                    </a:lnTo>
                    <a:lnTo>
                      <a:pt x="589" y="577"/>
                    </a:lnTo>
                    <a:lnTo>
                      <a:pt x="593" y="575"/>
                    </a:lnTo>
                    <a:lnTo>
                      <a:pt x="595" y="575"/>
                    </a:lnTo>
                    <a:lnTo>
                      <a:pt x="598" y="573"/>
                    </a:lnTo>
                    <a:lnTo>
                      <a:pt x="600" y="572"/>
                    </a:lnTo>
                    <a:lnTo>
                      <a:pt x="603" y="572"/>
                    </a:lnTo>
                    <a:lnTo>
                      <a:pt x="607" y="568"/>
                    </a:lnTo>
                    <a:lnTo>
                      <a:pt x="610" y="566"/>
                    </a:lnTo>
                    <a:lnTo>
                      <a:pt x="612" y="566"/>
                    </a:lnTo>
                    <a:lnTo>
                      <a:pt x="615" y="565"/>
                    </a:lnTo>
                    <a:lnTo>
                      <a:pt x="617" y="565"/>
                    </a:lnTo>
                    <a:lnTo>
                      <a:pt x="621" y="565"/>
                    </a:lnTo>
                    <a:lnTo>
                      <a:pt x="624" y="565"/>
                    </a:lnTo>
                    <a:lnTo>
                      <a:pt x="624" y="566"/>
                    </a:lnTo>
                    <a:lnTo>
                      <a:pt x="631" y="566"/>
                    </a:lnTo>
                    <a:lnTo>
                      <a:pt x="638" y="561"/>
                    </a:lnTo>
                    <a:lnTo>
                      <a:pt x="640" y="560"/>
                    </a:lnTo>
                    <a:lnTo>
                      <a:pt x="640" y="560"/>
                    </a:lnTo>
                    <a:lnTo>
                      <a:pt x="640" y="560"/>
                    </a:lnTo>
                    <a:lnTo>
                      <a:pt x="643" y="560"/>
                    </a:lnTo>
                    <a:lnTo>
                      <a:pt x="643" y="556"/>
                    </a:lnTo>
                    <a:lnTo>
                      <a:pt x="643" y="556"/>
                    </a:lnTo>
                    <a:lnTo>
                      <a:pt x="647" y="554"/>
                    </a:lnTo>
                    <a:lnTo>
                      <a:pt x="647" y="556"/>
                    </a:lnTo>
                    <a:lnTo>
                      <a:pt x="648" y="554"/>
                    </a:lnTo>
                    <a:lnTo>
                      <a:pt x="650" y="553"/>
                    </a:lnTo>
                    <a:lnTo>
                      <a:pt x="650" y="551"/>
                    </a:lnTo>
                    <a:lnTo>
                      <a:pt x="652" y="553"/>
                    </a:lnTo>
                    <a:lnTo>
                      <a:pt x="652" y="551"/>
                    </a:lnTo>
                    <a:lnTo>
                      <a:pt x="654" y="554"/>
                    </a:lnTo>
                    <a:lnTo>
                      <a:pt x="654" y="556"/>
                    </a:lnTo>
                    <a:lnTo>
                      <a:pt x="655" y="556"/>
                    </a:lnTo>
                    <a:lnTo>
                      <a:pt x="652" y="560"/>
                    </a:lnTo>
                    <a:lnTo>
                      <a:pt x="652" y="560"/>
                    </a:lnTo>
                    <a:lnTo>
                      <a:pt x="650" y="561"/>
                    </a:lnTo>
                    <a:lnTo>
                      <a:pt x="648" y="565"/>
                    </a:lnTo>
                    <a:lnTo>
                      <a:pt x="650" y="565"/>
                    </a:lnTo>
                    <a:lnTo>
                      <a:pt x="652" y="565"/>
                    </a:lnTo>
                    <a:lnTo>
                      <a:pt x="655" y="566"/>
                    </a:lnTo>
                    <a:lnTo>
                      <a:pt x="655" y="566"/>
                    </a:lnTo>
                    <a:lnTo>
                      <a:pt x="657" y="566"/>
                    </a:lnTo>
                    <a:lnTo>
                      <a:pt x="661" y="566"/>
                    </a:lnTo>
                    <a:lnTo>
                      <a:pt x="662" y="570"/>
                    </a:lnTo>
                    <a:lnTo>
                      <a:pt x="662" y="572"/>
                    </a:lnTo>
                    <a:lnTo>
                      <a:pt x="662" y="570"/>
                    </a:lnTo>
                    <a:lnTo>
                      <a:pt x="662" y="570"/>
                    </a:lnTo>
                    <a:lnTo>
                      <a:pt x="666" y="570"/>
                    </a:lnTo>
                    <a:lnTo>
                      <a:pt x="666" y="572"/>
                    </a:lnTo>
                    <a:lnTo>
                      <a:pt x="662" y="575"/>
                    </a:lnTo>
                    <a:lnTo>
                      <a:pt x="662" y="575"/>
                    </a:lnTo>
                    <a:lnTo>
                      <a:pt x="661" y="577"/>
                    </a:lnTo>
                    <a:lnTo>
                      <a:pt x="661" y="579"/>
                    </a:lnTo>
                    <a:lnTo>
                      <a:pt x="662" y="579"/>
                    </a:lnTo>
                    <a:lnTo>
                      <a:pt x="662" y="579"/>
                    </a:lnTo>
                    <a:lnTo>
                      <a:pt x="666" y="582"/>
                    </a:lnTo>
                    <a:lnTo>
                      <a:pt x="669" y="580"/>
                    </a:lnTo>
                    <a:lnTo>
                      <a:pt x="671" y="577"/>
                    </a:lnTo>
                    <a:lnTo>
                      <a:pt x="671" y="577"/>
                    </a:lnTo>
                    <a:lnTo>
                      <a:pt x="671" y="580"/>
                    </a:lnTo>
                    <a:lnTo>
                      <a:pt x="674" y="584"/>
                    </a:lnTo>
                    <a:lnTo>
                      <a:pt x="676" y="584"/>
                    </a:lnTo>
                    <a:lnTo>
                      <a:pt x="678" y="584"/>
                    </a:lnTo>
                    <a:lnTo>
                      <a:pt x="680" y="584"/>
                    </a:lnTo>
                    <a:lnTo>
                      <a:pt x="681" y="584"/>
                    </a:lnTo>
                    <a:lnTo>
                      <a:pt x="685" y="584"/>
                    </a:lnTo>
                    <a:lnTo>
                      <a:pt x="685" y="587"/>
                    </a:lnTo>
                    <a:lnTo>
                      <a:pt x="685" y="587"/>
                    </a:lnTo>
                    <a:lnTo>
                      <a:pt x="685" y="584"/>
                    </a:lnTo>
                    <a:lnTo>
                      <a:pt x="688" y="584"/>
                    </a:lnTo>
                    <a:lnTo>
                      <a:pt x="692" y="584"/>
                    </a:lnTo>
                    <a:lnTo>
                      <a:pt x="694" y="584"/>
                    </a:lnTo>
                    <a:lnTo>
                      <a:pt x="694" y="587"/>
                    </a:lnTo>
                    <a:lnTo>
                      <a:pt x="694" y="587"/>
                    </a:lnTo>
                    <a:lnTo>
                      <a:pt x="697" y="587"/>
                    </a:lnTo>
                    <a:lnTo>
                      <a:pt x="697" y="584"/>
                    </a:lnTo>
                    <a:lnTo>
                      <a:pt x="699" y="584"/>
                    </a:lnTo>
                    <a:lnTo>
                      <a:pt x="699" y="587"/>
                    </a:lnTo>
                    <a:lnTo>
                      <a:pt x="701" y="587"/>
                    </a:lnTo>
                    <a:lnTo>
                      <a:pt x="702" y="587"/>
                    </a:lnTo>
                    <a:lnTo>
                      <a:pt x="702" y="584"/>
                    </a:lnTo>
                    <a:lnTo>
                      <a:pt x="704" y="584"/>
                    </a:lnTo>
                    <a:lnTo>
                      <a:pt x="707" y="584"/>
                    </a:lnTo>
                    <a:lnTo>
                      <a:pt x="707" y="584"/>
                    </a:lnTo>
                    <a:lnTo>
                      <a:pt x="709" y="584"/>
                    </a:lnTo>
                    <a:lnTo>
                      <a:pt x="711" y="584"/>
                    </a:lnTo>
                    <a:lnTo>
                      <a:pt x="711" y="584"/>
                    </a:lnTo>
                    <a:lnTo>
                      <a:pt x="711" y="584"/>
                    </a:lnTo>
                    <a:lnTo>
                      <a:pt x="711" y="584"/>
                    </a:lnTo>
                    <a:close/>
                    <a:moveTo>
                      <a:pt x="1029" y="706"/>
                    </a:moveTo>
                    <a:lnTo>
                      <a:pt x="1029" y="702"/>
                    </a:lnTo>
                    <a:lnTo>
                      <a:pt x="1029" y="702"/>
                    </a:lnTo>
                    <a:lnTo>
                      <a:pt x="1029" y="697"/>
                    </a:lnTo>
                    <a:lnTo>
                      <a:pt x="1029" y="693"/>
                    </a:lnTo>
                    <a:lnTo>
                      <a:pt x="1032" y="688"/>
                    </a:lnTo>
                    <a:lnTo>
                      <a:pt x="1034" y="685"/>
                    </a:lnTo>
                    <a:lnTo>
                      <a:pt x="1038" y="683"/>
                    </a:lnTo>
                    <a:lnTo>
                      <a:pt x="1043" y="674"/>
                    </a:lnTo>
                    <a:lnTo>
                      <a:pt x="1046" y="674"/>
                    </a:lnTo>
                    <a:lnTo>
                      <a:pt x="1048" y="674"/>
                    </a:lnTo>
                    <a:lnTo>
                      <a:pt x="1048" y="671"/>
                    </a:lnTo>
                    <a:lnTo>
                      <a:pt x="1052" y="674"/>
                    </a:lnTo>
                    <a:lnTo>
                      <a:pt x="1055" y="671"/>
                    </a:lnTo>
                    <a:lnTo>
                      <a:pt x="1057" y="674"/>
                    </a:lnTo>
                    <a:lnTo>
                      <a:pt x="1058" y="674"/>
                    </a:lnTo>
                    <a:lnTo>
                      <a:pt x="1060" y="674"/>
                    </a:lnTo>
                    <a:lnTo>
                      <a:pt x="1064" y="676"/>
                    </a:lnTo>
                    <a:lnTo>
                      <a:pt x="1065" y="681"/>
                    </a:lnTo>
                    <a:lnTo>
                      <a:pt x="1065" y="683"/>
                    </a:lnTo>
                    <a:lnTo>
                      <a:pt x="1062" y="686"/>
                    </a:lnTo>
                    <a:lnTo>
                      <a:pt x="1060" y="690"/>
                    </a:lnTo>
                    <a:lnTo>
                      <a:pt x="1060" y="693"/>
                    </a:lnTo>
                    <a:lnTo>
                      <a:pt x="1055" y="699"/>
                    </a:lnTo>
                    <a:lnTo>
                      <a:pt x="1055" y="702"/>
                    </a:lnTo>
                    <a:lnTo>
                      <a:pt x="1052" y="702"/>
                    </a:lnTo>
                    <a:lnTo>
                      <a:pt x="1048" y="706"/>
                    </a:lnTo>
                    <a:lnTo>
                      <a:pt x="1046" y="706"/>
                    </a:lnTo>
                    <a:lnTo>
                      <a:pt x="1043" y="706"/>
                    </a:lnTo>
                    <a:lnTo>
                      <a:pt x="1039" y="707"/>
                    </a:lnTo>
                    <a:lnTo>
                      <a:pt x="1038" y="706"/>
                    </a:lnTo>
                    <a:lnTo>
                      <a:pt x="1032" y="707"/>
                    </a:lnTo>
                    <a:lnTo>
                      <a:pt x="1032" y="706"/>
                    </a:lnTo>
                    <a:lnTo>
                      <a:pt x="1029" y="706"/>
                    </a:lnTo>
                    <a:lnTo>
                      <a:pt x="1029" y="706"/>
                    </a:lnTo>
                    <a:lnTo>
                      <a:pt x="1029" y="706"/>
                    </a:lnTo>
                    <a:lnTo>
                      <a:pt x="1029" y="706"/>
                    </a:lnTo>
                    <a:lnTo>
                      <a:pt x="1029" y="706"/>
                    </a:lnTo>
                    <a:close/>
                    <a:moveTo>
                      <a:pt x="727" y="573"/>
                    </a:moveTo>
                    <a:lnTo>
                      <a:pt x="725" y="572"/>
                    </a:lnTo>
                    <a:lnTo>
                      <a:pt x="727" y="570"/>
                    </a:lnTo>
                    <a:lnTo>
                      <a:pt x="728" y="570"/>
                    </a:lnTo>
                    <a:lnTo>
                      <a:pt x="727" y="566"/>
                    </a:lnTo>
                    <a:lnTo>
                      <a:pt x="728" y="565"/>
                    </a:lnTo>
                    <a:lnTo>
                      <a:pt x="730" y="565"/>
                    </a:lnTo>
                    <a:lnTo>
                      <a:pt x="730" y="566"/>
                    </a:lnTo>
                    <a:lnTo>
                      <a:pt x="732" y="568"/>
                    </a:lnTo>
                    <a:lnTo>
                      <a:pt x="732" y="570"/>
                    </a:lnTo>
                    <a:lnTo>
                      <a:pt x="730" y="573"/>
                    </a:lnTo>
                    <a:lnTo>
                      <a:pt x="728" y="572"/>
                    </a:lnTo>
                    <a:lnTo>
                      <a:pt x="727" y="575"/>
                    </a:lnTo>
                    <a:lnTo>
                      <a:pt x="727" y="573"/>
                    </a:lnTo>
                    <a:lnTo>
                      <a:pt x="727" y="573"/>
                    </a:lnTo>
                    <a:lnTo>
                      <a:pt x="727" y="573"/>
                    </a:lnTo>
                    <a:lnTo>
                      <a:pt x="727" y="573"/>
                    </a:lnTo>
                    <a:close/>
                    <a:moveTo>
                      <a:pt x="697" y="601"/>
                    </a:moveTo>
                    <a:lnTo>
                      <a:pt x="699" y="600"/>
                    </a:lnTo>
                    <a:lnTo>
                      <a:pt x="701" y="598"/>
                    </a:lnTo>
                    <a:lnTo>
                      <a:pt x="701" y="596"/>
                    </a:lnTo>
                    <a:lnTo>
                      <a:pt x="701" y="593"/>
                    </a:lnTo>
                    <a:lnTo>
                      <a:pt x="701" y="593"/>
                    </a:lnTo>
                    <a:lnTo>
                      <a:pt x="697" y="596"/>
                    </a:lnTo>
                    <a:lnTo>
                      <a:pt x="697" y="596"/>
                    </a:lnTo>
                    <a:lnTo>
                      <a:pt x="694" y="596"/>
                    </a:lnTo>
                    <a:lnTo>
                      <a:pt x="694" y="596"/>
                    </a:lnTo>
                    <a:lnTo>
                      <a:pt x="697" y="600"/>
                    </a:lnTo>
                    <a:lnTo>
                      <a:pt x="697" y="601"/>
                    </a:lnTo>
                    <a:lnTo>
                      <a:pt x="697" y="601"/>
                    </a:lnTo>
                    <a:lnTo>
                      <a:pt x="697" y="601"/>
                    </a:lnTo>
                    <a:lnTo>
                      <a:pt x="697" y="601"/>
                    </a:lnTo>
                    <a:close/>
                    <a:moveTo>
                      <a:pt x="732" y="596"/>
                    </a:moveTo>
                    <a:lnTo>
                      <a:pt x="728" y="596"/>
                    </a:lnTo>
                    <a:lnTo>
                      <a:pt x="727" y="598"/>
                    </a:lnTo>
                    <a:lnTo>
                      <a:pt x="727" y="600"/>
                    </a:lnTo>
                    <a:lnTo>
                      <a:pt x="725" y="596"/>
                    </a:lnTo>
                    <a:lnTo>
                      <a:pt x="725" y="596"/>
                    </a:lnTo>
                    <a:lnTo>
                      <a:pt x="727" y="589"/>
                    </a:lnTo>
                    <a:lnTo>
                      <a:pt x="727" y="587"/>
                    </a:lnTo>
                    <a:lnTo>
                      <a:pt x="728" y="587"/>
                    </a:lnTo>
                    <a:lnTo>
                      <a:pt x="730" y="587"/>
                    </a:lnTo>
                    <a:lnTo>
                      <a:pt x="730" y="587"/>
                    </a:lnTo>
                    <a:lnTo>
                      <a:pt x="734" y="591"/>
                    </a:lnTo>
                    <a:lnTo>
                      <a:pt x="732" y="596"/>
                    </a:lnTo>
                    <a:lnTo>
                      <a:pt x="732" y="596"/>
                    </a:lnTo>
                    <a:lnTo>
                      <a:pt x="732" y="596"/>
                    </a:lnTo>
                    <a:lnTo>
                      <a:pt x="732" y="596"/>
                    </a:lnTo>
                    <a:close/>
                    <a:moveTo>
                      <a:pt x="735" y="589"/>
                    </a:moveTo>
                    <a:lnTo>
                      <a:pt x="735" y="587"/>
                    </a:lnTo>
                    <a:lnTo>
                      <a:pt x="734" y="587"/>
                    </a:lnTo>
                    <a:lnTo>
                      <a:pt x="737" y="582"/>
                    </a:lnTo>
                    <a:lnTo>
                      <a:pt x="737" y="582"/>
                    </a:lnTo>
                    <a:lnTo>
                      <a:pt x="739" y="584"/>
                    </a:lnTo>
                    <a:lnTo>
                      <a:pt x="739" y="587"/>
                    </a:lnTo>
                    <a:lnTo>
                      <a:pt x="737" y="589"/>
                    </a:lnTo>
                    <a:lnTo>
                      <a:pt x="737" y="589"/>
                    </a:lnTo>
                    <a:lnTo>
                      <a:pt x="735" y="589"/>
                    </a:lnTo>
                    <a:lnTo>
                      <a:pt x="735" y="589"/>
                    </a:lnTo>
                    <a:lnTo>
                      <a:pt x="735" y="589"/>
                    </a:lnTo>
                    <a:lnTo>
                      <a:pt x="735" y="589"/>
                    </a:lnTo>
                    <a:close/>
                    <a:moveTo>
                      <a:pt x="798" y="591"/>
                    </a:moveTo>
                    <a:lnTo>
                      <a:pt x="801" y="587"/>
                    </a:lnTo>
                    <a:lnTo>
                      <a:pt x="803" y="582"/>
                    </a:lnTo>
                    <a:lnTo>
                      <a:pt x="807" y="584"/>
                    </a:lnTo>
                    <a:lnTo>
                      <a:pt x="807" y="587"/>
                    </a:lnTo>
                    <a:lnTo>
                      <a:pt x="803" y="593"/>
                    </a:lnTo>
                    <a:lnTo>
                      <a:pt x="801" y="593"/>
                    </a:lnTo>
                    <a:lnTo>
                      <a:pt x="801" y="591"/>
                    </a:lnTo>
                    <a:lnTo>
                      <a:pt x="801" y="587"/>
                    </a:lnTo>
                    <a:lnTo>
                      <a:pt x="801" y="589"/>
                    </a:lnTo>
                    <a:lnTo>
                      <a:pt x="801" y="591"/>
                    </a:lnTo>
                    <a:lnTo>
                      <a:pt x="801" y="591"/>
                    </a:lnTo>
                    <a:lnTo>
                      <a:pt x="798" y="591"/>
                    </a:lnTo>
                    <a:lnTo>
                      <a:pt x="798" y="591"/>
                    </a:lnTo>
                    <a:lnTo>
                      <a:pt x="798" y="591"/>
                    </a:lnTo>
                    <a:lnTo>
                      <a:pt x="798" y="591"/>
                    </a:lnTo>
                    <a:close/>
                    <a:moveTo>
                      <a:pt x="796" y="587"/>
                    </a:moveTo>
                    <a:lnTo>
                      <a:pt x="798" y="587"/>
                    </a:lnTo>
                    <a:lnTo>
                      <a:pt x="798" y="584"/>
                    </a:lnTo>
                    <a:lnTo>
                      <a:pt x="798" y="580"/>
                    </a:lnTo>
                    <a:lnTo>
                      <a:pt x="796" y="582"/>
                    </a:lnTo>
                    <a:lnTo>
                      <a:pt x="796" y="587"/>
                    </a:lnTo>
                    <a:lnTo>
                      <a:pt x="796" y="587"/>
                    </a:lnTo>
                    <a:lnTo>
                      <a:pt x="796" y="587"/>
                    </a:lnTo>
                    <a:lnTo>
                      <a:pt x="796" y="587"/>
                    </a:lnTo>
                    <a:close/>
                    <a:moveTo>
                      <a:pt x="793" y="619"/>
                    </a:moveTo>
                    <a:lnTo>
                      <a:pt x="796" y="615"/>
                    </a:lnTo>
                    <a:lnTo>
                      <a:pt x="801" y="612"/>
                    </a:lnTo>
                    <a:lnTo>
                      <a:pt x="801" y="610"/>
                    </a:lnTo>
                    <a:lnTo>
                      <a:pt x="796" y="612"/>
                    </a:lnTo>
                    <a:lnTo>
                      <a:pt x="793" y="608"/>
                    </a:lnTo>
                    <a:lnTo>
                      <a:pt x="798" y="601"/>
                    </a:lnTo>
                    <a:lnTo>
                      <a:pt x="798" y="598"/>
                    </a:lnTo>
                    <a:lnTo>
                      <a:pt x="796" y="600"/>
                    </a:lnTo>
                    <a:lnTo>
                      <a:pt x="793" y="605"/>
                    </a:lnTo>
                    <a:lnTo>
                      <a:pt x="793" y="601"/>
                    </a:lnTo>
                    <a:lnTo>
                      <a:pt x="796" y="593"/>
                    </a:lnTo>
                    <a:lnTo>
                      <a:pt x="793" y="584"/>
                    </a:lnTo>
                    <a:lnTo>
                      <a:pt x="789" y="580"/>
                    </a:lnTo>
                    <a:lnTo>
                      <a:pt x="789" y="575"/>
                    </a:lnTo>
                    <a:lnTo>
                      <a:pt x="786" y="575"/>
                    </a:lnTo>
                    <a:lnTo>
                      <a:pt x="782" y="579"/>
                    </a:lnTo>
                    <a:lnTo>
                      <a:pt x="782" y="575"/>
                    </a:lnTo>
                    <a:lnTo>
                      <a:pt x="786" y="573"/>
                    </a:lnTo>
                    <a:lnTo>
                      <a:pt x="784" y="570"/>
                    </a:lnTo>
                    <a:lnTo>
                      <a:pt x="784" y="566"/>
                    </a:lnTo>
                    <a:lnTo>
                      <a:pt x="784" y="565"/>
                    </a:lnTo>
                    <a:lnTo>
                      <a:pt x="779" y="565"/>
                    </a:lnTo>
                    <a:lnTo>
                      <a:pt x="773" y="568"/>
                    </a:lnTo>
                    <a:lnTo>
                      <a:pt x="772" y="575"/>
                    </a:lnTo>
                    <a:lnTo>
                      <a:pt x="773" y="580"/>
                    </a:lnTo>
                    <a:lnTo>
                      <a:pt x="770" y="579"/>
                    </a:lnTo>
                    <a:lnTo>
                      <a:pt x="770" y="575"/>
                    </a:lnTo>
                    <a:lnTo>
                      <a:pt x="767" y="573"/>
                    </a:lnTo>
                    <a:lnTo>
                      <a:pt x="767" y="579"/>
                    </a:lnTo>
                    <a:lnTo>
                      <a:pt x="767" y="579"/>
                    </a:lnTo>
                    <a:lnTo>
                      <a:pt x="767" y="582"/>
                    </a:lnTo>
                    <a:lnTo>
                      <a:pt x="765" y="584"/>
                    </a:lnTo>
                    <a:lnTo>
                      <a:pt x="763" y="584"/>
                    </a:lnTo>
                    <a:lnTo>
                      <a:pt x="761" y="587"/>
                    </a:lnTo>
                    <a:lnTo>
                      <a:pt x="754" y="587"/>
                    </a:lnTo>
                    <a:lnTo>
                      <a:pt x="753" y="587"/>
                    </a:lnTo>
                    <a:lnTo>
                      <a:pt x="751" y="587"/>
                    </a:lnTo>
                    <a:lnTo>
                      <a:pt x="744" y="591"/>
                    </a:lnTo>
                    <a:lnTo>
                      <a:pt x="744" y="596"/>
                    </a:lnTo>
                    <a:lnTo>
                      <a:pt x="747" y="600"/>
                    </a:lnTo>
                    <a:lnTo>
                      <a:pt x="749" y="598"/>
                    </a:lnTo>
                    <a:lnTo>
                      <a:pt x="749" y="596"/>
                    </a:lnTo>
                    <a:lnTo>
                      <a:pt x="749" y="593"/>
                    </a:lnTo>
                    <a:lnTo>
                      <a:pt x="753" y="596"/>
                    </a:lnTo>
                    <a:lnTo>
                      <a:pt x="753" y="601"/>
                    </a:lnTo>
                    <a:lnTo>
                      <a:pt x="756" y="605"/>
                    </a:lnTo>
                    <a:lnTo>
                      <a:pt x="758" y="601"/>
                    </a:lnTo>
                    <a:lnTo>
                      <a:pt x="760" y="603"/>
                    </a:lnTo>
                    <a:lnTo>
                      <a:pt x="758" y="606"/>
                    </a:lnTo>
                    <a:lnTo>
                      <a:pt x="761" y="612"/>
                    </a:lnTo>
                    <a:lnTo>
                      <a:pt x="765" y="612"/>
                    </a:lnTo>
                    <a:lnTo>
                      <a:pt x="767" y="615"/>
                    </a:lnTo>
                    <a:lnTo>
                      <a:pt x="770" y="619"/>
                    </a:lnTo>
                    <a:lnTo>
                      <a:pt x="772" y="615"/>
                    </a:lnTo>
                    <a:lnTo>
                      <a:pt x="772" y="619"/>
                    </a:lnTo>
                    <a:lnTo>
                      <a:pt x="775" y="620"/>
                    </a:lnTo>
                    <a:lnTo>
                      <a:pt x="779" y="620"/>
                    </a:lnTo>
                    <a:lnTo>
                      <a:pt x="782" y="620"/>
                    </a:lnTo>
                    <a:lnTo>
                      <a:pt x="786" y="619"/>
                    </a:lnTo>
                    <a:lnTo>
                      <a:pt x="787" y="619"/>
                    </a:lnTo>
                    <a:lnTo>
                      <a:pt x="793" y="615"/>
                    </a:lnTo>
                    <a:lnTo>
                      <a:pt x="793" y="619"/>
                    </a:lnTo>
                    <a:lnTo>
                      <a:pt x="793" y="619"/>
                    </a:lnTo>
                    <a:lnTo>
                      <a:pt x="793" y="619"/>
                    </a:lnTo>
                    <a:lnTo>
                      <a:pt x="793" y="619"/>
                    </a:lnTo>
                    <a:close/>
                    <a:moveTo>
                      <a:pt x="1142" y="593"/>
                    </a:moveTo>
                    <a:lnTo>
                      <a:pt x="1142" y="589"/>
                    </a:lnTo>
                    <a:lnTo>
                      <a:pt x="1140" y="587"/>
                    </a:lnTo>
                    <a:lnTo>
                      <a:pt x="1142" y="587"/>
                    </a:lnTo>
                    <a:lnTo>
                      <a:pt x="1145" y="584"/>
                    </a:lnTo>
                    <a:lnTo>
                      <a:pt x="1147" y="584"/>
                    </a:lnTo>
                    <a:lnTo>
                      <a:pt x="1147" y="587"/>
                    </a:lnTo>
                    <a:lnTo>
                      <a:pt x="1151" y="587"/>
                    </a:lnTo>
                    <a:lnTo>
                      <a:pt x="1151" y="587"/>
                    </a:lnTo>
                    <a:lnTo>
                      <a:pt x="1151" y="591"/>
                    </a:lnTo>
                    <a:lnTo>
                      <a:pt x="1147" y="591"/>
                    </a:lnTo>
                    <a:lnTo>
                      <a:pt x="1145" y="591"/>
                    </a:lnTo>
                    <a:lnTo>
                      <a:pt x="1144" y="591"/>
                    </a:lnTo>
                    <a:lnTo>
                      <a:pt x="1142" y="593"/>
                    </a:lnTo>
                    <a:lnTo>
                      <a:pt x="1142" y="593"/>
                    </a:lnTo>
                    <a:lnTo>
                      <a:pt x="1142" y="593"/>
                    </a:lnTo>
                    <a:lnTo>
                      <a:pt x="1142" y="593"/>
                    </a:lnTo>
                    <a:lnTo>
                      <a:pt x="1142" y="593"/>
                    </a:lnTo>
                    <a:lnTo>
                      <a:pt x="1142" y="593"/>
                    </a:lnTo>
                    <a:close/>
                    <a:moveTo>
                      <a:pt x="1133" y="893"/>
                    </a:moveTo>
                    <a:lnTo>
                      <a:pt x="1130" y="893"/>
                    </a:lnTo>
                    <a:lnTo>
                      <a:pt x="1128" y="890"/>
                    </a:lnTo>
                    <a:lnTo>
                      <a:pt x="1123" y="890"/>
                    </a:lnTo>
                    <a:lnTo>
                      <a:pt x="1121" y="888"/>
                    </a:lnTo>
                    <a:lnTo>
                      <a:pt x="1118" y="888"/>
                    </a:lnTo>
                    <a:lnTo>
                      <a:pt x="1112" y="883"/>
                    </a:lnTo>
                    <a:lnTo>
                      <a:pt x="1112" y="881"/>
                    </a:lnTo>
                    <a:lnTo>
                      <a:pt x="1109" y="879"/>
                    </a:lnTo>
                    <a:lnTo>
                      <a:pt x="1107" y="881"/>
                    </a:lnTo>
                    <a:lnTo>
                      <a:pt x="1105" y="879"/>
                    </a:lnTo>
                    <a:lnTo>
                      <a:pt x="1105" y="881"/>
                    </a:lnTo>
                    <a:lnTo>
                      <a:pt x="1100" y="878"/>
                    </a:lnTo>
                    <a:lnTo>
                      <a:pt x="1100" y="876"/>
                    </a:lnTo>
                    <a:lnTo>
                      <a:pt x="1097" y="874"/>
                    </a:lnTo>
                    <a:lnTo>
                      <a:pt x="1093" y="874"/>
                    </a:lnTo>
                    <a:lnTo>
                      <a:pt x="1091" y="871"/>
                    </a:lnTo>
                    <a:lnTo>
                      <a:pt x="1091" y="867"/>
                    </a:lnTo>
                    <a:lnTo>
                      <a:pt x="1090" y="867"/>
                    </a:lnTo>
                    <a:lnTo>
                      <a:pt x="1088" y="867"/>
                    </a:lnTo>
                    <a:lnTo>
                      <a:pt x="1086" y="866"/>
                    </a:lnTo>
                    <a:lnTo>
                      <a:pt x="1088" y="862"/>
                    </a:lnTo>
                    <a:lnTo>
                      <a:pt x="1090" y="862"/>
                    </a:lnTo>
                    <a:lnTo>
                      <a:pt x="1086" y="862"/>
                    </a:lnTo>
                    <a:lnTo>
                      <a:pt x="1085" y="862"/>
                    </a:lnTo>
                    <a:lnTo>
                      <a:pt x="1085" y="862"/>
                    </a:lnTo>
                    <a:lnTo>
                      <a:pt x="1083" y="862"/>
                    </a:lnTo>
                    <a:lnTo>
                      <a:pt x="1083" y="860"/>
                    </a:lnTo>
                    <a:lnTo>
                      <a:pt x="1079" y="860"/>
                    </a:lnTo>
                    <a:lnTo>
                      <a:pt x="1074" y="857"/>
                    </a:lnTo>
                    <a:lnTo>
                      <a:pt x="1071" y="857"/>
                    </a:lnTo>
                    <a:lnTo>
                      <a:pt x="1071" y="855"/>
                    </a:lnTo>
                    <a:lnTo>
                      <a:pt x="1067" y="852"/>
                    </a:lnTo>
                    <a:lnTo>
                      <a:pt x="1069" y="850"/>
                    </a:lnTo>
                    <a:lnTo>
                      <a:pt x="1065" y="850"/>
                    </a:lnTo>
                    <a:lnTo>
                      <a:pt x="1064" y="848"/>
                    </a:lnTo>
                    <a:lnTo>
                      <a:pt x="1062" y="845"/>
                    </a:lnTo>
                    <a:lnTo>
                      <a:pt x="1062" y="839"/>
                    </a:lnTo>
                    <a:lnTo>
                      <a:pt x="1058" y="839"/>
                    </a:lnTo>
                    <a:lnTo>
                      <a:pt x="1058" y="839"/>
                    </a:lnTo>
                    <a:lnTo>
                      <a:pt x="1064" y="839"/>
                    </a:lnTo>
                    <a:lnTo>
                      <a:pt x="1071" y="834"/>
                    </a:lnTo>
                    <a:lnTo>
                      <a:pt x="1071" y="833"/>
                    </a:lnTo>
                    <a:lnTo>
                      <a:pt x="1067" y="834"/>
                    </a:lnTo>
                    <a:lnTo>
                      <a:pt x="1064" y="829"/>
                    </a:lnTo>
                    <a:lnTo>
                      <a:pt x="1064" y="826"/>
                    </a:lnTo>
                    <a:lnTo>
                      <a:pt x="1064" y="824"/>
                    </a:lnTo>
                    <a:lnTo>
                      <a:pt x="1062" y="826"/>
                    </a:lnTo>
                    <a:lnTo>
                      <a:pt x="1060" y="829"/>
                    </a:lnTo>
                    <a:lnTo>
                      <a:pt x="1060" y="831"/>
                    </a:lnTo>
                    <a:lnTo>
                      <a:pt x="1057" y="827"/>
                    </a:lnTo>
                    <a:lnTo>
                      <a:pt x="1058" y="826"/>
                    </a:lnTo>
                    <a:lnTo>
                      <a:pt x="1058" y="820"/>
                    </a:lnTo>
                    <a:lnTo>
                      <a:pt x="1057" y="824"/>
                    </a:lnTo>
                    <a:lnTo>
                      <a:pt x="1055" y="822"/>
                    </a:lnTo>
                    <a:lnTo>
                      <a:pt x="1055" y="819"/>
                    </a:lnTo>
                    <a:lnTo>
                      <a:pt x="1055" y="819"/>
                    </a:lnTo>
                    <a:lnTo>
                      <a:pt x="1052" y="815"/>
                    </a:lnTo>
                    <a:lnTo>
                      <a:pt x="1052" y="815"/>
                    </a:lnTo>
                    <a:lnTo>
                      <a:pt x="1052" y="808"/>
                    </a:lnTo>
                    <a:lnTo>
                      <a:pt x="1048" y="808"/>
                    </a:lnTo>
                    <a:lnTo>
                      <a:pt x="1048" y="803"/>
                    </a:lnTo>
                    <a:lnTo>
                      <a:pt x="1052" y="801"/>
                    </a:lnTo>
                    <a:lnTo>
                      <a:pt x="1052" y="799"/>
                    </a:lnTo>
                    <a:lnTo>
                      <a:pt x="1046" y="803"/>
                    </a:lnTo>
                    <a:lnTo>
                      <a:pt x="1046" y="808"/>
                    </a:lnTo>
                    <a:lnTo>
                      <a:pt x="1043" y="806"/>
                    </a:lnTo>
                    <a:lnTo>
                      <a:pt x="1046" y="801"/>
                    </a:lnTo>
                    <a:lnTo>
                      <a:pt x="1043" y="801"/>
                    </a:lnTo>
                    <a:lnTo>
                      <a:pt x="1043" y="801"/>
                    </a:lnTo>
                    <a:lnTo>
                      <a:pt x="1041" y="801"/>
                    </a:lnTo>
                    <a:lnTo>
                      <a:pt x="1039" y="806"/>
                    </a:lnTo>
                    <a:lnTo>
                      <a:pt x="1036" y="808"/>
                    </a:lnTo>
                    <a:lnTo>
                      <a:pt x="1036" y="803"/>
                    </a:lnTo>
                    <a:lnTo>
                      <a:pt x="1039" y="801"/>
                    </a:lnTo>
                    <a:lnTo>
                      <a:pt x="1039" y="798"/>
                    </a:lnTo>
                    <a:lnTo>
                      <a:pt x="1039" y="796"/>
                    </a:lnTo>
                    <a:lnTo>
                      <a:pt x="1036" y="798"/>
                    </a:lnTo>
                    <a:lnTo>
                      <a:pt x="1034" y="799"/>
                    </a:lnTo>
                    <a:lnTo>
                      <a:pt x="1032" y="799"/>
                    </a:lnTo>
                    <a:lnTo>
                      <a:pt x="1029" y="803"/>
                    </a:lnTo>
                    <a:lnTo>
                      <a:pt x="1029" y="803"/>
                    </a:lnTo>
                    <a:lnTo>
                      <a:pt x="1024" y="803"/>
                    </a:lnTo>
                    <a:lnTo>
                      <a:pt x="1024" y="801"/>
                    </a:lnTo>
                    <a:lnTo>
                      <a:pt x="1020" y="801"/>
                    </a:lnTo>
                    <a:lnTo>
                      <a:pt x="1017" y="796"/>
                    </a:lnTo>
                    <a:lnTo>
                      <a:pt x="1017" y="796"/>
                    </a:lnTo>
                    <a:lnTo>
                      <a:pt x="1015" y="798"/>
                    </a:lnTo>
                    <a:lnTo>
                      <a:pt x="1015" y="801"/>
                    </a:lnTo>
                    <a:lnTo>
                      <a:pt x="1013" y="803"/>
                    </a:lnTo>
                    <a:lnTo>
                      <a:pt x="1010" y="803"/>
                    </a:lnTo>
                    <a:lnTo>
                      <a:pt x="1008" y="803"/>
                    </a:lnTo>
                    <a:lnTo>
                      <a:pt x="1005" y="803"/>
                    </a:lnTo>
                    <a:lnTo>
                      <a:pt x="1003" y="803"/>
                    </a:lnTo>
                    <a:lnTo>
                      <a:pt x="1001" y="803"/>
                    </a:lnTo>
                    <a:lnTo>
                      <a:pt x="998" y="806"/>
                    </a:lnTo>
                    <a:lnTo>
                      <a:pt x="996" y="803"/>
                    </a:lnTo>
                    <a:lnTo>
                      <a:pt x="991" y="803"/>
                    </a:lnTo>
                    <a:lnTo>
                      <a:pt x="992" y="803"/>
                    </a:lnTo>
                    <a:lnTo>
                      <a:pt x="989" y="798"/>
                    </a:lnTo>
                    <a:lnTo>
                      <a:pt x="987" y="799"/>
                    </a:lnTo>
                    <a:lnTo>
                      <a:pt x="984" y="796"/>
                    </a:lnTo>
                    <a:lnTo>
                      <a:pt x="980" y="789"/>
                    </a:lnTo>
                    <a:lnTo>
                      <a:pt x="982" y="786"/>
                    </a:lnTo>
                    <a:lnTo>
                      <a:pt x="985" y="784"/>
                    </a:lnTo>
                    <a:lnTo>
                      <a:pt x="985" y="780"/>
                    </a:lnTo>
                    <a:lnTo>
                      <a:pt x="987" y="779"/>
                    </a:lnTo>
                    <a:lnTo>
                      <a:pt x="991" y="779"/>
                    </a:lnTo>
                    <a:lnTo>
                      <a:pt x="994" y="775"/>
                    </a:lnTo>
                    <a:lnTo>
                      <a:pt x="998" y="775"/>
                    </a:lnTo>
                    <a:lnTo>
                      <a:pt x="998" y="775"/>
                    </a:lnTo>
                    <a:lnTo>
                      <a:pt x="998" y="773"/>
                    </a:lnTo>
                    <a:lnTo>
                      <a:pt x="998" y="772"/>
                    </a:lnTo>
                    <a:lnTo>
                      <a:pt x="998" y="768"/>
                    </a:lnTo>
                    <a:lnTo>
                      <a:pt x="998" y="768"/>
                    </a:lnTo>
                    <a:lnTo>
                      <a:pt x="998" y="768"/>
                    </a:lnTo>
                    <a:lnTo>
                      <a:pt x="1001" y="766"/>
                    </a:lnTo>
                    <a:lnTo>
                      <a:pt x="1001" y="765"/>
                    </a:lnTo>
                    <a:lnTo>
                      <a:pt x="1001" y="763"/>
                    </a:lnTo>
                    <a:lnTo>
                      <a:pt x="1003" y="770"/>
                    </a:lnTo>
                    <a:lnTo>
                      <a:pt x="1008" y="770"/>
                    </a:lnTo>
                    <a:lnTo>
                      <a:pt x="1012" y="773"/>
                    </a:lnTo>
                    <a:lnTo>
                      <a:pt x="1013" y="775"/>
                    </a:lnTo>
                    <a:lnTo>
                      <a:pt x="1015" y="775"/>
                    </a:lnTo>
                    <a:lnTo>
                      <a:pt x="1020" y="779"/>
                    </a:lnTo>
                    <a:lnTo>
                      <a:pt x="1020" y="775"/>
                    </a:lnTo>
                    <a:lnTo>
                      <a:pt x="1024" y="775"/>
                    </a:lnTo>
                    <a:lnTo>
                      <a:pt x="1024" y="779"/>
                    </a:lnTo>
                    <a:lnTo>
                      <a:pt x="1029" y="779"/>
                    </a:lnTo>
                    <a:lnTo>
                      <a:pt x="1032" y="779"/>
                    </a:lnTo>
                    <a:lnTo>
                      <a:pt x="1032" y="775"/>
                    </a:lnTo>
                    <a:lnTo>
                      <a:pt x="1034" y="773"/>
                    </a:lnTo>
                    <a:lnTo>
                      <a:pt x="1039" y="773"/>
                    </a:lnTo>
                    <a:lnTo>
                      <a:pt x="1039" y="773"/>
                    </a:lnTo>
                    <a:lnTo>
                      <a:pt x="1038" y="775"/>
                    </a:lnTo>
                    <a:lnTo>
                      <a:pt x="1041" y="775"/>
                    </a:lnTo>
                    <a:lnTo>
                      <a:pt x="1043" y="773"/>
                    </a:lnTo>
                    <a:lnTo>
                      <a:pt x="1046" y="772"/>
                    </a:lnTo>
                    <a:lnTo>
                      <a:pt x="1048" y="768"/>
                    </a:lnTo>
                    <a:lnTo>
                      <a:pt x="1052" y="772"/>
                    </a:lnTo>
                    <a:lnTo>
                      <a:pt x="1052" y="775"/>
                    </a:lnTo>
                    <a:lnTo>
                      <a:pt x="1052" y="779"/>
                    </a:lnTo>
                    <a:lnTo>
                      <a:pt x="1052" y="775"/>
                    </a:lnTo>
                    <a:lnTo>
                      <a:pt x="1055" y="773"/>
                    </a:lnTo>
                    <a:lnTo>
                      <a:pt x="1055" y="775"/>
                    </a:lnTo>
                    <a:lnTo>
                      <a:pt x="1057" y="773"/>
                    </a:lnTo>
                    <a:lnTo>
                      <a:pt x="1055" y="765"/>
                    </a:lnTo>
                    <a:lnTo>
                      <a:pt x="1052" y="760"/>
                    </a:lnTo>
                    <a:lnTo>
                      <a:pt x="1052" y="756"/>
                    </a:lnTo>
                    <a:lnTo>
                      <a:pt x="1052" y="753"/>
                    </a:lnTo>
                    <a:lnTo>
                      <a:pt x="1052" y="751"/>
                    </a:lnTo>
                    <a:lnTo>
                      <a:pt x="1052" y="749"/>
                    </a:lnTo>
                    <a:lnTo>
                      <a:pt x="1055" y="749"/>
                    </a:lnTo>
                    <a:lnTo>
                      <a:pt x="1058" y="744"/>
                    </a:lnTo>
                    <a:lnTo>
                      <a:pt x="1065" y="740"/>
                    </a:lnTo>
                    <a:lnTo>
                      <a:pt x="1069" y="739"/>
                    </a:lnTo>
                    <a:lnTo>
                      <a:pt x="1071" y="735"/>
                    </a:lnTo>
                    <a:lnTo>
                      <a:pt x="1074" y="735"/>
                    </a:lnTo>
                    <a:lnTo>
                      <a:pt x="1074" y="737"/>
                    </a:lnTo>
                    <a:lnTo>
                      <a:pt x="1078" y="735"/>
                    </a:lnTo>
                    <a:lnTo>
                      <a:pt x="1079" y="735"/>
                    </a:lnTo>
                    <a:lnTo>
                      <a:pt x="1074" y="733"/>
                    </a:lnTo>
                    <a:lnTo>
                      <a:pt x="1074" y="730"/>
                    </a:lnTo>
                    <a:lnTo>
                      <a:pt x="1083" y="725"/>
                    </a:lnTo>
                    <a:lnTo>
                      <a:pt x="1083" y="725"/>
                    </a:lnTo>
                    <a:lnTo>
                      <a:pt x="1083" y="721"/>
                    </a:lnTo>
                    <a:lnTo>
                      <a:pt x="1088" y="725"/>
                    </a:lnTo>
                    <a:lnTo>
                      <a:pt x="1093" y="721"/>
                    </a:lnTo>
                    <a:lnTo>
                      <a:pt x="1093" y="720"/>
                    </a:lnTo>
                    <a:lnTo>
                      <a:pt x="1093" y="716"/>
                    </a:lnTo>
                    <a:lnTo>
                      <a:pt x="1093" y="714"/>
                    </a:lnTo>
                    <a:lnTo>
                      <a:pt x="1093" y="707"/>
                    </a:lnTo>
                    <a:lnTo>
                      <a:pt x="1093" y="706"/>
                    </a:lnTo>
                    <a:lnTo>
                      <a:pt x="1093" y="706"/>
                    </a:lnTo>
                    <a:lnTo>
                      <a:pt x="1093" y="702"/>
                    </a:lnTo>
                    <a:lnTo>
                      <a:pt x="1097" y="699"/>
                    </a:lnTo>
                    <a:lnTo>
                      <a:pt x="1097" y="697"/>
                    </a:lnTo>
                    <a:lnTo>
                      <a:pt x="1093" y="697"/>
                    </a:lnTo>
                    <a:lnTo>
                      <a:pt x="1093" y="693"/>
                    </a:lnTo>
                    <a:lnTo>
                      <a:pt x="1097" y="690"/>
                    </a:lnTo>
                    <a:lnTo>
                      <a:pt x="1097" y="690"/>
                    </a:lnTo>
                    <a:lnTo>
                      <a:pt x="1097" y="686"/>
                    </a:lnTo>
                    <a:lnTo>
                      <a:pt x="1100" y="683"/>
                    </a:lnTo>
                    <a:lnTo>
                      <a:pt x="1100" y="681"/>
                    </a:lnTo>
                    <a:lnTo>
                      <a:pt x="1097" y="681"/>
                    </a:lnTo>
                    <a:lnTo>
                      <a:pt x="1097" y="685"/>
                    </a:lnTo>
                    <a:lnTo>
                      <a:pt x="1097" y="686"/>
                    </a:lnTo>
                    <a:lnTo>
                      <a:pt x="1093" y="686"/>
                    </a:lnTo>
                    <a:lnTo>
                      <a:pt x="1093" y="685"/>
                    </a:lnTo>
                    <a:lnTo>
                      <a:pt x="1093" y="681"/>
                    </a:lnTo>
                    <a:lnTo>
                      <a:pt x="1093" y="680"/>
                    </a:lnTo>
                    <a:lnTo>
                      <a:pt x="1086" y="680"/>
                    </a:lnTo>
                    <a:lnTo>
                      <a:pt x="1085" y="678"/>
                    </a:lnTo>
                    <a:lnTo>
                      <a:pt x="1085" y="676"/>
                    </a:lnTo>
                    <a:lnTo>
                      <a:pt x="1090" y="674"/>
                    </a:lnTo>
                    <a:lnTo>
                      <a:pt x="1090" y="674"/>
                    </a:lnTo>
                    <a:lnTo>
                      <a:pt x="1086" y="671"/>
                    </a:lnTo>
                    <a:lnTo>
                      <a:pt x="1088" y="669"/>
                    </a:lnTo>
                    <a:lnTo>
                      <a:pt x="1088" y="666"/>
                    </a:lnTo>
                    <a:lnTo>
                      <a:pt x="1085" y="664"/>
                    </a:lnTo>
                    <a:lnTo>
                      <a:pt x="1083" y="664"/>
                    </a:lnTo>
                    <a:lnTo>
                      <a:pt x="1083" y="666"/>
                    </a:lnTo>
                    <a:lnTo>
                      <a:pt x="1085" y="669"/>
                    </a:lnTo>
                    <a:lnTo>
                      <a:pt x="1083" y="671"/>
                    </a:lnTo>
                    <a:lnTo>
                      <a:pt x="1079" y="671"/>
                    </a:lnTo>
                    <a:lnTo>
                      <a:pt x="1078" y="669"/>
                    </a:lnTo>
                    <a:lnTo>
                      <a:pt x="1078" y="669"/>
                    </a:lnTo>
                    <a:lnTo>
                      <a:pt x="1078" y="664"/>
                    </a:lnTo>
                    <a:lnTo>
                      <a:pt x="1078" y="660"/>
                    </a:lnTo>
                    <a:lnTo>
                      <a:pt x="1078" y="659"/>
                    </a:lnTo>
                    <a:lnTo>
                      <a:pt x="1074" y="659"/>
                    </a:lnTo>
                    <a:lnTo>
                      <a:pt x="1074" y="659"/>
                    </a:lnTo>
                    <a:lnTo>
                      <a:pt x="1078" y="657"/>
                    </a:lnTo>
                    <a:lnTo>
                      <a:pt x="1078" y="655"/>
                    </a:lnTo>
                    <a:lnTo>
                      <a:pt x="1078" y="655"/>
                    </a:lnTo>
                    <a:lnTo>
                      <a:pt x="1078" y="653"/>
                    </a:lnTo>
                    <a:lnTo>
                      <a:pt x="1079" y="652"/>
                    </a:lnTo>
                    <a:lnTo>
                      <a:pt x="1079" y="650"/>
                    </a:lnTo>
                    <a:lnTo>
                      <a:pt x="1078" y="648"/>
                    </a:lnTo>
                    <a:lnTo>
                      <a:pt x="1074" y="652"/>
                    </a:lnTo>
                    <a:lnTo>
                      <a:pt x="1074" y="655"/>
                    </a:lnTo>
                    <a:lnTo>
                      <a:pt x="1071" y="657"/>
                    </a:lnTo>
                    <a:lnTo>
                      <a:pt x="1071" y="655"/>
                    </a:lnTo>
                    <a:lnTo>
                      <a:pt x="1071" y="652"/>
                    </a:lnTo>
                    <a:lnTo>
                      <a:pt x="1069" y="653"/>
                    </a:lnTo>
                    <a:lnTo>
                      <a:pt x="1067" y="655"/>
                    </a:lnTo>
                    <a:lnTo>
                      <a:pt x="1064" y="655"/>
                    </a:lnTo>
                    <a:lnTo>
                      <a:pt x="1062" y="657"/>
                    </a:lnTo>
                    <a:lnTo>
                      <a:pt x="1058" y="657"/>
                    </a:lnTo>
                    <a:lnTo>
                      <a:pt x="1055" y="659"/>
                    </a:lnTo>
                    <a:lnTo>
                      <a:pt x="1055" y="660"/>
                    </a:lnTo>
                    <a:lnTo>
                      <a:pt x="1055" y="660"/>
                    </a:lnTo>
                    <a:lnTo>
                      <a:pt x="1055" y="657"/>
                    </a:lnTo>
                    <a:lnTo>
                      <a:pt x="1055" y="655"/>
                    </a:lnTo>
                    <a:lnTo>
                      <a:pt x="1055" y="653"/>
                    </a:lnTo>
                    <a:lnTo>
                      <a:pt x="1055" y="653"/>
                    </a:lnTo>
                    <a:lnTo>
                      <a:pt x="1055" y="650"/>
                    </a:lnTo>
                    <a:lnTo>
                      <a:pt x="1057" y="648"/>
                    </a:lnTo>
                    <a:lnTo>
                      <a:pt x="1060" y="650"/>
                    </a:lnTo>
                    <a:lnTo>
                      <a:pt x="1062" y="650"/>
                    </a:lnTo>
                    <a:lnTo>
                      <a:pt x="1064" y="650"/>
                    </a:lnTo>
                    <a:lnTo>
                      <a:pt x="1065" y="650"/>
                    </a:lnTo>
                    <a:lnTo>
                      <a:pt x="1069" y="646"/>
                    </a:lnTo>
                    <a:lnTo>
                      <a:pt x="1069" y="643"/>
                    </a:lnTo>
                    <a:lnTo>
                      <a:pt x="1069" y="643"/>
                    </a:lnTo>
                    <a:lnTo>
                      <a:pt x="1065" y="641"/>
                    </a:lnTo>
                    <a:lnTo>
                      <a:pt x="1062" y="640"/>
                    </a:lnTo>
                    <a:lnTo>
                      <a:pt x="1062" y="638"/>
                    </a:lnTo>
                    <a:lnTo>
                      <a:pt x="1060" y="634"/>
                    </a:lnTo>
                    <a:lnTo>
                      <a:pt x="1060" y="634"/>
                    </a:lnTo>
                    <a:lnTo>
                      <a:pt x="1060" y="631"/>
                    </a:lnTo>
                    <a:lnTo>
                      <a:pt x="1057" y="631"/>
                    </a:lnTo>
                    <a:lnTo>
                      <a:pt x="1057" y="631"/>
                    </a:lnTo>
                    <a:lnTo>
                      <a:pt x="1055" y="629"/>
                    </a:lnTo>
                    <a:lnTo>
                      <a:pt x="1055" y="627"/>
                    </a:lnTo>
                    <a:lnTo>
                      <a:pt x="1057" y="626"/>
                    </a:lnTo>
                    <a:lnTo>
                      <a:pt x="1057" y="627"/>
                    </a:lnTo>
                    <a:lnTo>
                      <a:pt x="1058" y="626"/>
                    </a:lnTo>
                    <a:lnTo>
                      <a:pt x="1058" y="624"/>
                    </a:lnTo>
                    <a:lnTo>
                      <a:pt x="1062" y="624"/>
                    </a:lnTo>
                    <a:lnTo>
                      <a:pt x="1058" y="624"/>
                    </a:lnTo>
                    <a:lnTo>
                      <a:pt x="1055" y="619"/>
                    </a:lnTo>
                    <a:lnTo>
                      <a:pt x="1055" y="619"/>
                    </a:lnTo>
                    <a:lnTo>
                      <a:pt x="1055" y="619"/>
                    </a:lnTo>
                    <a:lnTo>
                      <a:pt x="1052" y="619"/>
                    </a:lnTo>
                    <a:lnTo>
                      <a:pt x="1048" y="620"/>
                    </a:lnTo>
                    <a:lnTo>
                      <a:pt x="1048" y="620"/>
                    </a:lnTo>
                    <a:lnTo>
                      <a:pt x="1048" y="619"/>
                    </a:lnTo>
                    <a:lnTo>
                      <a:pt x="1052" y="615"/>
                    </a:lnTo>
                    <a:lnTo>
                      <a:pt x="1055" y="610"/>
                    </a:lnTo>
                    <a:lnTo>
                      <a:pt x="1055" y="608"/>
                    </a:lnTo>
                    <a:lnTo>
                      <a:pt x="1055" y="605"/>
                    </a:lnTo>
                    <a:lnTo>
                      <a:pt x="1055" y="601"/>
                    </a:lnTo>
                    <a:lnTo>
                      <a:pt x="1057" y="598"/>
                    </a:lnTo>
                    <a:lnTo>
                      <a:pt x="1055" y="596"/>
                    </a:lnTo>
                    <a:lnTo>
                      <a:pt x="1052" y="598"/>
                    </a:lnTo>
                    <a:lnTo>
                      <a:pt x="1052" y="598"/>
                    </a:lnTo>
                    <a:lnTo>
                      <a:pt x="1052" y="598"/>
                    </a:lnTo>
                    <a:lnTo>
                      <a:pt x="1048" y="600"/>
                    </a:lnTo>
                    <a:lnTo>
                      <a:pt x="1048" y="600"/>
                    </a:lnTo>
                    <a:lnTo>
                      <a:pt x="1043" y="596"/>
                    </a:lnTo>
                    <a:lnTo>
                      <a:pt x="1043" y="593"/>
                    </a:lnTo>
                    <a:lnTo>
                      <a:pt x="1043" y="589"/>
                    </a:lnTo>
                    <a:lnTo>
                      <a:pt x="1041" y="589"/>
                    </a:lnTo>
                    <a:lnTo>
                      <a:pt x="1041" y="587"/>
                    </a:lnTo>
                    <a:lnTo>
                      <a:pt x="1043" y="584"/>
                    </a:lnTo>
                    <a:lnTo>
                      <a:pt x="1043" y="584"/>
                    </a:lnTo>
                    <a:lnTo>
                      <a:pt x="1043" y="582"/>
                    </a:lnTo>
                    <a:lnTo>
                      <a:pt x="1043" y="579"/>
                    </a:lnTo>
                    <a:lnTo>
                      <a:pt x="1043" y="579"/>
                    </a:lnTo>
                    <a:lnTo>
                      <a:pt x="1039" y="580"/>
                    </a:lnTo>
                    <a:lnTo>
                      <a:pt x="1039" y="584"/>
                    </a:lnTo>
                    <a:lnTo>
                      <a:pt x="1038" y="587"/>
                    </a:lnTo>
                    <a:lnTo>
                      <a:pt x="1038" y="584"/>
                    </a:lnTo>
                    <a:lnTo>
                      <a:pt x="1036" y="584"/>
                    </a:lnTo>
                    <a:lnTo>
                      <a:pt x="1034" y="584"/>
                    </a:lnTo>
                    <a:lnTo>
                      <a:pt x="1034" y="587"/>
                    </a:lnTo>
                    <a:lnTo>
                      <a:pt x="1032" y="587"/>
                    </a:lnTo>
                    <a:lnTo>
                      <a:pt x="1032" y="589"/>
                    </a:lnTo>
                    <a:lnTo>
                      <a:pt x="1034" y="596"/>
                    </a:lnTo>
                    <a:lnTo>
                      <a:pt x="1038" y="593"/>
                    </a:lnTo>
                    <a:lnTo>
                      <a:pt x="1039" y="600"/>
                    </a:lnTo>
                    <a:lnTo>
                      <a:pt x="1041" y="601"/>
                    </a:lnTo>
                    <a:lnTo>
                      <a:pt x="1041" y="605"/>
                    </a:lnTo>
                    <a:lnTo>
                      <a:pt x="1039" y="608"/>
                    </a:lnTo>
                    <a:lnTo>
                      <a:pt x="1038" y="612"/>
                    </a:lnTo>
                    <a:lnTo>
                      <a:pt x="1036" y="612"/>
                    </a:lnTo>
                    <a:lnTo>
                      <a:pt x="1029" y="612"/>
                    </a:lnTo>
                    <a:lnTo>
                      <a:pt x="1025" y="612"/>
                    </a:lnTo>
                    <a:lnTo>
                      <a:pt x="1024" y="612"/>
                    </a:lnTo>
                    <a:lnTo>
                      <a:pt x="1020" y="610"/>
                    </a:lnTo>
                    <a:lnTo>
                      <a:pt x="1020" y="610"/>
                    </a:lnTo>
                    <a:lnTo>
                      <a:pt x="1020" y="606"/>
                    </a:lnTo>
                    <a:lnTo>
                      <a:pt x="1017" y="606"/>
                    </a:lnTo>
                    <a:lnTo>
                      <a:pt x="1010" y="603"/>
                    </a:lnTo>
                    <a:lnTo>
                      <a:pt x="1005" y="603"/>
                    </a:lnTo>
                    <a:lnTo>
                      <a:pt x="1008" y="608"/>
                    </a:lnTo>
                    <a:lnTo>
                      <a:pt x="1010" y="612"/>
                    </a:lnTo>
                    <a:lnTo>
                      <a:pt x="1008" y="612"/>
                    </a:lnTo>
                    <a:lnTo>
                      <a:pt x="1006" y="612"/>
                    </a:lnTo>
                    <a:lnTo>
                      <a:pt x="1005" y="610"/>
                    </a:lnTo>
                    <a:lnTo>
                      <a:pt x="1001" y="606"/>
                    </a:lnTo>
                    <a:lnTo>
                      <a:pt x="1001" y="606"/>
                    </a:lnTo>
                    <a:lnTo>
                      <a:pt x="1001" y="603"/>
                    </a:lnTo>
                    <a:lnTo>
                      <a:pt x="998" y="600"/>
                    </a:lnTo>
                    <a:lnTo>
                      <a:pt x="994" y="596"/>
                    </a:lnTo>
                    <a:lnTo>
                      <a:pt x="994" y="596"/>
                    </a:lnTo>
                    <a:lnTo>
                      <a:pt x="991" y="596"/>
                    </a:lnTo>
                    <a:lnTo>
                      <a:pt x="989" y="591"/>
                    </a:lnTo>
                    <a:lnTo>
                      <a:pt x="985" y="589"/>
                    </a:lnTo>
                    <a:lnTo>
                      <a:pt x="985" y="589"/>
                    </a:lnTo>
                    <a:lnTo>
                      <a:pt x="982" y="587"/>
                    </a:lnTo>
                    <a:lnTo>
                      <a:pt x="984" y="589"/>
                    </a:lnTo>
                    <a:lnTo>
                      <a:pt x="991" y="596"/>
                    </a:lnTo>
                    <a:lnTo>
                      <a:pt x="991" y="598"/>
                    </a:lnTo>
                    <a:lnTo>
                      <a:pt x="994" y="601"/>
                    </a:lnTo>
                    <a:lnTo>
                      <a:pt x="996" y="603"/>
                    </a:lnTo>
                    <a:lnTo>
                      <a:pt x="998" y="605"/>
                    </a:lnTo>
                    <a:lnTo>
                      <a:pt x="996" y="608"/>
                    </a:lnTo>
                    <a:lnTo>
                      <a:pt x="994" y="606"/>
                    </a:lnTo>
                    <a:lnTo>
                      <a:pt x="992" y="608"/>
                    </a:lnTo>
                    <a:lnTo>
                      <a:pt x="987" y="605"/>
                    </a:lnTo>
                    <a:lnTo>
                      <a:pt x="985" y="605"/>
                    </a:lnTo>
                    <a:lnTo>
                      <a:pt x="984" y="603"/>
                    </a:lnTo>
                    <a:lnTo>
                      <a:pt x="980" y="601"/>
                    </a:lnTo>
                    <a:lnTo>
                      <a:pt x="980" y="598"/>
                    </a:lnTo>
                    <a:lnTo>
                      <a:pt x="975" y="600"/>
                    </a:lnTo>
                    <a:lnTo>
                      <a:pt x="970" y="601"/>
                    </a:lnTo>
                    <a:lnTo>
                      <a:pt x="970" y="600"/>
                    </a:lnTo>
                    <a:lnTo>
                      <a:pt x="966" y="598"/>
                    </a:lnTo>
                    <a:lnTo>
                      <a:pt x="963" y="598"/>
                    </a:lnTo>
                    <a:lnTo>
                      <a:pt x="961" y="596"/>
                    </a:lnTo>
                    <a:lnTo>
                      <a:pt x="956" y="593"/>
                    </a:lnTo>
                    <a:lnTo>
                      <a:pt x="956" y="591"/>
                    </a:lnTo>
                    <a:lnTo>
                      <a:pt x="961" y="587"/>
                    </a:lnTo>
                    <a:lnTo>
                      <a:pt x="963" y="587"/>
                    </a:lnTo>
                    <a:lnTo>
                      <a:pt x="963" y="584"/>
                    </a:lnTo>
                    <a:lnTo>
                      <a:pt x="961" y="584"/>
                    </a:lnTo>
                    <a:lnTo>
                      <a:pt x="958" y="587"/>
                    </a:lnTo>
                    <a:lnTo>
                      <a:pt x="956" y="589"/>
                    </a:lnTo>
                    <a:lnTo>
                      <a:pt x="954" y="591"/>
                    </a:lnTo>
                    <a:lnTo>
                      <a:pt x="951" y="587"/>
                    </a:lnTo>
                    <a:lnTo>
                      <a:pt x="947" y="587"/>
                    </a:lnTo>
                    <a:lnTo>
                      <a:pt x="947" y="587"/>
                    </a:lnTo>
                    <a:lnTo>
                      <a:pt x="951" y="591"/>
                    </a:lnTo>
                    <a:lnTo>
                      <a:pt x="947" y="591"/>
                    </a:lnTo>
                    <a:lnTo>
                      <a:pt x="944" y="591"/>
                    </a:lnTo>
                    <a:lnTo>
                      <a:pt x="940" y="587"/>
                    </a:lnTo>
                    <a:lnTo>
                      <a:pt x="939" y="584"/>
                    </a:lnTo>
                    <a:lnTo>
                      <a:pt x="935" y="582"/>
                    </a:lnTo>
                    <a:lnTo>
                      <a:pt x="937" y="579"/>
                    </a:lnTo>
                    <a:lnTo>
                      <a:pt x="942" y="575"/>
                    </a:lnTo>
                    <a:lnTo>
                      <a:pt x="944" y="573"/>
                    </a:lnTo>
                    <a:lnTo>
                      <a:pt x="942" y="573"/>
                    </a:lnTo>
                    <a:lnTo>
                      <a:pt x="940" y="575"/>
                    </a:lnTo>
                    <a:lnTo>
                      <a:pt x="935" y="575"/>
                    </a:lnTo>
                    <a:lnTo>
                      <a:pt x="933" y="579"/>
                    </a:lnTo>
                    <a:lnTo>
                      <a:pt x="932" y="580"/>
                    </a:lnTo>
                    <a:lnTo>
                      <a:pt x="932" y="577"/>
                    </a:lnTo>
                    <a:lnTo>
                      <a:pt x="932" y="573"/>
                    </a:lnTo>
                    <a:lnTo>
                      <a:pt x="932" y="573"/>
                    </a:lnTo>
                    <a:lnTo>
                      <a:pt x="930" y="573"/>
                    </a:lnTo>
                    <a:lnTo>
                      <a:pt x="928" y="575"/>
                    </a:lnTo>
                    <a:lnTo>
                      <a:pt x="930" y="577"/>
                    </a:lnTo>
                    <a:lnTo>
                      <a:pt x="928" y="579"/>
                    </a:lnTo>
                    <a:lnTo>
                      <a:pt x="928" y="579"/>
                    </a:lnTo>
                    <a:lnTo>
                      <a:pt x="925" y="577"/>
                    </a:lnTo>
                    <a:lnTo>
                      <a:pt x="921" y="575"/>
                    </a:lnTo>
                    <a:lnTo>
                      <a:pt x="919" y="577"/>
                    </a:lnTo>
                    <a:lnTo>
                      <a:pt x="919" y="579"/>
                    </a:lnTo>
                    <a:lnTo>
                      <a:pt x="916" y="579"/>
                    </a:lnTo>
                    <a:lnTo>
                      <a:pt x="916" y="575"/>
                    </a:lnTo>
                    <a:lnTo>
                      <a:pt x="914" y="573"/>
                    </a:lnTo>
                    <a:lnTo>
                      <a:pt x="916" y="573"/>
                    </a:lnTo>
                    <a:lnTo>
                      <a:pt x="916" y="573"/>
                    </a:lnTo>
                    <a:lnTo>
                      <a:pt x="916" y="573"/>
                    </a:lnTo>
                    <a:lnTo>
                      <a:pt x="914" y="570"/>
                    </a:lnTo>
                    <a:lnTo>
                      <a:pt x="909" y="566"/>
                    </a:lnTo>
                    <a:lnTo>
                      <a:pt x="909" y="565"/>
                    </a:lnTo>
                    <a:lnTo>
                      <a:pt x="909" y="560"/>
                    </a:lnTo>
                    <a:lnTo>
                      <a:pt x="909" y="556"/>
                    </a:lnTo>
                    <a:lnTo>
                      <a:pt x="907" y="553"/>
                    </a:lnTo>
                    <a:lnTo>
                      <a:pt x="909" y="549"/>
                    </a:lnTo>
                    <a:lnTo>
                      <a:pt x="911" y="549"/>
                    </a:lnTo>
                    <a:lnTo>
                      <a:pt x="911" y="547"/>
                    </a:lnTo>
                    <a:lnTo>
                      <a:pt x="909" y="544"/>
                    </a:lnTo>
                    <a:lnTo>
                      <a:pt x="909" y="542"/>
                    </a:lnTo>
                    <a:lnTo>
                      <a:pt x="913" y="542"/>
                    </a:lnTo>
                    <a:lnTo>
                      <a:pt x="914" y="544"/>
                    </a:lnTo>
                    <a:lnTo>
                      <a:pt x="921" y="544"/>
                    </a:lnTo>
                    <a:lnTo>
                      <a:pt x="921" y="547"/>
                    </a:lnTo>
                    <a:lnTo>
                      <a:pt x="925" y="551"/>
                    </a:lnTo>
                    <a:lnTo>
                      <a:pt x="930" y="553"/>
                    </a:lnTo>
                    <a:lnTo>
                      <a:pt x="935" y="553"/>
                    </a:lnTo>
                    <a:lnTo>
                      <a:pt x="937" y="553"/>
                    </a:lnTo>
                    <a:lnTo>
                      <a:pt x="942" y="553"/>
                    </a:lnTo>
                    <a:lnTo>
                      <a:pt x="940" y="551"/>
                    </a:lnTo>
                    <a:lnTo>
                      <a:pt x="939" y="547"/>
                    </a:lnTo>
                    <a:lnTo>
                      <a:pt x="935" y="546"/>
                    </a:lnTo>
                    <a:lnTo>
                      <a:pt x="933" y="540"/>
                    </a:lnTo>
                    <a:lnTo>
                      <a:pt x="930" y="540"/>
                    </a:lnTo>
                    <a:lnTo>
                      <a:pt x="925" y="537"/>
                    </a:lnTo>
                    <a:lnTo>
                      <a:pt x="925" y="537"/>
                    </a:lnTo>
                    <a:lnTo>
                      <a:pt x="919" y="537"/>
                    </a:lnTo>
                    <a:lnTo>
                      <a:pt x="916" y="537"/>
                    </a:lnTo>
                    <a:lnTo>
                      <a:pt x="911" y="533"/>
                    </a:lnTo>
                    <a:lnTo>
                      <a:pt x="909" y="528"/>
                    </a:lnTo>
                    <a:lnTo>
                      <a:pt x="909" y="523"/>
                    </a:lnTo>
                    <a:lnTo>
                      <a:pt x="913" y="521"/>
                    </a:lnTo>
                    <a:lnTo>
                      <a:pt x="913" y="520"/>
                    </a:lnTo>
                    <a:lnTo>
                      <a:pt x="914" y="514"/>
                    </a:lnTo>
                    <a:lnTo>
                      <a:pt x="916" y="514"/>
                    </a:lnTo>
                    <a:lnTo>
                      <a:pt x="916" y="511"/>
                    </a:lnTo>
                    <a:lnTo>
                      <a:pt x="916" y="506"/>
                    </a:lnTo>
                    <a:lnTo>
                      <a:pt x="919" y="502"/>
                    </a:lnTo>
                    <a:lnTo>
                      <a:pt x="921" y="502"/>
                    </a:lnTo>
                    <a:lnTo>
                      <a:pt x="921" y="500"/>
                    </a:lnTo>
                    <a:lnTo>
                      <a:pt x="928" y="497"/>
                    </a:lnTo>
                    <a:lnTo>
                      <a:pt x="928" y="497"/>
                    </a:lnTo>
                    <a:lnTo>
                      <a:pt x="930" y="495"/>
                    </a:lnTo>
                    <a:lnTo>
                      <a:pt x="928" y="495"/>
                    </a:lnTo>
                    <a:lnTo>
                      <a:pt x="928" y="495"/>
                    </a:lnTo>
                    <a:lnTo>
                      <a:pt x="928" y="493"/>
                    </a:lnTo>
                    <a:lnTo>
                      <a:pt x="930" y="487"/>
                    </a:lnTo>
                    <a:lnTo>
                      <a:pt x="933" y="481"/>
                    </a:lnTo>
                    <a:lnTo>
                      <a:pt x="933" y="481"/>
                    </a:lnTo>
                    <a:lnTo>
                      <a:pt x="937" y="478"/>
                    </a:lnTo>
                    <a:lnTo>
                      <a:pt x="940" y="478"/>
                    </a:lnTo>
                    <a:lnTo>
                      <a:pt x="940" y="478"/>
                    </a:lnTo>
                    <a:lnTo>
                      <a:pt x="942" y="474"/>
                    </a:lnTo>
                    <a:lnTo>
                      <a:pt x="944" y="474"/>
                    </a:lnTo>
                    <a:lnTo>
                      <a:pt x="946" y="474"/>
                    </a:lnTo>
                    <a:lnTo>
                      <a:pt x="947" y="474"/>
                    </a:lnTo>
                    <a:lnTo>
                      <a:pt x="946" y="473"/>
                    </a:lnTo>
                    <a:lnTo>
                      <a:pt x="951" y="466"/>
                    </a:lnTo>
                    <a:lnTo>
                      <a:pt x="951" y="466"/>
                    </a:lnTo>
                    <a:lnTo>
                      <a:pt x="951" y="462"/>
                    </a:lnTo>
                    <a:lnTo>
                      <a:pt x="954" y="459"/>
                    </a:lnTo>
                    <a:lnTo>
                      <a:pt x="958" y="459"/>
                    </a:lnTo>
                    <a:lnTo>
                      <a:pt x="959" y="455"/>
                    </a:lnTo>
                    <a:lnTo>
                      <a:pt x="963" y="455"/>
                    </a:lnTo>
                    <a:lnTo>
                      <a:pt x="965" y="455"/>
                    </a:lnTo>
                    <a:lnTo>
                      <a:pt x="965" y="455"/>
                    </a:lnTo>
                    <a:lnTo>
                      <a:pt x="965" y="450"/>
                    </a:lnTo>
                    <a:lnTo>
                      <a:pt x="970" y="447"/>
                    </a:lnTo>
                    <a:lnTo>
                      <a:pt x="975" y="443"/>
                    </a:lnTo>
                    <a:lnTo>
                      <a:pt x="985" y="440"/>
                    </a:lnTo>
                    <a:lnTo>
                      <a:pt x="992" y="440"/>
                    </a:lnTo>
                    <a:lnTo>
                      <a:pt x="994" y="438"/>
                    </a:lnTo>
                    <a:lnTo>
                      <a:pt x="998" y="440"/>
                    </a:lnTo>
                    <a:lnTo>
                      <a:pt x="1001" y="438"/>
                    </a:lnTo>
                    <a:lnTo>
                      <a:pt x="1003" y="440"/>
                    </a:lnTo>
                    <a:lnTo>
                      <a:pt x="1008" y="440"/>
                    </a:lnTo>
                    <a:lnTo>
                      <a:pt x="1012" y="441"/>
                    </a:lnTo>
                    <a:lnTo>
                      <a:pt x="1020" y="445"/>
                    </a:lnTo>
                    <a:lnTo>
                      <a:pt x="1020" y="447"/>
                    </a:lnTo>
                    <a:lnTo>
                      <a:pt x="1018" y="450"/>
                    </a:lnTo>
                    <a:lnTo>
                      <a:pt x="1015" y="450"/>
                    </a:lnTo>
                    <a:lnTo>
                      <a:pt x="1008" y="455"/>
                    </a:lnTo>
                    <a:lnTo>
                      <a:pt x="1005" y="455"/>
                    </a:lnTo>
                    <a:lnTo>
                      <a:pt x="1003" y="455"/>
                    </a:lnTo>
                    <a:lnTo>
                      <a:pt x="1001" y="459"/>
                    </a:lnTo>
                    <a:lnTo>
                      <a:pt x="998" y="460"/>
                    </a:lnTo>
                    <a:lnTo>
                      <a:pt x="992" y="467"/>
                    </a:lnTo>
                    <a:lnTo>
                      <a:pt x="985" y="474"/>
                    </a:lnTo>
                    <a:lnTo>
                      <a:pt x="980" y="478"/>
                    </a:lnTo>
                    <a:lnTo>
                      <a:pt x="979" y="478"/>
                    </a:lnTo>
                    <a:lnTo>
                      <a:pt x="975" y="485"/>
                    </a:lnTo>
                    <a:lnTo>
                      <a:pt x="975" y="488"/>
                    </a:lnTo>
                    <a:lnTo>
                      <a:pt x="975" y="492"/>
                    </a:lnTo>
                    <a:lnTo>
                      <a:pt x="979" y="495"/>
                    </a:lnTo>
                    <a:lnTo>
                      <a:pt x="979" y="497"/>
                    </a:lnTo>
                    <a:lnTo>
                      <a:pt x="975" y="500"/>
                    </a:lnTo>
                    <a:lnTo>
                      <a:pt x="973" y="502"/>
                    </a:lnTo>
                    <a:lnTo>
                      <a:pt x="970" y="506"/>
                    </a:lnTo>
                    <a:lnTo>
                      <a:pt x="970" y="509"/>
                    </a:lnTo>
                    <a:lnTo>
                      <a:pt x="968" y="513"/>
                    </a:lnTo>
                    <a:lnTo>
                      <a:pt x="966" y="514"/>
                    </a:lnTo>
                    <a:lnTo>
                      <a:pt x="965" y="518"/>
                    </a:lnTo>
                    <a:lnTo>
                      <a:pt x="966" y="521"/>
                    </a:lnTo>
                    <a:lnTo>
                      <a:pt x="968" y="525"/>
                    </a:lnTo>
                    <a:lnTo>
                      <a:pt x="970" y="528"/>
                    </a:lnTo>
                    <a:lnTo>
                      <a:pt x="970" y="533"/>
                    </a:lnTo>
                    <a:lnTo>
                      <a:pt x="970" y="537"/>
                    </a:lnTo>
                    <a:lnTo>
                      <a:pt x="973" y="537"/>
                    </a:lnTo>
                    <a:lnTo>
                      <a:pt x="975" y="539"/>
                    </a:lnTo>
                    <a:lnTo>
                      <a:pt x="975" y="542"/>
                    </a:lnTo>
                    <a:lnTo>
                      <a:pt x="975" y="546"/>
                    </a:lnTo>
                    <a:lnTo>
                      <a:pt x="973" y="544"/>
                    </a:lnTo>
                    <a:lnTo>
                      <a:pt x="970" y="544"/>
                    </a:lnTo>
                    <a:lnTo>
                      <a:pt x="970" y="546"/>
                    </a:lnTo>
                    <a:lnTo>
                      <a:pt x="970" y="546"/>
                    </a:lnTo>
                    <a:lnTo>
                      <a:pt x="966" y="546"/>
                    </a:lnTo>
                    <a:lnTo>
                      <a:pt x="965" y="547"/>
                    </a:lnTo>
                    <a:lnTo>
                      <a:pt x="966" y="547"/>
                    </a:lnTo>
                    <a:lnTo>
                      <a:pt x="970" y="551"/>
                    </a:lnTo>
                    <a:lnTo>
                      <a:pt x="970" y="551"/>
                    </a:lnTo>
                    <a:lnTo>
                      <a:pt x="970" y="549"/>
                    </a:lnTo>
                    <a:lnTo>
                      <a:pt x="973" y="551"/>
                    </a:lnTo>
                    <a:lnTo>
                      <a:pt x="970" y="553"/>
                    </a:lnTo>
                    <a:lnTo>
                      <a:pt x="970" y="556"/>
                    </a:lnTo>
                    <a:lnTo>
                      <a:pt x="970" y="560"/>
                    </a:lnTo>
                    <a:lnTo>
                      <a:pt x="968" y="565"/>
                    </a:lnTo>
                    <a:lnTo>
                      <a:pt x="973" y="560"/>
                    </a:lnTo>
                    <a:lnTo>
                      <a:pt x="973" y="556"/>
                    </a:lnTo>
                    <a:lnTo>
                      <a:pt x="975" y="551"/>
                    </a:lnTo>
                    <a:lnTo>
                      <a:pt x="979" y="549"/>
                    </a:lnTo>
                    <a:lnTo>
                      <a:pt x="979" y="542"/>
                    </a:lnTo>
                    <a:lnTo>
                      <a:pt x="979" y="540"/>
                    </a:lnTo>
                    <a:lnTo>
                      <a:pt x="982" y="537"/>
                    </a:lnTo>
                    <a:lnTo>
                      <a:pt x="982" y="537"/>
                    </a:lnTo>
                    <a:lnTo>
                      <a:pt x="982" y="533"/>
                    </a:lnTo>
                    <a:lnTo>
                      <a:pt x="982" y="532"/>
                    </a:lnTo>
                    <a:lnTo>
                      <a:pt x="980" y="528"/>
                    </a:lnTo>
                    <a:lnTo>
                      <a:pt x="979" y="528"/>
                    </a:lnTo>
                    <a:lnTo>
                      <a:pt x="979" y="525"/>
                    </a:lnTo>
                    <a:lnTo>
                      <a:pt x="979" y="523"/>
                    </a:lnTo>
                    <a:lnTo>
                      <a:pt x="979" y="520"/>
                    </a:lnTo>
                    <a:lnTo>
                      <a:pt x="975" y="516"/>
                    </a:lnTo>
                    <a:lnTo>
                      <a:pt x="975" y="513"/>
                    </a:lnTo>
                    <a:lnTo>
                      <a:pt x="975" y="511"/>
                    </a:lnTo>
                    <a:lnTo>
                      <a:pt x="979" y="514"/>
                    </a:lnTo>
                    <a:lnTo>
                      <a:pt x="979" y="513"/>
                    </a:lnTo>
                    <a:lnTo>
                      <a:pt x="982" y="511"/>
                    </a:lnTo>
                    <a:lnTo>
                      <a:pt x="984" y="509"/>
                    </a:lnTo>
                    <a:lnTo>
                      <a:pt x="984" y="506"/>
                    </a:lnTo>
                    <a:lnTo>
                      <a:pt x="985" y="506"/>
                    </a:lnTo>
                    <a:lnTo>
                      <a:pt x="987" y="506"/>
                    </a:lnTo>
                    <a:lnTo>
                      <a:pt x="991" y="509"/>
                    </a:lnTo>
                    <a:lnTo>
                      <a:pt x="989" y="511"/>
                    </a:lnTo>
                    <a:lnTo>
                      <a:pt x="991" y="513"/>
                    </a:lnTo>
                    <a:lnTo>
                      <a:pt x="992" y="509"/>
                    </a:lnTo>
                    <a:lnTo>
                      <a:pt x="992" y="506"/>
                    </a:lnTo>
                    <a:lnTo>
                      <a:pt x="996" y="506"/>
                    </a:lnTo>
                    <a:lnTo>
                      <a:pt x="998" y="506"/>
                    </a:lnTo>
                    <a:lnTo>
                      <a:pt x="998" y="502"/>
                    </a:lnTo>
                    <a:lnTo>
                      <a:pt x="998" y="502"/>
                    </a:lnTo>
                    <a:lnTo>
                      <a:pt x="1001" y="500"/>
                    </a:lnTo>
                    <a:lnTo>
                      <a:pt x="1001" y="497"/>
                    </a:lnTo>
                    <a:lnTo>
                      <a:pt x="998" y="497"/>
                    </a:lnTo>
                    <a:lnTo>
                      <a:pt x="992" y="502"/>
                    </a:lnTo>
                    <a:lnTo>
                      <a:pt x="991" y="502"/>
                    </a:lnTo>
                    <a:lnTo>
                      <a:pt x="989" y="497"/>
                    </a:lnTo>
                    <a:lnTo>
                      <a:pt x="987" y="497"/>
                    </a:lnTo>
                    <a:lnTo>
                      <a:pt x="987" y="495"/>
                    </a:lnTo>
                    <a:lnTo>
                      <a:pt x="991" y="493"/>
                    </a:lnTo>
                    <a:lnTo>
                      <a:pt x="989" y="490"/>
                    </a:lnTo>
                    <a:lnTo>
                      <a:pt x="991" y="485"/>
                    </a:lnTo>
                    <a:lnTo>
                      <a:pt x="992" y="481"/>
                    </a:lnTo>
                    <a:lnTo>
                      <a:pt x="994" y="478"/>
                    </a:lnTo>
                    <a:lnTo>
                      <a:pt x="996" y="474"/>
                    </a:lnTo>
                    <a:lnTo>
                      <a:pt x="1001" y="478"/>
                    </a:lnTo>
                    <a:lnTo>
                      <a:pt x="1001" y="480"/>
                    </a:lnTo>
                    <a:lnTo>
                      <a:pt x="1003" y="481"/>
                    </a:lnTo>
                    <a:lnTo>
                      <a:pt x="1006" y="483"/>
                    </a:lnTo>
                    <a:lnTo>
                      <a:pt x="1010" y="487"/>
                    </a:lnTo>
                    <a:lnTo>
                      <a:pt x="1013" y="487"/>
                    </a:lnTo>
                    <a:lnTo>
                      <a:pt x="1010" y="485"/>
                    </a:lnTo>
                    <a:lnTo>
                      <a:pt x="1010" y="483"/>
                    </a:lnTo>
                    <a:lnTo>
                      <a:pt x="1005" y="480"/>
                    </a:lnTo>
                    <a:lnTo>
                      <a:pt x="1003" y="478"/>
                    </a:lnTo>
                    <a:lnTo>
                      <a:pt x="1003" y="474"/>
                    </a:lnTo>
                    <a:lnTo>
                      <a:pt x="1001" y="474"/>
                    </a:lnTo>
                    <a:lnTo>
                      <a:pt x="998" y="474"/>
                    </a:lnTo>
                    <a:lnTo>
                      <a:pt x="998" y="473"/>
                    </a:lnTo>
                    <a:lnTo>
                      <a:pt x="1005" y="473"/>
                    </a:lnTo>
                    <a:lnTo>
                      <a:pt x="1005" y="471"/>
                    </a:lnTo>
                    <a:lnTo>
                      <a:pt x="1006" y="471"/>
                    </a:lnTo>
                    <a:lnTo>
                      <a:pt x="1013" y="478"/>
                    </a:lnTo>
                    <a:lnTo>
                      <a:pt x="1017" y="478"/>
                    </a:lnTo>
                    <a:lnTo>
                      <a:pt x="1018" y="478"/>
                    </a:lnTo>
                    <a:lnTo>
                      <a:pt x="1015" y="478"/>
                    </a:lnTo>
                    <a:lnTo>
                      <a:pt x="1012" y="473"/>
                    </a:lnTo>
                    <a:lnTo>
                      <a:pt x="1008" y="469"/>
                    </a:lnTo>
                    <a:lnTo>
                      <a:pt x="1006" y="467"/>
                    </a:lnTo>
                    <a:lnTo>
                      <a:pt x="1008" y="464"/>
                    </a:lnTo>
                    <a:lnTo>
                      <a:pt x="1013" y="462"/>
                    </a:lnTo>
                    <a:lnTo>
                      <a:pt x="1015" y="462"/>
                    </a:lnTo>
                    <a:lnTo>
                      <a:pt x="1015" y="466"/>
                    </a:lnTo>
                    <a:lnTo>
                      <a:pt x="1015" y="469"/>
                    </a:lnTo>
                    <a:lnTo>
                      <a:pt x="1017" y="467"/>
                    </a:lnTo>
                    <a:lnTo>
                      <a:pt x="1017" y="464"/>
                    </a:lnTo>
                    <a:lnTo>
                      <a:pt x="1018" y="462"/>
                    </a:lnTo>
                    <a:lnTo>
                      <a:pt x="1024" y="462"/>
                    </a:lnTo>
                    <a:lnTo>
                      <a:pt x="1024" y="466"/>
                    </a:lnTo>
                    <a:lnTo>
                      <a:pt x="1025" y="467"/>
                    </a:lnTo>
                    <a:lnTo>
                      <a:pt x="1029" y="473"/>
                    </a:lnTo>
                    <a:lnTo>
                      <a:pt x="1029" y="469"/>
                    </a:lnTo>
                    <a:lnTo>
                      <a:pt x="1029" y="467"/>
                    </a:lnTo>
                    <a:lnTo>
                      <a:pt x="1025" y="462"/>
                    </a:lnTo>
                    <a:lnTo>
                      <a:pt x="1025" y="460"/>
                    </a:lnTo>
                    <a:lnTo>
                      <a:pt x="1034" y="459"/>
                    </a:lnTo>
                    <a:lnTo>
                      <a:pt x="1039" y="457"/>
                    </a:lnTo>
                    <a:lnTo>
                      <a:pt x="1043" y="455"/>
                    </a:lnTo>
                    <a:lnTo>
                      <a:pt x="1048" y="455"/>
                    </a:lnTo>
                    <a:lnTo>
                      <a:pt x="1052" y="455"/>
                    </a:lnTo>
                    <a:lnTo>
                      <a:pt x="1058" y="455"/>
                    </a:lnTo>
                    <a:lnTo>
                      <a:pt x="1064" y="457"/>
                    </a:lnTo>
                    <a:lnTo>
                      <a:pt x="1064" y="459"/>
                    </a:lnTo>
                    <a:lnTo>
                      <a:pt x="1064" y="460"/>
                    </a:lnTo>
                    <a:lnTo>
                      <a:pt x="1062" y="467"/>
                    </a:lnTo>
                    <a:lnTo>
                      <a:pt x="1062" y="471"/>
                    </a:lnTo>
                    <a:lnTo>
                      <a:pt x="1058" y="473"/>
                    </a:lnTo>
                    <a:lnTo>
                      <a:pt x="1057" y="478"/>
                    </a:lnTo>
                    <a:lnTo>
                      <a:pt x="1057" y="478"/>
                    </a:lnTo>
                    <a:lnTo>
                      <a:pt x="1060" y="480"/>
                    </a:lnTo>
                    <a:lnTo>
                      <a:pt x="1062" y="481"/>
                    </a:lnTo>
                    <a:lnTo>
                      <a:pt x="1062" y="485"/>
                    </a:lnTo>
                    <a:lnTo>
                      <a:pt x="1057" y="490"/>
                    </a:lnTo>
                    <a:lnTo>
                      <a:pt x="1055" y="492"/>
                    </a:lnTo>
                    <a:lnTo>
                      <a:pt x="1055" y="495"/>
                    </a:lnTo>
                    <a:lnTo>
                      <a:pt x="1058" y="497"/>
                    </a:lnTo>
                    <a:lnTo>
                      <a:pt x="1058" y="500"/>
                    </a:lnTo>
                    <a:lnTo>
                      <a:pt x="1055" y="502"/>
                    </a:lnTo>
                    <a:lnTo>
                      <a:pt x="1055" y="502"/>
                    </a:lnTo>
                    <a:lnTo>
                      <a:pt x="1052" y="506"/>
                    </a:lnTo>
                    <a:lnTo>
                      <a:pt x="1048" y="506"/>
                    </a:lnTo>
                    <a:lnTo>
                      <a:pt x="1046" y="509"/>
                    </a:lnTo>
                    <a:lnTo>
                      <a:pt x="1043" y="511"/>
                    </a:lnTo>
                    <a:lnTo>
                      <a:pt x="1041" y="514"/>
                    </a:lnTo>
                    <a:lnTo>
                      <a:pt x="1043" y="514"/>
                    </a:lnTo>
                    <a:lnTo>
                      <a:pt x="1048" y="509"/>
                    </a:lnTo>
                    <a:lnTo>
                      <a:pt x="1052" y="506"/>
                    </a:lnTo>
                    <a:lnTo>
                      <a:pt x="1055" y="506"/>
                    </a:lnTo>
                    <a:lnTo>
                      <a:pt x="1055" y="506"/>
                    </a:lnTo>
                    <a:lnTo>
                      <a:pt x="1052" y="509"/>
                    </a:lnTo>
                    <a:lnTo>
                      <a:pt x="1052" y="511"/>
                    </a:lnTo>
                    <a:lnTo>
                      <a:pt x="1048" y="516"/>
                    </a:lnTo>
                    <a:lnTo>
                      <a:pt x="1043" y="518"/>
                    </a:lnTo>
                    <a:lnTo>
                      <a:pt x="1043" y="520"/>
                    </a:lnTo>
                    <a:lnTo>
                      <a:pt x="1043" y="521"/>
                    </a:lnTo>
                    <a:lnTo>
                      <a:pt x="1043" y="523"/>
                    </a:lnTo>
                    <a:lnTo>
                      <a:pt x="1041" y="521"/>
                    </a:lnTo>
                    <a:lnTo>
                      <a:pt x="1039" y="521"/>
                    </a:lnTo>
                    <a:lnTo>
                      <a:pt x="1039" y="525"/>
                    </a:lnTo>
                    <a:lnTo>
                      <a:pt x="1041" y="525"/>
                    </a:lnTo>
                    <a:lnTo>
                      <a:pt x="1043" y="525"/>
                    </a:lnTo>
                    <a:lnTo>
                      <a:pt x="1043" y="528"/>
                    </a:lnTo>
                    <a:lnTo>
                      <a:pt x="1039" y="528"/>
                    </a:lnTo>
                    <a:lnTo>
                      <a:pt x="1043" y="528"/>
                    </a:lnTo>
                    <a:lnTo>
                      <a:pt x="1043" y="528"/>
                    </a:lnTo>
                    <a:lnTo>
                      <a:pt x="1046" y="528"/>
                    </a:lnTo>
                    <a:lnTo>
                      <a:pt x="1048" y="525"/>
                    </a:lnTo>
                    <a:lnTo>
                      <a:pt x="1048" y="521"/>
                    </a:lnTo>
                    <a:lnTo>
                      <a:pt x="1052" y="520"/>
                    </a:lnTo>
                    <a:lnTo>
                      <a:pt x="1052" y="518"/>
                    </a:lnTo>
                    <a:lnTo>
                      <a:pt x="1055" y="518"/>
                    </a:lnTo>
                    <a:lnTo>
                      <a:pt x="1055" y="523"/>
                    </a:lnTo>
                    <a:lnTo>
                      <a:pt x="1055" y="525"/>
                    </a:lnTo>
                    <a:lnTo>
                      <a:pt x="1055" y="520"/>
                    </a:lnTo>
                    <a:lnTo>
                      <a:pt x="1055" y="516"/>
                    </a:lnTo>
                    <a:lnTo>
                      <a:pt x="1055" y="514"/>
                    </a:lnTo>
                    <a:lnTo>
                      <a:pt x="1057" y="513"/>
                    </a:lnTo>
                    <a:lnTo>
                      <a:pt x="1060" y="513"/>
                    </a:lnTo>
                    <a:lnTo>
                      <a:pt x="1060" y="518"/>
                    </a:lnTo>
                    <a:lnTo>
                      <a:pt x="1060" y="520"/>
                    </a:lnTo>
                    <a:lnTo>
                      <a:pt x="1062" y="518"/>
                    </a:lnTo>
                    <a:lnTo>
                      <a:pt x="1065" y="514"/>
                    </a:lnTo>
                    <a:lnTo>
                      <a:pt x="1067" y="516"/>
                    </a:lnTo>
                    <a:lnTo>
                      <a:pt x="1069" y="520"/>
                    </a:lnTo>
                    <a:lnTo>
                      <a:pt x="1069" y="523"/>
                    </a:lnTo>
                    <a:lnTo>
                      <a:pt x="1064" y="528"/>
                    </a:lnTo>
                    <a:lnTo>
                      <a:pt x="1060" y="532"/>
                    </a:lnTo>
                    <a:lnTo>
                      <a:pt x="1058" y="533"/>
                    </a:lnTo>
                    <a:lnTo>
                      <a:pt x="1062" y="533"/>
                    </a:lnTo>
                    <a:lnTo>
                      <a:pt x="1065" y="537"/>
                    </a:lnTo>
                    <a:lnTo>
                      <a:pt x="1067" y="533"/>
                    </a:lnTo>
                    <a:lnTo>
                      <a:pt x="1065" y="532"/>
                    </a:lnTo>
                    <a:lnTo>
                      <a:pt x="1067" y="528"/>
                    </a:lnTo>
                    <a:lnTo>
                      <a:pt x="1071" y="525"/>
                    </a:lnTo>
                    <a:lnTo>
                      <a:pt x="1071" y="528"/>
                    </a:lnTo>
                    <a:lnTo>
                      <a:pt x="1071" y="533"/>
                    </a:lnTo>
                    <a:lnTo>
                      <a:pt x="1074" y="532"/>
                    </a:lnTo>
                    <a:lnTo>
                      <a:pt x="1071" y="525"/>
                    </a:lnTo>
                    <a:lnTo>
                      <a:pt x="1071" y="523"/>
                    </a:lnTo>
                    <a:lnTo>
                      <a:pt x="1071" y="516"/>
                    </a:lnTo>
                    <a:lnTo>
                      <a:pt x="1071" y="516"/>
                    </a:lnTo>
                    <a:lnTo>
                      <a:pt x="1074" y="518"/>
                    </a:lnTo>
                    <a:lnTo>
                      <a:pt x="1074" y="521"/>
                    </a:lnTo>
                    <a:lnTo>
                      <a:pt x="1074" y="523"/>
                    </a:lnTo>
                    <a:lnTo>
                      <a:pt x="1074" y="523"/>
                    </a:lnTo>
                    <a:lnTo>
                      <a:pt x="1078" y="521"/>
                    </a:lnTo>
                    <a:lnTo>
                      <a:pt x="1083" y="528"/>
                    </a:lnTo>
                    <a:lnTo>
                      <a:pt x="1083" y="528"/>
                    </a:lnTo>
                    <a:lnTo>
                      <a:pt x="1088" y="528"/>
                    </a:lnTo>
                    <a:lnTo>
                      <a:pt x="1090" y="532"/>
                    </a:lnTo>
                    <a:lnTo>
                      <a:pt x="1091" y="532"/>
                    </a:lnTo>
                    <a:lnTo>
                      <a:pt x="1090" y="528"/>
                    </a:lnTo>
                    <a:lnTo>
                      <a:pt x="1088" y="525"/>
                    </a:lnTo>
                    <a:lnTo>
                      <a:pt x="1086" y="525"/>
                    </a:lnTo>
                    <a:lnTo>
                      <a:pt x="1079" y="520"/>
                    </a:lnTo>
                    <a:lnTo>
                      <a:pt x="1078" y="520"/>
                    </a:lnTo>
                    <a:lnTo>
                      <a:pt x="1078" y="518"/>
                    </a:lnTo>
                    <a:lnTo>
                      <a:pt x="1079" y="513"/>
                    </a:lnTo>
                    <a:lnTo>
                      <a:pt x="1085" y="513"/>
                    </a:lnTo>
                    <a:lnTo>
                      <a:pt x="1088" y="509"/>
                    </a:lnTo>
                    <a:lnTo>
                      <a:pt x="1093" y="509"/>
                    </a:lnTo>
                    <a:lnTo>
                      <a:pt x="1097" y="509"/>
                    </a:lnTo>
                    <a:lnTo>
                      <a:pt x="1097" y="509"/>
                    </a:lnTo>
                    <a:lnTo>
                      <a:pt x="1100" y="509"/>
                    </a:lnTo>
                    <a:lnTo>
                      <a:pt x="1105" y="513"/>
                    </a:lnTo>
                    <a:lnTo>
                      <a:pt x="1105" y="514"/>
                    </a:lnTo>
                    <a:lnTo>
                      <a:pt x="1107" y="516"/>
                    </a:lnTo>
                    <a:lnTo>
                      <a:pt x="1109" y="518"/>
                    </a:lnTo>
                    <a:lnTo>
                      <a:pt x="1109" y="520"/>
                    </a:lnTo>
                    <a:lnTo>
                      <a:pt x="1112" y="520"/>
                    </a:lnTo>
                    <a:lnTo>
                      <a:pt x="1112" y="520"/>
                    </a:lnTo>
                    <a:lnTo>
                      <a:pt x="1116" y="520"/>
                    </a:lnTo>
                    <a:lnTo>
                      <a:pt x="1116" y="523"/>
                    </a:lnTo>
                    <a:lnTo>
                      <a:pt x="1121" y="525"/>
                    </a:lnTo>
                    <a:lnTo>
                      <a:pt x="1121" y="525"/>
                    </a:lnTo>
                    <a:lnTo>
                      <a:pt x="1121" y="528"/>
                    </a:lnTo>
                    <a:lnTo>
                      <a:pt x="1121" y="528"/>
                    </a:lnTo>
                    <a:lnTo>
                      <a:pt x="1121" y="533"/>
                    </a:lnTo>
                    <a:lnTo>
                      <a:pt x="1119" y="537"/>
                    </a:lnTo>
                    <a:lnTo>
                      <a:pt x="1116" y="537"/>
                    </a:lnTo>
                    <a:lnTo>
                      <a:pt x="1112" y="533"/>
                    </a:lnTo>
                    <a:lnTo>
                      <a:pt x="1107" y="537"/>
                    </a:lnTo>
                    <a:lnTo>
                      <a:pt x="1102" y="540"/>
                    </a:lnTo>
                    <a:lnTo>
                      <a:pt x="1107" y="537"/>
                    </a:lnTo>
                    <a:lnTo>
                      <a:pt x="1114" y="537"/>
                    </a:lnTo>
                    <a:lnTo>
                      <a:pt x="1114" y="537"/>
                    </a:lnTo>
                    <a:lnTo>
                      <a:pt x="1112" y="540"/>
                    </a:lnTo>
                    <a:lnTo>
                      <a:pt x="1109" y="542"/>
                    </a:lnTo>
                    <a:lnTo>
                      <a:pt x="1105" y="549"/>
                    </a:lnTo>
                    <a:lnTo>
                      <a:pt x="1102" y="551"/>
                    </a:lnTo>
                    <a:lnTo>
                      <a:pt x="1102" y="551"/>
                    </a:lnTo>
                    <a:lnTo>
                      <a:pt x="1100" y="554"/>
                    </a:lnTo>
                    <a:lnTo>
                      <a:pt x="1102" y="554"/>
                    </a:lnTo>
                    <a:lnTo>
                      <a:pt x="1107" y="547"/>
                    </a:lnTo>
                    <a:lnTo>
                      <a:pt x="1111" y="544"/>
                    </a:lnTo>
                    <a:lnTo>
                      <a:pt x="1114" y="542"/>
                    </a:lnTo>
                    <a:lnTo>
                      <a:pt x="1119" y="537"/>
                    </a:lnTo>
                    <a:lnTo>
                      <a:pt x="1123" y="539"/>
                    </a:lnTo>
                    <a:lnTo>
                      <a:pt x="1124" y="540"/>
                    </a:lnTo>
                    <a:lnTo>
                      <a:pt x="1124" y="540"/>
                    </a:lnTo>
                    <a:lnTo>
                      <a:pt x="1124" y="544"/>
                    </a:lnTo>
                    <a:lnTo>
                      <a:pt x="1124" y="546"/>
                    </a:lnTo>
                    <a:lnTo>
                      <a:pt x="1124" y="549"/>
                    </a:lnTo>
                    <a:lnTo>
                      <a:pt x="1121" y="551"/>
                    </a:lnTo>
                    <a:lnTo>
                      <a:pt x="1119" y="554"/>
                    </a:lnTo>
                    <a:lnTo>
                      <a:pt x="1116" y="554"/>
                    </a:lnTo>
                    <a:lnTo>
                      <a:pt x="1114" y="553"/>
                    </a:lnTo>
                    <a:lnTo>
                      <a:pt x="1111" y="553"/>
                    </a:lnTo>
                    <a:lnTo>
                      <a:pt x="1109" y="554"/>
                    </a:lnTo>
                    <a:lnTo>
                      <a:pt x="1112" y="554"/>
                    </a:lnTo>
                    <a:lnTo>
                      <a:pt x="1114" y="556"/>
                    </a:lnTo>
                    <a:lnTo>
                      <a:pt x="1107" y="560"/>
                    </a:lnTo>
                    <a:lnTo>
                      <a:pt x="1109" y="560"/>
                    </a:lnTo>
                    <a:lnTo>
                      <a:pt x="1112" y="560"/>
                    </a:lnTo>
                    <a:lnTo>
                      <a:pt x="1116" y="556"/>
                    </a:lnTo>
                    <a:lnTo>
                      <a:pt x="1118" y="556"/>
                    </a:lnTo>
                    <a:lnTo>
                      <a:pt x="1118" y="556"/>
                    </a:lnTo>
                    <a:lnTo>
                      <a:pt x="1116" y="560"/>
                    </a:lnTo>
                    <a:lnTo>
                      <a:pt x="1112" y="560"/>
                    </a:lnTo>
                    <a:lnTo>
                      <a:pt x="1109" y="561"/>
                    </a:lnTo>
                    <a:lnTo>
                      <a:pt x="1112" y="561"/>
                    </a:lnTo>
                    <a:lnTo>
                      <a:pt x="1112" y="565"/>
                    </a:lnTo>
                    <a:lnTo>
                      <a:pt x="1111" y="565"/>
                    </a:lnTo>
                    <a:lnTo>
                      <a:pt x="1107" y="568"/>
                    </a:lnTo>
                    <a:lnTo>
                      <a:pt x="1105" y="572"/>
                    </a:lnTo>
                    <a:lnTo>
                      <a:pt x="1107" y="572"/>
                    </a:lnTo>
                    <a:lnTo>
                      <a:pt x="1111" y="568"/>
                    </a:lnTo>
                    <a:lnTo>
                      <a:pt x="1114" y="565"/>
                    </a:lnTo>
                    <a:lnTo>
                      <a:pt x="1116" y="560"/>
                    </a:lnTo>
                    <a:lnTo>
                      <a:pt x="1123" y="556"/>
                    </a:lnTo>
                    <a:lnTo>
                      <a:pt x="1123" y="560"/>
                    </a:lnTo>
                    <a:lnTo>
                      <a:pt x="1123" y="560"/>
                    </a:lnTo>
                    <a:lnTo>
                      <a:pt x="1124" y="560"/>
                    </a:lnTo>
                    <a:lnTo>
                      <a:pt x="1124" y="556"/>
                    </a:lnTo>
                    <a:lnTo>
                      <a:pt x="1130" y="554"/>
                    </a:lnTo>
                    <a:lnTo>
                      <a:pt x="1131" y="554"/>
                    </a:lnTo>
                    <a:lnTo>
                      <a:pt x="1131" y="556"/>
                    </a:lnTo>
                    <a:lnTo>
                      <a:pt x="1128" y="560"/>
                    </a:lnTo>
                    <a:lnTo>
                      <a:pt x="1121" y="565"/>
                    </a:lnTo>
                    <a:lnTo>
                      <a:pt x="1119" y="565"/>
                    </a:lnTo>
                    <a:lnTo>
                      <a:pt x="1119" y="566"/>
                    </a:lnTo>
                    <a:lnTo>
                      <a:pt x="1121" y="566"/>
                    </a:lnTo>
                    <a:lnTo>
                      <a:pt x="1119" y="570"/>
                    </a:lnTo>
                    <a:lnTo>
                      <a:pt x="1118" y="573"/>
                    </a:lnTo>
                    <a:lnTo>
                      <a:pt x="1119" y="573"/>
                    </a:lnTo>
                    <a:lnTo>
                      <a:pt x="1121" y="570"/>
                    </a:lnTo>
                    <a:lnTo>
                      <a:pt x="1121" y="568"/>
                    </a:lnTo>
                    <a:lnTo>
                      <a:pt x="1124" y="565"/>
                    </a:lnTo>
                    <a:lnTo>
                      <a:pt x="1128" y="561"/>
                    </a:lnTo>
                    <a:lnTo>
                      <a:pt x="1128" y="565"/>
                    </a:lnTo>
                    <a:lnTo>
                      <a:pt x="1130" y="565"/>
                    </a:lnTo>
                    <a:lnTo>
                      <a:pt x="1128" y="568"/>
                    </a:lnTo>
                    <a:lnTo>
                      <a:pt x="1124" y="572"/>
                    </a:lnTo>
                    <a:lnTo>
                      <a:pt x="1124" y="573"/>
                    </a:lnTo>
                    <a:lnTo>
                      <a:pt x="1121" y="579"/>
                    </a:lnTo>
                    <a:lnTo>
                      <a:pt x="1119" y="580"/>
                    </a:lnTo>
                    <a:lnTo>
                      <a:pt x="1119" y="582"/>
                    </a:lnTo>
                    <a:lnTo>
                      <a:pt x="1123" y="580"/>
                    </a:lnTo>
                    <a:lnTo>
                      <a:pt x="1124" y="579"/>
                    </a:lnTo>
                    <a:lnTo>
                      <a:pt x="1128" y="572"/>
                    </a:lnTo>
                    <a:lnTo>
                      <a:pt x="1130" y="570"/>
                    </a:lnTo>
                    <a:lnTo>
                      <a:pt x="1131" y="573"/>
                    </a:lnTo>
                    <a:lnTo>
                      <a:pt x="1131" y="573"/>
                    </a:lnTo>
                    <a:lnTo>
                      <a:pt x="1131" y="575"/>
                    </a:lnTo>
                    <a:lnTo>
                      <a:pt x="1130" y="577"/>
                    </a:lnTo>
                    <a:lnTo>
                      <a:pt x="1128" y="582"/>
                    </a:lnTo>
                    <a:lnTo>
                      <a:pt x="1128" y="584"/>
                    </a:lnTo>
                    <a:lnTo>
                      <a:pt x="1128" y="584"/>
                    </a:lnTo>
                    <a:lnTo>
                      <a:pt x="1128" y="584"/>
                    </a:lnTo>
                    <a:lnTo>
                      <a:pt x="1130" y="580"/>
                    </a:lnTo>
                    <a:lnTo>
                      <a:pt x="1131" y="577"/>
                    </a:lnTo>
                    <a:lnTo>
                      <a:pt x="1135" y="575"/>
                    </a:lnTo>
                    <a:lnTo>
                      <a:pt x="1135" y="572"/>
                    </a:lnTo>
                    <a:lnTo>
                      <a:pt x="1137" y="570"/>
                    </a:lnTo>
                    <a:lnTo>
                      <a:pt x="1140" y="568"/>
                    </a:lnTo>
                    <a:lnTo>
                      <a:pt x="1140" y="565"/>
                    </a:lnTo>
                    <a:lnTo>
                      <a:pt x="1140" y="565"/>
                    </a:lnTo>
                    <a:lnTo>
                      <a:pt x="1142" y="565"/>
                    </a:lnTo>
                    <a:lnTo>
                      <a:pt x="1144" y="561"/>
                    </a:lnTo>
                    <a:lnTo>
                      <a:pt x="1144" y="560"/>
                    </a:lnTo>
                    <a:lnTo>
                      <a:pt x="1145" y="560"/>
                    </a:lnTo>
                    <a:lnTo>
                      <a:pt x="1147" y="565"/>
                    </a:lnTo>
                    <a:lnTo>
                      <a:pt x="1151" y="565"/>
                    </a:lnTo>
                    <a:lnTo>
                      <a:pt x="1152" y="568"/>
                    </a:lnTo>
                    <a:lnTo>
                      <a:pt x="1152" y="570"/>
                    </a:lnTo>
                    <a:lnTo>
                      <a:pt x="1156" y="573"/>
                    </a:lnTo>
                    <a:lnTo>
                      <a:pt x="1158" y="579"/>
                    </a:lnTo>
                    <a:lnTo>
                      <a:pt x="1158" y="580"/>
                    </a:lnTo>
                    <a:lnTo>
                      <a:pt x="1156" y="582"/>
                    </a:lnTo>
                    <a:lnTo>
                      <a:pt x="1152" y="584"/>
                    </a:lnTo>
                    <a:lnTo>
                      <a:pt x="1151" y="584"/>
                    </a:lnTo>
                    <a:lnTo>
                      <a:pt x="1147" y="584"/>
                    </a:lnTo>
                    <a:lnTo>
                      <a:pt x="1145" y="582"/>
                    </a:lnTo>
                    <a:lnTo>
                      <a:pt x="1144" y="582"/>
                    </a:lnTo>
                    <a:lnTo>
                      <a:pt x="1142" y="584"/>
                    </a:lnTo>
                    <a:lnTo>
                      <a:pt x="1140" y="584"/>
                    </a:lnTo>
                    <a:lnTo>
                      <a:pt x="1138" y="587"/>
                    </a:lnTo>
                    <a:lnTo>
                      <a:pt x="1137" y="587"/>
                    </a:lnTo>
                    <a:lnTo>
                      <a:pt x="1133" y="587"/>
                    </a:lnTo>
                    <a:lnTo>
                      <a:pt x="1131" y="589"/>
                    </a:lnTo>
                    <a:lnTo>
                      <a:pt x="1137" y="589"/>
                    </a:lnTo>
                    <a:lnTo>
                      <a:pt x="1138" y="589"/>
                    </a:lnTo>
                    <a:lnTo>
                      <a:pt x="1138" y="591"/>
                    </a:lnTo>
                    <a:lnTo>
                      <a:pt x="1137" y="596"/>
                    </a:lnTo>
                    <a:lnTo>
                      <a:pt x="1133" y="596"/>
                    </a:lnTo>
                    <a:lnTo>
                      <a:pt x="1130" y="598"/>
                    </a:lnTo>
                    <a:lnTo>
                      <a:pt x="1135" y="598"/>
                    </a:lnTo>
                    <a:lnTo>
                      <a:pt x="1137" y="596"/>
                    </a:lnTo>
                    <a:lnTo>
                      <a:pt x="1142" y="596"/>
                    </a:lnTo>
                    <a:lnTo>
                      <a:pt x="1144" y="596"/>
                    </a:lnTo>
                    <a:lnTo>
                      <a:pt x="1147" y="593"/>
                    </a:lnTo>
                    <a:lnTo>
                      <a:pt x="1151" y="593"/>
                    </a:lnTo>
                    <a:lnTo>
                      <a:pt x="1151" y="596"/>
                    </a:lnTo>
                    <a:lnTo>
                      <a:pt x="1151" y="596"/>
                    </a:lnTo>
                    <a:lnTo>
                      <a:pt x="1151" y="598"/>
                    </a:lnTo>
                    <a:lnTo>
                      <a:pt x="1152" y="596"/>
                    </a:lnTo>
                    <a:lnTo>
                      <a:pt x="1152" y="593"/>
                    </a:lnTo>
                    <a:lnTo>
                      <a:pt x="1152" y="589"/>
                    </a:lnTo>
                    <a:lnTo>
                      <a:pt x="1156" y="587"/>
                    </a:lnTo>
                    <a:lnTo>
                      <a:pt x="1159" y="584"/>
                    </a:lnTo>
                    <a:lnTo>
                      <a:pt x="1161" y="587"/>
                    </a:lnTo>
                    <a:lnTo>
                      <a:pt x="1159" y="587"/>
                    </a:lnTo>
                    <a:lnTo>
                      <a:pt x="1161" y="591"/>
                    </a:lnTo>
                    <a:lnTo>
                      <a:pt x="1159" y="596"/>
                    </a:lnTo>
                    <a:lnTo>
                      <a:pt x="1156" y="598"/>
                    </a:lnTo>
                    <a:lnTo>
                      <a:pt x="1152" y="600"/>
                    </a:lnTo>
                    <a:lnTo>
                      <a:pt x="1151" y="601"/>
                    </a:lnTo>
                    <a:lnTo>
                      <a:pt x="1151" y="603"/>
                    </a:lnTo>
                    <a:lnTo>
                      <a:pt x="1147" y="603"/>
                    </a:lnTo>
                    <a:lnTo>
                      <a:pt x="1145" y="603"/>
                    </a:lnTo>
                    <a:lnTo>
                      <a:pt x="1144" y="603"/>
                    </a:lnTo>
                    <a:lnTo>
                      <a:pt x="1142" y="605"/>
                    </a:lnTo>
                    <a:lnTo>
                      <a:pt x="1142" y="606"/>
                    </a:lnTo>
                    <a:lnTo>
                      <a:pt x="1138" y="610"/>
                    </a:lnTo>
                    <a:lnTo>
                      <a:pt x="1138" y="612"/>
                    </a:lnTo>
                    <a:lnTo>
                      <a:pt x="1137" y="615"/>
                    </a:lnTo>
                    <a:lnTo>
                      <a:pt x="1138" y="612"/>
                    </a:lnTo>
                    <a:lnTo>
                      <a:pt x="1142" y="610"/>
                    </a:lnTo>
                    <a:lnTo>
                      <a:pt x="1145" y="605"/>
                    </a:lnTo>
                    <a:lnTo>
                      <a:pt x="1147" y="605"/>
                    </a:lnTo>
                    <a:lnTo>
                      <a:pt x="1147" y="605"/>
                    </a:lnTo>
                    <a:lnTo>
                      <a:pt x="1147" y="605"/>
                    </a:lnTo>
                    <a:lnTo>
                      <a:pt x="1151" y="606"/>
                    </a:lnTo>
                    <a:lnTo>
                      <a:pt x="1147" y="608"/>
                    </a:lnTo>
                    <a:lnTo>
                      <a:pt x="1145" y="612"/>
                    </a:lnTo>
                    <a:lnTo>
                      <a:pt x="1142" y="615"/>
                    </a:lnTo>
                    <a:lnTo>
                      <a:pt x="1138" y="619"/>
                    </a:lnTo>
                    <a:lnTo>
                      <a:pt x="1138" y="619"/>
                    </a:lnTo>
                    <a:lnTo>
                      <a:pt x="1145" y="619"/>
                    </a:lnTo>
                    <a:lnTo>
                      <a:pt x="1151" y="612"/>
                    </a:lnTo>
                    <a:lnTo>
                      <a:pt x="1151" y="605"/>
                    </a:lnTo>
                    <a:lnTo>
                      <a:pt x="1152" y="603"/>
                    </a:lnTo>
                    <a:lnTo>
                      <a:pt x="1156" y="601"/>
                    </a:lnTo>
                    <a:lnTo>
                      <a:pt x="1156" y="601"/>
                    </a:lnTo>
                    <a:lnTo>
                      <a:pt x="1161" y="598"/>
                    </a:lnTo>
                    <a:lnTo>
                      <a:pt x="1164" y="596"/>
                    </a:lnTo>
                    <a:lnTo>
                      <a:pt x="1168" y="596"/>
                    </a:lnTo>
                    <a:lnTo>
                      <a:pt x="1168" y="596"/>
                    </a:lnTo>
                    <a:lnTo>
                      <a:pt x="1166" y="598"/>
                    </a:lnTo>
                    <a:lnTo>
                      <a:pt x="1163" y="601"/>
                    </a:lnTo>
                    <a:lnTo>
                      <a:pt x="1159" y="601"/>
                    </a:lnTo>
                    <a:lnTo>
                      <a:pt x="1158" y="605"/>
                    </a:lnTo>
                    <a:lnTo>
                      <a:pt x="1158" y="606"/>
                    </a:lnTo>
                    <a:lnTo>
                      <a:pt x="1158" y="608"/>
                    </a:lnTo>
                    <a:lnTo>
                      <a:pt x="1159" y="605"/>
                    </a:lnTo>
                    <a:lnTo>
                      <a:pt x="1164" y="605"/>
                    </a:lnTo>
                    <a:lnTo>
                      <a:pt x="1166" y="601"/>
                    </a:lnTo>
                    <a:lnTo>
                      <a:pt x="1170" y="601"/>
                    </a:lnTo>
                    <a:lnTo>
                      <a:pt x="1170" y="600"/>
                    </a:lnTo>
                    <a:lnTo>
                      <a:pt x="1173" y="598"/>
                    </a:lnTo>
                    <a:lnTo>
                      <a:pt x="1175" y="598"/>
                    </a:lnTo>
                    <a:lnTo>
                      <a:pt x="1178" y="601"/>
                    </a:lnTo>
                    <a:lnTo>
                      <a:pt x="1182" y="606"/>
                    </a:lnTo>
                    <a:lnTo>
                      <a:pt x="1182" y="608"/>
                    </a:lnTo>
                    <a:lnTo>
                      <a:pt x="1185" y="610"/>
                    </a:lnTo>
                    <a:lnTo>
                      <a:pt x="1185" y="612"/>
                    </a:lnTo>
                    <a:lnTo>
                      <a:pt x="1185" y="615"/>
                    </a:lnTo>
                    <a:lnTo>
                      <a:pt x="1182" y="619"/>
                    </a:lnTo>
                    <a:lnTo>
                      <a:pt x="1182" y="619"/>
                    </a:lnTo>
                    <a:lnTo>
                      <a:pt x="1182" y="615"/>
                    </a:lnTo>
                    <a:lnTo>
                      <a:pt x="1178" y="615"/>
                    </a:lnTo>
                    <a:lnTo>
                      <a:pt x="1178" y="615"/>
                    </a:lnTo>
                    <a:lnTo>
                      <a:pt x="1178" y="619"/>
                    </a:lnTo>
                    <a:lnTo>
                      <a:pt x="1175" y="619"/>
                    </a:lnTo>
                    <a:lnTo>
                      <a:pt x="1170" y="620"/>
                    </a:lnTo>
                    <a:lnTo>
                      <a:pt x="1166" y="620"/>
                    </a:lnTo>
                    <a:lnTo>
                      <a:pt x="1163" y="620"/>
                    </a:lnTo>
                    <a:lnTo>
                      <a:pt x="1158" y="624"/>
                    </a:lnTo>
                    <a:lnTo>
                      <a:pt x="1156" y="624"/>
                    </a:lnTo>
                    <a:lnTo>
                      <a:pt x="1151" y="627"/>
                    </a:lnTo>
                    <a:lnTo>
                      <a:pt x="1156" y="627"/>
                    </a:lnTo>
                    <a:lnTo>
                      <a:pt x="1156" y="627"/>
                    </a:lnTo>
                    <a:lnTo>
                      <a:pt x="1156" y="629"/>
                    </a:lnTo>
                    <a:lnTo>
                      <a:pt x="1151" y="631"/>
                    </a:lnTo>
                    <a:lnTo>
                      <a:pt x="1151" y="633"/>
                    </a:lnTo>
                    <a:lnTo>
                      <a:pt x="1156" y="631"/>
                    </a:lnTo>
                    <a:lnTo>
                      <a:pt x="1158" y="627"/>
                    </a:lnTo>
                    <a:lnTo>
                      <a:pt x="1163" y="624"/>
                    </a:lnTo>
                    <a:lnTo>
                      <a:pt x="1168" y="624"/>
                    </a:lnTo>
                    <a:lnTo>
                      <a:pt x="1170" y="624"/>
                    </a:lnTo>
                    <a:lnTo>
                      <a:pt x="1173" y="624"/>
                    </a:lnTo>
                    <a:lnTo>
                      <a:pt x="1175" y="624"/>
                    </a:lnTo>
                    <a:lnTo>
                      <a:pt x="1175" y="624"/>
                    </a:lnTo>
                    <a:lnTo>
                      <a:pt x="1175" y="627"/>
                    </a:lnTo>
                    <a:lnTo>
                      <a:pt x="1170" y="629"/>
                    </a:lnTo>
                    <a:lnTo>
                      <a:pt x="1170" y="631"/>
                    </a:lnTo>
                    <a:lnTo>
                      <a:pt x="1166" y="631"/>
                    </a:lnTo>
                    <a:lnTo>
                      <a:pt x="1164" y="633"/>
                    </a:lnTo>
                    <a:lnTo>
                      <a:pt x="1163" y="634"/>
                    </a:lnTo>
                    <a:lnTo>
                      <a:pt x="1159" y="638"/>
                    </a:lnTo>
                    <a:lnTo>
                      <a:pt x="1156" y="634"/>
                    </a:lnTo>
                    <a:lnTo>
                      <a:pt x="1156" y="634"/>
                    </a:lnTo>
                    <a:lnTo>
                      <a:pt x="1152" y="640"/>
                    </a:lnTo>
                    <a:lnTo>
                      <a:pt x="1156" y="640"/>
                    </a:lnTo>
                    <a:lnTo>
                      <a:pt x="1156" y="638"/>
                    </a:lnTo>
                    <a:lnTo>
                      <a:pt x="1159" y="638"/>
                    </a:lnTo>
                    <a:lnTo>
                      <a:pt x="1161" y="640"/>
                    </a:lnTo>
                    <a:lnTo>
                      <a:pt x="1164" y="634"/>
                    </a:lnTo>
                    <a:lnTo>
                      <a:pt x="1166" y="633"/>
                    </a:lnTo>
                    <a:lnTo>
                      <a:pt x="1170" y="633"/>
                    </a:lnTo>
                    <a:lnTo>
                      <a:pt x="1170" y="633"/>
                    </a:lnTo>
                    <a:lnTo>
                      <a:pt x="1175" y="634"/>
                    </a:lnTo>
                    <a:lnTo>
                      <a:pt x="1178" y="631"/>
                    </a:lnTo>
                    <a:lnTo>
                      <a:pt x="1182" y="629"/>
                    </a:lnTo>
                    <a:lnTo>
                      <a:pt x="1182" y="629"/>
                    </a:lnTo>
                    <a:lnTo>
                      <a:pt x="1182" y="626"/>
                    </a:lnTo>
                    <a:lnTo>
                      <a:pt x="1182" y="626"/>
                    </a:lnTo>
                    <a:lnTo>
                      <a:pt x="1182" y="624"/>
                    </a:lnTo>
                    <a:lnTo>
                      <a:pt x="1182" y="620"/>
                    </a:lnTo>
                    <a:lnTo>
                      <a:pt x="1184" y="620"/>
                    </a:lnTo>
                    <a:lnTo>
                      <a:pt x="1185" y="620"/>
                    </a:lnTo>
                    <a:lnTo>
                      <a:pt x="1185" y="620"/>
                    </a:lnTo>
                    <a:lnTo>
                      <a:pt x="1187" y="624"/>
                    </a:lnTo>
                    <a:lnTo>
                      <a:pt x="1191" y="631"/>
                    </a:lnTo>
                    <a:lnTo>
                      <a:pt x="1191" y="634"/>
                    </a:lnTo>
                    <a:lnTo>
                      <a:pt x="1194" y="638"/>
                    </a:lnTo>
                    <a:lnTo>
                      <a:pt x="1192" y="641"/>
                    </a:lnTo>
                    <a:lnTo>
                      <a:pt x="1191" y="643"/>
                    </a:lnTo>
                    <a:lnTo>
                      <a:pt x="1187" y="643"/>
                    </a:lnTo>
                    <a:lnTo>
                      <a:pt x="1185" y="641"/>
                    </a:lnTo>
                    <a:lnTo>
                      <a:pt x="1182" y="641"/>
                    </a:lnTo>
                    <a:lnTo>
                      <a:pt x="1178" y="643"/>
                    </a:lnTo>
                    <a:lnTo>
                      <a:pt x="1175" y="643"/>
                    </a:lnTo>
                    <a:lnTo>
                      <a:pt x="1173" y="643"/>
                    </a:lnTo>
                    <a:lnTo>
                      <a:pt x="1173" y="643"/>
                    </a:lnTo>
                    <a:lnTo>
                      <a:pt x="1170" y="643"/>
                    </a:lnTo>
                    <a:lnTo>
                      <a:pt x="1168" y="646"/>
                    </a:lnTo>
                    <a:lnTo>
                      <a:pt x="1163" y="646"/>
                    </a:lnTo>
                    <a:lnTo>
                      <a:pt x="1164" y="646"/>
                    </a:lnTo>
                    <a:lnTo>
                      <a:pt x="1170" y="646"/>
                    </a:lnTo>
                    <a:lnTo>
                      <a:pt x="1175" y="646"/>
                    </a:lnTo>
                    <a:lnTo>
                      <a:pt x="1178" y="650"/>
                    </a:lnTo>
                    <a:lnTo>
                      <a:pt x="1182" y="652"/>
                    </a:lnTo>
                    <a:lnTo>
                      <a:pt x="1182" y="650"/>
                    </a:lnTo>
                    <a:lnTo>
                      <a:pt x="1184" y="650"/>
                    </a:lnTo>
                    <a:lnTo>
                      <a:pt x="1185" y="652"/>
                    </a:lnTo>
                    <a:lnTo>
                      <a:pt x="1189" y="653"/>
                    </a:lnTo>
                    <a:lnTo>
                      <a:pt x="1192" y="655"/>
                    </a:lnTo>
                    <a:lnTo>
                      <a:pt x="1192" y="657"/>
                    </a:lnTo>
                    <a:lnTo>
                      <a:pt x="1194" y="660"/>
                    </a:lnTo>
                    <a:lnTo>
                      <a:pt x="1194" y="664"/>
                    </a:lnTo>
                    <a:lnTo>
                      <a:pt x="1192" y="666"/>
                    </a:lnTo>
                    <a:lnTo>
                      <a:pt x="1191" y="666"/>
                    </a:lnTo>
                    <a:lnTo>
                      <a:pt x="1189" y="662"/>
                    </a:lnTo>
                    <a:lnTo>
                      <a:pt x="1187" y="662"/>
                    </a:lnTo>
                    <a:lnTo>
                      <a:pt x="1185" y="664"/>
                    </a:lnTo>
                    <a:lnTo>
                      <a:pt x="1184" y="664"/>
                    </a:lnTo>
                    <a:lnTo>
                      <a:pt x="1184" y="662"/>
                    </a:lnTo>
                    <a:lnTo>
                      <a:pt x="1182" y="662"/>
                    </a:lnTo>
                    <a:lnTo>
                      <a:pt x="1178" y="662"/>
                    </a:lnTo>
                    <a:lnTo>
                      <a:pt x="1175" y="657"/>
                    </a:lnTo>
                    <a:lnTo>
                      <a:pt x="1175" y="657"/>
                    </a:lnTo>
                    <a:lnTo>
                      <a:pt x="1173" y="657"/>
                    </a:lnTo>
                    <a:lnTo>
                      <a:pt x="1170" y="657"/>
                    </a:lnTo>
                    <a:lnTo>
                      <a:pt x="1166" y="655"/>
                    </a:lnTo>
                    <a:lnTo>
                      <a:pt x="1168" y="657"/>
                    </a:lnTo>
                    <a:lnTo>
                      <a:pt x="1170" y="659"/>
                    </a:lnTo>
                    <a:lnTo>
                      <a:pt x="1175" y="659"/>
                    </a:lnTo>
                    <a:lnTo>
                      <a:pt x="1173" y="660"/>
                    </a:lnTo>
                    <a:lnTo>
                      <a:pt x="1168" y="660"/>
                    </a:lnTo>
                    <a:lnTo>
                      <a:pt x="1166" y="662"/>
                    </a:lnTo>
                    <a:lnTo>
                      <a:pt x="1163" y="662"/>
                    </a:lnTo>
                    <a:lnTo>
                      <a:pt x="1159" y="664"/>
                    </a:lnTo>
                    <a:lnTo>
                      <a:pt x="1161" y="666"/>
                    </a:lnTo>
                    <a:lnTo>
                      <a:pt x="1163" y="666"/>
                    </a:lnTo>
                    <a:lnTo>
                      <a:pt x="1163" y="664"/>
                    </a:lnTo>
                    <a:lnTo>
                      <a:pt x="1168" y="664"/>
                    </a:lnTo>
                    <a:lnTo>
                      <a:pt x="1170" y="662"/>
                    </a:lnTo>
                    <a:lnTo>
                      <a:pt x="1173" y="662"/>
                    </a:lnTo>
                    <a:lnTo>
                      <a:pt x="1175" y="666"/>
                    </a:lnTo>
                    <a:lnTo>
                      <a:pt x="1175" y="666"/>
                    </a:lnTo>
                    <a:lnTo>
                      <a:pt x="1175" y="666"/>
                    </a:lnTo>
                    <a:lnTo>
                      <a:pt x="1178" y="669"/>
                    </a:lnTo>
                    <a:lnTo>
                      <a:pt x="1175" y="669"/>
                    </a:lnTo>
                    <a:lnTo>
                      <a:pt x="1173" y="669"/>
                    </a:lnTo>
                    <a:lnTo>
                      <a:pt x="1170" y="671"/>
                    </a:lnTo>
                    <a:lnTo>
                      <a:pt x="1170" y="669"/>
                    </a:lnTo>
                    <a:lnTo>
                      <a:pt x="1170" y="666"/>
                    </a:lnTo>
                    <a:lnTo>
                      <a:pt x="1168" y="666"/>
                    </a:lnTo>
                    <a:lnTo>
                      <a:pt x="1166" y="669"/>
                    </a:lnTo>
                    <a:lnTo>
                      <a:pt x="1170" y="671"/>
                    </a:lnTo>
                    <a:lnTo>
                      <a:pt x="1170" y="671"/>
                    </a:lnTo>
                    <a:lnTo>
                      <a:pt x="1173" y="671"/>
                    </a:lnTo>
                    <a:lnTo>
                      <a:pt x="1173" y="674"/>
                    </a:lnTo>
                    <a:lnTo>
                      <a:pt x="1175" y="676"/>
                    </a:lnTo>
                    <a:lnTo>
                      <a:pt x="1170" y="676"/>
                    </a:lnTo>
                    <a:lnTo>
                      <a:pt x="1164" y="674"/>
                    </a:lnTo>
                    <a:lnTo>
                      <a:pt x="1161" y="674"/>
                    </a:lnTo>
                    <a:lnTo>
                      <a:pt x="1156" y="671"/>
                    </a:lnTo>
                    <a:lnTo>
                      <a:pt x="1152" y="671"/>
                    </a:lnTo>
                    <a:lnTo>
                      <a:pt x="1152" y="674"/>
                    </a:lnTo>
                    <a:lnTo>
                      <a:pt x="1156" y="674"/>
                    </a:lnTo>
                    <a:lnTo>
                      <a:pt x="1166" y="678"/>
                    </a:lnTo>
                    <a:lnTo>
                      <a:pt x="1166" y="680"/>
                    </a:lnTo>
                    <a:lnTo>
                      <a:pt x="1164" y="681"/>
                    </a:lnTo>
                    <a:lnTo>
                      <a:pt x="1159" y="678"/>
                    </a:lnTo>
                    <a:lnTo>
                      <a:pt x="1158" y="678"/>
                    </a:lnTo>
                    <a:lnTo>
                      <a:pt x="1156" y="681"/>
                    </a:lnTo>
                    <a:lnTo>
                      <a:pt x="1158" y="680"/>
                    </a:lnTo>
                    <a:lnTo>
                      <a:pt x="1159" y="681"/>
                    </a:lnTo>
                    <a:lnTo>
                      <a:pt x="1161" y="683"/>
                    </a:lnTo>
                    <a:lnTo>
                      <a:pt x="1163" y="683"/>
                    </a:lnTo>
                    <a:lnTo>
                      <a:pt x="1164" y="683"/>
                    </a:lnTo>
                    <a:lnTo>
                      <a:pt x="1164" y="685"/>
                    </a:lnTo>
                    <a:lnTo>
                      <a:pt x="1166" y="688"/>
                    </a:lnTo>
                    <a:lnTo>
                      <a:pt x="1166" y="686"/>
                    </a:lnTo>
                    <a:lnTo>
                      <a:pt x="1168" y="685"/>
                    </a:lnTo>
                    <a:lnTo>
                      <a:pt x="1170" y="685"/>
                    </a:lnTo>
                    <a:lnTo>
                      <a:pt x="1170" y="686"/>
                    </a:lnTo>
                    <a:lnTo>
                      <a:pt x="1170" y="688"/>
                    </a:lnTo>
                    <a:lnTo>
                      <a:pt x="1170" y="690"/>
                    </a:lnTo>
                    <a:lnTo>
                      <a:pt x="1170" y="690"/>
                    </a:lnTo>
                    <a:lnTo>
                      <a:pt x="1170" y="686"/>
                    </a:lnTo>
                    <a:lnTo>
                      <a:pt x="1173" y="686"/>
                    </a:lnTo>
                    <a:lnTo>
                      <a:pt x="1175" y="688"/>
                    </a:lnTo>
                    <a:lnTo>
                      <a:pt x="1178" y="688"/>
                    </a:lnTo>
                    <a:lnTo>
                      <a:pt x="1182" y="688"/>
                    </a:lnTo>
                    <a:lnTo>
                      <a:pt x="1182" y="692"/>
                    </a:lnTo>
                    <a:lnTo>
                      <a:pt x="1182" y="693"/>
                    </a:lnTo>
                    <a:lnTo>
                      <a:pt x="1178" y="692"/>
                    </a:lnTo>
                    <a:lnTo>
                      <a:pt x="1175" y="690"/>
                    </a:lnTo>
                    <a:lnTo>
                      <a:pt x="1170" y="692"/>
                    </a:lnTo>
                    <a:lnTo>
                      <a:pt x="1166" y="693"/>
                    </a:lnTo>
                    <a:lnTo>
                      <a:pt x="1166" y="697"/>
                    </a:lnTo>
                    <a:lnTo>
                      <a:pt x="1170" y="693"/>
                    </a:lnTo>
                    <a:lnTo>
                      <a:pt x="1173" y="693"/>
                    </a:lnTo>
                    <a:lnTo>
                      <a:pt x="1175" y="693"/>
                    </a:lnTo>
                    <a:lnTo>
                      <a:pt x="1173" y="693"/>
                    </a:lnTo>
                    <a:lnTo>
                      <a:pt x="1173" y="697"/>
                    </a:lnTo>
                    <a:lnTo>
                      <a:pt x="1175" y="697"/>
                    </a:lnTo>
                    <a:lnTo>
                      <a:pt x="1178" y="697"/>
                    </a:lnTo>
                    <a:lnTo>
                      <a:pt x="1178" y="697"/>
                    </a:lnTo>
                    <a:lnTo>
                      <a:pt x="1178" y="699"/>
                    </a:lnTo>
                    <a:lnTo>
                      <a:pt x="1182" y="699"/>
                    </a:lnTo>
                    <a:lnTo>
                      <a:pt x="1182" y="702"/>
                    </a:lnTo>
                    <a:lnTo>
                      <a:pt x="1182" y="706"/>
                    </a:lnTo>
                    <a:lnTo>
                      <a:pt x="1182" y="707"/>
                    </a:lnTo>
                    <a:lnTo>
                      <a:pt x="1182" y="709"/>
                    </a:lnTo>
                    <a:lnTo>
                      <a:pt x="1182" y="709"/>
                    </a:lnTo>
                    <a:lnTo>
                      <a:pt x="1182" y="706"/>
                    </a:lnTo>
                    <a:lnTo>
                      <a:pt x="1184" y="706"/>
                    </a:lnTo>
                    <a:lnTo>
                      <a:pt x="1187" y="706"/>
                    </a:lnTo>
                    <a:lnTo>
                      <a:pt x="1187" y="706"/>
                    </a:lnTo>
                    <a:lnTo>
                      <a:pt x="1185" y="707"/>
                    </a:lnTo>
                    <a:lnTo>
                      <a:pt x="1182" y="714"/>
                    </a:lnTo>
                    <a:lnTo>
                      <a:pt x="1182" y="716"/>
                    </a:lnTo>
                    <a:lnTo>
                      <a:pt x="1182" y="720"/>
                    </a:lnTo>
                    <a:lnTo>
                      <a:pt x="1182" y="718"/>
                    </a:lnTo>
                    <a:lnTo>
                      <a:pt x="1185" y="714"/>
                    </a:lnTo>
                    <a:lnTo>
                      <a:pt x="1185" y="713"/>
                    </a:lnTo>
                    <a:lnTo>
                      <a:pt x="1187" y="709"/>
                    </a:lnTo>
                    <a:lnTo>
                      <a:pt x="1191" y="707"/>
                    </a:lnTo>
                    <a:lnTo>
                      <a:pt x="1191" y="707"/>
                    </a:lnTo>
                    <a:lnTo>
                      <a:pt x="1191" y="706"/>
                    </a:lnTo>
                    <a:lnTo>
                      <a:pt x="1194" y="702"/>
                    </a:lnTo>
                    <a:lnTo>
                      <a:pt x="1194" y="706"/>
                    </a:lnTo>
                    <a:lnTo>
                      <a:pt x="1194" y="706"/>
                    </a:lnTo>
                    <a:lnTo>
                      <a:pt x="1191" y="711"/>
                    </a:lnTo>
                    <a:lnTo>
                      <a:pt x="1189" y="713"/>
                    </a:lnTo>
                    <a:lnTo>
                      <a:pt x="1189" y="716"/>
                    </a:lnTo>
                    <a:lnTo>
                      <a:pt x="1189" y="720"/>
                    </a:lnTo>
                    <a:lnTo>
                      <a:pt x="1191" y="720"/>
                    </a:lnTo>
                    <a:lnTo>
                      <a:pt x="1191" y="716"/>
                    </a:lnTo>
                    <a:lnTo>
                      <a:pt x="1191" y="713"/>
                    </a:lnTo>
                    <a:lnTo>
                      <a:pt x="1192" y="711"/>
                    </a:lnTo>
                    <a:lnTo>
                      <a:pt x="1194" y="709"/>
                    </a:lnTo>
                    <a:lnTo>
                      <a:pt x="1197" y="706"/>
                    </a:lnTo>
                    <a:lnTo>
                      <a:pt x="1201" y="706"/>
                    </a:lnTo>
                    <a:lnTo>
                      <a:pt x="1201" y="706"/>
                    </a:lnTo>
                    <a:lnTo>
                      <a:pt x="1201" y="709"/>
                    </a:lnTo>
                    <a:lnTo>
                      <a:pt x="1201" y="711"/>
                    </a:lnTo>
                    <a:lnTo>
                      <a:pt x="1197" y="711"/>
                    </a:lnTo>
                    <a:lnTo>
                      <a:pt x="1196" y="714"/>
                    </a:lnTo>
                    <a:lnTo>
                      <a:pt x="1196" y="716"/>
                    </a:lnTo>
                    <a:lnTo>
                      <a:pt x="1196" y="718"/>
                    </a:lnTo>
                    <a:lnTo>
                      <a:pt x="1197" y="716"/>
                    </a:lnTo>
                    <a:lnTo>
                      <a:pt x="1197" y="718"/>
                    </a:lnTo>
                    <a:lnTo>
                      <a:pt x="1201" y="716"/>
                    </a:lnTo>
                    <a:lnTo>
                      <a:pt x="1204" y="714"/>
                    </a:lnTo>
                    <a:lnTo>
                      <a:pt x="1204" y="716"/>
                    </a:lnTo>
                    <a:lnTo>
                      <a:pt x="1204" y="721"/>
                    </a:lnTo>
                    <a:lnTo>
                      <a:pt x="1204" y="721"/>
                    </a:lnTo>
                    <a:lnTo>
                      <a:pt x="1204" y="725"/>
                    </a:lnTo>
                    <a:lnTo>
                      <a:pt x="1204" y="725"/>
                    </a:lnTo>
                    <a:lnTo>
                      <a:pt x="1204" y="725"/>
                    </a:lnTo>
                    <a:lnTo>
                      <a:pt x="1206" y="728"/>
                    </a:lnTo>
                    <a:lnTo>
                      <a:pt x="1204" y="728"/>
                    </a:lnTo>
                    <a:lnTo>
                      <a:pt x="1201" y="728"/>
                    </a:lnTo>
                    <a:lnTo>
                      <a:pt x="1204" y="728"/>
                    </a:lnTo>
                    <a:lnTo>
                      <a:pt x="1206" y="730"/>
                    </a:lnTo>
                    <a:lnTo>
                      <a:pt x="1201" y="733"/>
                    </a:lnTo>
                    <a:lnTo>
                      <a:pt x="1197" y="733"/>
                    </a:lnTo>
                    <a:lnTo>
                      <a:pt x="1197" y="733"/>
                    </a:lnTo>
                    <a:lnTo>
                      <a:pt x="1201" y="733"/>
                    </a:lnTo>
                    <a:lnTo>
                      <a:pt x="1206" y="733"/>
                    </a:lnTo>
                    <a:lnTo>
                      <a:pt x="1210" y="733"/>
                    </a:lnTo>
                    <a:lnTo>
                      <a:pt x="1211" y="733"/>
                    </a:lnTo>
                    <a:lnTo>
                      <a:pt x="1211" y="733"/>
                    </a:lnTo>
                    <a:lnTo>
                      <a:pt x="1210" y="735"/>
                    </a:lnTo>
                    <a:lnTo>
                      <a:pt x="1210" y="739"/>
                    </a:lnTo>
                    <a:lnTo>
                      <a:pt x="1210" y="735"/>
                    </a:lnTo>
                    <a:lnTo>
                      <a:pt x="1213" y="735"/>
                    </a:lnTo>
                    <a:lnTo>
                      <a:pt x="1215" y="733"/>
                    </a:lnTo>
                    <a:lnTo>
                      <a:pt x="1218" y="730"/>
                    </a:lnTo>
                    <a:lnTo>
                      <a:pt x="1220" y="733"/>
                    </a:lnTo>
                    <a:lnTo>
                      <a:pt x="1220" y="733"/>
                    </a:lnTo>
                    <a:lnTo>
                      <a:pt x="1218" y="735"/>
                    </a:lnTo>
                    <a:lnTo>
                      <a:pt x="1217" y="735"/>
                    </a:lnTo>
                    <a:lnTo>
                      <a:pt x="1215" y="739"/>
                    </a:lnTo>
                    <a:lnTo>
                      <a:pt x="1213" y="742"/>
                    </a:lnTo>
                    <a:lnTo>
                      <a:pt x="1210" y="744"/>
                    </a:lnTo>
                    <a:lnTo>
                      <a:pt x="1210" y="746"/>
                    </a:lnTo>
                    <a:lnTo>
                      <a:pt x="1210" y="749"/>
                    </a:lnTo>
                    <a:lnTo>
                      <a:pt x="1210" y="749"/>
                    </a:lnTo>
                    <a:lnTo>
                      <a:pt x="1213" y="746"/>
                    </a:lnTo>
                    <a:lnTo>
                      <a:pt x="1213" y="744"/>
                    </a:lnTo>
                    <a:lnTo>
                      <a:pt x="1217" y="740"/>
                    </a:lnTo>
                    <a:lnTo>
                      <a:pt x="1220" y="739"/>
                    </a:lnTo>
                    <a:lnTo>
                      <a:pt x="1220" y="742"/>
                    </a:lnTo>
                    <a:lnTo>
                      <a:pt x="1217" y="746"/>
                    </a:lnTo>
                    <a:lnTo>
                      <a:pt x="1217" y="749"/>
                    </a:lnTo>
                    <a:lnTo>
                      <a:pt x="1215" y="753"/>
                    </a:lnTo>
                    <a:lnTo>
                      <a:pt x="1218" y="751"/>
                    </a:lnTo>
                    <a:lnTo>
                      <a:pt x="1220" y="746"/>
                    </a:lnTo>
                    <a:lnTo>
                      <a:pt x="1220" y="744"/>
                    </a:lnTo>
                    <a:lnTo>
                      <a:pt x="1220" y="742"/>
                    </a:lnTo>
                    <a:lnTo>
                      <a:pt x="1220" y="744"/>
                    </a:lnTo>
                    <a:lnTo>
                      <a:pt x="1224" y="749"/>
                    </a:lnTo>
                    <a:lnTo>
                      <a:pt x="1224" y="751"/>
                    </a:lnTo>
                    <a:lnTo>
                      <a:pt x="1224" y="751"/>
                    </a:lnTo>
                    <a:lnTo>
                      <a:pt x="1224" y="746"/>
                    </a:lnTo>
                    <a:lnTo>
                      <a:pt x="1227" y="744"/>
                    </a:lnTo>
                    <a:lnTo>
                      <a:pt x="1229" y="742"/>
                    </a:lnTo>
                    <a:lnTo>
                      <a:pt x="1232" y="742"/>
                    </a:lnTo>
                    <a:lnTo>
                      <a:pt x="1229" y="746"/>
                    </a:lnTo>
                    <a:lnTo>
                      <a:pt x="1232" y="746"/>
                    </a:lnTo>
                    <a:lnTo>
                      <a:pt x="1232" y="746"/>
                    </a:lnTo>
                    <a:lnTo>
                      <a:pt x="1234" y="747"/>
                    </a:lnTo>
                    <a:lnTo>
                      <a:pt x="1234" y="751"/>
                    </a:lnTo>
                    <a:lnTo>
                      <a:pt x="1236" y="751"/>
                    </a:lnTo>
                    <a:lnTo>
                      <a:pt x="1237" y="753"/>
                    </a:lnTo>
                    <a:lnTo>
                      <a:pt x="1237" y="753"/>
                    </a:lnTo>
                    <a:lnTo>
                      <a:pt x="1239" y="756"/>
                    </a:lnTo>
                    <a:lnTo>
                      <a:pt x="1241" y="758"/>
                    </a:lnTo>
                    <a:lnTo>
                      <a:pt x="1239" y="758"/>
                    </a:lnTo>
                    <a:lnTo>
                      <a:pt x="1237" y="760"/>
                    </a:lnTo>
                    <a:lnTo>
                      <a:pt x="1234" y="760"/>
                    </a:lnTo>
                    <a:lnTo>
                      <a:pt x="1234" y="758"/>
                    </a:lnTo>
                    <a:lnTo>
                      <a:pt x="1232" y="756"/>
                    </a:lnTo>
                    <a:lnTo>
                      <a:pt x="1232" y="756"/>
                    </a:lnTo>
                    <a:lnTo>
                      <a:pt x="1232" y="753"/>
                    </a:lnTo>
                    <a:lnTo>
                      <a:pt x="1229" y="756"/>
                    </a:lnTo>
                    <a:lnTo>
                      <a:pt x="1229" y="756"/>
                    </a:lnTo>
                    <a:lnTo>
                      <a:pt x="1229" y="756"/>
                    </a:lnTo>
                    <a:lnTo>
                      <a:pt x="1232" y="756"/>
                    </a:lnTo>
                    <a:lnTo>
                      <a:pt x="1232" y="758"/>
                    </a:lnTo>
                    <a:lnTo>
                      <a:pt x="1232" y="758"/>
                    </a:lnTo>
                    <a:lnTo>
                      <a:pt x="1232" y="760"/>
                    </a:lnTo>
                    <a:lnTo>
                      <a:pt x="1232" y="761"/>
                    </a:lnTo>
                    <a:lnTo>
                      <a:pt x="1232" y="761"/>
                    </a:lnTo>
                    <a:lnTo>
                      <a:pt x="1229" y="761"/>
                    </a:lnTo>
                    <a:lnTo>
                      <a:pt x="1229" y="763"/>
                    </a:lnTo>
                    <a:lnTo>
                      <a:pt x="1229" y="763"/>
                    </a:lnTo>
                    <a:lnTo>
                      <a:pt x="1232" y="763"/>
                    </a:lnTo>
                    <a:lnTo>
                      <a:pt x="1234" y="763"/>
                    </a:lnTo>
                    <a:lnTo>
                      <a:pt x="1234" y="765"/>
                    </a:lnTo>
                    <a:lnTo>
                      <a:pt x="1232" y="766"/>
                    </a:lnTo>
                    <a:lnTo>
                      <a:pt x="1232" y="766"/>
                    </a:lnTo>
                    <a:lnTo>
                      <a:pt x="1229" y="768"/>
                    </a:lnTo>
                    <a:lnTo>
                      <a:pt x="1224" y="766"/>
                    </a:lnTo>
                    <a:lnTo>
                      <a:pt x="1220" y="766"/>
                    </a:lnTo>
                    <a:lnTo>
                      <a:pt x="1224" y="763"/>
                    </a:lnTo>
                    <a:lnTo>
                      <a:pt x="1224" y="763"/>
                    </a:lnTo>
                    <a:lnTo>
                      <a:pt x="1220" y="761"/>
                    </a:lnTo>
                    <a:lnTo>
                      <a:pt x="1220" y="760"/>
                    </a:lnTo>
                    <a:lnTo>
                      <a:pt x="1218" y="760"/>
                    </a:lnTo>
                    <a:lnTo>
                      <a:pt x="1218" y="761"/>
                    </a:lnTo>
                    <a:lnTo>
                      <a:pt x="1220" y="763"/>
                    </a:lnTo>
                    <a:lnTo>
                      <a:pt x="1220" y="766"/>
                    </a:lnTo>
                    <a:lnTo>
                      <a:pt x="1220" y="768"/>
                    </a:lnTo>
                    <a:lnTo>
                      <a:pt x="1218" y="768"/>
                    </a:lnTo>
                    <a:lnTo>
                      <a:pt x="1215" y="766"/>
                    </a:lnTo>
                    <a:lnTo>
                      <a:pt x="1215" y="765"/>
                    </a:lnTo>
                    <a:lnTo>
                      <a:pt x="1215" y="768"/>
                    </a:lnTo>
                    <a:lnTo>
                      <a:pt x="1217" y="770"/>
                    </a:lnTo>
                    <a:lnTo>
                      <a:pt x="1220" y="770"/>
                    </a:lnTo>
                    <a:lnTo>
                      <a:pt x="1220" y="772"/>
                    </a:lnTo>
                    <a:lnTo>
                      <a:pt x="1224" y="772"/>
                    </a:lnTo>
                    <a:lnTo>
                      <a:pt x="1224" y="773"/>
                    </a:lnTo>
                    <a:lnTo>
                      <a:pt x="1224" y="775"/>
                    </a:lnTo>
                    <a:lnTo>
                      <a:pt x="1218" y="775"/>
                    </a:lnTo>
                    <a:lnTo>
                      <a:pt x="1217" y="773"/>
                    </a:lnTo>
                    <a:lnTo>
                      <a:pt x="1213" y="772"/>
                    </a:lnTo>
                    <a:lnTo>
                      <a:pt x="1211" y="770"/>
                    </a:lnTo>
                    <a:lnTo>
                      <a:pt x="1211" y="770"/>
                    </a:lnTo>
                    <a:lnTo>
                      <a:pt x="1211" y="772"/>
                    </a:lnTo>
                    <a:lnTo>
                      <a:pt x="1215" y="775"/>
                    </a:lnTo>
                    <a:lnTo>
                      <a:pt x="1217" y="775"/>
                    </a:lnTo>
                    <a:lnTo>
                      <a:pt x="1217" y="780"/>
                    </a:lnTo>
                    <a:lnTo>
                      <a:pt x="1215" y="784"/>
                    </a:lnTo>
                    <a:lnTo>
                      <a:pt x="1213" y="780"/>
                    </a:lnTo>
                    <a:lnTo>
                      <a:pt x="1213" y="780"/>
                    </a:lnTo>
                    <a:lnTo>
                      <a:pt x="1211" y="779"/>
                    </a:lnTo>
                    <a:lnTo>
                      <a:pt x="1210" y="775"/>
                    </a:lnTo>
                    <a:lnTo>
                      <a:pt x="1210" y="779"/>
                    </a:lnTo>
                    <a:lnTo>
                      <a:pt x="1210" y="780"/>
                    </a:lnTo>
                    <a:lnTo>
                      <a:pt x="1210" y="784"/>
                    </a:lnTo>
                    <a:lnTo>
                      <a:pt x="1210" y="786"/>
                    </a:lnTo>
                    <a:lnTo>
                      <a:pt x="1210" y="786"/>
                    </a:lnTo>
                    <a:lnTo>
                      <a:pt x="1210" y="786"/>
                    </a:lnTo>
                    <a:lnTo>
                      <a:pt x="1206" y="786"/>
                    </a:lnTo>
                    <a:lnTo>
                      <a:pt x="1206" y="784"/>
                    </a:lnTo>
                    <a:lnTo>
                      <a:pt x="1204" y="784"/>
                    </a:lnTo>
                    <a:lnTo>
                      <a:pt x="1204" y="784"/>
                    </a:lnTo>
                    <a:lnTo>
                      <a:pt x="1204" y="786"/>
                    </a:lnTo>
                    <a:lnTo>
                      <a:pt x="1201" y="784"/>
                    </a:lnTo>
                    <a:lnTo>
                      <a:pt x="1201" y="784"/>
                    </a:lnTo>
                    <a:lnTo>
                      <a:pt x="1201" y="780"/>
                    </a:lnTo>
                    <a:lnTo>
                      <a:pt x="1201" y="779"/>
                    </a:lnTo>
                    <a:lnTo>
                      <a:pt x="1201" y="775"/>
                    </a:lnTo>
                    <a:lnTo>
                      <a:pt x="1197" y="779"/>
                    </a:lnTo>
                    <a:lnTo>
                      <a:pt x="1197" y="784"/>
                    </a:lnTo>
                    <a:lnTo>
                      <a:pt x="1197" y="784"/>
                    </a:lnTo>
                    <a:lnTo>
                      <a:pt x="1196" y="784"/>
                    </a:lnTo>
                    <a:lnTo>
                      <a:pt x="1197" y="784"/>
                    </a:lnTo>
                    <a:lnTo>
                      <a:pt x="1197" y="786"/>
                    </a:lnTo>
                    <a:lnTo>
                      <a:pt x="1197" y="786"/>
                    </a:lnTo>
                    <a:lnTo>
                      <a:pt x="1197" y="787"/>
                    </a:lnTo>
                    <a:lnTo>
                      <a:pt x="1196" y="787"/>
                    </a:lnTo>
                    <a:lnTo>
                      <a:pt x="1194" y="787"/>
                    </a:lnTo>
                    <a:lnTo>
                      <a:pt x="1194" y="787"/>
                    </a:lnTo>
                    <a:lnTo>
                      <a:pt x="1196" y="789"/>
                    </a:lnTo>
                    <a:lnTo>
                      <a:pt x="1197" y="789"/>
                    </a:lnTo>
                    <a:lnTo>
                      <a:pt x="1197" y="791"/>
                    </a:lnTo>
                    <a:lnTo>
                      <a:pt x="1197" y="793"/>
                    </a:lnTo>
                    <a:lnTo>
                      <a:pt x="1196" y="794"/>
                    </a:lnTo>
                    <a:lnTo>
                      <a:pt x="1196" y="796"/>
                    </a:lnTo>
                    <a:lnTo>
                      <a:pt x="1197" y="798"/>
                    </a:lnTo>
                    <a:lnTo>
                      <a:pt x="1197" y="799"/>
                    </a:lnTo>
                    <a:lnTo>
                      <a:pt x="1196" y="799"/>
                    </a:lnTo>
                    <a:lnTo>
                      <a:pt x="1194" y="799"/>
                    </a:lnTo>
                    <a:lnTo>
                      <a:pt x="1194" y="799"/>
                    </a:lnTo>
                    <a:lnTo>
                      <a:pt x="1196" y="801"/>
                    </a:lnTo>
                    <a:lnTo>
                      <a:pt x="1197" y="803"/>
                    </a:lnTo>
                    <a:lnTo>
                      <a:pt x="1196" y="806"/>
                    </a:lnTo>
                    <a:lnTo>
                      <a:pt x="1192" y="808"/>
                    </a:lnTo>
                    <a:lnTo>
                      <a:pt x="1192" y="808"/>
                    </a:lnTo>
                    <a:lnTo>
                      <a:pt x="1191" y="808"/>
                    </a:lnTo>
                    <a:lnTo>
                      <a:pt x="1191" y="806"/>
                    </a:lnTo>
                    <a:lnTo>
                      <a:pt x="1189" y="806"/>
                    </a:lnTo>
                    <a:lnTo>
                      <a:pt x="1189" y="803"/>
                    </a:lnTo>
                    <a:lnTo>
                      <a:pt x="1187" y="803"/>
                    </a:lnTo>
                    <a:lnTo>
                      <a:pt x="1187" y="803"/>
                    </a:lnTo>
                    <a:lnTo>
                      <a:pt x="1189" y="801"/>
                    </a:lnTo>
                    <a:lnTo>
                      <a:pt x="1189" y="799"/>
                    </a:lnTo>
                    <a:lnTo>
                      <a:pt x="1187" y="799"/>
                    </a:lnTo>
                    <a:lnTo>
                      <a:pt x="1185" y="801"/>
                    </a:lnTo>
                    <a:lnTo>
                      <a:pt x="1184" y="803"/>
                    </a:lnTo>
                    <a:lnTo>
                      <a:pt x="1184" y="803"/>
                    </a:lnTo>
                    <a:lnTo>
                      <a:pt x="1182" y="801"/>
                    </a:lnTo>
                    <a:lnTo>
                      <a:pt x="1182" y="799"/>
                    </a:lnTo>
                    <a:lnTo>
                      <a:pt x="1182" y="798"/>
                    </a:lnTo>
                    <a:lnTo>
                      <a:pt x="1182" y="796"/>
                    </a:lnTo>
                    <a:lnTo>
                      <a:pt x="1182" y="794"/>
                    </a:lnTo>
                    <a:lnTo>
                      <a:pt x="1182" y="794"/>
                    </a:lnTo>
                    <a:lnTo>
                      <a:pt x="1184" y="793"/>
                    </a:lnTo>
                    <a:lnTo>
                      <a:pt x="1182" y="791"/>
                    </a:lnTo>
                    <a:lnTo>
                      <a:pt x="1182" y="794"/>
                    </a:lnTo>
                    <a:lnTo>
                      <a:pt x="1178" y="796"/>
                    </a:lnTo>
                    <a:lnTo>
                      <a:pt x="1178" y="799"/>
                    </a:lnTo>
                    <a:lnTo>
                      <a:pt x="1178" y="798"/>
                    </a:lnTo>
                    <a:lnTo>
                      <a:pt x="1178" y="796"/>
                    </a:lnTo>
                    <a:lnTo>
                      <a:pt x="1175" y="794"/>
                    </a:lnTo>
                    <a:lnTo>
                      <a:pt x="1175" y="793"/>
                    </a:lnTo>
                    <a:lnTo>
                      <a:pt x="1175" y="791"/>
                    </a:lnTo>
                    <a:lnTo>
                      <a:pt x="1178" y="789"/>
                    </a:lnTo>
                    <a:lnTo>
                      <a:pt x="1178" y="789"/>
                    </a:lnTo>
                    <a:lnTo>
                      <a:pt x="1182" y="787"/>
                    </a:lnTo>
                    <a:lnTo>
                      <a:pt x="1182" y="787"/>
                    </a:lnTo>
                    <a:lnTo>
                      <a:pt x="1178" y="787"/>
                    </a:lnTo>
                    <a:lnTo>
                      <a:pt x="1175" y="787"/>
                    </a:lnTo>
                    <a:lnTo>
                      <a:pt x="1175" y="787"/>
                    </a:lnTo>
                    <a:lnTo>
                      <a:pt x="1175" y="786"/>
                    </a:lnTo>
                    <a:lnTo>
                      <a:pt x="1175" y="784"/>
                    </a:lnTo>
                    <a:lnTo>
                      <a:pt x="1178" y="784"/>
                    </a:lnTo>
                    <a:lnTo>
                      <a:pt x="1178" y="780"/>
                    </a:lnTo>
                    <a:lnTo>
                      <a:pt x="1178" y="780"/>
                    </a:lnTo>
                    <a:lnTo>
                      <a:pt x="1175" y="784"/>
                    </a:lnTo>
                    <a:lnTo>
                      <a:pt x="1175" y="780"/>
                    </a:lnTo>
                    <a:lnTo>
                      <a:pt x="1175" y="780"/>
                    </a:lnTo>
                    <a:lnTo>
                      <a:pt x="1175" y="780"/>
                    </a:lnTo>
                    <a:lnTo>
                      <a:pt x="1178" y="779"/>
                    </a:lnTo>
                    <a:lnTo>
                      <a:pt x="1182" y="779"/>
                    </a:lnTo>
                    <a:lnTo>
                      <a:pt x="1178" y="775"/>
                    </a:lnTo>
                    <a:lnTo>
                      <a:pt x="1175" y="775"/>
                    </a:lnTo>
                    <a:lnTo>
                      <a:pt x="1175" y="779"/>
                    </a:lnTo>
                    <a:lnTo>
                      <a:pt x="1173" y="775"/>
                    </a:lnTo>
                    <a:lnTo>
                      <a:pt x="1173" y="775"/>
                    </a:lnTo>
                    <a:lnTo>
                      <a:pt x="1175" y="772"/>
                    </a:lnTo>
                    <a:lnTo>
                      <a:pt x="1178" y="772"/>
                    </a:lnTo>
                    <a:lnTo>
                      <a:pt x="1182" y="772"/>
                    </a:lnTo>
                    <a:lnTo>
                      <a:pt x="1184" y="768"/>
                    </a:lnTo>
                    <a:lnTo>
                      <a:pt x="1185" y="766"/>
                    </a:lnTo>
                    <a:lnTo>
                      <a:pt x="1187" y="765"/>
                    </a:lnTo>
                    <a:lnTo>
                      <a:pt x="1189" y="761"/>
                    </a:lnTo>
                    <a:lnTo>
                      <a:pt x="1191" y="761"/>
                    </a:lnTo>
                    <a:lnTo>
                      <a:pt x="1191" y="760"/>
                    </a:lnTo>
                    <a:lnTo>
                      <a:pt x="1189" y="760"/>
                    </a:lnTo>
                    <a:lnTo>
                      <a:pt x="1185" y="761"/>
                    </a:lnTo>
                    <a:lnTo>
                      <a:pt x="1184" y="763"/>
                    </a:lnTo>
                    <a:lnTo>
                      <a:pt x="1182" y="766"/>
                    </a:lnTo>
                    <a:lnTo>
                      <a:pt x="1178" y="768"/>
                    </a:lnTo>
                    <a:lnTo>
                      <a:pt x="1175" y="768"/>
                    </a:lnTo>
                    <a:lnTo>
                      <a:pt x="1173" y="772"/>
                    </a:lnTo>
                    <a:lnTo>
                      <a:pt x="1170" y="772"/>
                    </a:lnTo>
                    <a:lnTo>
                      <a:pt x="1168" y="770"/>
                    </a:lnTo>
                    <a:lnTo>
                      <a:pt x="1168" y="770"/>
                    </a:lnTo>
                    <a:lnTo>
                      <a:pt x="1170" y="765"/>
                    </a:lnTo>
                    <a:lnTo>
                      <a:pt x="1175" y="761"/>
                    </a:lnTo>
                    <a:lnTo>
                      <a:pt x="1175" y="761"/>
                    </a:lnTo>
                    <a:lnTo>
                      <a:pt x="1178" y="760"/>
                    </a:lnTo>
                    <a:lnTo>
                      <a:pt x="1178" y="756"/>
                    </a:lnTo>
                    <a:lnTo>
                      <a:pt x="1175" y="760"/>
                    </a:lnTo>
                    <a:lnTo>
                      <a:pt x="1168" y="765"/>
                    </a:lnTo>
                    <a:lnTo>
                      <a:pt x="1166" y="765"/>
                    </a:lnTo>
                    <a:lnTo>
                      <a:pt x="1164" y="765"/>
                    </a:lnTo>
                    <a:lnTo>
                      <a:pt x="1164" y="763"/>
                    </a:lnTo>
                    <a:lnTo>
                      <a:pt x="1164" y="761"/>
                    </a:lnTo>
                    <a:lnTo>
                      <a:pt x="1163" y="760"/>
                    </a:lnTo>
                    <a:lnTo>
                      <a:pt x="1161" y="761"/>
                    </a:lnTo>
                    <a:lnTo>
                      <a:pt x="1159" y="760"/>
                    </a:lnTo>
                    <a:lnTo>
                      <a:pt x="1161" y="758"/>
                    </a:lnTo>
                    <a:lnTo>
                      <a:pt x="1163" y="758"/>
                    </a:lnTo>
                    <a:lnTo>
                      <a:pt x="1163" y="756"/>
                    </a:lnTo>
                    <a:lnTo>
                      <a:pt x="1161" y="756"/>
                    </a:lnTo>
                    <a:lnTo>
                      <a:pt x="1159" y="756"/>
                    </a:lnTo>
                    <a:lnTo>
                      <a:pt x="1159" y="756"/>
                    </a:lnTo>
                    <a:lnTo>
                      <a:pt x="1159" y="753"/>
                    </a:lnTo>
                    <a:lnTo>
                      <a:pt x="1161" y="751"/>
                    </a:lnTo>
                    <a:lnTo>
                      <a:pt x="1161" y="749"/>
                    </a:lnTo>
                    <a:lnTo>
                      <a:pt x="1159" y="749"/>
                    </a:lnTo>
                    <a:lnTo>
                      <a:pt x="1158" y="747"/>
                    </a:lnTo>
                    <a:lnTo>
                      <a:pt x="1156" y="747"/>
                    </a:lnTo>
                    <a:lnTo>
                      <a:pt x="1156" y="749"/>
                    </a:lnTo>
                    <a:lnTo>
                      <a:pt x="1158" y="751"/>
                    </a:lnTo>
                    <a:lnTo>
                      <a:pt x="1156" y="753"/>
                    </a:lnTo>
                    <a:lnTo>
                      <a:pt x="1152" y="751"/>
                    </a:lnTo>
                    <a:lnTo>
                      <a:pt x="1151" y="749"/>
                    </a:lnTo>
                    <a:lnTo>
                      <a:pt x="1147" y="749"/>
                    </a:lnTo>
                    <a:lnTo>
                      <a:pt x="1151" y="751"/>
                    </a:lnTo>
                    <a:lnTo>
                      <a:pt x="1152" y="753"/>
                    </a:lnTo>
                    <a:lnTo>
                      <a:pt x="1156" y="756"/>
                    </a:lnTo>
                    <a:lnTo>
                      <a:pt x="1151" y="756"/>
                    </a:lnTo>
                    <a:lnTo>
                      <a:pt x="1151" y="756"/>
                    </a:lnTo>
                    <a:lnTo>
                      <a:pt x="1151" y="758"/>
                    </a:lnTo>
                    <a:lnTo>
                      <a:pt x="1151" y="758"/>
                    </a:lnTo>
                    <a:lnTo>
                      <a:pt x="1147" y="756"/>
                    </a:lnTo>
                    <a:lnTo>
                      <a:pt x="1147" y="753"/>
                    </a:lnTo>
                    <a:lnTo>
                      <a:pt x="1147" y="753"/>
                    </a:lnTo>
                    <a:lnTo>
                      <a:pt x="1145" y="753"/>
                    </a:lnTo>
                    <a:lnTo>
                      <a:pt x="1147" y="756"/>
                    </a:lnTo>
                    <a:lnTo>
                      <a:pt x="1147" y="756"/>
                    </a:lnTo>
                    <a:lnTo>
                      <a:pt x="1147" y="760"/>
                    </a:lnTo>
                    <a:lnTo>
                      <a:pt x="1147" y="760"/>
                    </a:lnTo>
                    <a:lnTo>
                      <a:pt x="1151" y="761"/>
                    </a:lnTo>
                    <a:lnTo>
                      <a:pt x="1151" y="765"/>
                    </a:lnTo>
                    <a:lnTo>
                      <a:pt x="1151" y="766"/>
                    </a:lnTo>
                    <a:lnTo>
                      <a:pt x="1151" y="768"/>
                    </a:lnTo>
                    <a:lnTo>
                      <a:pt x="1151" y="770"/>
                    </a:lnTo>
                    <a:lnTo>
                      <a:pt x="1151" y="770"/>
                    </a:lnTo>
                    <a:lnTo>
                      <a:pt x="1147" y="770"/>
                    </a:lnTo>
                    <a:lnTo>
                      <a:pt x="1145" y="768"/>
                    </a:lnTo>
                    <a:lnTo>
                      <a:pt x="1145" y="770"/>
                    </a:lnTo>
                    <a:lnTo>
                      <a:pt x="1144" y="770"/>
                    </a:lnTo>
                    <a:lnTo>
                      <a:pt x="1140" y="766"/>
                    </a:lnTo>
                    <a:lnTo>
                      <a:pt x="1140" y="765"/>
                    </a:lnTo>
                    <a:lnTo>
                      <a:pt x="1140" y="763"/>
                    </a:lnTo>
                    <a:lnTo>
                      <a:pt x="1140" y="760"/>
                    </a:lnTo>
                    <a:lnTo>
                      <a:pt x="1137" y="758"/>
                    </a:lnTo>
                    <a:lnTo>
                      <a:pt x="1135" y="758"/>
                    </a:lnTo>
                    <a:lnTo>
                      <a:pt x="1133" y="756"/>
                    </a:lnTo>
                    <a:lnTo>
                      <a:pt x="1133" y="756"/>
                    </a:lnTo>
                    <a:lnTo>
                      <a:pt x="1131" y="756"/>
                    </a:lnTo>
                    <a:lnTo>
                      <a:pt x="1128" y="756"/>
                    </a:lnTo>
                    <a:lnTo>
                      <a:pt x="1124" y="756"/>
                    </a:lnTo>
                    <a:lnTo>
                      <a:pt x="1124" y="758"/>
                    </a:lnTo>
                    <a:lnTo>
                      <a:pt x="1130" y="758"/>
                    </a:lnTo>
                    <a:lnTo>
                      <a:pt x="1131" y="760"/>
                    </a:lnTo>
                    <a:lnTo>
                      <a:pt x="1137" y="761"/>
                    </a:lnTo>
                    <a:lnTo>
                      <a:pt x="1137" y="765"/>
                    </a:lnTo>
                    <a:lnTo>
                      <a:pt x="1133" y="766"/>
                    </a:lnTo>
                    <a:lnTo>
                      <a:pt x="1133" y="768"/>
                    </a:lnTo>
                    <a:lnTo>
                      <a:pt x="1137" y="768"/>
                    </a:lnTo>
                    <a:lnTo>
                      <a:pt x="1137" y="770"/>
                    </a:lnTo>
                    <a:lnTo>
                      <a:pt x="1137" y="772"/>
                    </a:lnTo>
                    <a:lnTo>
                      <a:pt x="1137" y="772"/>
                    </a:lnTo>
                    <a:lnTo>
                      <a:pt x="1140" y="772"/>
                    </a:lnTo>
                    <a:lnTo>
                      <a:pt x="1140" y="773"/>
                    </a:lnTo>
                    <a:lnTo>
                      <a:pt x="1138" y="775"/>
                    </a:lnTo>
                    <a:lnTo>
                      <a:pt x="1133" y="780"/>
                    </a:lnTo>
                    <a:lnTo>
                      <a:pt x="1131" y="784"/>
                    </a:lnTo>
                    <a:lnTo>
                      <a:pt x="1137" y="780"/>
                    </a:lnTo>
                    <a:lnTo>
                      <a:pt x="1138" y="780"/>
                    </a:lnTo>
                    <a:lnTo>
                      <a:pt x="1140" y="779"/>
                    </a:lnTo>
                    <a:lnTo>
                      <a:pt x="1145" y="779"/>
                    </a:lnTo>
                    <a:lnTo>
                      <a:pt x="1147" y="780"/>
                    </a:lnTo>
                    <a:lnTo>
                      <a:pt x="1147" y="780"/>
                    </a:lnTo>
                    <a:lnTo>
                      <a:pt x="1144" y="784"/>
                    </a:lnTo>
                    <a:lnTo>
                      <a:pt x="1142" y="784"/>
                    </a:lnTo>
                    <a:lnTo>
                      <a:pt x="1144" y="784"/>
                    </a:lnTo>
                    <a:lnTo>
                      <a:pt x="1145" y="786"/>
                    </a:lnTo>
                    <a:lnTo>
                      <a:pt x="1147" y="787"/>
                    </a:lnTo>
                    <a:lnTo>
                      <a:pt x="1147" y="787"/>
                    </a:lnTo>
                    <a:lnTo>
                      <a:pt x="1144" y="789"/>
                    </a:lnTo>
                    <a:lnTo>
                      <a:pt x="1142" y="789"/>
                    </a:lnTo>
                    <a:lnTo>
                      <a:pt x="1144" y="791"/>
                    </a:lnTo>
                    <a:lnTo>
                      <a:pt x="1144" y="793"/>
                    </a:lnTo>
                    <a:lnTo>
                      <a:pt x="1144" y="793"/>
                    </a:lnTo>
                    <a:lnTo>
                      <a:pt x="1144" y="794"/>
                    </a:lnTo>
                    <a:lnTo>
                      <a:pt x="1145" y="794"/>
                    </a:lnTo>
                    <a:lnTo>
                      <a:pt x="1145" y="798"/>
                    </a:lnTo>
                    <a:lnTo>
                      <a:pt x="1147" y="798"/>
                    </a:lnTo>
                    <a:lnTo>
                      <a:pt x="1147" y="799"/>
                    </a:lnTo>
                    <a:lnTo>
                      <a:pt x="1147" y="803"/>
                    </a:lnTo>
                    <a:lnTo>
                      <a:pt x="1147" y="803"/>
                    </a:lnTo>
                    <a:lnTo>
                      <a:pt x="1147" y="803"/>
                    </a:lnTo>
                    <a:lnTo>
                      <a:pt x="1147" y="799"/>
                    </a:lnTo>
                    <a:lnTo>
                      <a:pt x="1151" y="798"/>
                    </a:lnTo>
                    <a:lnTo>
                      <a:pt x="1152" y="799"/>
                    </a:lnTo>
                    <a:lnTo>
                      <a:pt x="1152" y="803"/>
                    </a:lnTo>
                    <a:lnTo>
                      <a:pt x="1156" y="806"/>
                    </a:lnTo>
                    <a:lnTo>
                      <a:pt x="1152" y="806"/>
                    </a:lnTo>
                    <a:lnTo>
                      <a:pt x="1151" y="808"/>
                    </a:lnTo>
                    <a:lnTo>
                      <a:pt x="1151" y="808"/>
                    </a:lnTo>
                    <a:lnTo>
                      <a:pt x="1156" y="808"/>
                    </a:lnTo>
                    <a:lnTo>
                      <a:pt x="1156" y="808"/>
                    </a:lnTo>
                    <a:lnTo>
                      <a:pt x="1156" y="808"/>
                    </a:lnTo>
                    <a:lnTo>
                      <a:pt x="1158" y="808"/>
                    </a:lnTo>
                    <a:lnTo>
                      <a:pt x="1158" y="806"/>
                    </a:lnTo>
                    <a:lnTo>
                      <a:pt x="1159" y="806"/>
                    </a:lnTo>
                    <a:lnTo>
                      <a:pt x="1161" y="808"/>
                    </a:lnTo>
                    <a:lnTo>
                      <a:pt x="1161" y="812"/>
                    </a:lnTo>
                    <a:lnTo>
                      <a:pt x="1159" y="815"/>
                    </a:lnTo>
                    <a:lnTo>
                      <a:pt x="1158" y="815"/>
                    </a:lnTo>
                    <a:lnTo>
                      <a:pt x="1158" y="817"/>
                    </a:lnTo>
                    <a:lnTo>
                      <a:pt x="1159" y="817"/>
                    </a:lnTo>
                    <a:lnTo>
                      <a:pt x="1163" y="817"/>
                    </a:lnTo>
                    <a:lnTo>
                      <a:pt x="1166" y="817"/>
                    </a:lnTo>
                    <a:lnTo>
                      <a:pt x="1166" y="817"/>
                    </a:lnTo>
                    <a:lnTo>
                      <a:pt x="1164" y="820"/>
                    </a:lnTo>
                    <a:lnTo>
                      <a:pt x="1163" y="820"/>
                    </a:lnTo>
                    <a:lnTo>
                      <a:pt x="1159" y="822"/>
                    </a:lnTo>
                    <a:lnTo>
                      <a:pt x="1161" y="824"/>
                    </a:lnTo>
                    <a:lnTo>
                      <a:pt x="1164" y="827"/>
                    </a:lnTo>
                    <a:lnTo>
                      <a:pt x="1163" y="831"/>
                    </a:lnTo>
                    <a:lnTo>
                      <a:pt x="1164" y="831"/>
                    </a:lnTo>
                    <a:lnTo>
                      <a:pt x="1164" y="834"/>
                    </a:lnTo>
                    <a:lnTo>
                      <a:pt x="1170" y="839"/>
                    </a:lnTo>
                    <a:lnTo>
                      <a:pt x="1170" y="843"/>
                    </a:lnTo>
                    <a:lnTo>
                      <a:pt x="1168" y="843"/>
                    </a:lnTo>
                    <a:lnTo>
                      <a:pt x="1168" y="846"/>
                    </a:lnTo>
                    <a:lnTo>
                      <a:pt x="1166" y="852"/>
                    </a:lnTo>
                    <a:lnTo>
                      <a:pt x="1166" y="855"/>
                    </a:lnTo>
                    <a:lnTo>
                      <a:pt x="1166" y="855"/>
                    </a:lnTo>
                    <a:lnTo>
                      <a:pt x="1161" y="850"/>
                    </a:lnTo>
                    <a:lnTo>
                      <a:pt x="1159" y="846"/>
                    </a:lnTo>
                    <a:lnTo>
                      <a:pt x="1161" y="843"/>
                    </a:lnTo>
                    <a:lnTo>
                      <a:pt x="1159" y="839"/>
                    </a:lnTo>
                    <a:lnTo>
                      <a:pt x="1159" y="843"/>
                    </a:lnTo>
                    <a:lnTo>
                      <a:pt x="1158" y="848"/>
                    </a:lnTo>
                    <a:lnTo>
                      <a:pt x="1161" y="853"/>
                    </a:lnTo>
                    <a:lnTo>
                      <a:pt x="1161" y="859"/>
                    </a:lnTo>
                    <a:lnTo>
                      <a:pt x="1159" y="862"/>
                    </a:lnTo>
                    <a:lnTo>
                      <a:pt x="1161" y="866"/>
                    </a:lnTo>
                    <a:lnTo>
                      <a:pt x="1159" y="866"/>
                    </a:lnTo>
                    <a:lnTo>
                      <a:pt x="1158" y="866"/>
                    </a:lnTo>
                    <a:lnTo>
                      <a:pt x="1156" y="862"/>
                    </a:lnTo>
                    <a:lnTo>
                      <a:pt x="1152" y="862"/>
                    </a:lnTo>
                    <a:lnTo>
                      <a:pt x="1156" y="871"/>
                    </a:lnTo>
                    <a:lnTo>
                      <a:pt x="1156" y="873"/>
                    </a:lnTo>
                    <a:lnTo>
                      <a:pt x="1156" y="874"/>
                    </a:lnTo>
                    <a:lnTo>
                      <a:pt x="1156" y="876"/>
                    </a:lnTo>
                    <a:lnTo>
                      <a:pt x="1152" y="876"/>
                    </a:lnTo>
                    <a:lnTo>
                      <a:pt x="1151" y="874"/>
                    </a:lnTo>
                    <a:lnTo>
                      <a:pt x="1151" y="867"/>
                    </a:lnTo>
                    <a:lnTo>
                      <a:pt x="1151" y="866"/>
                    </a:lnTo>
                    <a:lnTo>
                      <a:pt x="1151" y="862"/>
                    </a:lnTo>
                    <a:lnTo>
                      <a:pt x="1151" y="866"/>
                    </a:lnTo>
                    <a:lnTo>
                      <a:pt x="1147" y="866"/>
                    </a:lnTo>
                    <a:lnTo>
                      <a:pt x="1145" y="862"/>
                    </a:lnTo>
                    <a:lnTo>
                      <a:pt x="1145" y="859"/>
                    </a:lnTo>
                    <a:lnTo>
                      <a:pt x="1144" y="860"/>
                    </a:lnTo>
                    <a:lnTo>
                      <a:pt x="1144" y="862"/>
                    </a:lnTo>
                    <a:lnTo>
                      <a:pt x="1144" y="862"/>
                    </a:lnTo>
                    <a:lnTo>
                      <a:pt x="1144" y="860"/>
                    </a:lnTo>
                    <a:lnTo>
                      <a:pt x="1142" y="857"/>
                    </a:lnTo>
                    <a:lnTo>
                      <a:pt x="1140" y="855"/>
                    </a:lnTo>
                    <a:lnTo>
                      <a:pt x="1140" y="857"/>
                    </a:lnTo>
                    <a:lnTo>
                      <a:pt x="1140" y="859"/>
                    </a:lnTo>
                    <a:lnTo>
                      <a:pt x="1140" y="860"/>
                    </a:lnTo>
                    <a:lnTo>
                      <a:pt x="1138" y="860"/>
                    </a:lnTo>
                    <a:lnTo>
                      <a:pt x="1137" y="859"/>
                    </a:lnTo>
                    <a:lnTo>
                      <a:pt x="1135" y="857"/>
                    </a:lnTo>
                    <a:lnTo>
                      <a:pt x="1137" y="853"/>
                    </a:lnTo>
                    <a:lnTo>
                      <a:pt x="1133" y="848"/>
                    </a:lnTo>
                    <a:lnTo>
                      <a:pt x="1133" y="845"/>
                    </a:lnTo>
                    <a:lnTo>
                      <a:pt x="1133" y="848"/>
                    </a:lnTo>
                    <a:lnTo>
                      <a:pt x="1133" y="853"/>
                    </a:lnTo>
                    <a:lnTo>
                      <a:pt x="1135" y="857"/>
                    </a:lnTo>
                    <a:lnTo>
                      <a:pt x="1131" y="859"/>
                    </a:lnTo>
                    <a:lnTo>
                      <a:pt x="1130" y="853"/>
                    </a:lnTo>
                    <a:lnTo>
                      <a:pt x="1128" y="852"/>
                    </a:lnTo>
                    <a:lnTo>
                      <a:pt x="1128" y="850"/>
                    </a:lnTo>
                    <a:lnTo>
                      <a:pt x="1124" y="848"/>
                    </a:lnTo>
                    <a:lnTo>
                      <a:pt x="1124" y="843"/>
                    </a:lnTo>
                    <a:lnTo>
                      <a:pt x="1123" y="843"/>
                    </a:lnTo>
                    <a:lnTo>
                      <a:pt x="1123" y="839"/>
                    </a:lnTo>
                    <a:lnTo>
                      <a:pt x="1121" y="839"/>
                    </a:lnTo>
                    <a:lnTo>
                      <a:pt x="1119" y="839"/>
                    </a:lnTo>
                    <a:lnTo>
                      <a:pt x="1119" y="839"/>
                    </a:lnTo>
                    <a:lnTo>
                      <a:pt x="1121" y="845"/>
                    </a:lnTo>
                    <a:lnTo>
                      <a:pt x="1121" y="846"/>
                    </a:lnTo>
                    <a:lnTo>
                      <a:pt x="1119" y="845"/>
                    </a:lnTo>
                    <a:lnTo>
                      <a:pt x="1119" y="843"/>
                    </a:lnTo>
                    <a:lnTo>
                      <a:pt x="1118" y="843"/>
                    </a:lnTo>
                    <a:lnTo>
                      <a:pt x="1114" y="839"/>
                    </a:lnTo>
                    <a:lnTo>
                      <a:pt x="1112" y="834"/>
                    </a:lnTo>
                    <a:lnTo>
                      <a:pt x="1111" y="833"/>
                    </a:lnTo>
                    <a:lnTo>
                      <a:pt x="1107" y="833"/>
                    </a:lnTo>
                    <a:lnTo>
                      <a:pt x="1105" y="834"/>
                    </a:lnTo>
                    <a:lnTo>
                      <a:pt x="1105" y="833"/>
                    </a:lnTo>
                    <a:lnTo>
                      <a:pt x="1105" y="834"/>
                    </a:lnTo>
                    <a:lnTo>
                      <a:pt x="1105" y="839"/>
                    </a:lnTo>
                    <a:lnTo>
                      <a:pt x="1109" y="843"/>
                    </a:lnTo>
                    <a:lnTo>
                      <a:pt x="1109" y="845"/>
                    </a:lnTo>
                    <a:lnTo>
                      <a:pt x="1111" y="848"/>
                    </a:lnTo>
                    <a:lnTo>
                      <a:pt x="1111" y="852"/>
                    </a:lnTo>
                    <a:lnTo>
                      <a:pt x="1112" y="852"/>
                    </a:lnTo>
                    <a:lnTo>
                      <a:pt x="1116" y="852"/>
                    </a:lnTo>
                    <a:lnTo>
                      <a:pt x="1118" y="855"/>
                    </a:lnTo>
                    <a:lnTo>
                      <a:pt x="1118" y="857"/>
                    </a:lnTo>
                    <a:lnTo>
                      <a:pt x="1119" y="857"/>
                    </a:lnTo>
                    <a:lnTo>
                      <a:pt x="1121" y="857"/>
                    </a:lnTo>
                    <a:lnTo>
                      <a:pt x="1119" y="860"/>
                    </a:lnTo>
                    <a:lnTo>
                      <a:pt x="1123" y="860"/>
                    </a:lnTo>
                    <a:lnTo>
                      <a:pt x="1124" y="862"/>
                    </a:lnTo>
                    <a:lnTo>
                      <a:pt x="1124" y="866"/>
                    </a:lnTo>
                    <a:lnTo>
                      <a:pt x="1124" y="867"/>
                    </a:lnTo>
                    <a:lnTo>
                      <a:pt x="1128" y="867"/>
                    </a:lnTo>
                    <a:lnTo>
                      <a:pt x="1128" y="867"/>
                    </a:lnTo>
                    <a:lnTo>
                      <a:pt x="1128" y="873"/>
                    </a:lnTo>
                    <a:lnTo>
                      <a:pt x="1128" y="876"/>
                    </a:lnTo>
                    <a:lnTo>
                      <a:pt x="1128" y="874"/>
                    </a:lnTo>
                    <a:lnTo>
                      <a:pt x="1128" y="878"/>
                    </a:lnTo>
                    <a:lnTo>
                      <a:pt x="1128" y="879"/>
                    </a:lnTo>
                    <a:lnTo>
                      <a:pt x="1131" y="876"/>
                    </a:lnTo>
                    <a:lnTo>
                      <a:pt x="1133" y="878"/>
                    </a:lnTo>
                    <a:lnTo>
                      <a:pt x="1131" y="881"/>
                    </a:lnTo>
                    <a:lnTo>
                      <a:pt x="1133" y="883"/>
                    </a:lnTo>
                    <a:lnTo>
                      <a:pt x="1135" y="881"/>
                    </a:lnTo>
                    <a:lnTo>
                      <a:pt x="1137" y="883"/>
                    </a:lnTo>
                    <a:lnTo>
                      <a:pt x="1135" y="886"/>
                    </a:lnTo>
                    <a:lnTo>
                      <a:pt x="1131" y="885"/>
                    </a:lnTo>
                    <a:lnTo>
                      <a:pt x="1131" y="886"/>
                    </a:lnTo>
                    <a:lnTo>
                      <a:pt x="1131" y="888"/>
                    </a:lnTo>
                    <a:lnTo>
                      <a:pt x="1135" y="890"/>
                    </a:lnTo>
                    <a:lnTo>
                      <a:pt x="1135" y="893"/>
                    </a:lnTo>
                    <a:lnTo>
                      <a:pt x="1133" y="893"/>
                    </a:lnTo>
                    <a:lnTo>
                      <a:pt x="1133" y="893"/>
                    </a:lnTo>
                    <a:lnTo>
                      <a:pt x="1133" y="893"/>
                    </a:lnTo>
                    <a:lnTo>
                      <a:pt x="1133" y="893"/>
                    </a:lnTo>
                    <a:close/>
                    <a:moveTo>
                      <a:pt x="848" y="808"/>
                    </a:moveTo>
                    <a:lnTo>
                      <a:pt x="848" y="808"/>
                    </a:lnTo>
                    <a:lnTo>
                      <a:pt x="852" y="808"/>
                    </a:lnTo>
                    <a:lnTo>
                      <a:pt x="852" y="806"/>
                    </a:lnTo>
                    <a:lnTo>
                      <a:pt x="853" y="806"/>
                    </a:lnTo>
                    <a:lnTo>
                      <a:pt x="853" y="806"/>
                    </a:lnTo>
                    <a:lnTo>
                      <a:pt x="857" y="808"/>
                    </a:lnTo>
                    <a:lnTo>
                      <a:pt x="859" y="808"/>
                    </a:lnTo>
                    <a:lnTo>
                      <a:pt x="860" y="806"/>
                    </a:lnTo>
                    <a:lnTo>
                      <a:pt x="862" y="806"/>
                    </a:lnTo>
                    <a:lnTo>
                      <a:pt x="864" y="808"/>
                    </a:lnTo>
                    <a:lnTo>
                      <a:pt x="864" y="808"/>
                    </a:lnTo>
                    <a:lnTo>
                      <a:pt x="862" y="812"/>
                    </a:lnTo>
                    <a:lnTo>
                      <a:pt x="862" y="815"/>
                    </a:lnTo>
                    <a:lnTo>
                      <a:pt x="860" y="819"/>
                    </a:lnTo>
                    <a:lnTo>
                      <a:pt x="860" y="824"/>
                    </a:lnTo>
                    <a:lnTo>
                      <a:pt x="860" y="824"/>
                    </a:lnTo>
                    <a:lnTo>
                      <a:pt x="864" y="824"/>
                    </a:lnTo>
                    <a:lnTo>
                      <a:pt x="864" y="824"/>
                    </a:lnTo>
                    <a:lnTo>
                      <a:pt x="867" y="826"/>
                    </a:lnTo>
                    <a:lnTo>
                      <a:pt x="869" y="824"/>
                    </a:lnTo>
                    <a:lnTo>
                      <a:pt x="871" y="824"/>
                    </a:lnTo>
                    <a:lnTo>
                      <a:pt x="871" y="822"/>
                    </a:lnTo>
                    <a:lnTo>
                      <a:pt x="874" y="820"/>
                    </a:lnTo>
                    <a:lnTo>
                      <a:pt x="876" y="820"/>
                    </a:lnTo>
                    <a:lnTo>
                      <a:pt x="879" y="819"/>
                    </a:lnTo>
                    <a:lnTo>
                      <a:pt x="879" y="815"/>
                    </a:lnTo>
                    <a:lnTo>
                      <a:pt x="883" y="812"/>
                    </a:lnTo>
                    <a:lnTo>
                      <a:pt x="885" y="812"/>
                    </a:lnTo>
                    <a:lnTo>
                      <a:pt x="886" y="808"/>
                    </a:lnTo>
                    <a:lnTo>
                      <a:pt x="888" y="812"/>
                    </a:lnTo>
                    <a:lnTo>
                      <a:pt x="890" y="808"/>
                    </a:lnTo>
                    <a:lnTo>
                      <a:pt x="892" y="808"/>
                    </a:lnTo>
                    <a:lnTo>
                      <a:pt x="893" y="808"/>
                    </a:lnTo>
                    <a:lnTo>
                      <a:pt x="893" y="803"/>
                    </a:lnTo>
                    <a:lnTo>
                      <a:pt x="893" y="801"/>
                    </a:lnTo>
                    <a:lnTo>
                      <a:pt x="897" y="798"/>
                    </a:lnTo>
                    <a:lnTo>
                      <a:pt x="897" y="796"/>
                    </a:lnTo>
                    <a:lnTo>
                      <a:pt x="900" y="796"/>
                    </a:lnTo>
                    <a:lnTo>
                      <a:pt x="902" y="798"/>
                    </a:lnTo>
                    <a:lnTo>
                      <a:pt x="906" y="796"/>
                    </a:lnTo>
                    <a:lnTo>
                      <a:pt x="906" y="794"/>
                    </a:lnTo>
                    <a:lnTo>
                      <a:pt x="907" y="796"/>
                    </a:lnTo>
                    <a:lnTo>
                      <a:pt x="907" y="799"/>
                    </a:lnTo>
                    <a:lnTo>
                      <a:pt x="906" y="801"/>
                    </a:lnTo>
                    <a:lnTo>
                      <a:pt x="906" y="803"/>
                    </a:lnTo>
                    <a:lnTo>
                      <a:pt x="907" y="803"/>
                    </a:lnTo>
                    <a:lnTo>
                      <a:pt x="911" y="803"/>
                    </a:lnTo>
                    <a:lnTo>
                      <a:pt x="914" y="803"/>
                    </a:lnTo>
                    <a:lnTo>
                      <a:pt x="914" y="808"/>
                    </a:lnTo>
                    <a:lnTo>
                      <a:pt x="913" y="812"/>
                    </a:lnTo>
                    <a:lnTo>
                      <a:pt x="911" y="812"/>
                    </a:lnTo>
                    <a:lnTo>
                      <a:pt x="911" y="815"/>
                    </a:lnTo>
                    <a:lnTo>
                      <a:pt x="913" y="815"/>
                    </a:lnTo>
                    <a:lnTo>
                      <a:pt x="914" y="815"/>
                    </a:lnTo>
                    <a:lnTo>
                      <a:pt x="916" y="815"/>
                    </a:lnTo>
                    <a:lnTo>
                      <a:pt x="916" y="815"/>
                    </a:lnTo>
                    <a:lnTo>
                      <a:pt x="919" y="815"/>
                    </a:lnTo>
                    <a:lnTo>
                      <a:pt x="921" y="817"/>
                    </a:lnTo>
                    <a:lnTo>
                      <a:pt x="925" y="817"/>
                    </a:lnTo>
                    <a:lnTo>
                      <a:pt x="925" y="819"/>
                    </a:lnTo>
                    <a:lnTo>
                      <a:pt x="928" y="819"/>
                    </a:lnTo>
                    <a:lnTo>
                      <a:pt x="930" y="822"/>
                    </a:lnTo>
                    <a:lnTo>
                      <a:pt x="932" y="820"/>
                    </a:lnTo>
                    <a:lnTo>
                      <a:pt x="933" y="817"/>
                    </a:lnTo>
                    <a:lnTo>
                      <a:pt x="937" y="817"/>
                    </a:lnTo>
                    <a:lnTo>
                      <a:pt x="939" y="815"/>
                    </a:lnTo>
                    <a:lnTo>
                      <a:pt x="942" y="815"/>
                    </a:lnTo>
                    <a:lnTo>
                      <a:pt x="942" y="812"/>
                    </a:lnTo>
                    <a:lnTo>
                      <a:pt x="940" y="812"/>
                    </a:lnTo>
                    <a:lnTo>
                      <a:pt x="939" y="808"/>
                    </a:lnTo>
                    <a:lnTo>
                      <a:pt x="940" y="808"/>
                    </a:lnTo>
                    <a:lnTo>
                      <a:pt x="942" y="806"/>
                    </a:lnTo>
                    <a:lnTo>
                      <a:pt x="940" y="806"/>
                    </a:lnTo>
                    <a:lnTo>
                      <a:pt x="939" y="803"/>
                    </a:lnTo>
                    <a:lnTo>
                      <a:pt x="937" y="803"/>
                    </a:lnTo>
                    <a:lnTo>
                      <a:pt x="937" y="806"/>
                    </a:lnTo>
                    <a:lnTo>
                      <a:pt x="935" y="806"/>
                    </a:lnTo>
                    <a:lnTo>
                      <a:pt x="935" y="806"/>
                    </a:lnTo>
                    <a:lnTo>
                      <a:pt x="932" y="803"/>
                    </a:lnTo>
                    <a:lnTo>
                      <a:pt x="932" y="803"/>
                    </a:lnTo>
                    <a:lnTo>
                      <a:pt x="930" y="803"/>
                    </a:lnTo>
                    <a:lnTo>
                      <a:pt x="928" y="803"/>
                    </a:lnTo>
                    <a:lnTo>
                      <a:pt x="921" y="803"/>
                    </a:lnTo>
                    <a:lnTo>
                      <a:pt x="921" y="803"/>
                    </a:lnTo>
                    <a:lnTo>
                      <a:pt x="925" y="801"/>
                    </a:lnTo>
                    <a:lnTo>
                      <a:pt x="925" y="801"/>
                    </a:lnTo>
                    <a:lnTo>
                      <a:pt x="928" y="799"/>
                    </a:lnTo>
                    <a:lnTo>
                      <a:pt x="928" y="798"/>
                    </a:lnTo>
                    <a:lnTo>
                      <a:pt x="928" y="796"/>
                    </a:lnTo>
                    <a:lnTo>
                      <a:pt x="928" y="793"/>
                    </a:lnTo>
                    <a:lnTo>
                      <a:pt x="928" y="791"/>
                    </a:lnTo>
                    <a:lnTo>
                      <a:pt x="928" y="787"/>
                    </a:lnTo>
                    <a:lnTo>
                      <a:pt x="928" y="786"/>
                    </a:lnTo>
                    <a:lnTo>
                      <a:pt x="928" y="784"/>
                    </a:lnTo>
                    <a:lnTo>
                      <a:pt x="921" y="780"/>
                    </a:lnTo>
                    <a:lnTo>
                      <a:pt x="916" y="779"/>
                    </a:lnTo>
                    <a:lnTo>
                      <a:pt x="916" y="775"/>
                    </a:lnTo>
                    <a:lnTo>
                      <a:pt x="916" y="773"/>
                    </a:lnTo>
                    <a:lnTo>
                      <a:pt x="914" y="773"/>
                    </a:lnTo>
                    <a:lnTo>
                      <a:pt x="913" y="770"/>
                    </a:lnTo>
                    <a:lnTo>
                      <a:pt x="914" y="766"/>
                    </a:lnTo>
                    <a:lnTo>
                      <a:pt x="913" y="763"/>
                    </a:lnTo>
                    <a:lnTo>
                      <a:pt x="907" y="763"/>
                    </a:lnTo>
                    <a:lnTo>
                      <a:pt x="902" y="761"/>
                    </a:lnTo>
                    <a:lnTo>
                      <a:pt x="900" y="758"/>
                    </a:lnTo>
                    <a:lnTo>
                      <a:pt x="902" y="756"/>
                    </a:lnTo>
                    <a:lnTo>
                      <a:pt x="902" y="756"/>
                    </a:lnTo>
                    <a:lnTo>
                      <a:pt x="899" y="753"/>
                    </a:lnTo>
                    <a:lnTo>
                      <a:pt x="899" y="751"/>
                    </a:lnTo>
                    <a:lnTo>
                      <a:pt x="897" y="751"/>
                    </a:lnTo>
                    <a:lnTo>
                      <a:pt x="893" y="753"/>
                    </a:lnTo>
                    <a:lnTo>
                      <a:pt x="893" y="756"/>
                    </a:lnTo>
                    <a:lnTo>
                      <a:pt x="893" y="758"/>
                    </a:lnTo>
                    <a:lnTo>
                      <a:pt x="892" y="756"/>
                    </a:lnTo>
                    <a:lnTo>
                      <a:pt x="892" y="753"/>
                    </a:lnTo>
                    <a:lnTo>
                      <a:pt x="890" y="751"/>
                    </a:lnTo>
                    <a:lnTo>
                      <a:pt x="892" y="749"/>
                    </a:lnTo>
                    <a:lnTo>
                      <a:pt x="893" y="749"/>
                    </a:lnTo>
                    <a:lnTo>
                      <a:pt x="893" y="749"/>
                    </a:lnTo>
                    <a:lnTo>
                      <a:pt x="893" y="746"/>
                    </a:lnTo>
                    <a:lnTo>
                      <a:pt x="893" y="744"/>
                    </a:lnTo>
                    <a:lnTo>
                      <a:pt x="893" y="740"/>
                    </a:lnTo>
                    <a:lnTo>
                      <a:pt x="892" y="740"/>
                    </a:lnTo>
                    <a:lnTo>
                      <a:pt x="892" y="739"/>
                    </a:lnTo>
                    <a:lnTo>
                      <a:pt x="893" y="735"/>
                    </a:lnTo>
                    <a:lnTo>
                      <a:pt x="892" y="735"/>
                    </a:lnTo>
                    <a:lnTo>
                      <a:pt x="885" y="737"/>
                    </a:lnTo>
                    <a:lnTo>
                      <a:pt x="881" y="740"/>
                    </a:lnTo>
                    <a:lnTo>
                      <a:pt x="879" y="747"/>
                    </a:lnTo>
                    <a:lnTo>
                      <a:pt x="876" y="753"/>
                    </a:lnTo>
                    <a:lnTo>
                      <a:pt x="876" y="753"/>
                    </a:lnTo>
                    <a:lnTo>
                      <a:pt x="874" y="756"/>
                    </a:lnTo>
                    <a:lnTo>
                      <a:pt x="874" y="758"/>
                    </a:lnTo>
                    <a:lnTo>
                      <a:pt x="871" y="765"/>
                    </a:lnTo>
                    <a:lnTo>
                      <a:pt x="871" y="766"/>
                    </a:lnTo>
                    <a:lnTo>
                      <a:pt x="871" y="768"/>
                    </a:lnTo>
                    <a:lnTo>
                      <a:pt x="869" y="772"/>
                    </a:lnTo>
                    <a:lnTo>
                      <a:pt x="869" y="773"/>
                    </a:lnTo>
                    <a:lnTo>
                      <a:pt x="864" y="779"/>
                    </a:lnTo>
                    <a:lnTo>
                      <a:pt x="864" y="780"/>
                    </a:lnTo>
                    <a:lnTo>
                      <a:pt x="864" y="784"/>
                    </a:lnTo>
                    <a:lnTo>
                      <a:pt x="862" y="786"/>
                    </a:lnTo>
                    <a:lnTo>
                      <a:pt x="862" y="791"/>
                    </a:lnTo>
                    <a:lnTo>
                      <a:pt x="860" y="794"/>
                    </a:lnTo>
                    <a:lnTo>
                      <a:pt x="855" y="794"/>
                    </a:lnTo>
                    <a:lnTo>
                      <a:pt x="852" y="796"/>
                    </a:lnTo>
                    <a:lnTo>
                      <a:pt x="852" y="799"/>
                    </a:lnTo>
                    <a:lnTo>
                      <a:pt x="848" y="806"/>
                    </a:lnTo>
                    <a:lnTo>
                      <a:pt x="848" y="808"/>
                    </a:lnTo>
                    <a:lnTo>
                      <a:pt x="848" y="808"/>
                    </a:lnTo>
                    <a:lnTo>
                      <a:pt x="848" y="808"/>
                    </a:lnTo>
                    <a:lnTo>
                      <a:pt x="848" y="808"/>
                    </a:lnTo>
                    <a:close/>
                    <a:moveTo>
                      <a:pt x="876" y="859"/>
                    </a:moveTo>
                    <a:lnTo>
                      <a:pt x="876" y="859"/>
                    </a:lnTo>
                    <a:lnTo>
                      <a:pt x="878" y="860"/>
                    </a:lnTo>
                    <a:lnTo>
                      <a:pt x="878" y="859"/>
                    </a:lnTo>
                    <a:lnTo>
                      <a:pt x="881" y="855"/>
                    </a:lnTo>
                    <a:lnTo>
                      <a:pt x="885" y="855"/>
                    </a:lnTo>
                    <a:lnTo>
                      <a:pt x="886" y="855"/>
                    </a:lnTo>
                    <a:lnTo>
                      <a:pt x="886" y="857"/>
                    </a:lnTo>
                    <a:lnTo>
                      <a:pt x="888" y="857"/>
                    </a:lnTo>
                    <a:lnTo>
                      <a:pt x="893" y="853"/>
                    </a:lnTo>
                    <a:lnTo>
                      <a:pt x="897" y="853"/>
                    </a:lnTo>
                    <a:lnTo>
                      <a:pt x="899" y="850"/>
                    </a:lnTo>
                    <a:lnTo>
                      <a:pt x="900" y="846"/>
                    </a:lnTo>
                    <a:lnTo>
                      <a:pt x="906" y="846"/>
                    </a:lnTo>
                    <a:lnTo>
                      <a:pt x="907" y="843"/>
                    </a:lnTo>
                    <a:lnTo>
                      <a:pt x="907" y="843"/>
                    </a:lnTo>
                    <a:lnTo>
                      <a:pt x="911" y="839"/>
                    </a:lnTo>
                    <a:lnTo>
                      <a:pt x="909" y="838"/>
                    </a:lnTo>
                    <a:lnTo>
                      <a:pt x="907" y="838"/>
                    </a:lnTo>
                    <a:lnTo>
                      <a:pt x="906" y="838"/>
                    </a:lnTo>
                    <a:lnTo>
                      <a:pt x="902" y="838"/>
                    </a:lnTo>
                    <a:lnTo>
                      <a:pt x="900" y="838"/>
                    </a:lnTo>
                    <a:lnTo>
                      <a:pt x="899" y="838"/>
                    </a:lnTo>
                    <a:lnTo>
                      <a:pt x="897" y="838"/>
                    </a:lnTo>
                    <a:lnTo>
                      <a:pt x="893" y="839"/>
                    </a:lnTo>
                    <a:lnTo>
                      <a:pt x="893" y="839"/>
                    </a:lnTo>
                    <a:lnTo>
                      <a:pt x="892" y="834"/>
                    </a:lnTo>
                    <a:lnTo>
                      <a:pt x="890" y="834"/>
                    </a:lnTo>
                    <a:lnTo>
                      <a:pt x="888" y="838"/>
                    </a:lnTo>
                    <a:lnTo>
                      <a:pt x="883" y="843"/>
                    </a:lnTo>
                    <a:lnTo>
                      <a:pt x="883" y="843"/>
                    </a:lnTo>
                    <a:lnTo>
                      <a:pt x="881" y="845"/>
                    </a:lnTo>
                    <a:lnTo>
                      <a:pt x="876" y="846"/>
                    </a:lnTo>
                    <a:lnTo>
                      <a:pt x="874" y="848"/>
                    </a:lnTo>
                    <a:lnTo>
                      <a:pt x="876" y="850"/>
                    </a:lnTo>
                    <a:lnTo>
                      <a:pt x="878" y="853"/>
                    </a:lnTo>
                    <a:lnTo>
                      <a:pt x="876" y="855"/>
                    </a:lnTo>
                    <a:lnTo>
                      <a:pt x="876" y="859"/>
                    </a:lnTo>
                    <a:lnTo>
                      <a:pt x="876" y="859"/>
                    </a:lnTo>
                    <a:lnTo>
                      <a:pt x="876" y="859"/>
                    </a:lnTo>
                    <a:lnTo>
                      <a:pt x="876" y="859"/>
                    </a:lnTo>
                    <a:close/>
                    <a:moveTo>
                      <a:pt x="1151" y="881"/>
                    </a:moveTo>
                    <a:lnTo>
                      <a:pt x="1151" y="881"/>
                    </a:lnTo>
                    <a:lnTo>
                      <a:pt x="1156" y="881"/>
                    </a:lnTo>
                    <a:lnTo>
                      <a:pt x="1158" y="885"/>
                    </a:lnTo>
                    <a:lnTo>
                      <a:pt x="1159" y="883"/>
                    </a:lnTo>
                    <a:lnTo>
                      <a:pt x="1159" y="881"/>
                    </a:lnTo>
                    <a:lnTo>
                      <a:pt x="1161" y="879"/>
                    </a:lnTo>
                    <a:lnTo>
                      <a:pt x="1161" y="878"/>
                    </a:lnTo>
                    <a:lnTo>
                      <a:pt x="1159" y="878"/>
                    </a:lnTo>
                    <a:lnTo>
                      <a:pt x="1156" y="878"/>
                    </a:lnTo>
                    <a:lnTo>
                      <a:pt x="1152" y="879"/>
                    </a:lnTo>
                    <a:lnTo>
                      <a:pt x="1151" y="881"/>
                    </a:lnTo>
                    <a:lnTo>
                      <a:pt x="1151" y="881"/>
                    </a:lnTo>
                    <a:lnTo>
                      <a:pt x="1151" y="881"/>
                    </a:lnTo>
                    <a:lnTo>
                      <a:pt x="1151" y="881"/>
                    </a:lnTo>
                    <a:close/>
                    <a:moveTo>
                      <a:pt x="1065" y="859"/>
                    </a:moveTo>
                    <a:lnTo>
                      <a:pt x="1067" y="859"/>
                    </a:lnTo>
                    <a:lnTo>
                      <a:pt x="1071" y="860"/>
                    </a:lnTo>
                    <a:lnTo>
                      <a:pt x="1071" y="862"/>
                    </a:lnTo>
                    <a:lnTo>
                      <a:pt x="1071" y="862"/>
                    </a:lnTo>
                    <a:lnTo>
                      <a:pt x="1071" y="866"/>
                    </a:lnTo>
                    <a:lnTo>
                      <a:pt x="1074" y="866"/>
                    </a:lnTo>
                    <a:lnTo>
                      <a:pt x="1074" y="866"/>
                    </a:lnTo>
                    <a:lnTo>
                      <a:pt x="1078" y="866"/>
                    </a:lnTo>
                    <a:lnTo>
                      <a:pt x="1078" y="866"/>
                    </a:lnTo>
                    <a:lnTo>
                      <a:pt x="1078" y="866"/>
                    </a:lnTo>
                    <a:lnTo>
                      <a:pt x="1078" y="862"/>
                    </a:lnTo>
                    <a:lnTo>
                      <a:pt x="1074" y="862"/>
                    </a:lnTo>
                    <a:lnTo>
                      <a:pt x="1074" y="860"/>
                    </a:lnTo>
                    <a:lnTo>
                      <a:pt x="1071" y="860"/>
                    </a:lnTo>
                    <a:lnTo>
                      <a:pt x="1069" y="859"/>
                    </a:lnTo>
                    <a:lnTo>
                      <a:pt x="1067" y="859"/>
                    </a:lnTo>
                    <a:lnTo>
                      <a:pt x="1065" y="859"/>
                    </a:lnTo>
                    <a:lnTo>
                      <a:pt x="1065" y="859"/>
                    </a:lnTo>
                    <a:lnTo>
                      <a:pt x="1065" y="859"/>
                    </a:lnTo>
                    <a:lnTo>
                      <a:pt x="1065" y="859"/>
                    </a:lnTo>
                    <a:close/>
                    <a:moveTo>
                      <a:pt x="1147" y="902"/>
                    </a:moveTo>
                    <a:lnTo>
                      <a:pt x="1145" y="902"/>
                    </a:lnTo>
                    <a:lnTo>
                      <a:pt x="1145" y="899"/>
                    </a:lnTo>
                    <a:lnTo>
                      <a:pt x="1144" y="897"/>
                    </a:lnTo>
                    <a:lnTo>
                      <a:pt x="1144" y="897"/>
                    </a:lnTo>
                    <a:lnTo>
                      <a:pt x="1145" y="893"/>
                    </a:lnTo>
                    <a:lnTo>
                      <a:pt x="1147" y="897"/>
                    </a:lnTo>
                    <a:lnTo>
                      <a:pt x="1147" y="897"/>
                    </a:lnTo>
                    <a:lnTo>
                      <a:pt x="1147" y="899"/>
                    </a:lnTo>
                    <a:lnTo>
                      <a:pt x="1147" y="902"/>
                    </a:lnTo>
                    <a:lnTo>
                      <a:pt x="1147" y="902"/>
                    </a:lnTo>
                    <a:lnTo>
                      <a:pt x="1147" y="902"/>
                    </a:lnTo>
                    <a:lnTo>
                      <a:pt x="1147" y="902"/>
                    </a:lnTo>
                    <a:lnTo>
                      <a:pt x="1147" y="902"/>
                    </a:lnTo>
                    <a:close/>
                    <a:moveTo>
                      <a:pt x="1145" y="913"/>
                    </a:moveTo>
                    <a:lnTo>
                      <a:pt x="1144" y="913"/>
                    </a:lnTo>
                    <a:lnTo>
                      <a:pt x="1144" y="911"/>
                    </a:lnTo>
                    <a:lnTo>
                      <a:pt x="1142" y="909"/>
                    </a:lnTo>
                    <a:lnTo>
                      <a:pt x="1140" y="909"/>
                    </a:lnTo>
                    <a:lnTo>
                      <a:pt x="1138" y="906"/>
                    </a:lnTo>
                    <a:lnTo>
                      <a:pt x="1138" y="904"/>
                    </a:lnTo>
                    <a:lnTo>
                      <a:pt x="1140" y="904"/>
                    </a:lnTo>
                    <a:lnTo>
                      <a:pt x="1142" y="902"/>
                    </a:lnTo>
                    <a:lnTo>
                      <a:pt x="1147" y="904"/>
                    </a:lnTo>
                    <a:lnTo>
                      <a:pt x="1151" y="906"/>
                    </a:lnTo>
                    <a:lnTo>
                      <a:pt x="1151" y="907"/>
                    </a:lnTo>
                    <a:lnTo>
                      <a:pt x="1147" y="909"/>
                    </a:lnTo>
                    <a:lnTo>
                      <a:pt x="1147" y="911"/>
                    </a:lnTo>
                    <a:lnTo>
                      <a:pt x="1147" y="911"/>
                    </a:lnTo>
                    <a:lnTo>
                      <a:pt x="1145" y="913"/>
                    </a:lnTo>
                    <a:lnTo>
                      <a:pt x="1145" y="913"/>
                    </a:lnTo>
                    <a:lnTo>
                      <a:pt x="1145" y="913"/>
                    </a:lnTo>
                    <a:lnTo>
                      <a:pt x="1145" y="913"/>
                    </a:lnTo>
                    <a:lnTo>
                      <a:pt x="1145" y="913"/>
                    </a:lnTo>
                    <a:close/>
                    <a:moveTo>
                      <a:pt x="1060" y="965"/>
                    </a:moveTo>
                    <a:lnTo>
                      <a:pt x="1060" y="966"/>
                    </a:lnTo>
                    <a:lnTo>
                      <a:pt x="1060" y="966"/>
                    </a:lnTo>
                    <a:lnTo>
                      <a:pt x="1060" y="965"/>
                    </a:lnTo>
                    <a:lnTo>
                      <a:pt x="1060" y="965"/>
                    </a:lnTo>
                    <a:lnTo>
                      <a:pt x="1060" y="965"/>
                    </a:lnTo>
                    <a:lnTo>
                      <a:pt x="1060" y="965"/>
                    </a:lnTo>
                    <a:close/>
                    <a:moveTo>
                      <a:pt x="1062" y="965"/>
                    </a:moveTo>
                    <a:lnTo>
                      <a:pt x="1062" y="968"/>
                    </a:lnTo>
                    <a:lnTo>
                      <a:pt x="1062" y="968"/>
                    </a:lnTo>
                    <a:lnTo>
                      <a:pt x="1062" y="965"/>
                    </a:lnTo>
                    <a:lnTo>
                      <a:pt x="1062" y="965"/>
                    </a:lnTo>
                    <a:lnTo>
                      <a:pt x="1062" y="965"/>
                    </a:lnTo>
                    <a:lnTo>
                      <a:pt x="1062" y="965"/>
                    </a:lnTo>
                    <a:close/>
                    <a:moveTo>
                      <a:pt x="1064" y="965"/>
                    </a:moveTo>
                    <a:lnTo>
                      <a:pt x="1064" y="966"/>
                    </a:lnTo>
                    <a:lnTo>
                      <a:pt x="1064" y="970"/>
                    </a:lnTo>
                    <a:lnTo>
                      <a:pt x="1064" y="972"/>
                    </a:lnTo>
                    <a:lnTo>
                      <a:pt x="1065" y="972"/>
                    </a:lnTo>
                    <a:lnTo>
                      <a:pt x="1065" y="968"/>
                    </a:lnTo>
                    <a:lnTo>
                      <a:pt x="1064" y="965"/>
                    </a:lnTo>
                    <a:lnTo>
                      <a:pt x="1064" y="965"/>
                    </a:lnTo>
                    <a:lnTo>
                      <a:pt x="1064" y="965"/>
                    </a:lnTo>
                    <a:lnTo>
                      <a:pt x="1064" y="965"/>
                    </a:lnTo>
                    <a:close/>
                    <a:moveTo>
                      <a:pt x="1086" y="940"/>
                    </a:moveTo>
                    <a:lnTo>
                      <a:pt x="1086" y="937"/>
                    </a:lnTo>
                    <a:lnTo>
                      <a:pt x="1086" y="935"/>
                    </a:lnTo>
                    <a:lnTo>
                      <a:pt x="1088" y="933"/>
                    </a:lnTo>
                    <a:lnTo>
                      <a:pt x="1088" y="932"/>
                    </a:lnTo>
                    <a:lnTo>
                      <a:pt x="1093" y="928"/>
                    </a:lnTo>
                    <a:lnTo>
                      <a:pt x="1097" y="928"/>
                    </a:lnTo>
                    <a:lnTo>
                      <a:pt x="1097" y="928"/>
                    </a:lnTo>
                    <a:lnTo>
                      <a:pt x="1097" y="930"/>
                    </a:lnTo>
                    <a:lnTo>
                      <a:pt x="1097" y="932"/>
                    </a:lnTo>
                    <a:lnTo>
                      <a:pt x="1097" y="933"/>
                    </a:lnTo>
                    <a:lnTo>
                      <a:pt x="1093" y="935"/>
                    </a:lnTo>
                    <a:lnTo>
                      <a:pt x="1093" y="937"/>
                    </a:lnTo>
                    <a:lnTo>
                      <a:pt x="1091" y="937"/>
                    </a:lnTo>
                    <a:lnTo>
                      <a:pt x="1088" y="940"/>
                    </a:lnTo>
                    <a:lnTo>
                      <a:pt x="1086" y="940"/>
                    </a:lnTo>
                    <a:lnTo>
                      <a:pt x="1086" y="940"/>
                    </a:lnTo>
                    <a:lnTo>
                      <a:pt x="1086" y="940"/>
                    </a:lnTo>
                    <a:lnTo>
                      <a:pt x="1086" y="940"/>
                    </a:lnTo>
                    <a:close/>
                    <a:moveTo>
                      <a:pt x="1012" y="855"/>
                    </a:moveTo>
                    <a:lnTo>
                      <a:pt x="1015" y="857"/>
                    </a:lnTo>
                    <a:lnTo>
                      <a:pt x="1017" y="859"/>
                    </a:lnTo>
                    <a:lnTo>
                      <a:pt x="1020" y="860"/>
                    </a:lnTo>
                    <a:lnTo>
                      <a:pt x="1024" y="860"/>
                    </a:lnTo>
                    <a:lnTo>
                      <a:pt x="1020" y="860"/>
                    </a:lnTo>
                    <a:lnTo>
                      <a:pt x="1020" y="859"/>
                    </a:lnTo>
                    <a:lnTo>
                      <a:pt x="1015" y="855"/>
                    </a:lnTo>
                    <a:lnTo>
                      <a:pt x="1013" y="855"/>
                    </a:lnTo>
                    <a:lnTo>
                      <a:pt x="1012" y="855"/>
                    </a:lnTo>
                    <a:lnTo>
                      <a:pt x="1012" y="855"/>
                    </a:lnTo>
                    <a:lnTo>
                      <a:pt x="1012" y="855"/>
                    </a:lnTo>
                    <a:lnTo>
                      <a:pt x="1012" y="855"/>
                    </a:lnTo>
                    <a:close/>
                    <a:moveTo>
                      <a:pt x="987" y="833"/>
                    </a:moveTo>
                    <a:lnTo>
                      <a:pt x="987" y="833"/>
                    </a:lnTo>
                    <a:lnTo>
                      <a:pt x="989" y="833"/>
                    </a:lnTo>
                    <a:lnTo>
                      <a:pt x="991" y="834"/>
                    </a:lnTo>
                    <a:lnTo>
                      <a:pt x="992" y="833"/>
                    </a:lnTo>
                    <a:lnTo>
                      <a:pt x="992" y="833"/>
                    </a:lnTo>
                    <a:lnTo>
                      <a:pt x="994" y="833"/>
                    </a:lnTo>
                    <a:lnTo>
                      <a:pt x="994" y="831"/>
                    </a:lnTo>
                    <a:lnTo>
                      <a:pt x="992" y="829"/>
                    </a:lnTo>
                    <a:lnTo>
                      <a:pt x="994" y="827"/>
                    </a:lnTo>
                    <a:lnTo>
                      <a:pt x="994" y="827"/>
                    </a:lnTo>
                    <a:lnTo>
                      <a:pt x="991" y="824"/>
                    </a:lnTo>
                    <a:lnTo>
                      <a:pt x="989" y="824"/>
                    </a:lnTo>
                    <a:lnTo>
                      <a:pt x="987" y="822"/>
                    </a:lnTo>
                    <a:lnTo>
                      <a:pt x="987" y="822"/>
                    </a:lnTo>
                    <a:lnTo>
                      <a:pt x="985" y="822"/>
                    </a:lnTo>
                    <a:lnTo>
                      <a:pt x="984" y="820"/>
                    </a:lnTo>
                    <a:lnTo>
                      <a:pt x="982" y="822"/>
                    </a:lnTo>
                    <a:lnTo>
                      <a:pt x="980" y="822"/>
                    </a:lnTo>
                    <a:lnTo>
                      <a:pt x="982" y="826"/>
                    </a:lnTo>
                    <a:lnTo>
                      <a:pt x="982" y="826"/>
                    </a:lnTo>
                    <a:lnTo>
                      <a:pt x="984" y="826"/>
                    </a:lnTo>
                    <a:lnTo>
                      <a:pt x="985" y="827"/>
                    </a:lnTo>
                    <a:lnTo>
                      <a:pt x="987" y="829"/>
                    </a:lnTo>
                    <a:lnTo>
                      <a:pt x="987" y="833"/>
                    </a:lnTo>
                    <a:lnTo>
                      <a:pt x="987" y="833"/>
                    </a:lnTo>
                    <a:lnTo>
                      <a:pt x="987" y="833"/>
                    </a:lnTo>
                    <a:lnTo>
                      <a:pt x="987" y="833"/>
                    </a:lnTo>
                    <a:close/>
                    <a:moveTo>
                      <a:pt x="970" y="839"/>
                    </a:moveTo>
                    <a:lnTo>
                      <a:pt x="973" y="839"/>
                    </a:lnTo>
                    <a:lnTo>
                      <a:pt x="975" y="839"/>
                    </a:lnTo>
                    <a:lnTo>
                      <a:pt x="975" y="839"/>
                    </a:lnTo>
                    <a:lnTo>
                      <a:pt x="979" y="838"/>
                    </a:lnTo>
                    <a:lnTo>
                      <a:pt x="979" y="834"/>
                    </a:lnTo>
                    <a:lnTo>
                      <a:pt x="979" y="834"/>
                    </a:lnTo>
                    <a:lnTo>
                      <a:pt x="979" y="831"/>
                    </a:lnTo>
                    <a:lnTo>
                      <a:pt x="975" y="829"/>
                    </a:lnTo>
                    <a:lnTo>
                      <a:pt x="970" y="829"/>
                    </a:lnTo>
                    <a:lnTo>
                      <a:pt x="970" y="827"/>
                    </a:lnTo>
                    <a:lnTo>
                      <a:pt x="968" y="826"/>
                    </a:lnTo>
                    <a:lnTo>
                      <a:pt x="966" y="826"/>
                    </a:lnTo>
                    <a:lnTo>
                      <a:pt x="965" y="826"/>
                    </a:lnTo>
                    <a:lnTo>
                      <a:pt x="963" y="826"/>
                    </a:lnTo>
                    <a:lnTo>
                      <a:pt x="961" y="827"/>
                    </a:lnTo>
                    <a:lnTo>
                      <a:pt x="963" y="831"/>
                    </a:lnTo>
                    <a:lnTo>
                      <a:pt x="965" y="833"/>
                    </a:lnTo>
                    <a:lnTo>
                      <a:pt x="966" y="834"/>
                    </a:lnTo>
                    <a:lnTo>
                      <a:pt x="968" y="838"/>
                    </a:lnTo>
                    <a:lnTo>
                      <a:pt x="968" y="839"/>
                    </a:lnTo>
                    <a:lnTo>
                      <a:pt x="970" y="839"/>
                    </a:lnTo>
                    <a:lnTo>
                      <a:pt x="970" y="839"/>
                    </a:lnTo>
                    <a:lnTo>
                      <a:pt x="970" y="839"/>
                    </a:lnTo>
                    <a:lnTo>
                      <a:pt x="970" y="839"/>
                    </a:lnTo>
                    <a:close/>
                    <a:moveTo>
                      <a:pt x="966" y="855"/>
                    </a:moveTo>
                    <a:lnTo>
                      <a:pt x="966" y="855"/>
                    </a:lnTo>
                    <a:lnTo>
                      <a:pt x="968" y="853"/>
                    </a:lnTo>
                    <a:lnTo>
                      <a:pt x="963" y="853"/>
                    </a:lnTo>
                    <a:lnTo>
                      <a:pt x="963" y="853"/>
                    </a:lnTo>
                    <a:lnTo>
                      <a:pt x="963" y="855"/>
                    </a:lnTo>
                    <a:lnTo>
                      <a:pt x="966" y="855"/>
                    </a:lnTo>
                    <a:lnTo>
                      <a:pt x="966" y="855"/>
                    </a:lnTo>
                    <a:lnTo>
                      <a:pt x="966" y="855"/>
                    </a:lnTo>
                    <a:lnTo>
                      <a:pt x="966" y="855"/>
                    </a:lnTo>
                    <a:close/>
                    <a:moveTo>
                      <a:pt x="928" y="881"/>
                    </a:moveTo>
                    <a:lnTo>
                      <a:pt x="928" y="881"/>
                    </a:lnTo>
                    <a:lnTo>
                      <a:pt x="930" y="879"/>
                    </a:lnTo>
                    <a:lnTo>
                      <a:pt x="930" y="878"/>
                    </a:lnTo>
                    <a:lnTo>
                      <a:pt x="932" y="876"/>
                    </a:lnTo>
                    <a:lnTo>
                      <a:pt x="932" y="876"/>
                    </a:lnTo>
                    <a:lnTo>
                      <a:pt x="932" y="874"/>
                    </a:lnTo>
                    <a:lnTo>
                      <a:pt x="932" y="873"/>
                    </a:lnTo>
                    <a:lnTo>
                      <a:pt x="935" y="871"/>
                    </a:lnTo>
                    <a:lnTo>
                      <a:pt x="937" y="867"/>
                    </a:lnTo>
                    <a:lnTo>
                      <a:pt x="939" y="867"/>
                    </a:lnTo>
                    <a:lnTo>
                      <a:pt x="940" y="866"/>
                    </a:lnTo>
                    <a:lnTo>
                      <a:pt x="939" y="866"/>
                    </a:lnTo>
                    <a:lnTo>
                      <a:pt x="939" y="862"/>
                    </a:lnTo>
                    <a:lnTo>
                      <a:pt x="940" y="862"/>
                    </a:lnTo>
                    <a:lnTo>
                      <a:pt x="942" y="860"/>
                    </a:lnTo>
                    <a:lnTo>
                      <a:pt x="942" y="859"/>
                    </a:lnTo>
                    <a:lnTo>
                      <a:pt x="942" y="857"/>
                    </a:lnTo>
                    <a:lnTo>
                      <a:pt x="940" y="855"/>
                    </a:lnTo>
                    <a:lnTo>
                      <a:pt x="939" y="855"/>
                    </a:lnTo>
                    <a:lnTo>
                      <a:pt x="937" y="855"/>
                    </a:lnTo>
                    <a:lnTo>
                      <a:pt x="935" y="853"/>
                    </a:lnTo>
                    <a:lnTo>
                      <a:pt x="933" y="853"/>
                    </a:lnTo>
                    <a:lnTo>
                      <a:pt x="933" y="855"/>
                    </a:lnTo>
                    <a:lnTo>
                      <a:pt x="930" y="859"/>
                    </a:lnTo>
                    <a:lnTo>
                      <a:pt x="928" y="859"/>
                    </a:lnTo>
                    <a:lnTo>
                      <a:pt x="928" y="860"/>
                    </a:lnTo>
                    <a:lnTo>
                      <a:pt x="925" y="862"/>
                    </a:lnTo>
                    <a:lnTo>
                      <a:pt x="928" y="866"/>
                    </a:lnTo>
                    <a:lnTo>
                      <a:pt x="925" y="866"/>
                    </a:lnTo>
                    <a:lnTo>
                      <a:pt x="925" y="871"/>
                    </a:lnTo>
                    <a:lnTo>
                      <a:pt x="925" y="871"/>
                    </a:lnTo>
                    <a:lnTo>
                      <a:pt x="921" y="874"/>
                    </a:lnTo>
                    <a:lnTo>
                      <a:pt x="925" y="874"/>
                    </a:lnTo>
                    <a:lnTo>
                      <a:pt x="925" y="876"/>
                    </a:lnTo>
                    <a:lnTo>
                      <a:pt x="928" y="878"/>
                    </a:lnTo>
                    <a:lnTo>
                      <a:pt x="928" y="878"/>
                    </a:lnTo>
                    <a:lnTo>
                      <a:pt x="928" y="881"/>
                    </a:lnTo>
                    <a:lnTo>
                      <a:pt x="928" y="881"/>
                    </a:lnTo>
                    <a:lnTo>
                      <a:pt x="928" y="881"/>
                    </a:lnTo>
                    <a:lnTo>
                      <a:pt x="928" y="881"/>
                    </a:lnTo>
                    <a:close/>
                    <a:moveTo>
                      <a:pt x="893" y="1026"/>
                    </a:moveTo>
                    <a:lnTo>
                      <a:pt x="893" y="1026"/>
                    </a:lnTo>
                    <a:lnTo>
                      <a:pt x="897" y="1026"/>
                    </a:lnTo>
                    <a:lnTo>
                      <a:pt x="897" y="1024"/>
                    </a:lnTo>
                    <a:lnTo>
                      <a:pt x="893" y="1026"/>
                    </a:lnTo>
                    <a:lnTo>
                      <a:pt x="893" y="1026"/>
                    </a:lnTo>
                    <a:lnTo>
                      <a:pt x="893" y="1026"/>
                    </a:lnTo>
                    <a:lnTo>
                      <a:pt x="893" y="1026"/>
                    </a:lnTo>
                    <a:close/>
                    <a:moveTo>
                      <a:pt x="897" y="1039"/>
                    </a:moveTo>
                    <a:lnTo>
                      <a:pt x="899" y="1036"/>
                    </a:lnTo>
                    <a:lnTo>
                      <a:pt x="899" y="1034"/>
                    </a:lnTo>
                    <a:lnTo>
                      <a:pt x="900" y="1034"/>
                    </a:lnTo>
                    <a:lnTo>
                      <a:pt x="900" y="1036"/>
                    </a:lnTo>
                    <a:lnTo>
                      <a:pt x="897" y="1039"/>
                    </a:lnTo>
                    <a:lnTo>
                      <a:pt x="897" y="1039"/>
                    </a:lnTo>
                    <a:lnTo>
                      <a:pt x="897" y="1039"/>
                    </a:lnTo>
                    <a:lnTo>
                      <a:pt x="897" y="1039"/>
                    </a:lnTo>
                    <a:lnTo>
                      <a:pt x="897" y="1039"/>
                    </a:lnTo>
                    <a:lnTo>
                      <a:pt x="897" y="1039"/>
                    </a:lnTo>
                    <a:close/>
                    <a:moveTo>
                      <a:pt x="876" y="1034"/>
                    </a:moveTo>
                    <a:lnTo>
                      <a:pt x="878" y="1031"/>
                    </a:lnTo>
                    <a:lnTo>
                      <a:pt x="879" y="1031"/>
                    </a:lnTo>
                    <a:lnTo>
                      <a:pt x="881" y="1031"/>
                    </a:lnTo>
                    <a:lnTo>
                      <a:pt x="883" y="1031"/>
                    </a:lnTo>
                    <a:lnTo>
                      <a:pt x="885" y="1029"/>
                    </a:lnTo>
                    <a:lnTo>
                      <a:pt x="886" y="1027"/>
                    </a:lnTo>
                    <a:lnTo>
                      <a:pt x="885" y="1031"/>
                    </a:lnTo>
                    <a:lnTo>
                      <a:pt x="879" y="1034"/>
                    </a:lnTo>
                    <a:lnTo>
                      <a:pt x="876" y="1034"/>
                    </a:lnTo>
                    <a:lnTo>
                      <a:pt x="876" y="1034"/>
                    </a:lnTo>
                    <a:lnTo>
                      <a:pt x="876" y="1034"/>
                    </a:lnTo>
                    <a:lnTo>
                      <a:pt x="876" y="1034"/>
                    </a:lnTo>
                    <a:lnTo>
                      <a:pt x="876" y="1034"/>
                    </a:lnTo>
                    <a:close/>
                    <a:moveTo>
                      <a:pt x="890" y="1041"/>
                    </a:moveTo>
                    <a:lnTo>
                      <a:pt x="893" y="1034"/>
                    </a:lnTo>
                    <a:lnTo>
                      <a:pt x="893" y="1034"/>
                    </a:lnTo>
                    <a:lnTo>
                      <a:pt x="897" y="1034"/>
                    </a:lnTo>
                    <a:lnTo>
                      <a:pt x="897" y="1034"/>
                    </a:lnTo>
                    <a:lnTo>
                      <a:pt x="892" y="1039"/>
                    </a:lnTo>
                    <a:lnTo>
                      <a:pt x="892" y="1043"/>
                    </a:lnTo>
                    <a:lnTo>
                      <a:pt x="893" y="1041"/>
                    </a:lnTo>
                    <a:lnTo>
                      <a:pt x="897" y="1036"/>
                    </a:lnTo>
                    <a:lnTo>
                      <a:pt x="897" y="1034"/>
                    </a:lnTo>
                    <a:lnTo>
                      <a:pt x="897" y="1031"/>
                    </a:lnTo>
                    <a:lnTo>
                      <a:pt x="897" y="1031"/>
                    </a:lnTo>
                    <a:lnTo>
                      <a:pt x="897" y="1031"/>
                    </a:lnTo>
                    <a:lnTo>
                      <a:pt x="897" y="1029"/>
                    </a:lnTo>
                    <a:lnTo>
                      <a:pt x="893" y="1027"/>
                    </a:lnTo>
                    <a:lnTo>
                      <a:pt x="893" y="1029"/>
                    </a:lnTo>
                    <a:lnTo>
                      <a:pt x="892" y="1034"/>
                    </a:lnTo>
                    <a:lnTo>
                      <a:pt x="888" y="1034"/>
                    </a:lnTo>
                    <a:lnTo>
                      <a:pt x="886" y="1036"/>
                    </a:lnTo>
                    <a:lnTo>
                      <a:pt x="886" y="1034"/>
                    </a:lnTo>
                    <a:lnTo>
                      <a:pt x="890" y="1031"/>
                    </a:lnTo>
                    <a:lnTo>
                      <a:pt x="890" y="1029"/>
                    </a:lnTo>
                    <a:lnTo>
                      <a:pt x="890" y="1029"/>
                    </a:lnTo>
                    <a:lnTo>
                      <a:pt x="888" y="1031"/>
                    </a:lnTo>
                    <a:lnTo>
                      <a:pt x="885" y="1034"/>
                    </a:lnTo>
                    <a:lnTo>
                      <a:pt x="881" y="1039"/>
                    </a:lnTo>
                    <a:lnTo>
                      <a:pt x="881" y="1039"/>
                    </a:lnTo>
                    <a:lnTo>
                      <a:pt x="878" y="1043"/>
                    </a:lnTo>
                    <a:lnTo>
                      <a:pt x="879" y="1045"/>
                    </a:lnTo>
                    <a:lnTo>
                      <a:pt x="879" y="1045"/>
                    </a:lnTo>
                    <a:lnTo>
                      <a:pt x="883" y="1039"/>
                    </a:lnTo>
                    <a:lnTo>
                      <a:pt x="886" y="1039"/>
                    </a:lnTo>
                    <a:lnTo>
                      <a:pt x="885" y="1041"/>
                    </a:lnTo>
                    <a:lnTo>
                      <a:pt x="883" y="1045"/>
                    </a:lnTo>
                    <a:lnTo>
                      <a:pt x="883" y="1045"/>
                    </a:lnTo>
                    <a:lnTo>
                      <a:pt x="886" y="1043"/>
                    </a:lnTo>
                    <a:lnTo>
                      <a:pt x="888" y="1043"/>
                    </a:lnTo>
                    <a:lnTo>
                      <a:pt x="888" y="1043"/>
                    </a:lnTo>
                    <a:lnTo>
                      <a:pt x="890" y="1041"/>
                    </a:lnTo>
                    <a:lnTo>
                      <a:pt x="890" y="1041"/>
                    </a:lnTo>
                    <a:lnTo>
                      <a:pt x="890" y="1041"/>
                    </a:lnTo>
                    <a:lnTo>
                      <a:pt x="890" y="1041"/>
                    </a:lnTo>
                    <a:close/>
                    <a:moveTo>
                      <a:pt x="886" y="1041"/>
                    </a:moveTo>
                    <a:lnTo>
                      <a:pt x="888" y="1039"/>
                    </a:lnTo>
                    <a:lnTo>
                      <a:pt x="892" y="1034"/>
                    </a:lnTo>
                    <a:lnTo>
                      <a:pt x="890" y="1039"/>
                    </a:lnTo>
                    <a:lnTo>
                      <a:pt x="888" y="1039"/>
                    </a:lnTo>
                    <a:lnTo>
                      <a:pt x="886" y="1041"/>
                    </a:lnTo>
                    <a:lnTo>
                      <a:pt x="886" y="1041"/>
                    </a:lnTo>
                    <a:lnTo>
                      <a:pt x="886" y="1041"/>
                    </a:lnTo>
                    <a:lnTo>
                      <a:pt x="886" y="1041"/>
                    </a:lnTo>
                    <a:close/>
                    <a:moveTo>
                      <a:pt x="1116" y="1276"/>
                    </a:moveTo>
                    <a:lnTo>
                      <a:pt x="1116" y="1276"/>
                    </a:lnTo>
                    <a:lnTo>
                      <a:pt x="1114" y="1274"/>
                    </a:lnTo>
                    <a:lnTo>
                      <a:pt x="1116" y="1274"/>
                    </a:lnTo>
                    <a:lnTo>
                      <a:pt x="1116" y="1271"/>
                    </a:lnTo>
                    <a:lnTo>
                      <a:pt x="1119" y="1269"/>
                    </a:lnTo>
                    <a:lnTo>
                      <a:pt x="1119" y="1269"/>
                    </a:lnTo>
                    <a:lnTo>
                      <a:pt x="1119" y="1269"/>
                    </a:lnTo>
                    <a:lnTo>
                      <a:pt x="1119" y="1269"/>
                    </a:lnTo>
                    <a:lnTo>
                      <a:pt x="1116" y="1271"/>
                    </a:lnTo>
                    <a:lnTo>
                      <a:pt x="1114" y="1274"/>
                    </a:lnTo>
                    <a:lnTo>
                      <a:pt x="1114" y="1276"/>
                    </a:lnTo>
                    <a:lnTo>
                      <a:pt x="1116" y="1276"/>
                    </a:lnTo>
                    <a:lnTo>
                      <a:pt x="1116" y="1276"/>
                    </a:lnTo>
                    <a:lnTo>
                      <a:pt x="1116" y="1276"/>
                    </a:lnTo>
                    <a:lnTo>
                      <a:pt x="1116" y="1276"/>
                    </a:lnTo>
                    <a:lnTo>
                      <a:pt x="1116" y="1276"/>
                    </a:lnTo>
                    <a:close/>
                    <a:moveTo>
                      <a:pt x="1201" y="1290"/>
                    </a:moveTo>
                    <a:lnTo>
                      <a:pt x="1201" y="1290"/>
                    </a:lnTo>
                    <a:lnTo>
                      <a:pt x="1201" y="1286"/>
                    </a:lnTo>
                    <a:lnTo>
                      <a:pt x="1201" y="1283"/>
                    </a:lnTo>
                    <a:lnTo>
                      <a:pt x="1197" y="1281"/>
                    </a:lnTo>
                    <a:lnTo>
                      <a:pt x="1201" y="1281"/>
                    </a:lnTo>
                    <a:lnTo>
                      <a:pt x="1201" y="1278"/>
                    </a:lnTo>
                    <a:lnTo>
                      <a:pt x="1201" y="1281"/>
                    </a:lnTo>
                    <a:lnTo>
                      <a:pt x="1201" y="1281"/>
                    </a:lnTo>
                    <a:lnTo>
                      <a:pt x="1201" y="1283"/>
                    </a:lnTo>
                    <a:lnTo>
                      <a:pt x="1201" y="1286"/>
                    </a:lnTo>
                    <a:lnTo>
                      <a:pt x="1201" y="1286"/>
                    </a:lnTo>
                    <a:lnTo>
                      <a:pt x="1201" y="1286"/>
                    </a:lnTo>
                    <a:lnTo>
                      <a:pt x="1201" y="1290"/>
                    </a:lnTo>
                    <a:lnTo>
                      <a:pt x="1201" y="1290"/>
                    </a:lnTo>
                    <a:lnTo>
                      <a:pt x="1201" y="1290"/>
                    </a:lnTo>
                    <a:lnTo>
                      <a:pt x="1201" y="1290"/>
                    </a:lnTo>
                    <a:lnTo>
                      <a:pt x="1201" y="1290"/>
                    </a:lnTo>
                    <a:lnTo>
                      <a:pt x="1201" y="1290"/>
                    </a:lnTo>
                    <a:close/>
                    <a:moveTo>
                      <a:pt x="1204" y="1292"/>
                    </a:moveTo>
                    <a:lnTo>
                      <a:pt x="1204" y="1290"/>
                    </a:lnTo>
                    <a:lnTo>
                      <a:pt x="1204" y="1290"/>
                    </a:lnTo>
                    <a:lnTo>
                      <a:pt x="1204" y="1292"/>
                    </a:lnTo>
                    <a:lnTo>
                      <a:pt x="1204" y="1293"/>
                    </a:lnTo>
                    <a:lnTo>
                      <a:pt x="1204" y="1292"/>
                    </a:lnTo>
                    <a:lnTo>
                      <a:pt x="1204" y="1292"/>
                    </a:lnTo>
                    <a:lnTo>
                      <a:pt x="1204" y="1292"/>
                    </a:lnTo>
                    <a:lnTo>
                      <a:pt x="1204" y="1292"/>
                    </a:lnTo>
                    <a:close/>
                    <a:moveTo>
                      <a:pt x="1236" y="1172"/>
                    </a:moveTo>
                    <a:lnTo>
                      <a:pt x="1237" y="1168"/>
                    </a:lnTo>
                    <a:lnTo>
                      <a:pt x="1239" y="1168"/>
                    </a:lnTo>
                    <a:lnTo>
                      <a:pt x="1239" y="1168"/>
                    </a:lnTo>
                    <a:lnTo>
                      <a:pt x="1239" y="1172"/>
                    </a:lnTo>
                    <a:lnTo>
                      <a:pt x="1237" y="1172"/>
                    </a:lnTo>
                    <a:lnTo>
                      <a:pt x="1237" y="1172"/>
                    </a:lnTo>
                    <a:lnTo>
                      <a:pt x="1236" y="1172"/>
                    </a:lnTo>
                    <a:lnTo>
                      <a:pt x="1236" y="1172"/>
                    </a:lnTo>
                    <a:lnTo>
                      <a:pt x="1236" y="1172"/>
                    </a:lnTo>
                    <a:lnTo>
                      <a:pt x="1236" y="1172"/>
                    </a:lnTo>
                    <a:close/>
                    <a:moveTo>
                      <a:pt x="1227" y="1196"/>
                    </a:moveTo>
                    <a:lnTo>
                      <a:pt x="1227" y="1199"/>
                    </a:lnTo>
                    <a:lnTo>
                      <a:pt x="1229" y="1199"/>
                    </a:lnTo>
                    <a:lnTo>
                      <a:pt x="1229" y="1199"/>
                    </a:lnTo>
                    <a:lnTo>
                      <a:pt x="1229" y="1199"/>
                    </a:lnTo>
                    <a:lnTo>
                      <a:pt x="1229" y="1196"/>
                    </a:lnTo>
                    <a:lnTo>
                      <a:pt x="1229" y="1196"/>
                    </a:lnTo>
                    <a:lnTo>
                      <a:pt x="1227" y="1196"/>
                    </a:lnTo>
                    <a:lnTo>
                      <a:pt x="1227" y="1196"/>
                    </a:lnTo>
                    <a:lnTo>
                      <a:pt x="1227" y="1196"/>
                    </a:lnTo>
                    <a:lnTo>
                      <a:pt x="1227" y="1196"/>
                    </a:lnTo>
                    <a:close/>
                    <a:moveTo>
                      <a:pt x="1244" y="1227"/>
                    </a:moveTo>
                    <a:lnTo>
                      <a:pt x="1243" y="1222"/>
                    </a:lnTo>
                    <a:lnTo>
                      <a:pt x="1243" y="1222"/>
                    </a:lnTo>
                    <a:lnTo>
                      <a:pt x="1244" y="1222"/>
                    </a:lnTo>
                    <a:lnTo>
                      <a:pt x="1246" y="1222"/>
                    </a:lnTo>
                    <a:lnTo>
                      <a:pt x="1246" y="1222"/>
                    </a:lnTo>
                    <a:lnTo>
                      <a:pt x="1248" y="1222"/>
                    </a:lnTo>
                    <a:lnTo>
                      <a:pt x="1248" y="1226"/>
                    </a:lnTo>
                    <a:lnTo>
                      <a:pt x="1246" y="1227"/>
                    </a:lnTo>
                    <a:lnTo>
                      <a:pt x="1246" y="1227"/>
                    </a:lnTo>
                    <a:lnTo>
                      <a:pt x="1244" y="1227"/>
                    </a:lnTo>
                    <a:lnTo>
                      <a:pt x="1244" y="1227"/>
                    </a:lnTo>
                    <a:lnTo>
                      <a:pt x="1244" y="1227"/>
                    </a:lnTo>
                    <a:lnTo>
                      <a:pt x="1244" y="1227"/>
                    </a:lnTo>
                    <a:close/>
                    <a:moveTo>
                      <a:pt x="1236" y="1226"/>
                    </a:moveTo>
                    <a:lnTo>
                      <a:pt x="1237" y="1227"/>
                    </a:lnTo>
                    <a:lnTo>
                      <a:pt x="1239" y="1226"/>
                    </a:lnTo>
                    <a:lnTo>
                      <a:pt x="1239" y="1222"/>
                    </a:lnTo>
                    <a:lnTo>
                      <a:pt x="1239" y="1222"/>
                    </a:lnTo>
                    <a:lnTo>
                      <a:pt x="1239" y="1222"/>
                    </a:lnTo>
                    <a:lnTo>
                      <a:pt x="1241" y="1226"/>
                    </a:lnTo>
                    <a:lnTo>
                      <a:pt x="1239" y="1227"/>
                    </a:lnTo>
                    <a:lnTo>
                      <a:pt x="1236" y="1227"/>
                    </a:lnTo>
                    <a:lnTo>
                      <a:pt x="1234" y="1227"/>
                    </a:lnTo>
                    <a:lnTo>
                      <a:pt x="1234" y="1227"/>
                    </a:lnTo>
                    <a:lnTo>
                      <a:pt x="1236" y="1226"/>
                    </a:lnTo>
                    <a:lnTo>
                      <a:pt x="1236" y="1226"/>
                    </a:lnTo>
                    <a:lnTo>
                      <a:pt x="1236" y="1226"/>
                    </a:lnTo>
                    <a:lnTo>
                      <a:pt x="1236" y="1226"/>
                    </a:lnTo>
                    <a:close/>
                    <a:moveTo>
                      <a:pt x="1210" y="1269"/>
                    </a:moveTo>
                    <a:lnTo>
                      <a:pt x="1210" y="1267"/>
                    </a:lnTo>
                    <a:lnTo>
                      <a:pt x="1210" y="1269"/>
                    </a:lnTo>
                    <a:lnTo>
                      <a:pt x="1210" y="1269"/>
                    </a:lnTo>
                    <a:lnTo>
                      <a:pt x="1210" y="1269"/>
                    </a:lnTo>
                    <a:lnTo>
                      <a:pt x="1210" y="1269"/>
                    </a:lnTo>
                    <a:lnTo>
                      <a:pt x="1210" y="1269"/>
                    </a:lnTo>
                    <a:lnTo>
                      <a:pt x="1210" y="1269"/>
                    </a:lnTo>
                    <a:close/>
                    <a:moveTo>
                      <a:pt x="1244" y="1259"/>
                    </a:moveTo>
                    <a:lnTo>
                      <a:pt x="1244" y="1260"/>
                    </a:lnTo>
                    <a:lnTo>
                      <a:pt x="1246" y="1260"/>
                    </a:lnTo>
                    <a:lnTo>
                      <a:pt x="1250" y="1260"/>
                    </a:lnTo>
                    <a:lnTo>
                      <a:pt x="1250" y="1260"/>
                    </a:lnTo>
                    <a:lnTo>
                      <a:pt x="1246" y="1259"/>
                    </a:lnTo>
                    <a:lnTo>
                      <a:pt x="1244" y="1259"/>
                    </a:lnTo>
                    <a:lnTo>
                      <a:pt x="1244" y="1259"/>
                    </a:lnTo>
                    <a:lnTo>
                      <a:pt x="1244" y="1259"/>
                    </a:lnTo>
                    <a:lnTo>
                      <a:pt x="1244" y="1259"/>
                    </a:lnTo>
                    <a:close/>
                    <a:moveTo>
                      <a:pt x="1206" y="1194"/>
                    </a:moveTo>
                    <a:lnTo>
                      <a:pt x="1204" y="1196"/>
                    </a:lnTo>
                    <a:lnTo>
                      <a:pt x="1201" y="1199"/>
                    </a:lnTo>
                    <a:lnTo>
                      <a:pt x="1201" y="1199"/>
                    </a:lnTo>
                    <a:lnTo>
                      <a:pt x="1201" y="1199"/>
                    </a:lnTo>
                    <a:lnTo>
                      <a:pt x="1201" y="1203"/>
                    </a:lnTo>
                    <a:lnTo>
                      <a:pt x="1197" y="1203"/>
                    </a:lnTo>
                    <a:lnTo>
                      <a:pt x="1197" y="1203"/>
                    </a:lnTo>
                    <a:lnTo>
                      <a:pt x="1197" y="1203"/>
                    </a:lnTo>
                    <a:lnTo>
                      <a:pt x="1197" y="1205"/>
                    </a:lnTo>
                    <a:lnTo>
                      <a:pt x="1196" y="1205"/>
                    </a:lnTo>
                    <a:lnTo>
                      <a:pt x="1194" y="1206"/>
                    </a:lnTo>
                    <a:lnTo>
                      <a:pt x="1194" y="1208"/>
                    </a:lnTo>
                    <a:lnTo>
                      <a:pt x="1196" y="1208"/>
                    </a:lnTo>
                    <a:lnTo>
                      <a:pt x="1196" y="1210"/>
                    </a:lnTo>
                    <a:lnTo>
                      <a:pt x="1194" y="1210"/>
                    </a:lnTo>
                    <a:lnTo>
                      <a:pt x="1192" y="1210"/>
                    </a:lnTo>
                    <a:lnTo>
                      <a:pt x="1191" y="1213"/>
                    </a:lnTo>
                    <a:lnTo>
                      <a:pt x="1191" y="1215"/>
                    </a:lnTo>
                    <a:lnTo>
                      <a:pt x="1187" y="1222"/>
                    </a:lnTo>
                    <a:lnTo>
                      <a:pt x="1187" y="1222"/>
                    </a:lnTo>
                    <a:lnTo>
                      <a:pt x="1187" y="1222"/>
                    </a:lnTo>
                    <a:lnTo>
                      <a:pt x="1187" y="1226"/>
                    </a:lnTo>
                    <a:lnTo>
                      <a:pt x="1187" y="1227"/>
                    </a:lnTo>
                    <a:lnTo>
                      <a:pt x="1185" y="1226"/>
                    </a:lnTo>
                    <a:lnTo>
                      <a:pt x="1185" y="1226"/>
                    </a:lnTo>
                    <a:lnTo>
                      <a:pt x="1182" y="1227"/>
                    </a:lnTo>
                    <a:lnTo>
                      <a:pt x="1182" y="1227"/>
                    </a:lnTo>
                    <a:lnTo>
                      <a:pt x="1182" y="1231"/>
                    </a:lnTo>
                    <a:lnTo>
                      <a:pt x="1182" y="1231"/>
                    </a:lnTo>
                    <a:lnTo>
                      <a:pt x="1184" y="1231"/>
                    </a:lnTo>
                    <a:lnTo>
                      <a:pt x="1182" y="1232"/>
                    </a:lnTo>
                    <a:lnTo>
                      <a:pt x="1182" y="1234"/>
                    </a:lnTo>
                    <a:lnTo>
                      <a:pt x="1182" y="1236"/>
                    </a:lnTo>
                    <a:lnTo>
                      <a:pt x="1178" y="1234"/>
                    </a:lnTo>
                    <a:lnTo>
                      <a:pt x="1175" y="1236"/>
                    </a:lnTo>
                    <a:lnTo>
                      <a:pt x="1175" y="1238"/>
                    </a:lnTo>
                    <a:lnTo>
                      <a:pt x="1175" y="1239"/>
                    </a:lnTo>
                    <a:lnTo>
                      <a:pt x="1173" y="1243"/>
                    </a:lnTo>
                    <a:lnTo>
                      <a:pt x="1170" y="1245"/>
                    </a:lnTo>
                    <a:lnTo>
                      <a:pt x="1170" y="1245"/>
                    </a:lnTo>
                    <a:lnTo>
                      <a:pt x="1170" y="1243"/>
                    </a:lnTo>
                    <a:lnTo>
                      <a:pt x="1168" y="1245"/>
                    </a:lnTo>
                    <a:lnTo>
                      <a:pt x="1168" y="1243"/>
                    </a:lnTo>
                    <a:lnTo>
                      <a:pt x="1168" y="1241"/>
                    </a:lnTo>
                    <a:lnTo>
                      <a:pt x="1170" y="1239"/>
                    </a:lnTo>
                    <a:lnTo>
                      <a:pt x="1170" y="1238"/>
                    </a:lnTo>
                    <a:lnTo>
                      <a:pt x="1170" y="1239"/>
                    </a:lnTo>
                    <a:lnTo>
                      <a:pt x="1168" y="1241"/>
                    </a:lnTo>
                    <a:lnTo>
                      <a:pt x="1163" y="1243"/>
                    </a:lnTo>
                    <a:lnTo>
                      <a:pt x="1161" y="1248"/>
                    </a:lnTo>
                    <a:lnTo>
                      <a:pt x="1163" y="1248"/>
                    </a:lnTo>
                    <a:lnTo>
                      <a:pt x="1164" y="1246"/>
                    </a:lnTo>
                    <a:lnTo>
                      <a:pt x="1170" y="1246"/>
                    </a:lnTo>
                    <a:lnTo>
                      <a:pt x="1175" y="1246"/>
                    </a:lnTo>
                    <a:lnTo>
                      <a:pt x="1170" y="1248"/>
                    </a:lnTo>
                    <a:lnTo>
                      <a:pt x="1168" y="1253"/>
                    </a:lnTo>
                    <a:lnTo>
                      <a:pt x="1166" y="1255"/>
                    </a:lnTo>
                    <a:lnTo>
                      <a:pt x="1163" y="1259"/>
                    </a:lnTo>
                    <a:lnTo>
                      <a:pt x="1159" y="1260"/>
                    </a:lnTo>
                    <a:lnTo>
                      <a:pt x="1156" y="1260"/>
                    </a:lnTo>
                    <a:lnTo>
                      <a:pt x="1156" y="1262"/>
                    </a:lnTo>
                    <a:lnTo>
                      <a:pt x="1156" y="1264"/>
                    </a:lnTo>
                    <a:lnTo>
                      <a:pt x="1156" y="1266"/>
                    </a:lnTo>
                    <a:lnTo>
                      <a:pt x="1156" y="1267"/>
                    </a:lnTo>
                    <a:lnTo>
                      <a:pt x="1159" y="1267"/>
                    </a:lnTo>
                    <a:lnTo>
                      <a:pt x="1163" y="1269"/>
                    </a:lnTo>
                    <a:lnTo>
                      <a:pt x="1166" y="1269"/>
                    </a:lnTo>
                    <a:lnTo>
                      <a:pt x="1168" y="1267"/>
                    </a:lnTo>
                    <a:lnTo>
                      <a:pt x="1170" y="1266"/>
                    </a:lnTo>
                    <a:lnTo>
                      <a:pt x="1173" y="1264"/>
                    </a:lnTo>
                    <a:lnTo>
                      <a:pt x="1175" y="1262"/>
                    </a:lnTo>
                    <a:lnTo>
                      <a:pt x="1175" y="1264"/>
                    </a:lnTo>
                    <a:lnTo>
                      <a:pt x="1173" y="1266"/>
                    </a:lnTo>
                    <a:lnTo>
                      <a:pt x="1175" y="1267"/>
                    </a:lnTo>
                    <a:lnTo>
                      <a:pt x="1178" y="1266"/>
                    </a:lnTo>
                    <a:lnTo>
                      <a:pt x="1178" y="1267"/>
                    </a:lnTo>
                    <a:lnTo>
                      <a:pt x="1184" y="1267"/>
                    </a:lnTo>
                    <a:lnTo>
                      <a:pt x="1187" y="1267"/>
                    </a:lnTo>
                    <a:lnTo>
                      <a:pt x="1187" y="1269"/>
                    </a:lnTo>
                    <a:lnTo>
                      <a:pt x="1189" y="1271"/>
                    </a:lnTo>
                    <a:lnTo>
                      <a:pt x="1192" y="1271"/>
                    </a:lnTo>
                    <a:lnTo>
                      <a:pt x="1192" y="1269"/>
                    </a:lnTo>
                    <a:lnTo>
                      <a:pt x="1194" y="1271"/>
                    </a:lnTo>
                    <a:lnTo>
                      <a:pt x="1196" y="1271"/>
                    </a:lnTo>
                    <a:lnTo>
                      <a:pt x="1197" y="1269"/>
                    </a:lnTo>
                    <a:lnTo>
                      <a:pt x="1197" y="1269"/>
                    </a:lnTo>
                    <a:lnTo>
                      <a:pt x="1197" y="1269"/>
                    </a:lnTo>
                    <a:lnTo>
                      <a:pt x="1201" y="1269"/>
                    </a:lnTo>
                    <a:lnTo>
                      <a:pt x="1201" y="1269"/>
                    </a:lnTo>
                    <a:lnTo>
                      <a:pt x="1204" y="1267"/>
                    </a:lnTo>
                    <a:lnTo>
                      <a:pt x="1204" y="1267"/>
                    </a:lnTo>
                    <a:lnTo>
                      <a:pt x="1206" y="1269"/>
                    </a:lnTo>
                    <a:lnTo>
                      <a:pt x="1206" y="1267"/>
                    </a:lnTo>
                    <a:lnTo>
                      <a:pt x="1206" y="1266"/>
                    </a:lnTo>
                    <a:lnTo>
                      <a:pt x="1206" y="1264"/>
                    </a:lnTo>
                    <a:lnTo>
                      <a:pt x="1206" y="1264"/>
                    </a:lnTo>
                    <a:lnTo>
                      <a:pt x="1210" y="1262"/>
                    </a:lnTo>
                    <a:lnTo>
                      <a:pt x="1210" y="1262"/>
                    </a:lnTo>
                    <a:lnTo>
                      <a:pt x="1210" y="1262"/>
                    </a:lnTo>
                    <a:lnTo>
                      <a:pt x="1210" y="1266"/>
                    </a:lnTo>
                    <a:lnTo>
                      <a:pt x="1210" y="1267"/>
                    </a:lnTo>
                    <a:lnTo>
                      <a:pt x="1210" y="1266"/>
                    </a:lnTo>
                    <a:lnTo>
                      <a:pt x="1211" y="1264"/>
                    </a:lnTo>
                    <a:lnTo>
                      <a:pt x="1211" y="1262"/>
                    </a:lnTo>
                    <a:lnTo>
                      <a:pt x="1211" y="1266"/>
                    </a:lnTo>
                    <a:lnTo>
                      <a:pt x="1211" y="1267"/>
                    </a:lnTo>
                    <a:lnTo>
                      <a:pt x="1211" y="1269"/>
                    </a:lnTo>
                    <a:lnTo>
                      <a:pt x="1213" y="1267"/>
                    </a:lnTo>
                    <a:lnTo>
                      <a:pt x="1213" y="1267"/>
                    </a:lnTo>
                    <a:lnTo>
                      <a:pt x="1213" y="1269"/>
                    </a:lnTo>
                    <a:lnTo>
                      <a:pt x="1210" y="1271"/>
                    </a:lnTo>
                    <a:lnTo>
                      <a:pt x="1206" y="1272"/>
                    </a:lnTo>
                    <a:lnTo>
                      <a:pt x="1210" y="1272"/>
                    </a:lnTo>
                    <a:lnTo>
                      <a:pt x="1210" y="1272"/>
                    </a:lnTo>
                    <a:lnTo>
                      <a:pt x="1211" y="1272"/>
                    </a:lnTo>
                    <a:lnTo>
                      <a:pt x="1211" y="1272"/>
                    </a:lnTo>
                    <a:lnTo>
                      <a:pt x="1213" y="1272"/>
                    </a:lnTo>
                    <a:lnTo>
                      <a:pt x="1215" y="1274"/>
                    </a:lnTo>
                    <a:lnTo>
                      <a:pt x="1215" y="1272"/>
                    </a:lnTo>
                    <a:lnTo>
                      <a:pt x="1218" y="1272"/>
                    </a:lnTo>
                    <a:lnTo>
                      <a:pt x="1218" y="1271"/>
                    </a:lnTo>
                    <a:lnTo>
                      <a:pt x="1218" y="1267"/>
                    </a:lnTo>
                    <a:lnTo>
                      <a:pt x="1220" y="1269"/>
                    </a:lnTo>
                    <a:lnTo>
                      <a:pt x="1224" y="1269"/>
                    </a:lnTo>
                    <a:lnTo>
                      <a:pt x="1224" y="1271"/>
                    </a:lnTo>
                    <a:lnTo>
                      <a:pt x="1224" y="1271"/>
                    </a:lnTo>
                    <a:lnTo>
                      <a:pt x="1227" y="1269"/>
                    </a:lnTo>
                    <a:lnTo>
                      <a:pt x="1229" y="1271"/>
                    </a:lnTo>
                    <a:lnTo>
                      <a:pt x="1229" y="1271"/>
                    </a:lnTo>
                    <a:lnTo>
                      <a:pt x="1229" y="1272"/>
                    </a:lnTo>
                    <a:lnTo>
                      <a:pt x="1224" y="1274"/>
                    </a:lnTo>
                    <a:lnTo>
                      <a:pt x="1220" y="1274"/>
                    </a:lnTo>
                    <a:lnTo>
                      <a:pt x="1220" y="1276"/>
                    </a:lnTo>
                    <a:lnTo>
                      <a:pt x="1220" y="1278"/>
                    </a:lnTo>
                    <a:lnTo>
                      <a:pt x="1218" y="1278"/>
                    </a:lnTo>
                    <a:lnTo>
                      <a:pt x="1218" y="1278"/>
                    </a:lnTo>
                    <a:lnTo>
                      <a:pt x="1217" y="1278"/>
                    </a:lnTo>
                    <a:lnTo>
                      <a:pt x="1215" y="1278"/>
                    </a:lnTo>
                    <a:lnTo>
                      <a:pt x="1215" y="1281"/>
                    </a:lnTo>
                    <a:lnTo>
                      <a:pt x="1213" y="1281"/>
                    </a:lnTo>
                    <a:lnTo>
                      <a:pt x="1210" y="1281"/>
                    </a:lnTo>
                    <a:lnTo>
                      <a:pt x="1210" y="1283"/>
                    </a:lnTo>
                    <a:lnTo>
                      <a:pt x="1206" y="1286"/>
                    </a:lnTo>
                    <a:lnTo>
                      <a:pt x="1210" y="1286"/>
                    </a:lnTo>
                    <a:lnTo>
                      <a:pt x="1210" y="1286"/>
                    </a:lnTo>
                    <a:lnTo>
                      <a:pt x="1211" y="1286"/>
                    </a:lnTo>
                    <a:lnTo>
                      <a:pt x="1211" y="1286"/>
                    </a:lnTo>
                    <a:lnTo>
                      <a:pt x="1213" y="1286"/>
                    </a:lnTo>
                    <a:lnTo>
                      <a:pt x="1215" y="1286"/>
                    </a:lnTo>
                    <a:lnTo>
                      <a:pt x="1215" y="1286"/>
                    </a:lnTo>
                    <a:lnTo>
                      <a:pt x="1215" y="1286"/>
                    </a:lnTo>
                    <a:lnTo>
                      <a:pt x="1218" y="1286"/>
                    </a:lnTo>
                    <a:lnTo>
                      <a:pt x="1220" y="1286"/>
                    </a:lnTo>
                    <a:lnTo>
                      <a:pt x="1220" y="1283"/>
                    </a:lnTo>
                    <a:lnTo>
                      <a:pt x="1220" y="1283"/>
                    </a:lnTo>
                    <a:lnTo>
                      <a:pt x="1220" y="1281"/>
                    </a:lnTo>
                    <a:lnTo>
                      <a:pt x="1220" y="1278"/>
                    </a:lnTo>
                    <a:lnTo>
                      <a:pt x="1224" y="1278"/>
                    </a:lnTo>
                    <a:lnTo>
                      <a:pt x="1227" y="1276"/>
                    </a:lnTo>
                    <a:lnTo>
                      <a:pt x="1229" y="1274"/>
                    </a:lnTo>
                    <a:lnTo>
                      <a:pt x="1229" y="1276"/>
                    </a:lnTo>
                    <a:lnTo>
                      <a:pt x="1232" y="1276"/>
                    </a:lnTo>
                    <a:lnTo>
                      <a:pt x="1229" y="1278"/>
                    </a:lnTo>
                    <a:lnTo>
                      <a:pt x="1232" y="1278"/>
                    </a:lnTo>
                    <a:lnTo>
                      <a:pt x="1232" y="1276"/>
                    </a:lnTo>
                    <a:lnTo>
                      <a:pt x="1234" y="1272"/>
                    </a:lnTo>
                    <a:lnTo>
                      <a:pt x="1236" y="1269"/>
                    </a:lnTo>
                    <a:lnTo>
                      <a:pt x="1236" y="1266"/>
                    </a:lnTo>
                    <a:lnTo>
                      <a:pt x="1236" y="1264"/>
                    </a:lnTo>
                    <a:lnTo>
                      <a:pt x="1237" y="1264"/>
                    </a:lnTo>
                    <a:lnTo>
                      <a:pt x="1237" y="1266"/>
                    </a:lnTo>
                    <a:lnTo>
                      <a:pt x="1239" y="1266"/>
                    </a:lnTo>
                    <a:lnTo>
                      <a:pt x="1241" y="1267"/>
                    </a:lnTo>
                    <a:lnTo>
                      <a:pt x="1241" y="1271"/>
                    </a:lnTo>
                    <a:lnTo>
                      <a:pt x="1241" y="1272"/>
                    </a:lnTo>
                    <a:lnTo>
                      <a:pt x="1241" y="1274"/>
                    </a:lnTo>
                    <a:lnTo>
                      <a:pt x="1241" y="1276"/>
                    </a:lnTo>
                    <a:lnTo>
                      <a:pt x="1241" y="1278"/>
                    </a:lnTo>
                    <a:lnTo>
                      <a:pt x="1237" y="1281"/>
                    </a:lnTo>
                    <a:lnTo>
                      <a:pt x="1236" y="1286"/>
                    </a:lnTo>
                    <a:lnTo>
                      <a:pt x="1236" y="1286"/>
                    </a:lnTo>
                    <a:lnTo>
                      <a:pt x="1234" y="1290"/>
                    </a:lnTo>
                    <a:lnTo>
                      <a:pt x="1234" y="1290"/>
                    </a:lnTo>
                    <a:lnTo>
                      <a:pt x="1236" y="1290"/>
                    </a:lnTo>
                    <a:lnTo>
                      <a:pt x="1239" y="1290"/>
                    </a:lnTo>
                    <a:lnTo>
                      <a:pt x="1241" y="1286"/>
                    </a:lnTo>
                    <a:lnTo>
                      <a:pt x="1243" y="1286"/>
                    </a:lnTo>
                    <a:lnTo>
                      <a:pt x="1244" y="1281"/>
                    </a:lnTo>
                    <a:lnTo>
                      <a:pt x="1246" y="1281"/>
                    </a:lnTo>
                    <a:lnTo>
                      <a:pt x="1246" y="1281"/>
                    </a:lnTo>
                    <a:lnTo>
                      <a:pt x="1250" y="1281"/>
                    </a:lnTo>
                    <a:lnTo>
                      <a:pt x="1250" y="1281"/>
                    </a:lnTo>
                    <a:lnTo>
                      <a:pt x="1248" y="1281"/>
                    </a:lnTo>
                    <a:lnTo>
                      <a:pt x="1244" y="1286"/>
                    </a:lnTo>
                    <a:lnTo>
                      <a:pt x="1244" y="1286"/>
                    </a:lnTo>
                    <a:lnTo>
                      <a:pt x="1244" y="1290"/>
                    </a:lnTo>
                    <a:lnTo>
                      <a:pt x="1244" y="1290"/>
                    </a:lnTo>
                    <a:lnTo>
                      <a:pt x="1244" y="1293"/>
                    </a:lnTo>
                    <a:lnTo>
                      <a:pt x="1246" y="1295"/>
                    </a:lnTo>
                    <a:lnTo>
                      <a:pt x="1248" y="1293"/>
                    </a:lnTo>
                    <a:lnTo>
                      <a:pt x="1250" y="1292"/>
                    </a:lnTo>
                    <a:lnTo>
                      <a:pt x="1250" y="1292"/>
                    </a:lnTo>
                    <a:lnTo>
                      <a:pt x="1251" y="1292"/>
                    </a:lnTo>
                    <a:lnTo>
                      <a:pt x="1251" y="1292"/>
                    </a:lnTo>
                    <a:lnTo>
                      <a:pt x="1251" y="1293"/>
                    </a:lnTo>
                    <a:lnTo>
                      <a:pt x="1251" y="1293"/>
                    </a:lnTo>
                    <a:lnTo>
                      <a:pt x="1255" y="1293"/>
                    </a:lnTo>
                    <a:lnTo>
                      <a:pt x="1255" y="1292"/>
                    </a:lnTo>
                    <a:lnTo>
                      <a:pt x="1255" y="1290"/>
                    </a:lnTo>
                    <a:lnTo>
                      <a:pt x="1257" y="1290"/>
                    </a:lnTo>
                    <a:lnTo>
                      <a:pt x="1257" y="1286"/>
                    </a:lnTo>
                    <a:lnTo>
                      <a:pt x="1257" y="1286"/>
                    </a:lnTo>
                    <a:lnTo>
                      <a:pt x="1257" y="1286"/>
                    </a:lnTo>
                    <a:lnTo>
                      <a:pt x="1257" y="1283"/>
                    </a:lnTo>
                    <a:lnTo>
                      <a:pt x="1257" y="1281"/>
                    </a:lnTo>
                    <a:lnTo>
                      <a:pt x="1260" y="1278"/>
                    </a:lnTo>
                    <a:lnTo>
                      <a:pt x="1262" y="1274"/>
                    </a:lnTo>
                    <a:lnTo>
                      <a:pt x="1262" y="1269"/>
                    </a:lnTo>
                    <a:lnTo>
                      <a:pt x="1262" y="1267"/>
                    </a:lnTo>
                    <a:lnTo>
                      <a:pt x="1260" y="1267"/>
                    </a:lnTo>
                    <a:lnTo>
                      <a:pt x="1260" y="1269"/>
                    </a:lnTo>
                    <a:lnTo>
                      <a:pt x="1260" y="1271"/>
                    </a:lnTo>
                    <a:lnTo>
                      <a:pt x="1257" y="1272"/>
                    </a:lnTo>
                    <a:lnTo>
                      <a:pt x="1255" y="1276"/>
                    </a:lnTo>
                    <a:lnTo>
                      <a:pt x="1255" y="1276"/>
                    </a:lnTo>
                    <a:lnTo>
                      <a:pt x="1251" y="1274"/>
                    </a:lnTo>
                    <a:lnTo>
                      <a:pt x="1255" y="1271"/>
                    </a:lnTo>
                    <a:lnTo>
                      <a:pt x="1255" y="1269"/>
                    </a:lnTo>
                    <a:lnTo>
                      <a:pt x="1255" y="1266"/>
                    </a:lnTo>
                    <a:lnTo>
                      <a:pt x="1257" y="1266"/>
                    </a:lnTo>
                    <a:lnTo>
                      <a:pt x="1258" y="1262"/>
                    </a:lnTo>
                    <a:lnTo>
                      <a:pt x="1260" y="1262"/>
                    </a:lnTo>
                    <a:lnTo>
                      <a:pt x="1262" y="1262"/>
                    </a:lnTo>
                    <a:lnTo>
                      <a:pt x="1260" y="1260"/>
                    </a:lnTo>
                    <a:lnTo>
                      <a:pt x="1258" y="1262"/>
                    </a:lnTo>
                    <a:lnTo>
                      <a:pt x="1258" y="1262"/>
                    </a:lnTo>
                    <a:lnTo>
                      <a:pt x="1255" y="1262"/>
                    </a:lnTo>
                    <a:lnTo>
                      <a:pt x="1255" y="1264"/>
                    </a:lnTo>
                    <a:lnTo>
                      <a:pt x="1251" y="1266"/>
                    </a:lnTo>
                    <a:lnTo>
                      <a:pt x="1251" y="1267"/>
                    </a:lnTo>
                    <a:lnTo>
                      <a:pt x="1248" y="1269"/>
                    </a:lnTo>
                    <a:lnTo>
                      <a:pt x="1248" y="1271"/>
                    </a:lnTo>
                    <a:lnTo>
                      <a:pt x="1246" y="1272"/>
                    </a:lnTo>
                    <a:lnTo>
                      <a:pt x="1244" y="1271"/>
                    </a:lnTo>
                    <a:lnTo>
                      <a:pt x="1244" y="1269"/>
                    </a:lnTo>
                    <a:lnTo>
                      <a:pt x="1243" y="1266"/>
                    </a:lnTo>
                    <a:lnTo>
                      <a:pt x="1243" y="1264"/>
                    </a:lnTo>
                    <a:lnTo>
                      <a:pt x="1244" y="1266"/>
                    </a:lnTo>
                    <a:lnTo>
                      <a:pt x="1244" y="1266"/>
                    </a:lnTo>
                    <a:lnTo>
                      <a:pt x="1248" y="1262"/>
                    </a:lnTo>
                    <a:lnTo>
                      <a:pt x="1246" y="1264"/>
                    </a:lnTo>
                    <a:lnTo>
                      <a:pt x="1243" y="1262"/>
                    </a:lnTo>
                    <a:lnTo>
                      <a:pt x="1244" y="1262"/>
                    </a:lnTo>
                    <a:lnTo>
                      <a:pt x="1248" y="1262"/>
                    </a:lnTo>
                    <a:lnTo>
                      <a:pt x="1244" y="1262"/>
                    </a:lnTo>
                    <a:lnTo>
                      <a:pt x="1244" y="1260"/>
                    </a:lnTo>
                    <a:lnTo>
                      <a:pt x="1244" y="1259"/>
                    </a:lnTo>
                    <a:lnTo>
                      <a:pt x="1244" y="1259"/>
                    </a:lnTo>
                    <a:lnTo>
                      <a:pt x="1248" y="1259"/>
                    </a:lnTo>
                    <a:lnTo>
                      <a:pt x="1248" y="1259"/>
                    </a:lnTo>
                    <a:lnTo>
                      <a:pt x="1251" y="1255"/>
                    </a:lnTo>
                    <a:lnTo>
                      <a:pt x="1251" y="1253"/>
                    </a:lnTo>
                    <a:lnTo>
                      <a:pt x="1255" y="1253"/>
                    </a:lnTo>
                    <a:lnTo>
                      <a:pt x="1255" y="1255"/>
                    </a:lnTo>
                    <a:lnTo>
                      <a:pt x="1258" y="1250"/>
                    </a:lnTo>
                    <a:lnTo>
                      <a:pt x="1258" y="1250"/>
                    </a:lnTo>
                    <a:lnTo>
                      <a:pt x="1258" y="1248"/>
                    </a:lnTo>
                    <a:lnTo>
                      <a:pt x="1258" y="1245"/>
                    </a:lnTo>
                    <a:lnTo>
                      <a:pt x="1255" y="1248"/>
                    </a:lnTo>
                    <a:lnTo>
                      <a:pt x="1255" y="1250"/>
                    </a:lnTo>
                    <a:lnTo>
                      <a:pt x="1255" y="1248"/>
                    </a:lnTo>
                    <a:lnTo>
                      <a:pt x="1251" y="1248"/>
                    </a:lnTo>
                    <a:lnTo>
                      <a:pt x="1251" y="1250"/>
                    </a:lnTo>
                    <a:lnTo>
                      <a:pt x="1251" y="1250"/>
                    </a:lnTo>
                    <a:lnTo>
                      <a:pt x="1251" y="1250"/>
                    </a:lnTo>
                    <a:lnTo>
                      <a:pt x="1250" y="1250"/>
                    </a:lnTo>
                    <a:lnTo>
                      <a:pt x="1248" y="1253"/>
                    </a:lnTo>
                    <a:lnTo>
                      <a:pt x="1246" y="1255"/>
                    </a:lnTo>
                    <a:lnTo>
                      <a:pt x="1246" y="1255"/>
                    </a:lnTo>
                    <a:lnTo>
                      <a:pt x="1244" y="1255"/>
                    </a:lnTo>
                    <a:lnTo>
                      <a:pt x="1244" y="1255"/>
                    </a:lnTo>
                    <a:lnTo>
                      <a:pt x="1244" y="1253"/>
                    </a:lnTo>
                    <a:lnTo>
                      <a:pt x="1244" y="1255"/>
                    </a:lnTo>
                    <a:lnTo>
                      <a:pt x="1243" y="1255"/>
                    </a:lnTo>
                    <a:lnTo>
                      <a:pt x="1244" y="1253"/>
                    </a:lnTo>
                    <a:lnTo>
                      <a:pt x="1246" y="1250"/>
                    </a:lnTo>
                    <a:lnTo>
                      <a:pt x="1246" y="1250"/>
                    </a:lnTo>
                    <a:lnTo>
                      <a:pt x="1244" y="1250"/>
                    </a:lnTo>
                    <a:lnTo>
                      <a:pt x="1246" y="1248"/>
                    </a:lnTo>
                    <a:lnTo>
                      <a:pt x="1248" y="1246"/>
                    </a:lnTo>
                    <a:lnTo>
                      <a:pt x="1246" y="1245"/>
                    </a:lnTo>
                    <a:lnTo>
                      <a:pt x="1244" y="1246"/>
                    </a:lnTo>
                    <a:lnTo>
                      <a:pt x="1246" y="1245"/>
                    </a:lnTo>
                    <a:lnTo>
                      <a:pt x="1246" y="1243"/>
                    </a:lnTo>
                    <a:lnTo>
                      <a:pt x="1244" y="1243"/>
                    </a:lnTo>
                    <a:lnTo>
                      <a:pt x="1243" y="1243"/>
                    </a:lnTo>
                    <a:lnTo>
                      <a:pt x="1239" y="1243"/>
                    </a:lnTo>
                    <a:lnTo>
                      <a:pt x="1243" y="1243"/>
                    </a:lnTo>
                    <a:lnTo>
                      <a:pt x="1244" y="1243"/>
                    </a:lnTo>
                    <a:lnTo>
                      <a:pt x="1246" y="1241"/>
                    </a:lnTo>
                    <a:lnTo>
                      <a:pt x="1250" y="1241"/>
                    </a:lnTo>
                    <a:lnTo>
                      <a:pt x="1250" y="1239"/>
                    </a:lnTo>
                    <a:lnTo>
                      <a:pt x="1251" y="1239"/>
                    </a:lnTo>
                    <a:lnTo>
                      <a:pt x="1251" y="1238"/>
                    </a:lnTo>
                    <a:lnTo>
                      <a:pt x="1251" y="1236"/>
                    </a:lnTo>
                    <a:lnTo>
                      <a:pt x="1255" y="1234"/>
                    </a:lnTo>
                    <a:lnTo>
                      <a:pt x="1255" y="1232"/>
                    </a:lnTo>
                    <a:lnTo>
                      <a:pt x="1251" y="1231"/>
                    </a:lnTo>
                    <a:lnTo>
                      <a:pt x="1250" y="1227"/>
                    </a:lnTo>
                    <a:lnTo>
                      <a:pt x="1248" y="1227"/>
                    </a:lnTo>
                    <a:lnTo>
                      <a:pt x="1244" y="1231"/>
                    </a:lnTo>
                    <a:lnTo>
                      <a:pt x="1243" y="1231"/>
                    </a:lnTo>
                    <a:lnTo>
                      <a:pt x="1243" y="1231"/>
                    </a:lnTo>
                    <a:lnTo>
                      <a:pt x="1241" y="1232"/>
                    </a:lnTo>
                    <a:lnTo>
                      <a:pt x="1241" y="1236"/>
                    </a:lnTo>
                    <a:lnTo>
                      <a:pt x="1239" y="1238"/>
                    </a:lnTo>
                    <a:lnTo>
                      <a:pt x="1239" y="1236"/>
                    </a:lnTo>
                    <a:lnTo>
                      <a:pt x="1241" y="1232"/>
                    </a:lnTo>
                    <a:lnTo>
                      <a:pt x="1239" y="1231"/>
                    </a:lnTo>
                    <a:lnTo>
                      <a:pt x="1241" y="1231"/>
                    </a:lnTo>
                    <a:lnTo>
                      <a:pt x="1241" y="1227"/>
                    </a:lnTo>
                    <a:lnTo>
                      <a:pt x="1241" y="1227"/>
                    </a:lnTo>
                    <a:lnTo>
                      <a:pt x="1237" y="1231"/>
                    </a:lnTo>
                    <a:lnTo>
                      <a:pt x="1237" y="1231"/>
                    </a:lnTo>
                    <a:lnTo>
                      <a:pt x="1236" y="1232"/>
                    </a:lnTo>
                    <a:lnTo>
                      <a:pt x="1234" y="1231"/>
                    </a:lnTo>
                    <a:lnTo>
                      <a:pt x="1232" y="1232"/>
                    </a:lnTo>
                    <a:lnTo>
                      <a:pt x="1232" y="1232"/>
                    </a:lnTo>
                    <a:lnTo>
                      <a:pt x="1232" y="1231"/>
                    </a:lnTo>
                    <a:lnTo>
                      <a:pt x="1229" y="1232"/>
                    </a:lnTo>
                    <a:lnTo>
                      <a:pt x="1229" y="1236"/>
                    </a:lnTo>
                    <a:lnTo>
                      <a:pt x="1227" y="1238"/>
                    </a:lnTo>
                    <a:lnTo>
                      <a:pt x="1229" y="1236"/>
                    </a:lnTo>
                    <a:lnTo>
                      <a:pt x="1229" y="1232"/>
                    </a:lnTo>
                    <a:lnTo>
                      <a:pt x="1229" y="1231"/>
                    </a:lnTo>
                    <a:lnTo>
                      <a:pt x="1229" y="1231"/>
                    </a:lnTo>
                    <a:lnTo>
                      <a:pt x="1229" y="1231"/>
                    </a:lnTo>
                    <a:lnTo>
                      <a:pt x="1227" y="1231"/>
                    </a:lnTo>
                    <a:lnTo>
                      <a:pt x="1224" y="1232"/>
                    </a:lnTo>
                    <a:lnTo>
                      <a:pt x="1224" y="1232"/>
                    </a:lnTo>
                    <a:lnTo>
                      <a:pt x="1224" y="1231"/>
                    </a:lnTo>
                    <a:lnTo>
                      <a:pt x="1227" y="1231"/>
                    </a:lnTo>
                    <a:lnTo>
                      <a:pt x="1224" y="1227"/>
                    </a:lnTo>
                    <a:lnTo>
                      <a:pt x="1224" y="1231"/>
                    </a:lnTo>
                    <a:lnTo>
                      <a:pt x="1220" y="1231"/>
                    </a:lnTo>
                    <a:lnTo>
                      <a:pt x="1220" y="1231"/>
                    </a:lnTo>
                    <a:lnTo>
                      <a:pt x="1218" y="1227"/>
                    </a:lnTo>
                    <a:lnTo>
                      <a:pt x="1218" y="1227"/>
                    </a:lnTo>
                    <a:lnTo>
                      <a:pt x="1215" y="1231"/>
                    </a:lnTo>
                    <a:lnTo>
                      <a:pt x="1213" y="1231"/>
                    </a:lnTo>
                    <a:lnTo>
                      <a:pt x="1213" y="1231"/>
                    </a:lnTo>
                    <a:lnTo>
                      <a:pt x="1217" y="1227"/>
                    </a:lnTo>
                    <a:lnTo>
                      <a:pt x="1218" y="1226"/>
                    </a:lnTo>
                    <a:lnTo>
                      <a:pt x="1218" y="1222"/>
                    </a:lnTo>
                    <a:lnTo>
                      <a:pt x="1218" y="1222"/>
                    </a:lnTo>
                    <a:lnTo>
                      <a:pt x="1217" y="1222"/>
                    </a:lnTo>
                    <a:lnTo>
                      <a:pt x="1213" y="1226"/>
                    </a:lnTo>
                    <a:lnTo>
                      <a:pt x="1215" y="1222"/>
                    </a:lnTo>
                    <a:lnTo>
                      <a:pt x="1218" y="1220"/>
                    </a:lnTo>
                    <a:lnTo>
                      <a:pt x="1220" y="1220"/>
                    </a:lnTo>
                    <a:lnTo>
                      <a:pt x="1220" y="1220"/>
                    </a:lnTo>
                    <a:lnTo>
                      <a:pt x="1224" y="1219"/>
                    </a:lnTo>
                    <a:lnTo>
                      <a:pt x="1227" y="1217"/>
                    </a:lnTo>
                    <a:lnTo>
                      <a:pt x="1227" y="1215"/>
                    </a:lnTo>
                    <a:lnTo>
                      <a:pt x="1224" y="1217"/>
                    </a:lnTo>
                    <a:lnTo>
                      <a:pt x="1220" y="1217"/>
                    </a:lnTo>
                    <a:lnTo>
                      <a:pt x="1220" y="1217"/>
                    </a:lnTo>
                    <a:lnTo>
                      <a:pt x="1218" y="1215"/>
                    </a:lnTo>
                    <a:lnTo>
                      <a:pt x="1217" y="1215"/>
                    </a:lnTo>
                    <a:lnTo>
                      <a:pt x="1215" y="1217"/>
                    </a:lnTo>
                    <a:lnTo>
                      <a:pt x="1217" y="1213"/>
                    </a:lnTo>
                    <a:lnTo>
                      <a:pt x="1218" y="1212"/>
                    </a:lnTo>
                    <a:lnTo>
                      <a:pt x="1217" y="1212"/>
                    </a:lnTo>
                    <a:lnTo>
                      <a:pt x="1215" y="1212"/>
                    </a:lnTo>
                    <a:lnTo>
                      <a:pt x="1213" y="1213"/>
                    </a:lnTo>
                    <a:lnTo>
                      <a:pt x="1211" y="1215"/>
                    </a:lnTo>
                    <a:lnTo>
                      <a:pt x="1210" y="1219"/>
                    </a:lnTo>
                    <a:lnTo>
                      <a:pt x="1210" y="1219"/>
                    </a:lnTo>
                    <a:lnTo>
                      <a:pt x="1210" y="1220"/>
                    </a:lnTo>
                    <a:lnTo>
                      <a:pt x="1204" y="1222"/>
                    </a:lnTo>
                    <a:lnTo>
                      <a:pt x="1204" y="1226"/>
                    </a:lnTo>
                    <a:lnTo>
                      <a:pt x="1204" y="1222"/>
                    </a:lnTo>
                    <a:lnTo>
                      <a:pt x="1204" y="1220"/>
                    </a:lnTo>
                    <a:lnTo>
                      <a:pt x="1204" y="1217"/>
                    </a:lnTo>
                    <a:lnTo>
                      <a:pt x="1204" y="1215"/>
                    </a:lnTo>
                    <a:lnTo>
                      <a:pt x="1206" y="1212"/>
                    </a:lnTo>
                    <a:lnTo>
                      <a:pt x="1210" y="1210"/>
                    </a:lnTo>
                    <a:lnTo>
                      <a:pt x="1210" y="1208"/>
                    </a:lnTo>
                    <a:lnTo>
                      <a:pt x="1210" y="1206"/>
                    </a:lnTo>
                    <a:lnTo>
                      <a:pt x="1211" y="1206"/>
                    </a:lnTo>
                    <a:lnTo>
                      <a:pt x="1213" y="1203"/>
                    </a:lnTo>
                    <a:lnTo>
                      <a:pt x="1215" y="1203"/>
                    </a:lnTo>
                    <a:lnTo>
                      <a:pt x="1217" y="1199"/>
                    </a:lnTo>
                    <a:lnTo>
                      <a:pt x="1218" y="1199"/>
                    </a:lnTo>
                    <a:lnTo>
                      <a:pt x="1218" y="1199"/>
                    </a:lnTo>
                    <a:lnTo>
                      <a:pt x="1218" y="1196"/>
                    </a:lnTo>
                    <a:lnTo>
                      <a:pt x="1220" y="1196"/>
                    </a:lnTo>
                    <a:lnTo>
                      <a:pt x="1220" y="1194"/>
                    </a:lnTo>
                    <a:lnTo>
                      <a:pt x="1220" y="1196"/>
                    </a:lnTo>
                    <a:lnTo>
                      <a:pt x="1220" y="1196"/>
                    </a:lnTo>
                    <a:lnTo>
                      <a:pt x="1220" y="1199"/>
                    </a:lnTo>
                    <a:lnTo>
                      <a:pt x="1224" y="1196"/>
                    </a:lnTo>
                    <a:lnTo>
                      <a:pt x="1227" y="1191"/>
                    </a:lnTo>
                    <a:lnTo>
                      <a:pt x="1227" y="1191"/>
                    </a:lnTo>
                    <a:lnTo>
                      <a:pt x="1227" y="1189"/>
                    </a:lnTo>
                    <a:lnTo>
                      <a:pt x="1224" y="1189"/>
                    </a:lnTo>
                    <a:lnTo>
                      <a:pt x="1224" y="1189"/>
                    </a:lnTo>
                    <a:lnTo>
                      <a:pt x="1224" y="1187"/>
                    </a:lnTo>
                    <a:lnTo>
                      <a:pt x="1220" y="1186"/>
                    </a:lnTo>
                    <a:lnTo>
                      <a:pt x="1224" y="1184"/>
                    </a:lnTo>
                    <a:lnTo>
                      <a:pt x="1224" y="1184"/>
                    </a:lnTo>
                    <a:lnTo>
                      <a:pt x="1227" y="1184"/>
                    </a:lnTo>
                    <a:lnTo>
                      <a:pt x="1229" y="1186"/>
                    </a:lnTo>
                    <a:lnTo>
                      <a:pt x="1229" y="1186"/>
                    </a:lnTo>
                    <a:lnTo>
                      <a:pt x="1232" y="1184"/>
                    </a:lnTo>
                    <a:lnTo>
                      <a:pt x="1232" y="1180"/>
                    </a:lnTo>
                    <a:lnTo>
                      <a:pt x="1229" y="1180"/>
                    </a:lnTo>
                    <a:lnTo>
                      <a:pt x="1229" y="1180"/>
                    </a:lnTo>
                    <a:lnTo>
                      <a:pt x="1229" y="1180"/>
                    </a:lnTo>
                    <a:lnTo>
                      <a:pt x="1227" y="1180"/>
                    </a:lnTo>
                    <a:lnTo>
                      <a:pt x="1227" y="1180"/>
                    </a:lnTo>
                    <a:lnTo>
                      <a:pt x="1227" y="1180"/>
                    </a:lnTo>
                    <a:lnTo>
                      <a:pt x="1224" y="1180"/>
                    </a:lnTo>
                    <a:lnTo>
                      <a:pt x="1224" y="1180"/>
                    </a:lnTo>
                    <a:lnTo>
                      <a:pt x="1220" y="1180"/>
                    </a:lnTo>
                    <a:lnTo>
                      <a:pt x="1220" y="1182"/>
                    </a:lnTo>
                    <a:lnTo>
                      <a:pt x="1218" y="1184"/>
                    </a:lnTo>
                    <a:lnTo>
                      <a:pt x="1215" y="1184"/>
                    </a:lnTo>
                    <a:lnTo>
                      <a:pt x="1211" y="1186"/>
                    </a:lnTo>
                    <a:lnTo>
                      <a:pt x="1210" y="1189"/>
                    </a:lnTo>
                    <a:lnTo>
                      <a:pt x="1210" y="1191"/>
                    </a:lnTo>
                    <a:lnTo>
                      <a:pt x="1206" y="1191"/>
                    </a:lnTo>
                    <a:lnTo>
                      <a:pt x="1204" y="1191"/>
                    </a:lnTo>
                    <a:lnTo>
                      <a:pt x="1204" y="1191"/>
                    </a:lnTo>
                    <a:lnTo>
                      <a:pt x="1206" y="1191"/>
                    </a:lnTo>
                    <a:lnTo>
                      <a:pt x="1206" y="1194"/>
                    </a:lnTo>
                    <a:lnTo>
                      <a:pt x="1206" y="1194"/>
                    </a:lnTo>
                    <a:lnTo>
                      <a:pt x="1206" y="1194"/>
                    </a:lnTo>
                    <a:lnTo>
                      <a:pt x="1206" y="1194"/>
                    </a:lnTo>
                    <a:close/>
                    <a:moveTo>
                      <a:pt x="1097" y="1226"/>
                    </a:moveTo>
                    <a:lnTo>
                      <a:pt x="1100" y="1227"/>
                    </a:lnTo>
                    <a:lnTo>
                      <a:pt x="1105" y="1231"/>
                    </a:lnTo>
                    <a:lnTo>
                      <a:pt x="1109" y="1231"/>
                    </a:lnTo>
                    <a:lnTo>
                      <a:pt x="1114" y="1231"/>
                    </a:lnTo>
                    <a:lnTo>
                      <a:pt x="1116" y="1232"/>
                    </a:lnTo>
                    <a:lnTo>
                      <a:pt x="1119" y="1232"/>
                    </a:lnTo>
                    <a:lnTo>
                      <a:pt x="1121" y="1234"/>
                    </a:lnTo>
                    <a:lnTo>
                      <a:pt x="1124" y="1232"/>
                    </a:lnTo>
                    <a:lnTo>
                      <a:pt x="1124" y="1231"/>
                    </a:lnTo>
                    <a:lnTo>
                      <a:pt x="1124" y="1231"/>
                    </a:lnTo>
                    <a:lnTo>
                      <a:pt x="1123" y="1227"/>
                    </a:lnTo>
                    <a:lnTo>
                      <a:pt x="1121" y="1227"/>
                    </a:lnTo>
                    <a:lnTo>
                      <a:pt x="1119" y="1227"/>
                    </a:lnTo>
                    <a:lnTo>
                      <a:pt x="1116" y="1222"/>
                    </a:lnTo>
                    <a:lnTo>
                      <a:pt x="1112" y="1220"/>
                    </a:lnTo>
                    <a:lnTo>
                      <a:pt x="1111" y="1220"/>
                    </a:lnTo>
                    <a:lnTo>
                      <a:pt x="1107" y="1217"/>
                    </a:lnTo>
                    <a:lnTo>
                      <a:pt x="1105" y="1215"/>
                    </a:lnTo>
                    <a:lnTo>
                      <a:pt x="1100" y="1215"/>
                    </a:lnTo>
                    <a:lnTo>
                      <a:pt x="1091" y="1212"/>
                    </a:lnTo>
                    <a:lnTo>
                      <a:pt x="1088" y="1210"/>
                    </a:lnTo>
                    <a:lnTo>
                      <a:pt x="1085" y="1212"/>
                    </a:lnTo>
                    <a:lnTo>
                      <a:pt x="1086" y="1215"/>
                    </a:lnTo>
                    <a:lnTo>
                      <a:pt x="1090" y="1217"/>
                    </a:lnTo>
                    <a:lnTo>
                      <a:pt x="1093" y="1222"/>
                    </a:lnTo>
                    <a:lnTo>
                      <a:pt x="1097" y="1226"/>
                    </a:lnTo>
                    <a:lnTo>
                      <a:pt x="1097" y="1226"/>
                    </a:lnTo>
                    <a:lnTo>
                      <a:pt x="1097" y="1226"/>
                    </a:lnTo>
                    <a:lnTo>
                      <a:pt x="1097" y="1226"/>
                    </a:lnTo>
                    <a:lnTo>
                      <a:pt x="1097" y="1226"/>
                    </a:lnTo>
                    <a:close/>
                    <a:moveTo>
                      <a:pt x="1097" y="1304"/>
                    </a:moveTo>
                    <a:lnTo>
                      <a:pt x="1093" y="1302"/>
                    </a:lnTo>
                    <a:lnTo>
                      <a:pt x="1093" y="1299"/>
                    </a:lnTo>
                    <a:lnTo>
                      <a:pt x="1085" y="1297"/>
                    </a:lnTo>
                    <a:lnTo>
                      <a:pt x="1083" y="1297"/>
                    </a:lnTo>
                    <a:lnTo>
                      <a:pt x="1083" y="1293"/>
                    </a:lnTo>
                    <a:lnTo>
                      <a:pt x="1083" y="1292"/>
                    </a:lnTo>
                    <a:lnTo>
                      <a:pt x="1079" y="1292"/>
                    </a:lnTo>
                    <a:lnTo>
                      <a:pt x="1078" y="1290"/>
                    </a:lnTo>
                    <a:lnTo>
                      <a:pt x="1078" y="1290"/>
                    </a:lnTo>
                    <a:lnTo>
                      <a:pt x="1078" y="1286"/>
                    </a:lnTo>
                    <a:lnTo>
                      <a:pt x="1074" y="1286"/>
                    </a:lnTo>
                    <a:lnTo>
                      <a:pt x="1074" y="1286"/>
                    </a:lnTo>
                    <a:lnTo>
                      <a:pt x="1074" y="1286"/>
                    </a:lnTo>
                    <a:lnTo>
                      <a:pt x="1074" y="1281"/>
                    </a:lnTo>
                    <a:lnTo>
                      <a:pt x="1079" y="1278"/>
                    </a:lnTo>
                    <a:lnTo>
                      <a:pt x="1083" y="1281"/>
                    </a:lnTo>
                    <a:lnTo>
                      <a:pt x="1078" y="1281"/>
                    </a:lnTo>
                    <a:lnTo>
                      <a:pt x="1078" y="1283"/>
                    </a:lnTo>
                    <a:lnTo>
                      <a:pt x="1079" y="1286"/>
                    </a:lnTo>
                    <a:lnTo>
                      <a:pt x="1079" y="1290"/>
                    </a:lnTo>
                    <a:lnTo>
                      <a:pt x="1083" y="1290"/>
                    </a:lnTo>
                    <a:lnTo>
                      <a:pt x="1083" y="1290"/>
                    </a:lnTo>
                    <a:lnTo>
                      <a:pt x="1086" y="1290"/>
                    </a:lnTo>
                    <a:lnTo>
                      <a:pt x="1090" y="1292"/>
                    </a:lnTo>
                    <a:lnTo>
                      <a:pt x="1091" y="1292"/>
                    </a:lnTo>
                    <a:lnTo>
                      <a:pt x="1093" y="1293"/>
                    </a:lnTo>
                    <a:lnTo>
                      <a:pt x="1097" y="1293"/>
                    </a:lnTo>
                    <a:lnTo>
                      <a:pt x="1100" y="1292"/>
                    </a:lnTo>
                    <a:lnTo>
                      <a:pt x="1102" y="1292"/>
                    </a:lnTo>
                    <a:lnTo>
                      <a:pt x="1107" y="1292"/>
                    </a:lnTo>
                    <a:lnTo>
                      <a:pt x="1105" y="1293"/>
                    </a:lnTo>
                    <a:lnTo>
                      <a:pt x="1102" y="1293"/>
                    </a:lnTo>
                    <a:lnTo>
                      <a:pt x="1102" y="1297"/>
                    </a:lnTo>
                    <a:lnTo>
                      <a:pt x="1102" y="1300"/>
                    </a:lnTo>
                    <a:lnTo>
                      <a:pt x="1102" y="1304"/>
                    </a:lnTo>
                    <a:lnTo>
                      <a:pt x="1097" y="1304"/>
                    </a:lnTo>
                    <a:lnTo>
                      <a:pt x="1097" y="1304"/>
                    </a:lnTo>
                    <a:lnTo>
                      <a:pt x="1097" y="1304"/>
                    </a:lnTo>
                    <a:lnTo>
                      <a:pt x="1097" y="1304"/>
                    </a:lnTo>
                    <a:close/>
                    <a:moveTo>
                      <a:pt x="1123" y="1314"/>
                    </a:moveTo>
                    <a:lnTo>
                      <a:pt x="1123" y="1312"/>
                    </a:lnTo>
                    <a:lnTo>
                      <a:pt x="1116" y="1309"/>
                    </a:lnTo>
                    <a:lnTo>
                      <a:pt x="1116" y="1305"/>
                    </a:lnTo>
                    <a:lnTo>
                      <a:pt x="1114" y="1304"/>
                    </a:lnTo>
                    <a:lnTo>
                      <a:pt x="1116" y="1300"/>
                    </a:lnTo>
                    <a:lnTo>
                      <a:pt x="1121" y="1299"/>
                    </a:lnTo>
                    <a:lnTo>
                      <a:pt x="1124" y="1293"/>
                    </a:lnTo>
                    <a:lnTo>
                      <a:pt x="1124" y="1292"/>
                    </a:lnTo>
                    <a:lnTo>
                      <a:pt x="1128" y="1286"/>
                    </a:lnTo>
                    <a:lnTo>
                      <a:pt x="1131" y="1283"/>
                    </a:lnTo>
                    <a:lnTo>
                      <a:pt x="1133" y="1281"/>
                    </a:lnTo>
                    <a:lnTo>
                      <a:pt x="1135" y="1281"/>
                    </a:lnTo>
                    <a:lnTo>
                      <a:pt x="1135" y="1281"/>
                    </a:lnTo>
                    <a:lnTo>
                      <a:pt x="1135" y="1286"/>
                    </a:lnTo>
                    <a:lnTo>
                      <a:pt x="1137" y="1286"/>
                    </a:lnTo>
                    <a:lnTo>
                      <a:pt x="1137" y="1286"/>
                    </a:lnTo>
                    <a:lnTo>
                      <a:pt x="1133" y="1293"/>
                    </a:lnTo>
                    <a:lnTo>
                      <a:pt x="1131" y="1297"/>
                    </a:lnTo>
                    <a:lnTo>
                      <a:pt x="1135" y="1297"/>
                    </a:lnTo>
                    <a:lnTo>
                      <a:pt x="1137" y="1300"/>
                    </a:lnTo>
                    <a:lnTo>
                      <a:pt x="1135" y="1302"/>
                    </a:lnTo>
                    <a:lnTo>
                      <a:pt x="1135" y="1304"/>
                    </a:lnTo>
                    <a:lnTo>
                      <a:pt x="1138" y="1302"/>
                    </a:lnTo>
                    <a:lnTo>
                      <a:pt x="1138" y="1300"/>
                    </a:lnTo>
                    <a:lnTo>
                      <a:pt x="1140" y="1299"/>
                    </a:lnTo>
                    <a:lnTo>
                      <a:pt x="1144" y="1300"/>
                    </a:lnTo>
                    <a:lnTo>
                      <a:pt x="1144" y="1304"/>
                    </a:lnTo>
                    <a:lnTo>
                      <a:pt x="1145" y="1305"/>
                    </a:lnTo>
                    <a:lnTo>
                      <a:pt x="1142" y="1307"/>
                    </a:lnTo>
                    <a:lnTo>
                      <a:pt x="1140" y="1309"/>
                    </a:lnTo>
                    <a:lnTo>
                      <a:pt x="1135" y="1309"/>
                    </a:lnTo>
                    <a:lnTo>
                      <a:pt x="1130" y="1312"/>
                    </a:lnTo>
                    <a:lnTo>
                      <a:pt x="1128" y="1312"/>
                    </a:lnTo>
                    <a:lnTo>
                      <a:pt x="1124" y="1312"/>
                    </a:lnTo>
                    <a:lnTo>
                      <a:pt x="1124" y="1312"/>
                    </a:lnTo>
                    <a:lnTo>
                      <a:pt x="1124" y="1314"/>
                    </a:lnTo>
                    <a:lnTo>
                      <a:pt x="1123" y="1314"/>
                    </a:lnTo>
                    <a:lnTo>
                      <a:pt x="1123" y="1314"/>
                    </a:lnTo>
                    <a:lnTo>
                      <a:pt x="1123" y="1314"/>
                    </a:lnTo>
                    <a:lnTo>
                      <a:pt x="1123" y="1314"/>
                    </a:lnTo>
                    <a:close/>
                    <a:moveTo>
                      <a:pt x="859" y="1109"/>
                    </a:moveTo>
                    <a:lnTo>
                      <a:pt x="859" y="1112"/>
                    </a:lnTo>
                    <a:lnTo>
                      <a:pt x="860" y="1112"/>
                    </a:lnTo>
                    <a:lnTo>
                      <a:pt x="860" y="1112"/>
                    </a:lnTo>
                    <a:lnTo>
                      <a:pt x="860" y="1107"/>
                    </a:lnTo>
                    <a:lnTo>
                      <a:pt x="860" y="1109"/>
                    </a:lnTo>
                    <a:lnTo>
                      <a:pt x="859" y="1109"/>
                    </a:lnTo>
                    <a:lnTo>
                      <a:pt x="859" y="1109"/>
                    </a:lnTo>
                    <a:lnTo>
                      <a:pt x="859" y="1109"/>
                    </a:lnTo>
                    <a:lnTo>
                      <a:pt x="859" y="1109"/>
                    </a:lnTo>
                    <a:close/>
                    <a:moveTo>
                      <a:pt x="859" y="1146"/>
                    </a:moveTo>
                    <a:lnTo>
                      <a:pt x="860" y="1144"/>
                    </a:lnTo>
                    <a:lnTo>
                      <a:pt x="862" y="1144"/>
                    </a:lnTo>
                    <a:lnTo>
                      <a:pt x="864" y="1144"/>
                    </a:lnTo>
                    <a:lnTo>
                      <a:pt x="864" y="1144"/>
                    </a:lnTo>
                    <a:lnTo>
                      <a:pt x="860" y="1149"/>
                    </a:lnTo>
                    <a:lnTo>
                      <a:pt x="859" y="1146"/>
                    </a:lnTo>
                    <a:lnTo>
                      <a:pt x="859" y="1146"/>
                    </a:lnTo>
                    <a:lnTo>
                      <a:pt x="859" y="1146"/>
                    </a:lnTo>
                    <a:lnTo>
                      <a:pt x="859" y="1146"/>
                    </a:lnTo>
                    <a:close/>
                    <a:moveTo>
                      <a:pt x="827" y="1121"/>
                    </a:moveTo>
                    <a:lnTo>
                      <a:pt x="831" y="1116"/>
                    </a:lnTo>
                    <a:lnTo>
                      <a:pt x="833" y="1116"/>
                    </a:lnTo>
                    <a:lnTo>
                      <a:pt x="833" y="1112"/>
                    </a:lnTo>
                    <a:lnTo>
                      <a:pt x="834" y="1112"/>
                    </a:lnTo>
                    <a:lnTo>
                      <a:pt x="838" y="1112"/>
                    </a:lnTo>
                    <a:lnTo>
                      <a:pt x="840" y="1112"/>
                    </a:lnTo>
                    <a:lnTo>
                      <a:pt x="843" y="1112"/>
                    </a:lnTo>
                    <a:lnTo>
                      <a:pt x="846" y="1118"/>
                    </a:lnTo>
                    <a:lnTo>
                      <a:pt x="846" y="1121"/>
                    </a:lnTo>
                    <a:lnTo>
                      <a:pt x="846" y="1121"/>
                    </a:lnTo>
                    <a:lnTo>
                      <a:pt x="846" y="1125"/>
                    </a:lnTo>
                    <a:lnTo>
                      <a:pt x="840" y="1123"/>
                    </a:lnTo>
                    <a:lnTo>
                      <a:pt x="836" y="1121"/>
                    </a:lnTo>
                    <a:lnTo>
                      <a:pt x="833" y="1121"/>
                    </a:lnTo>
                    <a:lnTo>
                      <a:pt x="833" y="1123"/>
                    </a:lnTo>
                    <a:lnTo>
                      <a:pt x="833" y="1123"/>
                    </a:lnTo>
                    <a:lnTo>
                      <a:pt x="831" y="1121"/>
                    </a:lnTo>
                    <a:lnTo>
                      <a:pt x="831" y="1121"/>
                    </a:lnTo>
                    <a:lnTo>
                      <a:pt x="827" y="1121"/>
                    </a:lnTo>
                    <a:lnTo>
                      <a:pt x="827" y="1121"/>
                    </a:lnTo>
                    <a:lnTo>
                      <a:pt x="827" y="1121"/>
                    </a:lnTo>
                    <a:lnTo>
                      <a:pt x="827" y="1121"/>
                    </a:lnTo>
                    <a:lnTo>
                      <a:pt x="827" y="1121"/>
                    </a:lnTo>
                    <a:close/>
                    <a:moveTo>
                      <a:pt x="131" y="1133"/>
                    </a:moveTo>
                    <a:lnTo>
                      <a:pt x="134" y="1137"/>
                    </a:lnTo>
                    <a:lnTo>
                      <a:pt x="136" y="1140"/>
                    </a:lnTo>
                    <a:lnTo>
                      <a:pt x="136" y="1144"/>
                    </a:lnTo>
                    <a:lnTo>
                      <a:pt x="131" y="1139"/>
                    </a:lnTo>
                    <a:lnTo>
                      <a:pt x="131" y="1133"/>
                    </a:lnTo>
                    <a:lnTo>
                      <a:pt x="131" y="1133"/>
                    </a:lnTo>
                    <a:lnTo>
                      <a:pt x="131" y="1133"/>
                    </a:lnTo>
                    <a:lnTo>
                      <a:pt x="131" y="1133"/>
                    </a:lnTo>
                    <a:close/>
                    <a:moveTo>
                      <a:pt x="124" y="1125"/>
                    </a:moveTo>
                    <a:lnTo>
                      <a:pt x="124" y="1121"/>
                    </a:lnTo>
                    <a:lnTo>
                      <a:pt x="125" y="1121"/>
                    </a:lnTo>
                    <a:lnTo>
                      <a:pt x="124" y="1125"/>
                    </a:lnTo>
                    <a:lnTo>
                      <a:pt x="124" y="1125"/>
                    </a:lnTo>
                    <a:lnTo>
                      <a:pt x="124" y="1125"/>
                    </a:lnTo>
                    <a:lnTo>
                      <a:pt x="124" y="1125"/>
                    </a:lnTo>
                    <a:close/>
                    <a:moveTo>
                      <a:pt x="105" y="1109"/>
                    </a:moveTo>
                    <a:lnTo>
                      <a:pt x="112" y="1112"/>
                    </a:lnTo>
                    <a:lnTo>
                      <a:pt x="112" y="1109"/>
                    </a:lnTo>
                    <a:lnTo>
                      <a:pt x="105" y="1109"/>
                    </a:lnTo>
                    <a:lnTo>
                      <a:pt x="105" y="1109"/>
                    </a:lnTo>
                    <a:lnTo>
                      <a:pt x="105" y="1109"/>
                    </a:lnTo>
                    <a:lnTo>
                      <a:pt x="105" y="1109"/>
                    </a:lnTo>
                    <a:close/>
                    <a:moveTo>
                      <a:pt x="77" y="1097"/>
                    </a:moveTo>
                    <a:lnTo>
                      <a:pt x="77" y="1102"/>
                    </a:lnTo>
                    <a:lnTo>
                      <a:pt x="80" y="1102"/>
                    </a:lnTo>
                    <a:lnTo>
                      <a:pt x="82" y="1106"/>
                    </a:lnTo>
                    <a:lnTo>
                      <a:pt x="89" y="1107"/>
                    </a:lnTo>
                    <a:lnTo>
                      <a:pt x="85" y="1109"/>
                    </a:lnTo>
                    <a:lnTo>
                      <a:pt x="82" y="1109"/>
                    </a:lnTo>
                    <a:lnTo>
                      <a:pt x="80" y="1112"/>
                    </a:lnTo>
                    <a:lnTo>
                      <a:pt x="82" y="1112"/>
                    </a:lnTo>
                    <a:lnTo>
                      <a:pt x="80" y="1118"/>
                    </a:lnTo>
                    <a:lnTo>
                      <a:pt x="82" y="1118"/>
                    </a:lnTo>
                    <a:lnTo>
                      <a:pt x="85" y="1118"/>
                    </a:lnTo>
                    <a:lnTo>
                      <a:pt x="85" y="1121"/>
                    </a:lnTo>
                    <a:lnTo>
                      <a:pt x="89" y="1121"/>
                    </a:lnTo>
                    <a:lnTo>
                      <a:pt x="89" y="1123"/>
                    </a:lnTo>
                    <a:lnTo>
                      <a:pt x="92" y="1126"/>
                    </a:lnTo>
                    <a:lnTo>
                      <a:pt x="96" y="1125"/>
                    </a:lnTo>
                    <a:lnTo>
                      <a:pt x="91" y="1130"/>
                    </a:lnTo>
                    <a:lnTo>
                      <a:pt x="94" y="1133"/>
                    </a:lnTo>
                    <a:lnTo>
                      <a:pt x="96" y="1133"/>
                    </a:lnTo>
                    <a:lnTo>
                      <a:pt x="96" y="1130"/>
                    </a:lnTo>
                    <a:lnTo>
                      <a:pt x="101" y="1128"/>
                    </a:lnTo>
                    <a:lnTo>
                      <a:pt x="99" y="1133"/>
                    </a:lnTo>
                    <a:lnTo>
                      <a:pt x="98" y="1135"/>
                    </a:lnTo>
                    <a:lnTo>
                      <a:pt x="98" y="1139"/>
                    </a:lnTo>
                    <a:lnTo>
                      <a:pt x="99" y="1139"/>
                    </a:lnTo>
                    <a:lnTo>
                      <a:pt x="99" y="1140"/>
                    </a:lnTo>
                    <a:lnTo>
                      <a:pt x="105" y="1140"/>
                    </a:lnTo>
                    <a:lnTo>
                      <a:pt x="105" y="1144"/>
                    </a:lnTo>
                    <a:lnTo>
                      <a:pt x="108" y="1144"/>
                    </a:lnTo>
                    <a:lnTo>
                      <a:pt x="108" y="1149"/>
                    </a:lnTo>
                    <a:lnTo>
                      <a:pt x="108" y="1151"/>
                    </a:lnTo>
                    <a:lnTo>
                      <a:pt x="112" y="1154"/>
                    </a:lnTo>
                    <a:lnTo>
                      <a:pt x="113" y="1151"/>
                    </a:lnTo>
                    <a:lnTo>
                      <a:pt x="117" y="1152"/>
                    </a:lnTo>
                    <a:lnTo>
                      <a:pt x="118" y="1152"/>
                    </a:lnTo>
                    <a:lnTo>
                      <a:pt x="113" y="1158"/>
                    </a:lnTo>
                    <a:lnTo>
                      <a:pt x="120" y="1165"/>
                    </a:lnTo>
                    <a:lnTo>
                      <a:pt x="122" y="1166"/>
                    </a:lnTo>
                    <a:lnTo>
                      <a:pt x="124" y="1168"/>
                    </a:lnTo>
                    <a:lnTo>
                      <a:pt x="136" y="1173"/>
                    </a:lnTo>
                    <a:lnTo>
                      <a:pt x="136" y="1172"/>
                    </a:lnTo>
                    <a:lnTo>
                      <a:pt x="139" y="1172"/>
                    </a:lnTo>
                    <a:lnTo>
                      <a:pt x="136" y="1165"/>
                    </a:lnTo>
                    <a:lnTo>
                      <a:pt x="136" y="1159"/>
                    </a:lnTo>
                    <a:lnTo>
                      <a:pt x="136" y="1158"/>
                    </a:lnTo>
                    <a:lnTo>
                      <a:pt x="136" y="1151"/>
                    </a:lnTo>
                    <a:lnTo>
                      <a:pt x="134" y="1146"/>
                    </a:lnTo>
                    <a:lnTo>
                      <a:pt x="127" y="1140"/>
                    </a:lnTo>
                    <a:lnTo>
                      <a:pt x="125" y="1132"/>
                    </a:lnTo>
                    <a:lnTo>
                      <a:pt x="122" y="1125"/>
                    </a:lnTo>
                    <a:lnTo>
                      <a:pt x="122" y="1121"/>
                    </a:lnTo>
                    <a:lnTo>
                      <a:pt x="118" y="1118"/>
                    </a:lnTo>
                    <a:lnTo>
                      <a:pt x="117" y="1118"/>
                    </a:lnTo>
                    <a:lnTo>
                      <a:pt x="112" y="1112"/>
                    </a:lnTo>
                    <a:lnTo>
                      <a:pt x="108" y="1112"/>
                    </a:lnTo>
                    <a:lnTo>
                      <a:pt x="103" y="1112"/>
                    </a:lnTo>
                    <a:lnTo>
                      <a:pt x="101" y="1109"/>
                    </a:lnTo>
                    <a:lnTo>
                      <a:pt x="96" y="1107"/>
                    </a:lnTo>
                    <a:lnTo>
                      <a:pt x="92" y="1104"/>
                    </a:lnTo>
                    <a:lnTo>
                      <a:pt x="92" y="1100"/>
                    </a:lnTo>
                    <a:lnTo>
                      <a:pt x="89" y="1100"/>
                    </a:lnTo>
                    <a:lnTo>
                      <a:pt x="85" y="1097"/>
                    </a:lnTo>
                    <a:lnTo>
                      <a:pt x="82" y="1095"/>
                    </a:lnTo>
                    <a:lnTo>
                      <a:pt x="82" y="1097"/>
                    </a:lnTo>
                    <a:lnTo>
                      <a:pt x="77" y="1097"/>
                    </a:lnTo>
                    <a:lnTo>
                      <a:pt x="77" y="1097"/>
                    </a:lnTo>
                    <a:lnTo>
                      <a:pt x="77" y="1097"/>
                    </a:lnTo>
                    <a:lnTo>
                      <a:pt x="77" y="1097"/>
                    </a:lnTo>
                    <a:close/>
                    <a:moveTo>
                      <a:pt x="108" y="1104"/>
                    </a:moveTo>
                    <a:lnTo>
                      <a:pt x="112" y="1104"/>
                    </a:lnTo>
                    <a:lnTo>
                      <a:pt x="112" y="1102"/>
                    </a:lnTo>
                    <a:lnTo>
                      <a:pt x="113" y="1104"/>
                    </a:lnTo>
                    <a:lnTo>
                      <a:pt x="112" y="1107"/>
                    </a:lnTo>
                    <a:lnTo>
                      <a:pt x="108" y="1107"/>
                    </a:lnTo>
                    <a:lnTo>
                      <a:pt x="108" y="1104"/>
                    </a:lnTo>
                    <a:lnTo>
                      <a:pt x="108" y="1104"/>
                    </a:lnTo>
                    <a:lnTo>
                      <a:pt x="108" y="1104"/>
                    </a:lnTo>
                    <a:lnTo>
                      <a:pt x="108" y="1104"/>
                    </a:lnTo>
                    <a:close/>
                    <a:moveTo>
                      <a:pt x="105" y="1102"/>
                    </a:moveTo>
                    <a:lnTo>
                      <a:pt x="108" y="1099"/>
                    </a:lnTo>
                    <a:lnTo>
                      <a:pt x="108" y="1102"/>
                    </a:lnTo>
                    <a:lnTo>
                      <a:pt x="105" y="1102"/>
                    </a:lnTo>
                    <a:lnTo>
                      <a:pt x="105" y="1102"/>
                    </a:lnTo>
                    <a:lnTo>
                      <a:pt x="105" y="1102"/>
                    </a:lnTo>
                    <a:lnTo>
                      <a:pt x="105" y="1102"/>
                    </a:lnTo>
                    <a:close/>
                    <a:moveTo>
                      <a:pt x="85" y="1027"/>
                    </a:moveTo>
                    <a:lnTo>
                      <a:pt x="85" y="1031"/>
                    </a:lnTo>
                    <a:lnTo>
                      <a:pt x="89" y="1029"/>
                    </a:lnTo>
                    <a:lnTo>
                      <a:pt x="85" y="1027"/>
                    </a:lnTo>
                    <a:lnTo>
                      <a:pt x="85" y="1027"/>
                    </a:lnTo>
                    <a:lnTo>
                      <a:pt x="85" y="1027"/>
                    </a:lnTo>
                    <a:lnTo>
                      <a:pt x="85" y="1027"/>
                    </a:lnTo>
                    <a:close/>
                    <a:moveTo>
                      <a:pt x="94" y="1062"/>
                    </a:moveTo>
                    <a:lnTo>
                      <a:pt x="94" y="1059"/>
                    </a:lnTo>
                    <a:lnTo>
                      <a:pt x="96" y="1059"/>
                    </a:lnTo>
                    <a:lnTo>
                      <a:pt x="96" y="1059"/>
                    </a:lnTo>
                    <a:lnTo>
                      <a:pt x="96" y="1062"/>
                    </a:lnTo>
                    <a:lnTo>
                      <a:pt x="94" y="1062"/>
                    </a:lnTo>
                    <a:lnTo>
                      <a:pt x="94" y="1062"/>
                    </a:lnTo>
                    <a:lnTo>
                      <a:pt x="94" y="1062"/>
                    </a:lnTo>
                    <a:lnTo>
                      <a:pt x="94" y="1062"/>
                    </a:lnTo>
                    <a:close/>
                    <a:moveTo>
                      <a:pt x="92" y="1072"/>
                    </a:moveTo>
                    <a:lnTo>
                      <a:pt x="91" y="1074"/>
                    </a:lnTo>
                    <a:lnTo>
                      <a:pt x="91" y="1078"/>
                    </a:lnTo>
                    <a:lnTo>
                      <a:pt x="92" y="1079"/>
                    </a:lnTo>
                    <a:lnTo>
                      <a:pt x="94" y="1074"/>
                    </a:lnTo>
                    <a:lnTo>
                      <a:pt x="92" y="1072"/>
                    </a:lnTo>
                    <a:lnTo>
                      <a:pt x="92" y="1072"/>
                    </a:lnTo>
                    <a:lnTo>
                      <a:pt x="92" y="1072"/>
                    </a:lnTo>
                    <a:lnTo>
                      <a:pt x="92" y="1072"/>
                    </a:lnTo>
                    <a:close/>
                    <a:moveTo>
                      <a:pt x="96" y="1067"/>
                    </a:moveTo>
                    <a:lnTo>
                      <a:pt x="99" y="1064"/>
                    </a:lnTo>
                    <a:lnTo>
                      <a:pt x="98" y="1062"/>
                    </a:lnTo>
                    <a:lnTo>
                      <a:pt x="92" y="1064"/>
                    </a:lnTo>
                    <a:lnTo>
                      <a:pt x="92" y="1067"/>
                    </a:lnTo>
                    <a:lnTo>
                      <a:pt x="94" y="1067"/>
                    </a:lnTo>
                    <a:lnTo>
                      <a:pt x="94" y="1067"/>
                    </a:lnTo>
                    <a:lnTo>
                      <a:pt x="96" y="1067"/>
                    </a:lnTo>
                    <a:lnTo>
                      <a:pt x="96" y="1067"/>
                    </a:lnTo>
                    <a:lnTo>
                      <a:pt x="96" y="1067"/>
                    </a:lnTo>
                    <a:lnTo>
                      <a:pt x="96" y="1067"/>
                    </a:lnTo>
                    <a:close/>
                    <a:moveTo>
                      <a:pt x="99" y="1064"/>
                    </a:moveTo>
                    <a:lnTo>
                      <a:pt x="105" y="1059"/>
                    </a:lnTo>
                    <a:lnTo>
                      <a:pt x="105" y="1059"/>
                    </a:lnTo>
                    <a:lnTo>
                      <a:pt x="108" y="1057"/>
                    </a:lnTo>
                    <a:lnTo>
                      <a:pt x="113" y="1055"/>
                    </a:lnTo>
                    <a:lnTo>
                      <a:pt x="112" y="1057"/>
                    </a:lnTo>
                    <a:lnTo>
                      <a:pt x="108" y="1062"/>
                    </a:lnTo>
                    <a:lnTo>
                      <a:pt x="105" y="1062"/>
                    </a:lnTo>
                    <a:lnTo>
                      <a:pt x="101" y="1064"/>
                    </a:lnTo>
                    <a:lnTo>
                      <a:pt x="99" y="1064"/>
                    </a:lnTo>
                    <a:lnTo>
                      <a:pt x="99" y="1064"/>
                    </a:lnTo>
                    <a:lnTo>
                      <a:pt x="99" y="1064"/>
                    </a:lnTo>
                    <a:lnTo>
                      <a:pt x="99" y="1064"/>
                    </a:lnTo>
                    <a:close/>
                    <a:moveTo>
                      <a:pt x="98" y="1046"/>
                    </a:moveTo>
                    <a:lnTo>
                      <a:pt x="98" y="1043"/>
                    </a:lnTo>
                    <a:lnTo>
                      <a:pt x="99" y="1039"/>
                    </a:lnTo>
                    <a:lnTo>
                      <a:pt x="101" y="1043"/>
                    </a:lnTo>
                    <a:lnTo>
                      <a:pt x="98" y="1045"/>
                    </a:lnTo>
                    <a:lnTo>
                      <a:pt x="98" y="1045"/>
                    </a:lnTo>
                    <a:lnTo>
                      <a:pt x="98" y="1046"/>
                    </a:lnTo>
                    <a:lnTo>
                      <a:pt x="98" y="1046"/>
                    </a:lnTo>
                    <a:lnTo>
                      <a:pt x="98" y="1046"/>
                    </a:lnTo>
                    <a:lnTo>
                      <a:pt x="98" y="1046"/>
                    </a:lnTo>
                    <a:close/>
                    <a:moveTo>
                      <a:pt x="89" y="1045"/>
                    </a:moveTo>
                    <a:lnTo>
                      <a:pt x="94" y="1046"/>
                    </a:lnTo>
                    <a:lnTo>
                      <a:pt x="94" y="1045"/>
                    </a:lnTo>
                    <a:lnTo>
                      <a:pt x="94" y="1043"/>
                    </a:lnTo>
                    <a:lnTo>
                      <a:pt x="89" y="1045"/>
                    </a:lnTo>
                    <a:lnTo>
                      <a:pt x="89" y="1045"/>
                    </a:lnTo>
                    <a:lnTo>
                      <a:pt x="89" y="1045"/>
                    </a:lnTo>
                    <a:lnTo>
                      <a:pt x="89" y="1045"/>
                    </a:lnTo>
                    <a:close/>
                    <a:moveTo>
                      <a:pt x="85" y="1034"/>
                    </a:moveTo>
                    <a:lnTo>
                      <a:pt x="85" y="1041"/>
                    </a:lnTo>
                    <a:lnTo>
                      <a:pt x="85" y="1043"/>
                    </a:lnTo>
                    <a:lnTo>
                      <a:pt x="85" y="1045"/>
                    </a:lnTo>
                    <a:lnTo>
                      <a:pt x="89" y="1041"/>
                    </a:lnTo>
                    <a:lnTo>
                      <a:pt x="89" y="1039"/>
                    </a:lnTo>
                    <a:lnTo>
                      <a:pt x="85" y="1034"/>
                    </a:lnTo>
                    <a:lnTo>
                      <a:pt x="85" y="1034"/>
                    </a:lnTo>
                    <a:lnTo>
                      <a:pt x="85" y="1034"/>
                    </a:lnTo>
                    <a:lnTo>
                      <a:pt x="85" y="1034"/>
                    </a:lnTo>
                    <a:close/>
                    <a:moveTo>
                      <a:pt x="89" y="1031"/>
                    </a:moveTo>
                    <a:lnTo>
                      <a:pt x="89" y="1034"/>
                    </a:lnTo>
                    <a:lnTo>
                      <a:pt x="89" y="1034"/>
                    </a:lnTo>
                    <a:lnTo>
                      <a:pt x="89" y="1036"/>
                    </a:lnTo>
                    <a:lnTo>
                      <a:pt x="92" y="1039"/>
                    </a:lnTo>
                    <a:lnTo>
                      <a:pt x="96" y="1034"/>
                    </a:lnTo>
                    <a:lnTo>
                      <a:pt x="94" y="1039"/>
                    </a:lnTo>
                    <a:lnTo>
                      <a:pt x="94" y="1041"/>
                    </a:lnTo>
                    <a:lnTo>
                      <a:pt x="98" y="1039"/>
                    </a:lnTo>
                    <a:lnTo>
                      <a:pt x="98" y="1031"/>
                    </a:lnTo>
                    <a:lnTo>
                      <a:pt x="94" y="1029"/>
                    </a:lnTo>
                    <a:lnTo>
                      <a:pt x="91" y="1029"/>
                    </a:lnTo>
                    <a:lnTo>
                      <a:pt x="89" y="1031"/>
                    </a:lnTo>
                    <a:lnTo>
                      <a:pt x="89" y="1031"/>
                    </a:lnTo>
                    <a:lnTo>
                      <a:pt x="89" y="1031"/>
                    </a:lnTo>
                    <a:lnTo>
                      <a:pt x="89" y="1031"/>
                    </a:lnTo>
                    <a:close/>
                    <a:moveTo>
                      <a:pt x="89" y="1026"/>
                    </a:moveTo>
                    <a:lnTo>
                      <a:pt x="89" y="1027"/>
                    </a:lnTo>
                    <a:lnTo>
                      <a:pt x="91" y="1026"/>
                    </a:lnTo>
                    <a:lnTo>
                      <a:pt x="89" y="1024"/>
                    </a:lnTo>
                    <a:lnTo>
                      <a:pt x="89" y="1026"/>
                    </a:lnTo>
                    <a:lnTo>
                      <a:pt x="89" y="1026"/>
                    </a:lnTo>
                    <a:lnTo>
                      <a:pt x="89" y="1026"/>
                    </a:lnTo>
                    <a:lnTo>
                      <a:pt x="89" y="1026"/>
                    </a:lnTo>
                    <a:close/>
                    <a:moveTo>
                      <a:pt x="94" y="1019"/>
                    </a:moveTo>
                    <a:lnTo>
                      <a:pt x="94" y="1015"/>
                    </a:lnTo>
                    <a:lnTo>
                      <a:pt x="99" y="1013"/>
                    </a:lnTo>
                    <a:lnTo>
                      <a:pt x="101" y="1013"/>
                    </a:lnTo>
                    <a:lnTo>
                      <a:pt x="99" y="1015"/>
                    </a:lnTo>
                    <a:lnTo>
                      <a:pt x="96" y="1017"/>
                    </a:lnTo>
                    <a:lnTo>
                      <a:pt x="94" y="1019"/>
                    </a:lnTo>
                    <a:lnTo>
                      <a:pt x="94" y="1019"/>
                    </a:lnTo>
                    <a:lnTo>
                      <a:pt x="94" y="1019"/>
                    </a:lnTo>
                    <a:lnTo>
                      <a:pt x="94" y="1019"/>
                    </a:lnTo>
                    <a:close/>
                    <a:moveTo>
                      <a:pt x="73" y="1008"/>
                    </a:moveTo>
                    <a:lnTo>
                      <a:pt x="80" y="1017"/>
                    </a:lnTo>
                    <a:lnTo>
                      <a:pt x="82" y="1022"/>
                    </a:lnTo>
                    <a:lnTo>
                      <a:pt x="82" y="1026"/>
                    </a:lnTo>
                    <a:lnTo>
                      <a:pt x="77" y="1024"/>
                    </a:lnTo>
                    <a:lnTo>
                      <a:pt x="77" y="1020"/>
                    </a:lnTo>
                    <a:lnTo>
                      <a:pt x="73" y="1015"/>
                    </a:lnTo>
                    <a:lnTo>
                      <a:pt x="72" y="1012"/>
                    </a:lnTo>
                    <a:lnTo>
                      <a:pt x="72" y="1012"/>
                    </a:lnTo>
                    <a:lnTo>
                      <a:pt x="73" y="1008"/>
                    </a:lnTo>
                    <a:lnTo>
                      <a:pt x="73" y="1008"/>
                    </a:lnTo>
                    <a:lnTo>
                      <a:pt x="73" y="1008"/>
                    </a:lnTo>
                    <a:lnTo>
                      <a:pt x="73" y="1008"/>
                    </a:lnTo>
                    <a:close/>
                    <a:moveTo>
                      <a:pt x="80" y="1006"/>
                    </a:moveTo>
                    <a:lnTo>
                      <a:pt x="80" y="1012"/>
                    </a:lnTo>
                    <a:lnTo>
                      <a:pt x="82" y="1013"/>
                    </a:lnTo>
                    <a:lnTo>
                      <a:pt x="82" y="1019"/>
                    </a:lnTo>
                    <a:lnTo>
                      <a:pt x="85" y="1022"/>
                    </a:lnTo>
                    <a:lnTo>
                      <a:pt x="89" y="1017"/>
                    </a:lnTo>
                    <a:lnTo>
                      <a:pt x="85" y="1008"/>
                    </a:lnTo>
                    <a:lnTo>
                      <a:pt x="82" y="1006"/>
                    </a:lnTo>
                    <a:lnTo>
                      <a:pt x="82" y="1003"/>
                    </a:lnTo>
                    <a:lnTo>
                      <a:pt x="80" y="1006"/>
                    </a:lnTo>
                    <a:lnTo>
                      <a:pt x="80" y="1006"/>
                    </a:lnTo>
                    <a:lnTo>
                      <a:pt x="80" y="1006"/>
                    </a:lnTo>
                    <a:lnTo>
                      <a:pt x="80" y="1006"/>
                    </a:lnTo>
                    <a:close/>
                    <a:moveTo>
                      <a:pt x="73" y="999"/>
                    </a:moveTo>
                    <a:lnTo>
                      <a:pt x="77" y="999"/>
                    </a:lnTo>
                    <a:lnTo>
                      <a:pt x="77" y="1003"/>
                    </a:lnTo>
                    <a:lnTo>
                      <a:pt x="82" y="1003"/>
                    </a:lnTo>
                    <a:lnTo>
                      <a:pt x="82" y="999"/>
                    </a:lnTo>
                    <a:lnTo>
                      <a:pt x="80" y="996"/>
                    </a:lnTo>
                    <a:lnTo>
                      <a:pt x="77" y="999"/>
                    </a:lnTo>
                    <a:lnTo>
                      <a:pt x="73" y="999"/>
                    </a:lnTo>
                    <a:lnTo>
                      <a:pt x="73" y="999"/>
                    </a:lnTo>
                    <a:lnTo>
                      <a:pt x="73" y="999"/>
                    </a:lnTo>
                    <a:lnTo>
                      <a:pt x="73" y="999"/>
                    </a:lnTo>
                    <a:close/>
                    <a:moveTo>
                      <a:pt x="37" y="1003"/>
                    </a:moveTo>
                    <a:lnTo>
                      <a:pt x="37" y="998"/>
                    </a:lnTo>
                    <a:lnTo>
                      <a:pt x="42" y="987"/>
                    </a:lnTo>
                    <a:lnTo>
                      <a:pt x="47" y="989"/>
                    </a:lnTo>
                    <a:lnTo>
                      <a:pt x="47" y="994"/>
                    </a:lnTo>
                    <a:lnTo>
                      <a:pt x="49" y="993"/>
                    </a:lnTo>
                    <a:lnTo>
                      <a:pt x="51" y="991"/>
                    </a:lnTo>
                    <a:lnTo>
                      <a:pt x="54" y="993"/>
                    </a:lnTo>
                    <a:lnTo>
                      <a:pt x="54" y="994"/>
                    </a:lnTo>
                    <a:lnTo>
                      <a:pt x="54" y="999"/>
                    </a:lnTo>
                    <a:lnTo>
                      <a:pt x="51" y="999"/>
                    </a:lnTo>
                    <a:lnTo>
                      <a:pt x="44" y="1003"/>
                    </a:lnTo>
                    <a:lnTo>
                      <a:pt x="46" y="1006"/>
                    </a:lnTo>
                    <a:lnTo>
                      <a:pt x="46" y="1006"/>
                    </a:lnTo>
                    <a:lnTo>
                      <a:pt x="51" y="1006"/>
                    </a:lnTo>
                    <a:lnTo>
                      <a:pt x="52" y="999"/>
                    </a:lnTo>
                    <a:lnTo>
                      <a:pt x="58" y="996"/>
                    </a:lnTo>
                    <a:lnTo>
                      <a:pt x="63" y="994"/>
                    </a:lnTo>
                    <a:lnTo>
                      <a:pt x="63" y="994"/>
                    </a:lnTo>
                    <a:lnTo>
                      <a:pt x="58" y="999"/>
                    </a:lnTo>
                    <a:lnTo>
                      <a:pt x="54" y="1006"/>
                    </a:lnTo>
                    <a:lnTo>
                      <a:pt x="52" y="1008"/>
                    </a:lnTo>
                    <a:lnTo>
                      <a:pt x="52" y="1015"/>
                    </a:lnTo>
                    <a:lnTo>
                      <a:pt x="49" y="1019"/>
                    </a:lnTo>
                    <a:lnTo>
                      <a:pt x="46" y="1019"/>
                    </a:lnTo>
                    <a:lnTo>
                      <a:pt x="44" y="1022"/>
                    </a:lnTo>
                    <a:lnTo>
                      <a:pt x="46" y="1022"/>
                    </a:lnTo>
                    <a:lnTo>
                      <a:pt x="49" y="1020"/>
                    </a:lnTo>
                    <a:lnTo>
                      <a:pt x="52" y="1020"/>
                    </a:lnTo>
                    <a:lnTo>
                      <a:pt x="52" y="1026"/>
                    </a:lnTo>
                    <a:lnTo>
                      <a:pt x="47" y="1026"/>
                    </a:lnTo>
                    <a:lnTo>
                      <a:pt x="46" y="1029"/>
                    </a:lnTo>
                    <a:lnTo>
                      <a:pt x="47" y="1031"/>
                    </a:lnTo>
                    <a:lnTo>
                      <a:pt x="46" y="1036"/>
                    </a:lnTo>
                    <a:lnTo>
                      <a:pt x="47" y="1043"/>
                    </a:lnTo>
                    <a:lnTo>
                      <a:pt x="49" y="1046"/>
                    </a:lnTo>
                    <a:lnTo>
                      <a:pt x="52" y="1046"/>
                    </a:lnTo>
                    <a:lnTo>
                      <a:pt x="52" y="1050"/>
                    </a:lnTo>
                    <a:lnTo>
                      <a:pt x="51" y="1052"/>
                    </a:lnTo>
                    <a:lnTo>
                      <a:pt x="47" y="1052"/>
                    </a:lnTo>
                    <a:lnTo>
                      <a:pt x="40" y="1039"/>
                    </a:lnTo>
                    <a:lnTo>
                      <a:pt x="40" y="1034"/>
                    </a:lnTo>
                    <a:lnTo>
                      <a:pt x="42" y="1034"/>
                    </a:lnTo>
                    <a:lnTo>
                      <a:pt x="37" y="1031"/>
                    </a:lnTo>
                    <a:lnTo>
                      <a:pt x="37" y="1029"/>
                    </a:lnTo>
                    <a:lnTo>
                      <a:pt x="39" y="1027"/>
                    </a:lnTo>
                    <a:lnTo>
                      <a:pt x="42" y="1027"/>
                    </a:lnTo>
                    <a:lnTo>
                      <a:pt x="39" y="1024"/>
                    </a:lnTo>
                    <a:lnTo>
                      <a:pt x="37" y="1024"/>
                    </a:lnTo>
                    <a:lnTo>
                      <a:pt x="39" y="1019"/>
                    </a:lnTo>
                    <a:lnTo>
                      <a:pt x="35" y="1017"/>
                    </a:lnTo>
                    <a:lnTo>
                      <a:pt x="37" y="1013"/>
                    </a:lnTo>
                    <a:lnTo>
                      <a:pt x="39" y="1015"/>
                    </a:lnTo>
                    <a:lnTo>
                      <a:pt x="40" y="1015"/>
                    </a:lnTo>
                    <a:lnTo>
                      <a:pt x="40" y="1012"/>
                    </a:lnTo>
                    <a:lnTo>
                      <a:pt x="39" y="1012"/>
                    </a:lnTo>
                    <a:lnTo>
                      <a:pt x="35" y="1008"/>
                    </a:lnTo>
                    <a:lnTo>
                      <a:pt x="35" y="1006"/>
                    </a:lnTo>
                    <a:lnTo>
                      <a:pt x="37" y="1003"/>
                    </a:lnTo>
                    <a:lnTo>
                      <a:pt x="37" y="1003"/>
                    </a:lnTo>
                    <a:lnTo>
                      <a:pt x="37" y="1003"/>
                    </a:lnTo>
                    <a:lnTo>
                      <a:pt x="37" y="1003"/>
                    </a:lnTo>
                    <a:close/>
                    <a:moveTo>
                      <a:pt x="80" y="986"/>
                    </a:moveTo>
                    <a:lnTo>
                      <a:pt x="77" y="980"/>
                    </a:lnTo>
                    <a:lnTo>
                      <a:pt x="82" y="980"/>
                    </a:lnTo>
                    <a:lnTo>
                      <a:pt x="82" y="984"/>
                    </a:lnTo>
                    <a:lnTo>
                      <a:pt x="80" y="986"/>
                    </a:lnTo>
                    <a:lnTo>
                      <a:pt x="80" y="986"/>
                    </a:lnTo>
                    <a:lnTo>
                      <a:pt x="80" y="986"/>
                    </a:lnTo>
                    <a:lnTo>
                      <a:pt x="80" y="986"/>
                    </a:lnTo>
                    <a:close/>
                    <a:moveTo>
                      <a:pt x="426" y="462"/>
                    </a:moveTo>
                    <a:lnTo>
                      <a:pt x="428" y="466"/>
                    </a:lnTo>
                    <a:lnTo>
                      <a:pt x="429" y="464"/>
                    </a:lnTo>
                    <a:lnTo>
                      <a:pt x="429" y="462"/>
                    </a:lnTo>
                    <a:lnTo>
                      <a:pt x="431" y="462"/>
                    </a:lnTo>
                    <a:lnTo>
                      <a:pt x="428" y="460"/>
                    </a:lnTo>
                    <a:lnTo>
                      <a:pt x="426" y="462"/>
                    </a:lnTo>
                    <a:lnTo>
                      <a:pt x="426" y="462"/>
                    </a:lnTo>
                    <a:lnTo>
                      <a:pt x="426" y="462"/>
                    </a:lnTo>
                    <a:lnTo>
                      <a:pt x="426" y="462"/>
                    </a:lnTo>
                    <a:close/>
                    <a:moveTo>
                      <a:pt x="393" y="429"/>
                    </a:moveTo>
                    <a:lnTo>
                      <a:pt x="395" y="431"/>
                    </a:lnTo>
                    <a:lnTo>
                      <a:pt x="398" y="429"/>
                    </a:lnTo>
                    <a:lnTo>
                      <a:pt x="398" y="427"/>
                    </a:lnTo>
                    <a:lnTo>
                      <a:pt x="395" y="427"/>
                    </a:lnTo>
                    <a:lnTo>
                      <a:pt x="393" y="429"/>
                    </a:lnTo>
                    <a:lnTo>
                      <a:pt x="393" y="429"/>
                    </a:lnTo>
                    <a:lnTo>
                      <a:pt x="393" y="429"/>
                    </a:lnTo>
                    <a:lnTo>
                      <a:pt x="393" y="429"/>
                    </a:lnTo>
                    <a:close/>
                    <a:moveTo>
                      <a:pt x="273" y="441"/>
                    </a:moveTo>
                    <a:lnTo>
                      <a:pt x="275" y="441"/>
                    </a:lnTo>
                    <a:lnTo>
                      <a:pt x="277" y="440"/>
                    </a:lnTo>
                    <a:lnTo>
                      <a:pt x="275" y="438"/>
                    </a:lnTo>
                    <a:lnTo>
                      <a:pt x="275" y="438"/>
                    </a:lnTo>
                    <a:lnTo>
                      <a:pt x="273" y="441"/>
                    </a:lnTo>
                    <a:lnTo>
                      <a:pt x="273" y="441"/>
                    </a:lnTo>
                    <a:lnTo>
                      <a:pt x="273" y="441"/>
                    </a:lnTo>
                    <a:lnTo>
                      <a:pt x="273" y="441"/>
                    </a:lnTo>
                    <a:close/>
                    <a:moveTo>
                      <a:pt x="273" y="447"/>
                    </a:moveTo>
                    <a:lnTo>
                      <a:pt x="271" y="445"/>
                    </a:lnTo>
                    <a:lnTo>
                      <a:pt x="273" y="445"/>
                    </a:lnTo>
                    <a:lnTo>
                      <a:pt x="275" y="447"/>
                    </a:lnTo>
                    <a:lnTo>
                      <a:pt x="273" y="447"/>
                    </a:lnTo>
                    <a:lnTo>
                      <a:pt x="273" y="447"/>
                    </a:lnTo>
                    <a:lnTo>
                      <a:pt x="273" y="447"/>
                    </a:lnTo>
                    <a:lnTo>
                      <a:pt x="273" y="447"/>
                    </a:lnTo>
                    <a:close/>
                    <a:moveTo>
                      <a:pt x="266" y="457"/>
                    </a:moveTo>
                    <a:lnTo>
                      <a:pt x="266" y="462"/>
                    </a:lnTo>
                    <a:lnTo>
                      <a:pt x="266" y="466"/>
                    </a:lnTo>
                    <a:lnTo>
                      <a:pt x="266" y="467"/>
                    </a:lnTo>
                    <a:lnTo>
                      <a:pt x="268" y="469"/>
                    </a:lnTo>
                    <a:lnTo>
                      <a:pt x="271" y="466"/>
                    </a:lnTo>
                    <a:lnTo>
                      <a:pt x="273" y="466"/>
                    </a:lnTo>
                    <a:lnTo>
                      <a:pt x="285" y="455"/>
                    </a:lnTo>
                    <a:lnTo>
                      <a:pt x="290" y="455"/>
                    </a:lnTo>
                    <a:lnTo>
                      <a:pt x="294" y="450"/>
                    </a:lnTo>
                    <a:lnTo>
                      <a:pt x="290" y="450"/>
                    </a:lnTo>
                    <a:lnTo>
                      <a:pt x="289" y="450"/>
                    </a:lnTo>
                    <a:lnTo>
                      <a:pt x="289" y="443"/>
                    </a:lnTo>
                    <a:lnTo>
                      <a:pt x="285" y="445"/>
                    </a:lnTo>
                    <a:lnTo>
                      <a:pt x="284" y="447"/>
                    </a:lnTo>
                    <a:lnTo>
                      <a:pt x="280" y="450"/>
                    </a:lnTo>
                    <a:lnTo>
                      <a:pt x="282" y="452"/>
                    </a:lnTo>
                    <a:lnTo>
                      <a:pt x="278" y="450"/>
                    </a:lnTo>
                    <a:lnTo>
                      <a:pt x="277" y="452"/>
                    </a:lnTo>
                    <a:lnTo>
                      <a:pt x="275" y="455"/>
                    </a:lnTo>
                    <a:lnTo>
                      <a:pt x="273" y="452"/>
                    </a:lnTo>
                    <a:lnTo>
                      <a:pt x="275" y="450"/>
                    </a:lnTo>
                    <a:lnTo>
                      <a:pt x="273" y="450"/>
                    </a:lnTo>
                    <a:lnTo>
                      <a:pt x="271" y="450"/>
                    </a:lnTo>
                    <a:lnTo>
                      <a:pt x="270" y="450"/>
                    </a:lnTo>
                    <a:lnTo>
                      <a:pt x="268" y="455"/>
                    </a:lnTo>
                    <a:lnTo>
                      <a:pt x="266" y="457"/>
                    </a:lnTo>
                    <a:lnTo>
                      <a:pt x="266" y="457"/>
                    </a:lnTo>
                    <a:lnTo>
                      <a:pt x="266" y="457"/>
                    </a:lnTo>
                    <a:lnTo>
                      <a:pt x="266" y="457"/>
                    </a:lnTo>
                    <a:close/>
                    <a:moveTo>
                      <a:pt x="254" y="467"/>
                    </a:moveTo>
                    <a:lnTo>
                      <a:pt x="254" y="464"/>
                    </a:lnTo>
                    <a:lnTo>
                      <a:pt x="254" y="457"/>
                    </a:lnTo>
                    <a:lnTo>
                      <a:pt x="252" y="460"/>
                    </a:lnTo>
                    <a:lnTo>
                      <a:pt x="250" y="464"/>
                    </a:lnTo>
                    <a:lnTo>
                      <a:pt x="250" y="464"/>
                    </a:lnTo>
                    <a:lnTo>
                      <a:pt x="250" y="466"/>
                    </a:lnTo>
                    <a:lnTo>
                      <a:pt x="250" y="466"/>
                    </a:lnTo>
                    <a:lnTo>
                      <a:pt x="254" y="467"/>
                    </a:lnTo>
                    <a:lnTo>
                      <a:pt x="254" y="467"/>
                    </a:lnTo>
                    <a:lnTo>
                      <a:pt x="254" y="467"/>
                    </a:lnTo>
                    <a:lnTo>
                      <a:pt x="254" y="467"/>
                    </a:lnTo>
                    <a:close/>
                    <a:moveTo>
                      <a:pt x="254" y="469"/>
                    </a:moveTo>
                    <a:lnTo>
                      <a:pt x="257" y="469"/>
                    </a:lnTo>
                    <a:lnTo>
                      <a:pt x="259" y="466"/>
                    </a:lnTo>
                    <a:lnTo>
                      <a:pt x="257" y="462"/>
                    </a:lnTo>
                    <a:lnTo>
                      <a:pt x="257" y="455"/>
                    </a:lnTo>
                    <a:lnTo>
                      <a:pt x="259" y="455"/>
                    </a:lnTo>
                    <a:lnTo>
                      <a:pt x="261" y="455"/>
                    </a:lnTo>
                    <a:lnTo>
                      <a:pt x="263" y="452"/>
                    </a:lnTo>
                    <a:lnTo>
                      <a:pt x="263" y="452"/>
                    </a:lnTo>
                    <a:lnTo>
                      <a:pt x="266" y="455"/>
                    </a:lnTo>
                    <a:lnTo>
                      <a:pt x="263" y="464"/>
                    </a:lnTo>
                    <a:lnTo>
                      <a:pt x="263" y="467"/>
                    </a:lnTo>
                    <a:lnTo>
                      <a:pt x="263" y="469"/>
                    </a:lnTo>
                    <a:lnTo>
                      <a:pt x="259" y="473"/>
                    </a:lnTo>
                    <a:lnTo>
                      <a:pt x="254" y="469"/>
                    </a:lnTo>
                    <a:lnTo>
                      <a:pt x="254" y="469"/>
                    </a:lnTo>
                    <a:lnTo>
                      <a:pt x="254" y="469"/>
                    </a:lnTo>
                    <a:lnTo>
                      <a:pt x="254" y="469"/>
                    </a:lnTo>
                    <a:close/>
                    <a:moveTo>
                      <a:pt x="261" y="487"/>
                    </a:moveTo>
                    <a:lnTo>
                      <a:pt x="263" y="483"/>
                    </a:lnTo>
                    <a:lnTo>
                      <a:pt x="261" y="478"/>
                    </a:lnTo>
                    <a:lnTo>
                      <a:pt x="261" y="474"/>
                    </a:lnTo>
                    <a:lnTo>
                      <a:pt x="257" y="474"/>
                    </a:lnTo>
                    <a:lnTo>
                      <a:pt x="252" y="469"/>
                    </a:lnTo>
                    <a:lnTo>
                      <a:pt x="250" y="469"/>
                    </a:lnTo>
                    <a:lnTo>
                      <a:pt x="250" y="473"/>
                    </a:lnTo>
                    <a:lnTo>
                      <a:pt x="257" y="478"/>
                    </a:lnTo>
                    <a:lnTo>
                      <a:pt x="252" y="474"/>
                    </a:lnTo>
                    <a:lnTo>
                      <a:pt x="252" y="478"/>
                    </a:lnTo>
                    <a:lnTo>
                      <a:pt x="254" y="480"/>
                    </a:lnTo>
                    <a:lnTo>
                      <a:pt x="261" y="487"/>
                    </a:lnTo>
                    <a:lnTo>
                      <a:pt x="261" y="487"/>
                    </a:lnTo>
                    <a:lnTo>
                      <a:pt x="261" y="487"/>
                    </a:lnTo>
                    <a:lnTo>
                      <a:pt x="261" y="487"/>
                    </a:lnTo>
                    <a:close/>
                    <a:moveTo>
                      <a:pt x="223" y="424"/>
                    </a:moveTo>
                    <a:lnTo>
                      <a:pt x="224" y="429"/>
                    </a:lnTo>
                    <a:lnTo>
                      <a:pt x="226" y="427"/>
                    </a:lnTo>
                    <a:lnTo>
                      <a:pt x="230" y="429"/>
                    </a:lnTo>
                    <a:lnTo>
                      <a:pt x="231" y="429"/>
                    </a:lnTo>
                    <a:lnTo>
                      <a:pt x="228" y="424"/>
                    </a:lnTo>
                    <a:lnTo>
                      <a:pt x="224" y="424"/>
                    </a:lnTo>
                    <a:lnTo>
                      <a:pt x="223" y="424"/>
                    </a:lnTo>
                    <a:lnTo>
                      <a:pt x="223" y="424"/>
                    </a:lnTo>
                    <a:lnTo>
                      <a:pt x="223" y="424"/>
                    </a:lnTo>
                    <a:lnTo>
                      <a:pt x="223" y="424"/>
                    </a:lnTo>
                    <a:close/>
                    <a:moveTo>
                      <a:pt x="152" y="1156"/>
                    </a:moveTo>
                    <a:lnTo>
                      <a:pt x="152" y="1156"/>
                    </a:lnTo>
                    <a:lnTo>
                      <a:pt x="148" y="1156"/>
                    </a:lnTo>
                    <a:lnTo>
                      <a:pt x="148" y="1149"/>
                    </a:lnTo>
                    <a:lnTo>
                      <a:pt x="152" y="1144"/>
                    </a:lnTo>
                    <a:lnTo>
                      <a:pt x="152" y="1139"/>
                    </a:lnTo>
                    <a:lnTo>
                      <a:pt x="150" y="1140"/>
                    </a:lnTo>
                    <a:lnTo>
                      <a:pt x="146" y="1144"/>
                    </a:lnTo>
                    <a:lnTo>
                      <a:pt x="141" y="1144"/>
                    </a:lnTo>
                    <a:lnTo>
                      <a:pt x="139" y="1140"/>
                    </a:lnTo>
                    <a:lnTo>
                      <a:pt x="139" y="1137"/>
                    </a:lnTo>
                    <a:lnTo>
                      <a:pt x="139" y="1137"/>
                    </a:lnTo>
                    <a:lnTo>
                      <a:pt x="141" y="1140"/>
                    </a:lnTo>
                    <a:lnTo>
                      <a:pt x="143" y="1140"/>
                    </a:lnTo>
                    <a:lnTo>
                      <a:pt x="143" y="1139"/>
                    </a:lnTo>
                    <a:lnTo>
                      <a:pt x="141" y="1135"/>
                    </a:lnTo>
                    <a:lnTo>
                      <a:pt x="141" y="1133"/>
                    </a:lnTo>
                    <a:lnTo>
                      <a:pt x="139" y="1133"/>
                    </a:lnTo>
                    <a:lnTo>
                      <a:pt x="136" y="1135"/>
                    </a:lnTo>
                    <a:lnTo>
                      <a:pt x="134" y="1132"/>
                    </a:lnTo>
                    <a:lnTo>
                      <a:pt x="131" y="1128"/>
                    </a:lnTo>
                    <a:lnTo>
                      <a:pt x="131" y="1126"/>
                    </a:lnTo>
                    <a:lnTo>
                      <a:pt x="136" y="1123"/>
                    </a:lnTo>
                    <a:lnTo>
                      <a:pt x="136" y="1118"/>
                    </a:lnTo>
                    <a:lnTo>
                      <a:pt x="139" y="1118"/>
                    </a:lnTo>
                    <a:lnTo>
                      <a:pt x="139" y="1118"/>
                    </a:lnTo>
                    <a:lnTo>
                      <a:pt x="136" y="1118"/>
                    </a:lnTo>
                    <a:lnTo>
                      <a:pt x="131" y="1118"/>
                    </a:lnTo>
                    <a:lnTo>
                      <a:pt x="131" y="1116"/>
                    </a:lnTo>
                    <a:lnTo>
                      <a:pt x="131" y="1112"/>
                    </a:lnTo>
                    <a:lnTo>
                      <a:pt x="136" y="1109"/>
                    </a:lnTo>
                    <a:lnTo>
                      <a:pt x="136" y="1104"/>
                    </a:lnTo>
                    <a:lnTo>
                      <a:pt x="136" y="1102"/>
                    </a:lnTo>
                    <a:lnTo>
                      <a:pt x="136" y="1100"/>
                    </a:lnTo>
                    <a:lnTo>
                      <a:pt x="136" y="1100"/>
                    </a:lnTo>
                    <a:lnTo>
                      <a:pt x="134" y="1104"/>
                    </a:lnTo>
                    <a:lnTo>
                      <a:pt x="134" y="1109"/>
                    </a:lnTo>
                    <a:lnTo>
                      <a:pt x="131" y="1116"/>
                    </a:lnTo>
                    <a:lnTo>
                      <a:pt x="127" y="1116"/>
                    </a:lnTo>
                    <a:lnTo>
                      <a:pt x="125" y="1112"/>
                    </a:lnTo>
                    <a:lnTo>
                      <a:pt x="124" y="1112"/>
                    </a:lnTo>
                    <a:lnTo>
                      <a:pt x="124" y="1109"/>
                    </a:lnTo>
                    <a:lnTo>
                      <a:pt x="125" y="1109"/>
                    </a:lnTo>
                    <a:lnTo>
                      <a:pt x="125" y="1109"/>
                    </a:lnTo>
                    <a:lnTo>
                      <a:pt x="122" y="1109"/>
                    </a:lnTo>
                    <a:lnTo>
                      <a:pt x="120" y="1112"/>
                    </a:lnTo>
                    <a:lnTo>
                      <a:pt x="118" y="1112"/>
                    </a:lnTo>
                    <a:lnTo>
                      <a:pt x="118" y="1109"/>
                    </a:lnTo>
                    <a:lnTo>
                      <a:pt x="117" y="1109"/>
                    </a:lnTo>
                    <a:lnTo>
                      <a:pt x="117" y="1112"/>
                    </a:lnTo>
                    <a:lnTo>
                      <a:pt x="112" y="1109"/>
                    </a:lnTo>
                    <a:lnTo>
                      <a:pt x="112" y="1109"/>
                    </a:lnTo>
                    <a:lnTo>
                      <a:pt x="117" y="1107"/>
                    </a:lnTo>
                    <a:lnTo>
                      <a:pt x="117" y="1107"/>
                    </a:lnTo>
                    <a:lnTo>
                      <a:pt x="122" y="1106"/>
                    </a:lnTo>
                    <a:lnTo>
                      <a:pt x="125" y="1102"/>
                    </a:lnTo>
                    <a:lnTo>
                      <a:pt x="127" y="1099"/>
                    </a:lnTo>
                    <a:lnTo>
                      <a:pt x="127" y="1095"/>
                    </a:lnTo>
                    <a:lnTo>
                      <a:pt x="127" y="1099"/>
                    </a:lnTo>
                    <a:lnTo>
                      <a:pt x="124" y="1100"/>
                    </a:lnTo>
                    <a:lnTo>
                      <a:pt x="122" y="1104"/>
                    </a:lnTo>
                    <a:lnTo>
                      <a:pt x="120" y="1106"/>
                    </a:lnTo>
                    <a:lnTo>
                      <a:pt x="117" y="1104"/>
                    </a:lnTo>
                    <a:lnTo>
                      <a:pt x="113" y="1102"/>
                    </a:lnTo>
                    <a:lnTo>
                      <a:pt x="112" y="1100"/>
                    </a:lnTo>
                    <a:lnTo>
                      <a:pt x="112" y="1100"/>
                    </a:lnTo>
                    <a:lnTo>
                      <a:pt x="113" y="1099"/>
                    </a:lnTo>
                    <a:lnTo>
                      <a:pt x="112" y="1097"/>
                    </a:lnTo>
                    <a:lnTo>
                      <a:pt x="108" y="1099"/>
                    </a:lnTo>
                    <a:lnTo>
                      <a:pt x="105" y="1097"/>
                    </a:lnTo>
                    <a:lnTo>
                      <a:pt x="103" y="1097"/>
                    </a:lnTo>
                    <a:lnTo>
                      <a:pt x="103" y="1100"/>
                    </a:lnTo>
                    <a:lnTo>
                      <a:pt x="99" y="1097"/>
                    </a:lnTo>
                    <a:lnTo>
                      <a:pt x="98" y="1093"/>
                    </a:lnTo>
                    <a:lnTo>
                      <a:pt x="98" y="1093"/>
                    </a:lnTo>
                    <a:lnTo>
                      <a:pt x="101" y="1093"/>
                    </a:lnTo>
                    <a:lnTo>
                      <a:pt x="105" y="1095"/>
                    </a:lnTo>
                    <a:lnTo>
                      <a:pt x="108" y="1093"/>
                    </a:lnTo>
                    <a:lnTo>
                      <a:pt x="108" y="1093"/>
                    </a:lnTo>
                    <a:lnTo>
                      <a:pt x="108" y="1093"/>
                    </a:lnTo>
                    <a:lnTo>
                      <a:pt x="103" y="1093"/>
                    </a:lnTo>
                    <a:lnTo>
                      <a:pt x="101" y="1093"/>
                    </a:lnTo>
                    <a:lnTo>
                      <a:pt x="101" y="1090"/>
                    </a:lnTo>
                    <a:lnTo>
                      <a:pt x="105" y="1093"/>
                    </a:lnTo>
                    <a:lnTo>
                      <a:pt x="108" y="1090"/>
                    </a:lnTo>
                    <a:lnTo>
                      <a:pt x="108" y="1090"/>
                    </a:lnTo>
                    <a:lnTo>
                      <a:pt x="105" y="1090"/>
                    </a:lnTo>
                    <a:lnTo>
                      <a:pt x="103" y="1090"/>
                    </a:lnTo>
                    <a:lnTo>
                      <a:pt x="98" y="1090"/>
                    </a:lnTo>
                    <a:lnTo>
                      <a:pt x="96" y="1090"/>
                    </a:lnTo>
                    <a:lnTo>
                      <a:pt x="94" y="1086"/>
                    </a:lnTo>
                    <a:lnTo>
                      <a:pt x="94" y="1086"/>
                    </a:lnTo>
                    <a:lnTo>
                      <a:pt x="98" y="1085"/>
                    </a:lnTo>
                    <a:lnTo>
                      <a:pt x="101" y="1086"/>
                    </a:lnTo>
                    <a:lnTo>
                      <a:pt x="105" y="1086"/>
                    </a:lnTo>
                    <a:lnTo>
                      <a:pt x="105" y="1085"/>
                    </a:lnTo>
                    <a:lnTo>
                      <a:pt x="103" y="1085"/>
                    </a:lnTo>
                    <a:lnTo>
                      <a:pt x="99" y="1081"/>
                    </a:lnTo>
                    <a:lnTo>
                      <a:pt x="96" y="1081"/>
                    </a:lnTo>
                    <a:lnTo>
                      <a:pt x="96" y="1081"/>
                    </a:lnTo>
                    <a:lnTo>
                      <a:pt x="101" y="1081"/>
                    </a:lnTo>
                    <a:lnTo>
                      <a:pt x="103" y="1081"/>
                    </a:lnTo>
                    <a:lnTo>
                      <a:pt x="105" y="1081"/>
                    </a:lnTo>
                    <a:lnTo>
                      <a:pt x="105" y="1079"/>
                    </a:lnTo>
                    <a:lnTo>
                      <a:pt x="105" y="1078"/>
                    </a:lnTo>
                    <a:lnTo>
                      <a:pt x="105" y="1076"/>
                    </a:lnTo>
                    <a:lnTo>
                      <a:pt x="112" y="1076"/>
                    </a:lnTo>
                    <a:lnTo>
                      <a:pt x="113" y="1076"/>
                    </a:lnTo>
                    <a:lnTo>
                      <a:pt x="113" y="1074"/>
                    </a:lnTo>
                    <a:lnTo>
                      <a:pt x="108" y="1074"/>
                    </a:lnTo>
                    <a:lnTo>
                      <a:pt x="108" y="1072"/>
                    </a:lnTo>
                    <a:lnTo>
                      <a:pt x="105" y="1072"/>
                    </a:lnTo>
                    <a:lnTo>
                      <a:pt x="105" y="1074"/>
                    </a:lnTo>
                    <a:lnTo>
                      <a:pt x="101" y="1076"/>
                    </a:lnTo>
                    <a:lnTo>
                      <a:pt x="99" y="1078"/>
                    </a:lnTo>
                    <a:lnTo>
                      <a:pt x="98" y="1076"/>
                    </a:lnTo>
                    <a:lnTo>
                      <a:pt x="98" y="1074"/>
                    </a:lnTo>
                    <a:lnTo>
                      <a:pt x="98" y="1071"/>
                    </a:lnTo>
                    <a:lnTo>
                      <a:pt x="99" y="1071"/>
                    </a:lnTo>
                    <a:lnTo>
                      <a:pt x="103" y="1067"/>
                    </a:lnTo>
                    <a:lnTo>
                      <a:pt x="105" y="1064"/>
                    </a:lnTo>
                    <a:lnTo>
                      <a:pt x="112" y="1059"/>
                    </a:lnTo>
                    <a:lnTo>
                      <a:pt x="117" y="1059"/>
                    </a:lnTo>
                    <a:lnTo>
                      <a:pt x="117" y="1059"/>
                    </a:lnTo>
                    <a:lnTo>
                      <a:pt x="117" y="1064"/>
                    </a:lnTo>
                    <a:lnTo>
                      <a:pt x="118" y="1067"/>
                    </a:lnTo>
                    <a:lnTo>
                      <a:pt x="118" y="1066"/>
                    </a:lnTo>
                    <a:lnTo>
                      <a:pt x="118" y="1062"/>
                    </a:lnTo>
                    <a:lnTo>
                      <a:pt x="118" y="1057"/>
                    </a:lnTo>
                    <a:lnTo>
                      <a:pt x="122" y="1057"/>
                    </a:lnTo>
                    <a:lnTo>
                      <a:pt x="125" y="1057"/>
                    </a:lnTo>
                    <a:lnTo>
                      <a:pt x="122" y="1055"/>
                    </a:lnTo>
                    <a:lnTo>
                      <a:pt x="118" y="1055"/>
                    </a:lnTo>
                    <a:lnTo>
                      <a:pt x="117" y="1057"/>
                    </a:lnTo>
                    <a:lnTo>
                      <a:pt x="113" y="1053"/>
                    </a:lnTo>
                    <a:lnTo>
                      <a:pt x="117" y="1052"/>
                    </a:lnTo>
                    <a:lnTo>
                      <a:pt x="118" y="1050"/>
                    </a:lnTo>
                    <a:lnTo>
                      <a:pt x="122" y="1048"/>
                    </a:lnTo>
                    <a:lnTo>
                      <a:pt x="125" y="1043"/>
                    </a:lnTo>
                    <a:lnTo>
                      <a:pt x="124" y="1039"/>
                    </a:lnTo>
                    <a:lnTo>
                      <a:pt x="124" y="1041"/>
                    </a:lnTo>
                    <a:lnTo>
                      <a:pt x="122" y="1045"/>
                    </a:lnTo>
                    <a:lnTo>
                      <a:pt x="118" y="1046"/>
                    </a:lnTo>
                    <a:lnTo>
                      <a:pt x="117" y="1046"/>
                    </a:lnTo>
                    <a:lnTo>
                      <a:pt x="112" y="1052"/>
                    </a:lnTo>
                    <a:lnTo>
                      <a:pt x="108" y="1055"/>
                    </a:lnTo>
                    <a:lnTo>
                      <a:pt x="103" y="1057"/>
                    </a:lnTo>
                    <a:lnTo>
                      <a:pt x="101" y="1053"/>
                    </a:lnTo>
                    <a:lnTo>
                      <a:pt x="101" y="1052"/>
                    </a:lnTo>
                    <a:lnTo>
                      <a:pt x="105" y="1052"/>
                    </a:lnTo>
                    <a:lnTo>
                      <a:pt x="101" y="1052"/>
                    </a:lnTo>
                    <a:lnTo>
                      <a:pt x="96" y="1053"/>
                    </a:lnTo>
                    <a:lnTo>
                      <a:pt x="94" y="1052"/>
                    </a:lnTo>
                    <a:lnTo>
                      <a:pt x="96" y="1050"/>
                    </a:lnTo>
                    <a:lnTo>
                      <a:pt x="99" y="1046"/>
                    </a:lnTo>
                    <a:lnTo>
                      <a:pt x="103" y="1045"/>
                    </a:lnTo>
                    <a:lnTo>
                      <a:pt x="105" y="1045"/>
                    </a:lnTo>
                    <a:lnTo>
                      <a:pt x="108" y="1045"/>
                    </a:lnTo>
                    <a:lnTo>
                      <a:pt x="108" y="1043"/>
                    </a:lnTo>
                    <a:lnTo>
                      <a:pt x="105" y="1041"/>
                    </a:lnTo>
                    <a:lnTo>
                      <a:pt x="105" y="1039"/>
                    </a:lnTo>
                    <a:lnTo>
                      <a:pt x="108" y="1039"/>
                    </a:lnTo>
                    <a:lnTo>
                      <a:pt x="105" y="1036"/>
                    </a:lnTo>
                    <a:lnTo>
                      <a:pt x="103" y="1039"/>
                    </a:lnTo>
                    <a:lnTo>
                      <a:pt x="101" y="1039"/>
                    </a:lnTo>
                    <a:lnTo>
                      <a:pt x="101" y="1034"/>
                    </a:lnTo>
                    <a:lnTo>
                      <a:pt x="99" y="1029"/>
                    </a:lnTo>
                    <a:lnTo>
                      <a:pt x="98" y="1027"/>
                    </a:lnTo>
                    <a:lnTo>
                      <a:pt x="98" y="1024"/>
                    </a:lnTo>
                    <a:lnTo>
                      <a:pt x="99" y="1020"/>
                    </a:lnTo>
                    <a:lnTo>
                      <a:pt x="105" y="1022"/>
                    </a:lnTo>
                    <a:lnTo>
                      <a:pt x="108" y="1024"/>
                    </a:lnTo>
                    <a:lnTo>
                      <a:pt x="112" y="1022"/>
                    </a:lnTo>
                    <a:lnTo>
                      <a:pt x="113" y="1026"/>
                    </a:lnTo>
                    <a:lnTo>
                      <a:pt x="113" y="1022"/>
                    </a:lnTo>
                    <a:lnTo>
                      <a:pt x="112" y="1022"/>
                    </a:lnTo>
                    <a:lnTo>
                      <a:pt x="108" y="1022"/>
                    </a:lnTo>
                    <a:lnTo>
                      <a:pt x="105" y="1019"/>
                    </a:lnTo>
                    <a:lnTo>
                      <a:pt x="103" y="1017"/>
                    </a:lnTo>
                    <a:lnTo>
                      <a:pt x="103" y="1015"/>
                    </a:lnTo>
                    <a:lnTo>
                      <a:pt x="105" y="1012"/>
                    </a:lnTo>
                    <a:lnTo>
                      <a:pt x="105" y="1012"/>
                    </a:lnTo>
                    <a:lnTo>
                      <a:pt x="108" y="1008"/>
                    </a:lnTo>
                    <a:lnTo>
                      <a:pt x="108" y="1003"/>
                    </a:lnTo>
                    <a:lnTo>
                      <a:pt x="105" y="1006"/>
                    </a:lnTo>
                    <a:lnTo>
                      <a:pt x="103" y="1008"/>
                    </a:lnTo>
                    <a:lnTo>
                      <a:pt x="99" y="1012"/>
                    </a:lnTo>
                    <a:lnTo>
                      <a:pt x="94" y="1012"/>
                    </a:lnTo>
                    <a:lnTo>
                      <a:pt x="92" y="1015"/>
                    </a:lnTo>
                    <a:lnTo>
                      <a:pt x="91" y="1017"/>
                    </a:lnTo>
                    <a:lnTo>
                      <a:pt x="89" y="1017"/>
                    </a:lnTo>
                    <a:lnTo>
                      <a:pt x="89" y="1012"/>
                    </a:lnTo>
                    <a:lnTo>
                      <a:pt x="85" y="1006"/>
                    </a:lnTo>
                    <a:lnTo>
                      <a:pt x="85" y="999"/>
                    </a:lnTo>
                    <a:lnTo>
                      <a:pt x="89" y="993"/>
                    </a:lnTo>
                    <a:lnTo>
                      <a:pt x="89" y="991"/>
                    </a:lnTo>
                    <a:lnTo>
                      <a:pt x="85" y="991"/>
                    </a:lnTo>
                    <a:lnTo>
                      <a:pt x="85" y="986"/>
                    </a:lnTo>
                    <a:lnTo>
                      <a:pt x="85" y="984"/>
                    </a:lnTo>
                    <a:lnTo>
                      <a:pt x="89" y="986"/>
                    </a:lnTo>
                    <a:lnTo>
                      <a:pt x="89" y="986"/>
                    </a:lnTo>
                    <a:lnTo>
                      <a:pt x="89" y="984"/>
                    </a:lnTo>
                    <a:lnTo>
                      <a:pt x="92" y="980"/>
                    </a:lnTo>
                    <a:lnTo>
                      <a:pt x="94" y="975"/>
                    </a:lnTo>
                    <a:lnTo>
                      <a:pt x="98" y="975"/>
                    </a:lnTo>
                    <a:lnTo>
                      <a:pt x="101" y="975"/>
                    </a:lnTo>
                    <a:lnTo>
                      <a:pt x="103" y="975"/>
                    </a:lnTo>
                    <a:lnTo>
                      <a:pt x="101" y="972"/>
                    </a:lnTo>
                    <a:lnTo>
                      <a:pt x="99" y="972"/>
                    </a:lnTo>
                    <a:lnTo>
                      <a:pt x="105" y="966"/>
                    </a:lnTo>
                    <a:lnTo>
                      <a:pt x="105" y="965"/>
                    </a:lnTo>
                    <a:lnTo>
                      <a:pt x="112" y="961"/>
                    </a:lnTo>
                    <a:lnTo>
                      <a:pt x="112" y="959"/>
                    </a:lnTo>
                    <a:lnTo>
                      <a:pt x="108" y="959"/>
                    </a:lnTo>
                    <a:lnTo>
                      <a:pt x="108" y="958"/>
                    </a:lnTo>
                    <a:lnTo>
                      <a:pt x="105" y="961"/>
                    </a:lnTo>
                    <a:lnTo>
                      <a:pt x="105" y="965"/>
                    </a:lnTo>
                    <a:lnTo>
                      <a:pt x="98" y="972"/>
                    </a:lnTo>
                    <a:lnTo>
                      <a:pt x="98" y="972"/>
                    </a:lnTo>
                    <a:lnTo>
                      <a:pt x="98" y="968"/>
                    </a:lnTo>
                    <a:lnTo>
                      <a:pt x="101" y="965"/>
                    </a:lnTo>
                    <a:lnTo>
                      <a:pt x="101" y="958"/>
                    </a:lnTo>
                    <a:lnTo>
                      <a:pt x="105" y="949"/>
                    </a:lnTo>
                    <a:lnTo>
                      <a:pt x="108" y="947"/>
                    </a:lnTo>
                    <a:lnTo>
                      <a:pt x="108" y="944"/>
                    </a:lnTo>
                    <a:lnTo>
                      <a:pt x="108" y="944"/>
                    </a:lnTo>
                    <a:lnTo>
                      <a:pt x="108" y="942"/>
                    </a:lnTo>
                    <a:lnTo>
                      <a:pt x="108" y="942"/>
                    </a:lnTo>
                    <a:lnTo>
                      <a:pt x="108" y="940"/>
                    </a:lnTo>
                    <a:lnTo>
                      <a:pt x="108" y="939"/>
                    </a:lnTo>
                    <a:lnTo>
                      <a:pt x="108" y="937"/>
                    </a:lnTo>
                    <a:lnTo>
                      <a:pt x="105" y="935"/>
                    </a:lnTo>
                    <a:lnTo>
                      <a:pt x="105" y="932"/>
                    </a:lnTo>
                    <a:lnTo>
                      <a:pt x="105" y="928"/>
                    </a:lnTo>
                    <a:lnTo>
                      <a:pt x="101" y="926"/>
                    </a:lnTo>
                    <a:lnTo>
                      <a:pt x="99" y="925"/>
                    </a:lnTo>
                    <a:lnTo>
                      <a:pt x="98" y="921"/>
                    </a:lnTo>
                    <a:lnTo>
                      <a:pt x="94" y="919"/>
                    </a:lnTo>
                    <a:lnTo>
                      <a:pt x="92" y="918"/>
                    </a:lnTo>
                    <a:lnTo>
                      <a:pt x="89" y="918"/>
                    </a:lnTo>
                    <a:lnTo>
                      <a:pt x="89" y="916"/>
                    </a:lnTo>
                    <a:lnTo>
                      <a:pt x="91" y="913"/>
                    </a:lnTo>
                    <a:lnTo>
                      <a:pt x="89" y="913"/>
                    </a:lnTo>
                    <a:lnTo>
                      <a:pt x="89" y="911"/>
                    </a:lnTo>
                    <a:lnTo>
                      <a:pt x="89" y="909"/>
                    </a:lnTo>
                    <a:lnTo>
                      <a:pt x="89" y="907"/>
                    </a:lnTo>
                    <a:lnTo>
                      <a:pt x="91" y="906"/>
                    </a:lnTo>
                    <a:lnTo>
                      <a:pt x="89" y="904"/>
                    </a:lnTo>
                    <a:lnTo>
                      <a:pt x="89" y="904"/>
                    </a:lnTo>
                    <a:lnTo>
                      <a:pt x="85" y="904"/>
                    </a:lnTo>
                    <a:lnTo>
                      <a:pt x="85" y="902"/>
                    </a:lnTo>
                    <a:lnTo>
                      <a:pt x="89" y="899"/>
                    </a:lnTo>
                    <a:lnTo>
                      <a:pt x="89" y="888"/>
                    </a:lnTo>
                    <a:lnTo>
                      <a:pt x="89" y="874"/>
                    </a:lnTo>
                    <a:lnTo>
                      <a:pt x="89" y="866"/>
                    </a:lnTo>
                    <a:lnTo>
                      <a:pt x="89" y="862"/>
                    </a:lnTo>
                    <a:lnTo>
                      <a:pt x="89" y="859"/>
                    </a:lnTo>
                    <a:lnTo>
                      <a:pt x="89" y="857"/>
                    </a:lnTo>
                    <a:lnTo>
                      <a:pt x="89" y="853"/>
                    </a:lnTo>
                    <a:lnTo>
                      <a:pt x="89" y="850"/>
                    </a:lnTo>
                    <a:lnTo>
                      <a:pt x="89" y="843"/>
                    </a:lnTo>
                    <a:lnTo>
                      <a:pt x="82" y="839"/>
                    </a:lnTo>
                    <a:lnTo>
                      <a:pt x="82" y="834"/>
                    </a:lnTo>
                    <a:lnTo>
                      <a:pt x="82" y="831"/>
                    </a:lnTo>
                    <a:lnTo>
                      <a:pt x="80" y="820"/>
                    </a:lnTo>
                    <a:lnTo>
                      <a:pt x="82" y="817"/>
                    </a:lnTo>
                    <a:lnTo>
                      <a:pt x="82" y="815"/>
                    </a:lnTo>
                    <a:lnTo>
                      <a:pt x="82" y="812"/>
                    </a:lnTo>
                    <a:lnTo>
                      <a:pt x="82" y="808"/>
                    </a:lnTo>
                    <a:lnTo>
                      <a:pt x="77" y="803"/>
                    </a:lnTo>
                    <a:lnTo>
                      <a:pt x="73" y="806"/>
                    </a:lnTo>
                    <a:lnTo>
                      <a:pt x="68" y="808"/>
                    </a:lnTo>
                    <a:lnTo>
                      <a:pt x="66" y="808"/>
                    </a:lnTo>
                    <a:lnTo>
                      <a:pt x="59" y="808"/>
                    </a:lnTo>
                    <a:lnTo>
                      <a:pt x="58" y="815"/>
                    </a:lnTo>
                    <a:lnTo>
                      <a:pt x="52" y="820"/>
                    </a:lnTo>
                    <a:lnTo>
                      <a:pt x="47" y="822"/>
                    </a:lnTo>
                    <a:lnTo>
                      <a:pt x="42" y="824"/>
                    </a:lnTo>
                    <a:lnTo>
                      <a:pt x="35" y="826"/>
                    </a:lnTo>
                    <a:lnTo>
                      <a:pt x="35" y="826"/>
                    </a:lnTo>
                    <a:lnTo>
                      <a:pt x="35" y="822"/>
                    </a:lnTo>
                    <a:lnTo>
                      <a:pt x="37" y="817"/>
                    </a:lnTo>
                    <a:lnTo>
                      <a:pt x="35" y="815"/>
                    </a:lnTo>
                    <a:lnTo>
                      <a:pt x="32" y="794"/>
                    </a:lnTo>
                    <a:lnTo>
                      <a:pt x="28" y="784"/>
                    </a:lnTo>
                    <a:lnTo>
                      <a:pt x="26" y="780"/>
                    </a:lnTo>
                    <a:lnTo>
                      <a:pt x="30" y="773"/>
                    </a:lnTo>
                    <a:lnTo>
                      <a:pt x="21" y="772"/>
                    </a:lnTo>
                    <a:lnTo>
                      <a:pt x="14" y="775"/>
                    </a:lnTo>
                    <a:lnTo>
                      <a:pt x="13" y="773"/>
                    </a:lnTo>
                    <a:lnTo>
                      <a:pt x="0" y="773"/>
                    </a:lnTo>
                    <a:lnTo>
                      <a:pt x="197" y="412"/>
                    </a:lnTo>
                    <a:lnTo>
                      <a:pt x="198" y="413"/>
                    </a:lnTo>
                    <a:lnTo>
                      <a:pt x="200" y="413"/>
                    </a:lnTo>
                    <a:lnTo>
                      <a:pt x="209" y="422"/>
                    </a:lnTo>
                    <a:lnTo>
                      <a:pt x="212" y="422"/>
                    </a:lnTo>
                    <a:lnTo>
                      <a:pt x="216" y="424"/>
                    </a:lnTo>
                    <a:lnTo>
                      <a:pt x="216" y="427"/>
                    </a:lnTo>
                    <a:lnTo>
                      <a:pt x="217" y="427"/>
                    </a:lnTo>
                    <a:lnTo>
                      <a:pt x="221" y="427"/>
                    </a:lnTo>
                    <a:lnTo>
                      <a:pt x="221" y="431"/>
                    </a:lnTo>
                    <a:lnTo>
                      <a:pt x="226" y="436"/>
                    </a:lnTo>
                    <a:lnTo>
                      <a:pt x="224" y="438"/>
                    </a:lnTo>
                    <a:lnTo>
                      <a:pt x="224" y="440"/>
                    </a:lnTo>
                    <a:lnTo>
                      <a:pt x="223" y="443"/>
                    </a:lnTo>
                    <a:lnTo>
                      <a:pt x="224" y="447"/>
                    </a:lnTo>
                    <a:lnTo>
                      <a:pt x="226" y="447"/>
                    </a:lnTo>
                    <a:lnTo>
                      <a:pt x="228" y="447"/>
                    </a:lnTo>
                    <a:lnTo>
                      <a:pt x="230" y="447"/>
                    </a:lnTo>
                    <a:lnTo>
                      <a:pt x="230" y="450"/>
                    </a:lnTo>
                    <a:lnTo>
                      <a:pt x="230" y="455"/>
                    </a:lnTo>
                    <a:lnTo>
                      <a:pt x="235" y="462"/>
                    </a:lnTo>
                    <a:lnTo>
                      <a:pt x="240" y="464"/>
                    </a:lnTo>
                    <a:lnTo>
                      <a:pt x="240" y="464"/>
                    </a:lnTo>
                    <a:lnTo>
                      <a:pt x="244" y="466"/>
                    </a:lnTo>
                    <a:lnTo>
                      <a:pt x="244" y="467"/>
                    </a:lnTo>
                    <a:lnTo>
                      <a:pt x="244" y="469"/>
                    </a:lnTo>
                    <a:lnTo>
                      <a:pt x="245" y="469"/>
                    </a:lnTo>
                    <a:lnTo>
                      <a:pt x="249" y="474"/>
                    </a:lnTo>
                    <a:lnTo>
                      <a:pt x="249" y="478"/>
                    </a:lnTo>
                    <a:lnTo>
                      <a:pt x="252" y="478"/>
                    </a:lnTo>
                    <a:lnTo>
                      <a:pt x="254" y="481"/>
                    </a:lnTo>
                    <a:lnTo>
                      <a:pt x="254" y="481"/>
                    </a:lnTo>
                    <a:lnTo>
                      <a:pt x="259" y="487"/>
                    </a:lnTo>
                    <a:lnTo>
                      <a:pt x="259" y="490"/>
                    </a:lnTo>
                    <a:lnTo>
                      <a:pt x="261" y="490"/>
                    </a:lnTo>
                    <a:lnTo>
                      <a:pt x="261" y="493"/>
                    </a:lnTo>
                    <a:lnTo>
                      <a:pt x="257" y="497"/>
                    </a:lnTo>
                    <a:lnTo>
                      <a:pt x="254" y="500"/>
                    </a:lnTo>
                    <a:lnTo>
                      <a:pt x="263" y="493"/>
                    </a:lnTo>
                    <a:lnTo>
                      <a:pt x="266" y="492"/>
                    </a:lnTo>
                    <a:lnTo>
                      <a:pt x="266" y="493"/>
                    </a:lnTo>
                    <a:lnTo>
                      <a:pt x="266" y="488"/>
                    </a:lnTo>
                    <a:lnTo>
                      <a:pt x="266" y="478"/>
                    </a:lnTo>
                    <a:lnTo>
                      <a:pt x="266" y="474"/>
                    </a:lnTo>
                    <a:lnTo>
                      <a:pt x="268" y="471"/>
                    </a:lnTo>
                    <a:lnTo>
                      <a:pt x="275" y="469"/>
                    </a:lnTo>
                    <a:lnTo>
                      <a:pt x="278" y="466"/>
                    </a:lnTo>
                    <a:lnTo>
                      <a:pt x="282" y="464"/>
                    </a:lnTo>
                    <a:lnTo>
                      <a:pt x="285" y="462"/>
                    </a:lnTo>
                    <a:lnTo>
                      <a:pt x="285" y="460"/>
                    </a:lnTo>
                    <a:lnTo>
                      <a:pt x="289" y="460"/>
                    </a:lnTo>
                    <a:lnTo>
                      <a:pt x="290" y="459"/>
                    </a:lnTo>
                    <a:lnTo>
                      <a:pt x="294" y="459"/>
                    </a:lnTo>
                    <a:lnTo>
                      <a:pt x="296" y="459"/>
                    </a:lnTo>
                    <a:lnTo>
                      <a:pt x="299" y="459"/>
                    </a:lnTo>
                    <a:lnTo>
                      <a:pt x="301" y="460"/>
                    </a:lnTo>
                    <a:lnTo>
                      <a:pt x="306" y="455"/>
                    </a:lnTo>
                    <a:lnTo>
                      <a:pt x="306" y="452"/>
                    </a:lnTo>
                    <a:lnTo>
                      <a:pt x="308" y="450"/>
                    </a:lnTo>
                    <a:lnTo>
                      <a:pt x="313" y="452"/>
                    </a:lnTo>
                    <a:lnTo>
                      <a:pt x="313" y="450"/>
                    </a:lnTo>
                    <a:lnTo>
                      <a:pt x="313" y="450"/>
                    </a:lnTo>
                    <a:lnTo>
                      <a:pt x="317" y="450"/>
                    </a:lnTo>
                    <a:lnTo>
                      <a:pt x="317" y="450"/>
                    </a:lnTo>
                    <a:lnTo>
                      <a:pt x="327" y="450"/>
                    </a:lnTo>
                    <a:lnTo>
                      <a:pt x="336" y="447"/>
                    </a:lnTo>
                    <a:lnTo>
                      <a:pt x="339" y="447"/>
                    </a:lnTo>
                    <a:lnTo>
                      <a:pt x="339" y="447"/>
                    </a:lnTo>
                    <a:lnTo>
                      <a:pt x="341" y="450"/>
                    </a:lnTo>
                    <a:lnTo>
                      <a:pt x="343" y="447"/>
                    </a:lnTo>
                    <a:lnTo>
                      <a:pt x="344" y="445"/>
                    </a:lnTo>
                    <a:lnTo>
                      <a:pt x="350" y="441"/>
                    </a:lnTo>
                    <a:lnTo>
                      <a:pt x="353" y="441"/>
                    </a:lnTo>
                    <a:lnTo>
                      <a:pt x="355" y="443"/>
                    </a:lnTo>
                    <a:lnTo>
                      <a:pt x="356" y="443"/>
                    </a:lnTo>
                    <a:lnTo>
                      <a:pt x="358" y="445"/>
                    </a:lnTo>
                    <a:lnTo>
                      <a:pt x="358" y="445"/>
                    </a:lnTo>
                    <a:lnTo>
                      <a:pt x="358" y="441"/>
                    </a:lnTo>
                    <a:lnTo>
                      <a:pt x="362" y="440"/>
                    </a:lnTo>
                    <a:lnTo>
                      <a:pt x="363" y="441"/>
                    </a:lnTo>
                    <a:lnTo>
                      <a:pt x="363" y="445"/>
                    </a:lnTo>
                    <a:lnTo>
                      <a:pt x="367" y="447"/>
                    </a:lnTo>
                    <a:lnTo>
                      <a:pt x="363" y="447"/>
                    </a:lnTo>
                    <a:lnTo>
                      <a:pt x="362" y="447"/>
                    </a:lnTo>
                    <a:lnTo>
                      <a:pt x="362" y="450"/>
                    </a:lnTo>
                    <a:lnTo>
                      <a:pt x="355" y="452"/>
                    </a:lnTo>
                    <a:lnTo>
                      <a:pt x="348" y="455"/>
                    </a:lnTo>
                    <a:lnTo>
                      <a:pt x="344" y="457"/>
                    </a:lnTo>
                    <a:lnTo>
                      <a:pt x="341" y="459"/>
                    </a:lnTo>
                    <a:lnTo>
                      <a:pt x="339" y="459"/>
                    </a:lnTo>
                    <a:lnTo>
                      <a:pt x="336" y="460"/>
                    </a:lnTo>
                    <a:lnTo>
                      <a:pt x="336" y="460"/>
                    </a:lnTo>
                    <a:lnTo>
                      <a:pt x="334" y="459"/>
                    </a:lnTo>
                    <a:lnTo>
                      <a:pt x="329" y="460"/>
                    </a:lnTo>
                    <a:lnTo>
                      <a:pt x="322" y="460"/>
                    </a:lnTo>
                    <a:lnTo>
                      <a:pt x="322" y="462"/>
                    </a:lnTo>
                    <a:lnTo>
                      <a:pt x="317" y="460"/>
                    </a:lnTo>
                    <a:lnTo>
                      <a:pt x="313" y="462"/>
                    </a:lnTo>
                    <a:lnTo>
                      <a:pt x="308" y="467"/>
                    </a:lnTo>
                    <a:lnTo>
                      <a:pt x="301" y="471"/>
                    </a:lnTo>
                    <a:lnTo>
                      <a:pt x="301" y="469"/>
                    </a:lnTo>
                    <a:lnTo>
                      <a:pt x="297" y="473"/>
                    </a:lnTo>
                    <a:lnTo>
                      <a:pt x="296" y="474"/>
                    </a:lnTo>
                    <a:lnTo>
                      <a:pt x="294" y="474"/>
                    </a:lnTo>
                    <a:lnTo>
                      <a:pt x="294" y="474"/>
                    </a:lnTo>
                    <a:lnTo>
                      <a:pt x="289" y="478"/>
                    </a:lnTo>
                    <a:lnTo>
                      <a:pt x="285" y="480"/>
                    </a:lnTo>
                    <a:lnTo>
                      <a:pt x="285" y="480"/>
                    </a:lnTo>
                    <a:lnTo>
                      <a:pt x="284" y="481"/>
                    </a:lnTo>
                    <a:lnTo>
                      <a:pt x="285" y="487"/>
                    </a:lnTo>
                    <a:lnTo>
                      <a:pt x="289" y="488"/>
                    </a:lnTo>
                    <a:lnTo>
                      <a:pt x="285" y="483"/>
                    </a:lnTo>
                    <a:lnTo>
                      <a:pt x="285" y="483"/>
                    </a:lnTo>
                    <a:lnTo>
                      <a:pt x="289" y="483"/>
                    </a:lnTo>
                    <a:lnTo>
                      <a:pt x="290" y="481"/>
                    </a:lnTo>
                    <a:lnTo>
                      <a:pt x="294" y="483"/>
                    </a:lnTo>
                    <a:lnTo>
                      <a:pt x="294" y="480"/>
                    </a:lnTo>
                    <a:lnTo>
                      <a:pt x="297" y="478"/>
                    </a:lnTo>
                    <a:lnTo>
                      <a:pt x="303" y="474"/>
                    </a:lnTo>
                    <a:lnTo>
                      <a:pt x="306" y="474"/>
                    </a:lnTo>
                    <a:lnTo>
                      <a:pt x="313" y="469"/>
                    </a:lnTo>
                    <a:lnTo>
                      <a:pt x="317" y="466"/>
                    </a:lnTo>
                    <a:lnTo>
                      <a:pt x="318" y="466"/>
                    </a:lnTo>
                    <a:lnTo>
                      <a:pt x="320" y="469"/>
                    </a:lnTo>
                    <a:lnTo>
                      <a:pt x="322" y="466"/>
                    </a:lnTo>
                    <a:lnTo>
                      <a:pt x="325" y="466"/>
                    </a:lnTo>
                    <a:lnTo>
                      <a:pt x="325" y="467"/>
                    </a:lnTo>
                    <a:lnTo>
                      <a:pt x="330" y="464"/>
                    </a:lnTo>
                    <a:lnTo>
                      <a:pt x="332" y="466"/>
                    </a:lnTo>
                    <a:lnTo>
                      <a:pt x="327" y="473"/>
                    </a:lnTo>
                    <a:lnTo>
                      <a:pt x="329" y="474"/>
                    </a:lnTo>
                    <a:lnTo>
                      <a:pt x="332" y="469"/>
                    </a:lnTo>
                    <a:lnTo>
                      <a:pt x="336" y="467"/>
                    </a:lnTo>
                    <a:lnTo>
                      <a:pt x="348" y="459"/>
                    </a:lnTo>
                    <a:lnTo>
                      <a:pt x="353" y="459"/>
                    </a:lnTo>
                    <a:lnTo>
                      <a:pt x="356" y="457"/>
                    </a:lnTo>
                    <a:lnTo>
                      <a:pt x="362" y="457"/>
                    </a:lnTo>
                    <a:lnTo>
                      <a:pt x="367" y="455"/>
                    </a:lnTo>
                    <a:lnTo>
                      <a:pt x="367" y="455"/>
                    </a:lnTo>
                    <a:lnTo>
                      <a:pt x="367" y="459"/>
                    </a:lnTo>
                    <a:lnTo>
                      <a:pt x="362" y="460"/>
                    </a:lnTo>
                    <a:lnTo>
                      <a:pt x="362" y="462"/>
                    </a:lnTo>
                    <a:lnTo>
                      <a:pt x="367" y="464"/>
                    </a:lnTo>
                    <a:lnTo>
                      <a:pt x="370" y="460"/>
                    </a:lnTo>
                    <a:lnTo>
                      <a:pt x="377" y="455"/>
                    </a:lnTo>
                    <a:lnTo>
                      <a:pt x="379" y="455"/>
                    </a:lnTo>
                    <a:lnTo>
                      <a:pt x="379" y="455"/>
                    </a:lnTo>
                    <a:lnTo>
                      <a:pt x="381" y="452"/>
                    </a:lnTo>
                    <a:lnTo>
                      <a:pt x="386" y="452"/>
                    </a:lnTo>
                    <a:lnTo>
                      <a:pt x="386" y="450"/>
                    </a:lnTo>
                    <a:lnTo>
                      <a:pt x="386" y="447"/>
                    </a:lnTo>
                    <a:lnTo>
                      <a:pt x="389" y="450"/>
                    </a:lnTo>
                    <a:lnTo>
                      <a:pt x="389" y="450"/>
                    </a:lnTo>
                    <a:lnTo>
                      <a:pt x="393" y="447"/>
                    </a:lnTo>
                    <a:lnTo>
                      <a:pt x="389" y="443"/>
                    </a:lnTo>
                    <a:lnTo>
                      <a:pt x="393" y="441"/>
                    </a:lnTo>
                    <a:lnTo>
                      <a:pt x="389" y="438"/>
                    </a:lnTo>
                    <a:lnTo>
                      <a:pt x="393" y="434"/>
                    </a:lnTo>
                    <a:lnTo>
                      <a:pt x="398" y="431"/>
                    </a:lnTo>
                    <a:lnTo>
                      <a:pt x="398" y="436"/>
                    </a:lnTo>
                    <a:lnTo>
                      <a:pt x="398" y="450"/>
                    </a:lnTo>
                    <a:lnTo>
                      <a:pt x="396" y="452"/>
                    </a:lnTo>
                    <a:lnTo>
                      <a:pt x="396" y="464"/>
                    </a:lnTo>
                    <a:lnTo>
                      <a:pt x="395" y="471"/>
                    </a:lnTo>
                    <a:lnTo>
                      <a:pt x="393" y="485"/>
                    </a:lnTo>
                    <a:lnTo>
                      <a:pt x="395" y="490"/>
                    </a:lnTo>
                    <a:lnTo>
                      <a:pt x="400" y="490"/>
                    </a:lnTo>
                    <a:lnTo>
                      <a:pt x="402" y="495"/>
                    </a:lnTo>
                    <a:lnTo>
                      <a:pt x="407" y="492"/>
                    </a:lnTo>
                    <a:lnTo>
                      <a:pt x="405" y="490"/>
                    </a:lnTo>
                    <a:lnTo>
                      <a:pt x="402" y="490"/>
                    </a:lnTo>
                    <a:lnTo>
                      <a:pt x="402" y="488"/>
                    </a:lnTo>
                    <a:lnTo>
                      <a:pt x="405" y="485"/>
                    </a:lnTo>
                    <a:lnTo>
                      <a:pt x="409" y="487"/>
                    </a:lnTo>
                    <a:lnTo>
                      <a:pt x="409" y="483"/>
                    </a:lnTo>
                    <a:lnTo>
                      <a:pt x="407" y="481"/>
                    </a:lnTo>
                    <a:lnTo>
                      <a:pt x="410" y="480"/>
                    </a:lnTo>
                    <a:lnTo>
                      <a:pt x="416" y="480"/>
                    </a:lnTo>
                    <a:lnTo>
                      <a:pt x="416" y="481"/>
                    </a:lnTo>
                    <a:lnTo>
                      <a:pt x="417" y="480"/>
                    </a:lnTo>
                    <a:lnTo>
                      <a:pt x="416" y="474"/>
                    </a:lnTo>
                    <a:lnTo>
                      <a:pt x="417" y="474"/>
                    </a:lnTo>
                    <a:lnTo>
                      <a:pt x="424" y="471"/>
                    </a:lnTo>
                    <a:lnTo>
                      <a:pt x="424" y="467"/>
                    </a:lnTo>
                    <a:lnTo>
                      <a:pt x="428" y="467"/>
                    </a:lnTo>
                    <a:lnTo>
                      <a:pt x="428" y="471"/>
                    </a:lnTo>
                    <a:lnTo>
                      <a:pt x="428" y="474"/>
                    </a:lnTo>
                    <a:lnTo>
                      <a:pt x="424" y="474"/>
                    </a:lnTo>
                    <a:lnTo>
                      <a:pt x="426" y="478"/>
                    </a:lnTo>
                    <a:lnTo>
                      <a:pt x="423" y="480"/>
                    </a:lnTo>
                    <a:lnTo>
                      <a:pt x="421" y="483"/>
                    </a:lnTo>
                    <a:lnTo>
                      <a:pt x="423" y="483"/>
                    </a:lnTo>
                    <a:lnTo>
                      <a:pt x="426" y="483"/>
                    </a:lnTo>
                    <a:lnTo>
                      <a:pt x="426" y="485"/>
                    </a:lnTo>
                    <a:lnTo>
                      <a:pt x="426" y="487"/>
                    </a:lnTo>
                    <a:lnTo>
                      <a:pt x="423" y="488"/>
                    </a:lnTo>
                    <a:lnTo>
                      <a:pt x="421" y="492"/>
                    </a:lnTo>
                    <a:lnTo>
                      <a:pt x="417" y="490"/>
                    </a:lnTo>
                    <a:lnTo>
                      <a:pt x="416" y="492"/>
                    </a:lnTo>
                    <a:lnTo>
                      <a:pt x="416" y="495"/>
                    </a:lnTo>
                    <a:lnTo>
                      <a:pt x="416" y="497"/>
                    </a:lnTo>
                    <a:lnTo>
                      <a:pt x="421" y="497"/>
                    </a:lnTo>
                    <a:lnTo>
                      <a:pt x="424" y="500"/>
                    </a:lnTo>
                    <a:lnTo>
                      <a:pt x="428" y="500"/>
                    </a:lnTo>
                    <a:lnTo>
                      <a:pt x="429" y="497"/>
                    </a:lnTo>
                    <a:lnTo>
                      <a:pt x="435" y="497"/>
                    </a:lnTo>
                    <a:lnTo>
                      <a:pt x="438" y="490"/>
                    </a:lnTo>
                    <a:lnTo>
                      <a:pt x="440" y="487"/>
                    </a:lnTo>
                    <a:lnTo>
                      <a:pt x="443" y="485"/>
                    </a:lnTo>
                    <a:lnTo>
                      <a:pt x="447" y="487"/>
                    </a:lnTo>
                    <a:lnTo>
                      <a:pt x="450" y="487"/>
                    </a:lnTo>
                    <a:lnTo>
                      <a:pt x="452" y="490"/>
                    </a:lnTo>
                    <a:lnTo>
                      <a:pt x="456" y="490"/>
                    </a:lnTo>
                    <a:lnTo>
                      <a:pt x="461" y="493"/>
                    </a:lnTo>
                    <a:lnTo>
                      <a:pt x="462" y="493"/>
                    </a:lnTo>
                    <a:lnTo>
                      <a:pt x="462" y="497"/>
                    </a:lnTo>
                    <a:lnTo>
                      <a:pt x="466" y="506"/>
                    </a:lnTo>
                    <a:lnTo>
                      <a:pt x="466" y="509"/>
                    </a:lnTo>
                    <a:lnTo>
                      <a:pt x="469" y="514"/>
                    </a:lnTo>
                    <a:lnTo>
                      <a:pt x="483" y="525"/>
                    </a:lnTo>
                    <a:lnTo>
                      <a:pt x="485" y="525"/>
                    </a:lnTo>
                    <a:lnTo>
                      <a:pt x="489" y="528"/>
                    </a:lnTo>
                    <a:lnTo>
                      <a:pt x="494" y="533"/>
                    </a:lnTo>
                    <a:lnTo>
                      <a:pt x="497" y="533"/>
                    </a:lnTo>
                    <a:lnTo>
                      <a:pt x="499" y="537"/>
                    </a:lnTo>
                    <a:lnTo>
                      <a:pt x="501" y="539"/>
                    </a:lnTo>
                    <a:lnTo>
                      <a:pt x="502" y="540"/>
                    </a:lnTo>
                    <a:lnTo>
                      <a:pt x="504" y="539"/>
                    </a:lnTo>
                    <a:lnTo>
                      <a:pt x="506" y="542"/>
                    </a:lnTo>
                    <a:lnTo>
                      <a:pt x="511" y="546"/>
                    </a:lnTo>
                    <a:lnTo>
                      <a:pt x="513" y="546"/>
                    </a:lnTo>
                    <a:lnTo>
                      <a:pt x="513" y="549"/>
                    </a:lnTo>
                    <a:lnTo>
                      <a:pt x="516" y="553"/>
                    </a:lnTo>
                    <a:lnTo>
                      <a:pt x="516" y="549"/>
                    </a:lnTo>
                    <a:lnTo>
                      <a:pt x="516" y="546"/>
                    </a:lnTo>
                    <a:lnTo>
                      <a:pt x="516" y="544"/>
                    </a:lnTo>
                    <a:lnTo>
                      <a:pt x="513" y="542"/>
                    </a:lnTo>
                    <a:lnTo>
                      <a:pt x="513" y="540"/>
                    </a:lnTo>
                    <a:lnTo>
                      <a:pt x="520" y="542"/>
                    </a:lnTo>
                    <a:lnTo>
                      <a:pt x="520" y="546"/>
                    </a:lnTo>
                    <a:lnTo>
                      <a:pt x="520" y="546"/>
                    </a:lnTo>
                    <a:lnTo>
                      <a:pt x="522" y="542"/>
                    </a:lnTo>
                    <a:lnTo>
                      <a:pt x="523" y="542"/>
                    </a:lnTo>
                    <a:lnTo>
                      <a:pt x="527" y="547"/>
                    </a:lnTo>
                    <a:lnTo>
                      <a:pt x="529" y="549"/>
                    </a:lnTo>
                    <a:lnTo>
                      <a:pt x="530" y="551"/>
                    </a:lnTo>
                    <a:lnTo>
                      <a:pt x="532" y="554"/>
                    </a:lnTo>
                    <a:lnTo>
                      <a:pt x="534" y="556"/>
                    </a:lnTo>
                    <a:lnTo>
                      <a:pt x="535" y="561"/>
                    </a:lnTo>
                    <a:lnTo>
                      <a:pt x="537" y="565"/>
                    </a:lnTo>
                    <a:lnTo>
                      <a:pt x="535" y="568"/>
                    </a:lnTo>
                    <a:lnTo>
                      <a:pt x="534" y="572"/>
                    </a:lnTo>
                    <a:lnTo>
                      <a:pt x="530" y="575"/>
                    </a:lnTo>
                    <a:lnTo>
                      <a:pt x="523" y="573"/>
                    </a:lnTo>
                    <a:lnTo>
                      <a:pt x="520" y="573"/>
                    </a:lnTo>
                    <a:lnTo>
                      <a:pt x="520" y="573"/>
                    </a:lnTo>
                    <a:lnTo>
                      <a:pt x="516" y="575"/>
                    </a:lnTo>
                    <a:lnTo>
                      <a:pt x="513" y="573"/>
                    </a:lnTo>
                    <a:lnTo>
                      <a:pt x="511" y="573"/>
                    </a:lnTo>
                    <a:lnTo>
                      <a:pt x="513" y="577"/>
                    </a:lnTo>
                    <a:lnTo>
                      <a:pt x="509" y="579"/>
                    </a:lnTo>
                    <a:lnTo>
                      <a:pt x="509" y="582"/>
                    </a:lnTo>
                    <a:lnTo>
                      <a:pt x="506" y="582"/>
                    </a:lnTo>
                    <a:lnTo>
                      <a:pt x="502" y="582"/>
                    </a:lnTo>
                    <a:lnTo>
                      <a:pt x="502" y="584"/>
                    </a:lnTo>
                    <a:lnTo>
                      <a:pt x="506" y="584"/>
                    </a:lnTo>
                    <a:lnTo>
                      <a:pt x="508" y="589"/>
                    </a:lnTo>
                    <a:lnTo>
                      <a:pt x="511" y="591"/>
                    </a:lnTo>
                    <a:lnTo>
                      <a:pt x="513" y="589"/>
                    </a:lnTo>
                    <a:lnTo>
                      <a:pt x="516" y="593"/>
                    </a:lnTo>
                    <a:lnTo>
                      <a:pt x="516" y="596"/>
                    </a:lnTo>
                    <a:lnTo>
                      <a:pt x="520" y="596"/>
                    </a:lnTo>
                    <a:lnTo>
                      <a:pt x="527" y="600"/>
                    </a:lnTo>
                    <a:lnTo>
                      <a:pt x="532" y="600"/>
                    </a:lnTo>
                    <a:lnTo>
                      <a:pt x="539" y="603"/>
                    </a:lnTo>
                    <a:lnTo>
                      <a:pt x="542" y="603"/>
                    </a:lnTo>
                    <a:lnTo>
                      <a:pt x="542" y="601"/>
                    </a:lnTo>
                    <a:lnTo>
                      <a:pt x="544" y="601"/>
                    </a:lnTo>
                    <a:lnTo>
                      <a:pt x="548" y="603"/>
                    </a:lnTo>
                    <a:lnTo>
                      <a:pt x="548" y="606"/>
                    </a:lnTo>
                    <a:lnTo>
                      <a:pt x="553" y="601"/>
                    </a:lnTo>
                    <a:lnTo>
                      <a:pt x="555" y="605"/>
                    </a:lnTo>
                    <a:lnTo>
                      <a:pt x="556" y="603"/>
                    </a:lnTo>
                    <a:lnTo>
                      <a:pt x="560" y="601"/>
                    </a:lnTo>
                    <a:lnTo>
                      <a:pt x="562" y="601"/>
                    </a:lnTo>
                    <a:lnTo>
                      <a:pt x="562" y="603"/>
                    </a:lnTo>
                    <a:lnTo>
                      <a:pt x="563" y="603"/>
                    </a:lnTo>
                    <a:lnTo>
                      <a:pt x="567" y="601"/>
                    </a:lnTo>
                    <a:lnTo>
                      <a:pt x="577" y="596"/>
                    </a:lnTo>
                    <a:lnTo>
                      <a:pt x="581" y="596"/>
                    </a:lnTo>
                    <a:lnTo>
                      <a:pt x="579" y="600"/>
                    </a:lnTo>
                    <a:lnTo>
                      <a:pt x="579" y="601"/>
                    </a:lnTo>
                    <a:lnTo>
                      <a:pt x="579" y="603"/>
                    </a:lnTo>
                    <a:lnTo>
                      <a:pt x="581" y="603"/>
                    </a:lnTo>
                    <a:lnTo>
                      <a:pt x="581" y="606"/>
                    </a:lnTo>
                    <a:lnTo>
                      <a:pt x="581" y="610"/>
                    </a:lnTo>
                    <a:lnTo>
                      <a:pt x="581" y="612"/>
                    </a:lnTo>
                    <a:lnTo>
                      <a:pt x="582" y="612"/>
                    </a:lnTo>
                    <a:lnTo>
                      <a:pt x="584" y="610"/>
                    </a:lnTo>
                    <a:lnTo>
                      <a:pt x="586" y="612"/>
                    </a:lnTo>
                    <a:lnTo>
                      <a:pt x="586" y="615"/>
                    </a:lnTo>
                    <a:lnTo>
                      <a:pt x="584" y="619"/>
                    </a:lnTo>
                    <a:lnTo>
                      <a:pt x="584" y="624"/>
                    </a:lnTo>
                    <a:lnTo>
                      <a:pt x="586" y="624"/>
                    </a:lnTo>
                    <a:lnTo>
                      <a:pt x="588" y="620"/>
                    </a:lnTo>
                    <a:lnTo>
                      <a:pt x="589" y="619"/>
                    </a:lnTo>
                    <a:lnTo>
                      <a:pt x="589" y="615"/>
                    </a:lnTo>
                    <a:lnTo>
                      <a:pt x="589" y="615"/>
                    </a:lnTo>
                    <a:lnTo>
                      <a:pt x="589" y="619"/>
                    </a:lnTo>
                    <a:lnTo>
                      <a:pt x="588" y="626"/>
                    </a:lnTo>
                    <a:lnTo>
                      <a:pt x="586" y="629"/>
                    </a:lnTo>
                    <a:lnTo>
                      <a:pt x="586" y="634"/>
                    </a:lnTo>
                    <a:lnTo>
                      <a:pt x="588" y="640"/>
                    </a:lnTo>
                    <a:lnTo>
                      <a:pt x="588" y="646"/>
                    </a:lnTo>
                    <a:lnTo>
                      <a:pt x="586" y="648"/>
                    </a:lnTo>
                    <a:lnTo>
                      <a:pt x="589" y="652"/>
                    </a:lnTo>
                    <a:lnTo>
                      <a:pt x="589" y="653"/>
                    </a:lnTo>
                    <a:lnTo>
                      <a:pt x="589" y="657"/>
                    </a:lnTo>
                    <a:lnTo>
                      <a:pt x="589" y="659"/>
                    </a:lnTo>
                    <a:lnTo>
                      <a:pt x="593" y="664"/>
                    </a:lnTo>
                    <a:lnTo>
                      <a:pt x="593" y="674"/>
                    </a:lnTo>
                    <a:lnTo>
                      <a:pt x="593" y="664"/>
                    </a:lnTo>
                    <a:lnTo>
                      <a:pt x="589" y="655"/>
                    </a:lnTo>
                    <a:lnTo>
                      <a:pt x="593" y="646"/>
                    </a:lnTo>
                    <a:lnTo>
                      <a:pt x="595" y="641"/>
                    </a:lnTo>
                    <a:lnTo>
                      <a:pt x="598" y="641"/>
                    </a:lnTo>
                    <a:lnTo>
                      <a:pt x="598" y="643"/>
                    </a:lnTo>
                    <a:lnTo>
                      <a:pt x="596" y="643"/>
                    </a:lnTo>
                    <a:lnTo>
                      <a:pt x="596" y="646"/>
                    </a:lnTo>
                    <a:lnTo>
                      <a:pt x="596" y="646"/>
                    </a:lnTo>
                    <a:lnTo>
                      <a:pt x="600" y="646"/>
                    </a:lnTo>
                    <a:lnTo>
                      <a:pt x="600" y="646"/>
                    </a:lnTo>
                    <a:lnTo>
                      <a:pt x="601" y="646"/>
                    </a:lnTo>
                    <a:lnTo>
                      <a:pt x="601" y="643"/>
                    </a:lnTo>
                    <a:lnTo>
                      <a:pt x="600" y="640"/>
                    </a:lnTo>
                    <a:lnTo>
                      <a:pt x="600" y="638"/>
                    </a:lnTo>
                    <a:lnTo>
                      <a:pt x="603" y="634"/>
                    </a:lnTo>
                    <a:lnTo>
                      <a:pt x="603" y="634"/>
                    </a:lnTo>
                    <a:lnTo>
                      <a:pt x="600" y="633"/>
                    </a:lnTo>
                    <a:lnTo>
                      <a:pt x="601" y="629"/>
                    </a:lnTo>
                    <a:lnTo>
                      <a:pt x="603" y="624"/>
                    </a:lnTo>
                    <a:lnTo>
                      <a:pt x="605" y="615"/>
                    </a:lnTo>
                    <a:lnTo>
                      <a:pt x="605" y="612"/>
                    </a:lnTo>
                    <a:lnTo>
                      <a:pt x="605" y="610"/>
                    </a:lnTo>
                    <a:lnTo>
                      <a:pt x="607" y="608"/>
                    </a:lnTo>
                    <a:lnTo>
                      <a:pt x="612" y="608"/>
                    </a:lnTo>
                    <a:lnTo>
                      <a:pt x="612" y="606"/>
                    </a:lnTo>
                    <a:lnTo>
                      <a:pt x="612" y="605"/>
                    </a:lnTo>
                    <a:lnTo>
                      <a:pt x="617" y="603"/>
                    </a:lnTo>
                    <a:lnTo>
                      <a:pt x="617" y="605"/>
                    </a:lnTo>
                    <a:lnTo>
                      <a:pt x="621" y="605"/>
                    </a:lnTo>
                    <a:lnTo>
                      <a:pt x="621" y="601"/>
                    </a:lnTo>
                    <a:lnTo>
                      <a:pt x="624" y="601"/>
                    </a:lnTo>
                    <a:lnTo>
                      <a:pt x="624" y="603"/>
                    </a:lnTo>
                    <a:lnTo>
                      <a:pt x="624" y="603"/>
                    </a:lnTo>
                    <a:lnTo>
                      <a:pt x="629" y="603"/>
                    </a:lnTo>
                    <a:lnTo>
                      <a:pt x="631" y="598"/>
                    </a:lnTo>
                    <a:lnTo>
                      <a:pt x="633" y="598"/>
                    </a:lnTo>
                    <a:lnTo>
                      <a:pt x="634" y="601"/>
                    </a:lnTo>
                    <a:lnTo>
                      <a:pt x="636" y="601"/>
                    </a:lnTo>
                    <a:lnTo>
                      <a:pt x="636" y="606"/>
                    </a:lnTo>
                    <a:lnTo>
                      <a:pt x="636" y="601"/>
                    </a:lnTo>
                    <a:lnTo>
                      <a:pt x="634" y="598"/>
                    </a:lnTo>
                    <a:lnTo>
                      <a:pt x="638" y="593"/>
                    </a:lnTo>
                    <a:lnTo>
                      <a:pt x="640" y="593"/>
                    </a:lnTo>
                    <a:lnTo>
                      <a:pt x="640" y="596"/>
                    </a:lnTo>
                    <a:lnTo>
                      <a:pt x="643" y="593"/>
                    </a:lnTo>
                    <a:lnTo>
                      <a:pt x="647" y="593"/>
                    </a:lnTo>
                    <a:lnTo>
                      <a:pt x="648" y="596"/>
                    </a:lnTo>
                    <a:lnTo>
                      <a:pt x="652" y="589"/>
                    </a:lnTo>
                    <a:lnTo>
                      <a:pt x="650" y="587"/>
                    </a:lnTo>
                    <a:lnTo>
                      <a:pt x="654" y="584"/>
                    </a:lnTo>
                    <a:lnTo>
                      <a:pt x="650" y="584"/>
                    </a:lnTo>
                    <a:lnTo>
                      <a:pt x="648" y="584"/>
                    </a:lnTo>
                    <a:lnTo>
                      <a:pt x="647" y="584"/>
                    </a:lnTo>
                    <a:lnTo>
                      <a:pt x="640" y="587"/>
                    </a:lnTo>
                    <a:lnTo>
                      <a:pt x="638" y="587"/>
                    </a:lnTo>
                    <a:lnTo>
                      <a:pt x="638" y="587"/>
                    </a:lnTo>
                    <a:lnTo>
                      <a:pt x="634" y="589"/>
                    </a:lnTo>
                    <a:lnTo>
                      <a:pt x="634" y="591"/>
                    </a:lnTo>
                    <a:lnTo>
                      <a:pt x="634" y="593"/>
                    </a:lnTo>
                    <a:lnTo>
                      <a:pt x="631" y="589"/>
                    </a:lnTo>
                    <a:lnTo>
                      <a:pt x="631" y="587"/>
                    </a:lnTo>
                    <a:lnTo>
                      <a:pt x="629" y="587"/>
                    </a:lnTo>
                    <a:lnTo>
                      <a:pt x="628" y="591"/>
                    </a:lnTo>
                    <a:lnTo>
                      <a:pt x="626" y="593"/>
                    </a:lnTo>
                    <a:lnTo>
                      <a:pt x="624" y="589"/>
                    </a:lnTo>
                    <a:lnTo>
                      <a:pt x="621" y="589"/>
                    </a:lnTo>
                    <a:lnTo>
                      <a:pt x="621" y="587"/>
                    </a:lnTo>
                    <a:lnTo>
                      <a:pt x="617" y="589"/>
                    </a:lnTo>
                    <a:lnTo>
                      <a:pt x="617" y="591"/>
                    </a:lnTo>
                    <a:lnTo>
                      <a:pt x="621" y="593"/>
                    </a:lnTo>
                    <a:lnTo>
                      <a:pt x="621" y="596"/>
                    </a:lnTo>
                    <a:lnTo>
                      <a:pt x="617" y="596"/>
                    </a:lnTo>
                    <a:lnTo>
                      <a:pt x="615" y="596"/>
                    </a:lnTo>
                    <a:lnTo>
                      <a:pt x="610" y="596"/>
                    </a:lnTo>
                    <a:lnTo>
                      <a:pt x="610" y="593"/>
                    </a:lnTo>
                    <a:lnTo>
                      <a:pt x="612" y="591"/>
                    </a:lnTo>
                    <a:lnTo>
                      <a:pt x="612" y="587"/>
                    </a:lnTo>
                    <a:lnTo>
                      <a:pt x="612" y="587"/>
                    </a:lnTo>
                    <a:lnTo>
                      <a:pt x="610" y="587"/>
                    </a:lnTo>
                    <a:lnTo>
                      <a:pt x="607" y="587"/>
                    </a:lnTo>
                    <a:lnTo>
                      <a:pt x="608" y="584"/>
                    </a:lnTo>
                    <a:lnTo>
                      <a:pt x="612" y="584"/>
                    </a:lnTo>
                    <a:lnTo>
                      <a:pt x="617" y="577"/>
                    </a:lnTo>
                    <a:lnTo>
                      <a:pt x="617" y="577"/>
                    </a:lnTo>
                    <a:lnTo>
                      <a:pt x="624" y="579"/>
                    </a:lnTo>
                    <a:lnTo>
                      <a:pt x="634" y="577"/>
                    </a:lnTo>
                    <a:lnTo>
                      <a:pt x="643" y="575"/>
                    </a:lnTo>
                    <a:lnTo>
                      <a:pt x="647" y="575"/>
                    </a:lnTo>
                    <a:lnTo>
                      <a:pt x="650" y="573"/>
                    </a:lnTo>
                    <a:lnTo>
                      <a:pt x="652" y="577"/>
                    </a:lnTo>
                    <a:lnTo>
                      <a:pt x="654" y="579"/>
                    </a:lnTo>
                    <a:lnTo>
                      <a:pt x="655" y="579"/>
                    </a:lnTo>
                    <a:lnTo>
                      <a:pt x="657" y="580"/>
                    </a:lnTo>
                    <a:lnTo>
                      <a:pt x="655" y="587"/>
                    </a:lnTo>
                    <a:lnTo>
                      <a:pt x="655" y="589"/>
                    </a:lnTo>
                    <a:lnTo>
                      <a:pt x="657" y="591"/>
                    </a:lnTo>
                    <a:lnTo>
                      <a:pt x="655" y="591"/>
                    </a:lnTo>
                    <a:lnTo>
                      <a:pt x="654" y="596"/>
                    </a:lnTo>
                    <a:lnTo>
                      <a:pt x="654" y="596"/>
                    </a:lnTo>
                    <a:lnTo>
                      <a:pt x="655" y="596"/>
                    </a:lnTo>
                    <a:lnTo>
                      <a:pt x="655" y="603"/>
                    </a:lnTo>
                    <a:lnTo>
                      <a:pt x="659" y="603"/>
                    </a:lnTo>
                    <a:lnTo>
                      <a:pt x="661" y="605"/>
                    </a:lnTo>
                    <a:lnTo>
                      <a:pt x="661" y="606"/>
                    </a:lnTo>
                    <a:lnTo>
                      <a:pt x="657" y="608"/>
                    </a:lnTo>
                    <a:lnTo>
                      <a:pt x="657" y="612"/>
                    </a:lnTo>
                    <a:lnTo>
                      <a:pt x="655" y="612"/>
                    </a:lnTo>
                    <a:lnTo>
                      <a:pt x="661" y="612"/>
                    </a:lnTo>
                    <a:lnTo>
                      <a:pt x="662" y="615"/>
                    </a:lnTo>
                    <a:lnTo>
                      <a:pt x="662" y="615"/>
                    </a:lnTo>
                    <a:lnTo>
                      <a:pt x="666" y="615"/>
                    </a:lnTo>
                    <a:lnTo>
                      <a:pt x="666" y="619"/>
                    </a:lnTo>
                    <a:lnTo>
                      <a:pt x="671" y="619"/>
                    </a:lnTo>
                    <a:lnTo>
                      <a:pt x="674" y="615"/>
                    </a:lnTo>
                    <a:lnTo>
                      <a:pt x="674" y="615"/>
                    </a:lnTo>
                    <a:lnTo>
                      <a:pt x="674" y="619"/>
                    </a:lnTo>
                    <a:lnTo>
                      <a:pt x="674" y="619"/>
                    </a:lnTo>
                    <a:lnTo>
                      <a:pt x="676" y="619"/>
                    </a:lnTo>
                    <a:lnTo>
                      <a:pt x="678" y="620"/>
                    </a:lnTo>
                    <a:lnTo>
                      <a:pt x="678" y="624"/>
                    </a:lnTo>
                    <a:lnTo>
                      <a:pt x="678" y="624"/>
                    </a:lnTo>
                    <a:lnTo>
                      <a:pt x="680" y="626"/>
                    </a:lnTo>
                    <a:lnTo>
                      <a:pt x="680" y="627"/>
                    </a:lnTo>
                    <a:lnTo>
                      <a:pt x="685" y="633"/>
                    </a:lnTo>
                    <a:lnTo>
                      <a:pt x="685" y="634"/>
                    </a:lnTo>
                    <a:lnTo>
                      <a:pt x="688" y="633"/>
                    </a:lnTo>
                    <a:lnTo>
                      <a:pt x="690" y="633"/>
                    </a:lnTo>
                    <a:lnTo>
                      <a:pt x="690" y="634"/>
                    </a:lnTo>
                    <a:lnTo>
                      <a:pt x="692" y="634"/>
                    </a:lnTo>
                    <a:lnTo>
                      <a:pt x="694" y="640"/>
                    </a:lnTo>
                    <a:lnTo>
                      <a:pt x="697" y="638"/>
                    </a:lnTo>
                    <a:lnTo>
                      <a:pt x="704" y="638"/>
                    </a:lnTo>
                    <a:lnTo>
                      <a:pt x="706" y="634"/>
                    </a:lnTo>
                    <a:lnTo>
                      <a:pt x="711" y="633"/>
                    </a:lnTo>
                    <a:lnTo>
                      <a:pt x="711" y="633"/>
                    </a:lnTo>
                    <a:lnTo>
                      <a:pt x="713" y="634"/>
                    </a:lnTo>
                    <a:lnTo>
                      <a:pt x="720" y="634"/>
                    </a:lnTo>
                    <a:lnTo>
                      <a:pt x="725" y="640"/>
                    </a:lnTo>
                    <a:lnTo>
                      <a:pt x="727" y="640"/>
                    </a:lnTo>
                    <a:lnTo>
                      <a:pt x="728" y="643"/>
                    </a:lnTo>
                    <a:lnTo>
                      <a:pt x="730" y="641"/>
                    </a:lnTo>
                    <a:lnTo>
                      <a:pt x="737" y="640"/>
                    </a:lnTo>
                    <a:lnTo>
                      <a:pt x="739" y="643"/>
                    </a:lnTo>
                    <a:lnTo>
                      <a:pt x="742" y="641"/>
                    </a:lnTo>
                    <a:lnTo>
                      <a:pt x="739" y="638"/>
                    </a:lnTo>
                    <a:lnTo>
                      <a:pt x="739" y="634"/>
                    </a:lnTo>
                    <a:lnTo>
                      <a:pt x="737" y="629"/>
                    </a:lnTo>
                    <a:lnTo>
                      <a:pt x="739" y="627"/>
                    </a:lnTo>
                    <a:lnTo>
                      <a:pt x="739" y="629"/>
                    </a:lnTo>
                    <a:lnTo>
                      <a:pt x="742" y="634"/>
                    </a:lnTo>
                    <a:lnTo>
                      <a:pt x="744" y="640"/>
                    </a:lnTo>
                    <a:lnTo>
                      <a:pt x="747" y="643"/>
                    </a:lnTo>
                    <a:lnTo>
                      <a:pt x="749" y="646"/>
                    </a:lnTo>
                    <a:lnTo>
                      <a:pt x="751" y="650"/>
                    </a:lnTo>
                    <a:lnTo>
                      <a:pt x="751" y="643"/>
                    </a:lnTo>
                    <a:lnTo>
                      <a:pt x="749" y="641"/>
                    </a:lnTo>
                    <a:lnTo>
                      <a:pt x="744" y="640"/>
                    </a:lnTo>
                    <a:lnTo>
                      <a:pt x="744" y="634"/>
                    </a:lnTo>
                    <a:lnTo>
                      <a:pt x="742" y="626"/>
                    </a:lnTo>
                    <a:lnTo>
                      <a:pt x="744" y="624"/>
                    </a:lnTo>
                    <a:lnTo>
                      <a:pt x="744" y="624"/>
                    </a:lnTo>
                    <a:lnTo>
                      <a:pt x="744" y="627"/>
                    </a:lnTo>
                    <a:lnTo>
                      <a:pt x="744" y="627"/>
                    </a:lnTo>
                    <a:lnTo>
                      <a:pt x="747" y="627"/>
                    </a:lnTo>
                    <a:lnTo>
                      <a:pt x="747" y="624"/>
                    </a:lnTo>
                    <a:lnTo>
                      <a:pt x="747" y="620"/>
                    </a:lnTo>
                    <a:lnTo>
                      <a:pt x="747" y="619"/>
                    </a:lnTo>
                    <a:lnTo>
                      <a:pt x="747" y="619"/>
                    </a:lnTo>
                    <a:lnTo>
                      <a:pt x="747" y="615"/>
                    </a:lnTo>
                    <a:lnTo>
                      <a:pt x="749" y="615"/>
                    </a:lnTo>
                    <a:lnTo>
                      <a:pt x="751" y="619"/>
                    </a:lnTo>
                    <a:lnTo>
                      <a:pt x="751" y="620"/>
                    </a:lnTo>
                    <a:lnTo>
                      <a:pt x="753" y="620"/>
                    </a:lnTo>
                    <a:lnTo>
                      <a:pt x="753" y="620"/>
                    </a:lnTo>
                    <a:lnTo>
                      <a:pt x="756" y="619"/>
                    </a:lnTo>
                    <a:lnTo>
                      <a:pt x="758" y="615"/>
                    </a:lnTo>
                    <a:lnTo>
                      <a:pt x="761" y="615"/>
                    </a:lnTo>
                    <a:lnTo>
                      <a:pt x="763" y="619"/>
                    </a:lnTo>
                    <a:lnTo>
                      <a:pt x="761" y="619"/>
                    </a:lnTo>
                    <a:lnTo>
                      <a:pt x="761" y="620"/>
                    </a:lnTo>
                    <a:lnTo>
                      <a:pt x="761" y="619"/>
                    </a:lnTo>
                    <a:lnTo>
                      <a:pt x="765" y="619"/>
                    </a:lnTo>
                    <a:lnTo>
                      <a:pt x="767" y="620"/>
                    </a:lnTo>
                    <a:lnTo>
                      <a:pt x="767" y="624"/>
                    </a:lnTo>
                    <a:lnTo>
                      <a:pt x="765" y="627"/>
                    </a:lnTo>
                    <a:lnTo>
                      <a:pt x="767" y="629"/>
                    </a:lnTo>
                    <a:lnTo>
                      <a:pt x="770" y="629"/>
                    </a:lnTo>
                    <a:lnTo>
                      <a:pt x="770" y="629"/>
                    </a:lnTo>
                    <a:lnTo>
                      <a:pt x="770" y="633"/>
                    </a:lnTo>
                    <a:lnTo>
                      <a:pt x="767" y="634"/>
                    </a:lnTo>
                    <a:lnTo>
                      <a:pt x="767" y="634"/>
                    </a:lnTo>
                    <a:lnTo>
                      <a:pt x="767" y="638"/>
                    </a:lnTo>
                    <a:lnTo>
                      <a:pt x="772" y="634"/>
                    </a:lnTo>
                    <a:lnTo>
                      <a:pt x="773" y="631"/>
                    </a:lnTo>
                    <a:lnTo>
                      <a:pt x="779" y="629"/>
                    </a:lnTo>
                    <a:lnTo>
                      <a:pt x="782" y="629"/>
                    </a:lnTo>
                    <a:lnTo>
                      <a:pt x="782" y="631"/>
                    </a:lnTo>
                    <a:lnTo>
                      <a:pt x="779" y="633"/>
                    </a:lnTo>
                    <a:lnTo>
                      <a:pt x="779" y="634"/>
                    </a:lnTo>
                    <a:lnTo>
                      <a:pt x="779" y="638"/>
                    </a:lnTo>
                    <a:lnTo>
                      <a:pt x="772" y="641"/>
                    </a:lnTo>
                    <a:lnTo>
                      <a:pt x="770" y="643"/>
                    </a:lnTo>
                    <a:lnTo>
                      <a:pt x="767" y="646"/>
                    </a:lnTo>
                    <a:lnTo>
                      <a:pt x="767" y="650"/>
                    </a:lnTo>
                    <a:lnTo>
                      <a:pt x="767" y="652"/>
                    </a:lnTo>
                    <a:lnTo>
                      <a:pt x="765" y="648"/>
                    </a:lnTo>
                    <a:lnTo>
                      <a:pt x="763" y="652"/>
                    </a:lnTo>
                    <a:lnTo>
                      <a:pt x="761" y="657"/>
                    </a:lnTo>
                    <a:lnTo>
                      <a:pt x="761" y="660"/>
                    </a:lnTo>
                    <a:lnTo>
                      <a:pt x="765" y="659"/>
                    </a:lnTo>
                    <a:lnTo>
                      <a:pt x="767" y="659"/>
                    </a:lnTo>
                    <a:lnTo>
                      <a:pt x="767" y="662"/>
                    </a:lnTo>
                    <a:lnTo>
                      <a:pt x="763" y="664"/>
                    </a:lnTo>
                    <a:lnTo>
                      <a:pt x="763" y="666"/>
                    </a:lnTo>
                    <a:lnTo>
                      <a:pt x="767" y="664"/>
                    </a:lnTo>
                    <a:lnTo>
                      <a:pt x="770" y="662"/>
                    </a:lnTo>
                    <a:lnTo>
                      <a:pt x="770" y="662"/>
                    </a:lnTo>
                    <a:lnTo>
                      <a:pt x="770" y="666"/>
                    </a:lnTo>
                    <a:lnTo>
                      <a:pt x="767" y="666"/>
                    </a:lnTo>
                    <a:lnTo>
                      <a:pt x="770" y="669"/>
                    </a:lnTo>
                    <a:lnTo>
                      <a:pt x="772" y="666"/>
                    </a:lnTo>
                    <a:lnTo>
                      <a:pt x="770" y="671"/>
                    </a:lnTo>
                    <a:lnTo>
                      <a:pt x="770" y="674"/>
                    </a:lnTo>
                    <a:lnTo>
                      <a:pt x="767" y="676"/>
                    </a:lnTo>
                    <a:lnTo>
                      <a:pt x="765" y="674"/>
                    </a:lnTo>
                    <a:lnTo>
                      <a:pt x="763" y="671"/>
                    </a:lnTo>
                    <a:lnTo>
                      <a:pt x="758" y="674"/>
                    </a:lnTo>
                    <a:lnTo>
                      <a:pt x="756" y="669"/>
                    </a:lnTo>
                    <a:lnTo>
                      <a:pt x="756" y="669"/>
                    </a:lnTo>
                    <a:lnTo>
                      <a:pt x="754" y="674"/>
                    </a:lnTo>
                    <a:lnTo>
                      <a:pt x="756" y="676"/>
                    </a:lnTo>
                    <a:lnTo>
                      <a:pt x="758" y="681"/>
                    </a:lnTo>
                    <a:lnTo>
                      <a:pt x="756" y="688"/>
                    </a:lnTo>
                    <a:lnTo>
                      <a:pt x="760" y="681"/>
                    </a:lnTo>
                    <a:lnTo>
                      <a:pt x="760" y="676"/>
                    </a:lnTo>
                    <a:lnTo>
                      <a:pt x="761" y="674"/>
                    </a:lnTo>
                    <a:lnTo>
                      <a:pt x="763" y="676"/>
                    </a:lnTo>
                    <a:lnTo>
                      <a:pt x="767" y="676"/>
                    </a:lnTo>
                    <a:lnTo>
                      <a:pt x="770" y="680"/>
                    </a:lnTo>
                    <a:lnTo>
                      <a:pt x="772" y="676"/>
                    </a:lnTo>
                    <a:lnTo>
                      <a:pt x="772" y="674"/>
                    </a:lnTo>
                    <a:lnTo>
                      <a:pt x="775" y="671"/>
                    </a:lnTo>
                    <a:lnTo>
                      <a:pt x="779" y="669"/>
                    </a:lnTo>
                    <a:lnTo>
                      <a:pt x="782" y="669"/>
                    </a:lnTo>
                    <a:lnTo>
                      <a:pt x="786" y="666"/>
                    </a:lnTo>
                    <a:lnTo>
                      <a:pt x="782" y="666"/>
                    </a:lnTo>
                    <a:lnTo>
                      <a:pt x="779" y="666"/>
                    </a:lnTo>
                    <a:lnTo>
                      <a:pt x="779" y="671"/>
                    </a:lnTo>
                    <a:lnTo>
                      <a:pt x="775" y="671"/>
                    </a:lnTo>
                    <a:lnTo>
                      <a:pt x="773" y="671"/>
                    </a:lnTo>
                    <a:lnTo>
                      <a:pt x="775" y="666"/>
                    </a:lnTo>
                    <a:lnTo>
                      <a:pt x="779" y="666"/>
                    </a:lnTo>
                    <a:lnTo>
                      <a:pt x="775" y="664"/>
                    </a:lnTo>
                    <a:lnTo>
                      <a:pt x="779" y="660"/>
                    </a:lnTo>
                    <a:lnTo>
                      <a:pt x="779" y="655"/>
                    </a:lnTo>
                    <a:lnTo>
                      <a:pt x="779" y="653"/>
                    </a:lnTo>
                    <a:lnTo>
                      <a:pt x="779" y="650"/>
                    </a:lnTo>
                    <a:lnTo>
                      <a:pt x="779" y="650"/>
                    </a:lnTo>
                    <a:lnTo>
                      <a:pt x="780" y="646"/>
                    </a:lnTo>
                    <a:lnTo>
                      <a:pt x="782" y="641"/>
                    </a:lnTo>
                    <a:lnTo>
                      <a:pt x="786" y="640"/>
                    </a:lnTo>
                    <a:lnTo>
                      <a:pt x="786" y="640"/>
                    </a:lnTo>
                    <a:lnTo>
                      <a:pt x="786" y="641"/>
                    </a:lnTo>
                    <a:lnTo>
                      <a:pt x="787" y="641"/>
                    </a:lnTo>
                    <a:lnTo>
                      <a:pt x="789" y="638"/>
                    </a:lnTo>
                    <a:lnTo>
                      <a:pt x="789" y="640"/>
                    </a:lnTo>
                    <a:lnTo>
                      <a:pt x="793" y="640"/>
                    </a:lnTo>
                    <a:lnTo>
                      <a:pt x="793" y="641"/>
                    </a:lnTo>
                    <a:lnTo>
                      <a:pt x="796" y="641"/>
                    </a:lnTo>
                    <a:lnTo>
                      <a:pt x="798" y="638"/>
                    </a:lnTo>
                    <a:lnTo>
                      <a:pt x="805" y="634"/>
                    </a:lnTo>
                    <a:lnTo>
                      <a:pt x="807" y="631"/>
                    </a:lnTo>
                    <a:lnTo>
                      <a:pt x="807" y="629"/>
                    </a:lnTo>
                    <a:lnTo>
                      <a:pt x="808" y="629"/>
                    </a:lnTo>
                    <a:lnTo>
                      <a:pt x="812" y="626"/>
                    </a:lnTo>
                    <a:lnTo>
                      <a:pt x="817" y="626"/>
                    </a:lnTo>
                    <a:lnTo>
                      <a:pt x="820" y="624"/>
                    </a:lnTo>
                    <a:lnTo>
                      <a:pt x="819" y="620"/>
                    </a:lnTo>
                    <a:lnTo>
                      <a:pt x="820" y="615"/>
                    </a:lnTo>
                    <a:lnTo>
                      <a:pt x="820" y="612"/>
                    </a:lnTo>
                    <a:lnTo>
                      <a:pt x="824" y="610"/>
                    </a:lnTo>
                    <a:lnTo>
                      <a:pt x="820" y="608"/>
                    </a:lnTo>
                    <a:lnTo>
                      <a:pt x="820" y="610"/>
                    </a:lnTo>
                    <a:lnTo>
                      <a:pt x="817" y="610"/>
                    </a:lnTo>
                    <a:lnTo>
                      <a:pt x="817" y="612"/>
                    </a:lnTo>
                    <a:lnTo>
                      <a:pt x="817" y="612"/>
                    </a:lnTo>
                    <a:lnTo>
                      <a:pt x="813" y="615"/>
                    </a:lnTo>
                    <a:lnTo>
                      <a:pt x="812" y="612"/>
                    </a:lnTo>
                    <a:lnTo>
                      <a:pt x="808" y="612"/>
                    </a:lnTo>
                    <a:lnTo>
                      <a:pt x="808" y="612"/>
                    </a:lnTo>
                    <a:lnTo>
                      <a:pt x="810" y="606"/>
                    </a:lnTo>
                    <a:lnTo>
                      <a:pt x="812" y="606"/>
                    </a:lnTo>
                    <a:lnTo>
                      <a:pt x="815" y="605"/>
                    </a:lnTo>
                    <a:lnTo>
                      <a:pt x="819" y="603"/>
                    </a:lnTo>
                    <a:lnTo>
                      <a:pt x="819" y="600"/>
                    </a:lnTo>
                    <a:lnTo>
                      <a:pt x="817" y="598"/>
                    </a:lnTo>
                    <a:lnTo>
                      <a:pt x="820" y="596"/>
                    </a:lnTo>
                    <a:lnTo>
                      <a:pt x="824" y="596"/>
                    </a:lnTo>
                    <a:lnTo>
                      <a:pt x="827" y="596"/>
                    </a:lnTo>
                    <a:lnTo>
                      <a:pt x="824" y="598"/>
                    </a:lnTo>
                    <a:lnTo>
                      <a:pt x="824" y="601"/>
                    </a:lnTo>
                    <a:lnTo>
                      <a:pt x="824" y="601"/>
                    </a:lnTo>
                    <a:lnTo>
                      <a:pt x="829" y="600"/>
                    </a:lnTo>
                    <a:lnTo>
                      <a:pt x="831" y="593"/>
                    </a:lnTo>
                    <a:lnTo>
                      <a:pt x="831" y="589"/>
                    </a:lnTo>
                    <a:lnTo>
                      <a:pt x="827" y="589"/>
                    </a:lnTo>
                    <a:lnTo>
                      <a:pt x="824" y="589"/>
                    </a:lnTo>
                    <a:lnTo>
                      <a:pt x="824" y="587"/>
                    </a:lnTo>
                    <a:lnTo>
                      <a:pt x="819" y="587"/>
                    </a:lnTo>
                    <a:lnTo>
                      <a:pt x="817" y="582"/>
                    </a:lnTo>
                    <a:lnTo>
                      <a:pt x="819" y="579"/>
                    </a:lnTo>
                    <a:lnTo>
                      <a:pt x="815" y="582"/>
                    </a:lnTo>
                    <a:lnTo>
                      <a:pt x="813" y="582"/>
                    </a:lnTo>
                    <a:lnTo>
                      <a:pt x="812" y="579"/>
                    </a:lnTo>
                    <a:lnTo>
                      <a:pt x="808" y="577"/>
                    </a:lnTo>
                    <a:lnTo>
                      <a:pt x="808" y="573"/>
                    </a:lnTo>
                    <a:lnTo>
                      <a:pt x="807" y="572"/>
                    </a:lnTo>
                    <a:lnTo>
                      <a:pt x="803" y="573"/>
                    </a:lnTo>
                    <a:lnTo>
                      <a:pt x="803" y="570"/>
                    </a:lnTo>
                    <a:lnTo>
                      <a:pt x="801" y="568"/>
                    </a:lnTo>
                    <a:lnTo>
                      <a:pt x="803" y="565"/>
                    </a:lnTo>
                    <a:lnTo>
                      <a:pt x="803" y="565"/>
                    </a:lnTo>
                    <a:lnTo>
                      <a:pt x="801" y="560"/>
                    </a:lnTo>
                    <a:lnTo>
                      <a:pt x="801" y="553"/>
                    </a:lnTo>
                    <a:lnTo>
                      <a:pt x="805" y="549"/>
                    </a:lnTo>
                    <a:lnTo>
                      <a:pt x="810" y="544"/>
                    </a:lnTo>
                    <a:lnTo>
                      <a:pt x="813" y="542"/>
                    </a:lnTo>
                    <a:lnTo>
                      <a:pt x="817" y="542"/>
                    </a:lnTo>
                    <a:lnTo>
                      <a:pt x="817" y="540"/>
                    </a:lnTo>
                    <a:lnTo>
                      <a:pt x="820" y="539"/>
                    </a:lnTo>
                    <a:lnTo>
                      <a:pt x="820" y="537"/>
                    </a:lnTo>
                    <a:lnTo>
                      <a:pt x="819" y="537"/>
                    </a:lnTo>
                    <a:lnTo>
                      <a:pt x="815" y="539"/>
                    </a:lnTo>
                    <a:lnTo>
                      <a:pt x="813" y="537"/>
                    </a:lnTo>
                    <a:lnTo>
                      <a:pt x="813" y="537"/>
                    </a:lnTo>
                    <a:lnTo>
                      <a:pt x="812" y="533"/>
                    </a:lnTo>
                    <a:lnTo>
                      <a:pt x="813" y="528"/>
                    </a:lnTo>
                    <a:lnTo>
                      <a:pt x="817" y="525"/>
                    </a:lnTo>
                    <a:lnTo>
                      <a:pt x="820" y="518"/>
                    </a:lnTo>
                    <a:lnTo>
                      <a:pt x="820" y="518"/>
                    </a:lnTo>
                    <a:lnTo>
                      <a:pt x="824" y="513"/>
                    </a:lnTo>
                    <a:lnTo>
                      <a:pt x="826" y="513"/>
                    </a:lnTo>
                    <a:lnTo>
                      <a:pt x="829" y="509"/>
                    </a:lnTo>
                    <a:lnTo>
                      <a:pt x="833" y="506"/>
                    </a:lnTo>
                    <a:lnTo>
                      <a:pt x="836" y="509"/>
                    </a:lnTo>
                    <a:lnTo>
                      <a:pt x="834" y="513"/>
                    </a:lnTo>
                    <a:lnTo>
                      <a:pt x="836" y="514"/>
                    </a:lnTo>
                    <a:lnTo>
                      <a:pt x="836" y="516"/>
                    </a:lnTo>
                    <a:lnTo>
                      <a:pt x="840" y="514"/>
                    </a:lnTo>
                    <a:lnTo>
                      <a:pt x="840" y="513"/>
                    </a:lnTo>
                    <a:lnTo>
                      <a:pt x="843" y="506"/>
                    </a:lnTo>
                    <a:lnTo>
                      <a:pt x="843" y="506"/>
                    </a:lnTo>
                    <a:lnTo>
                      <a:pt x="841" y="506"/>
                    </a:lnTo>
                    <a:lnTo>
                      <a:pt x="838" y="506"/>
                    </a:lnTo>
                    <a:lnTo>
                      <a:pt x="836" y="502"/>
                    </a:lnTo>
                    <a:lnTo>
                      <a:pt x="838" y="497"/>
                    </a:lnTo>
                    <a:lnTo>
                      <a:pt x="843" y="497"/>
                    </a:lnTo>
                    <a:lnTo>
                      <a:pt x="843" y="497"/>
                    </a:lnTo>
                    <a:lnTo>
                      <a:pt x="848" y="493"/>
                    </a:lnTo>
                    <a:lnTo>
                      <a:pt x="848" y="490"/>
                    </a:lnTo>
                    <a:lnTo>
                      <a:pt x="852" y="488"/>
                    </a:lnTo>
                    <a:lnTo>
                      <a:pt x="855" y="490"/>
                    </a:lnTo>
                    <a:lnTo>
                      <a:pt x="860" y="492"/>
                    </a:lnTo>
                    <a:lnTo>
                      <a:pt x="860" y="495"/>
                    </a:lnTo>
                    <a:lnTo>
                      <a:pt x="860" y="497"/>
                    </a:lnTo>
                    <a:lnTo>
                      <a:pt x="862" y="497"/>
                    </a:lnTo>
                    <a:lnTo>
                      <a:pt x="866" y="500"/>
                    </a:lnTo>
                    <a:lnTo>
                      <a:pt x="867" y="502"/>
                    </a:lnTo>
                    <a:lnTo>
                      <a:pt x="867" y="506"/>
                    </a:lnTo>
                    <a:lnTo>
                      <a:pt x="866" y="506"/>
                    </a:lnTo>
                    <a:lnTo>
                      <a:pt x="866" y="509"/>
                    </a:lnTo>
                    <a:lnTo>
                      <a:pt x="866" y="511"/>
                    </a:lnTo>
                    <a:lnTo>
                      <a:pt x="867" y="514"/>
                    </a:lnTo>
                    <a:lnTo>
                      <a:pt x="869" y="516"/>
                    </a:lnTo>
                    <a:lnTo>
                      <a:pt x="869" y="523"/>
                    </a:lnTo>
                    <a:lnTo>
                      <a:pt x="871" y="525"/>
                    </a:lnTo>
                    <a:lnTo>
                      <a:pt x="871" y="525"/>
                    </a:lnTo>
                    <a:lnTo>
                      <a:pt x="867" y="528"/>
                    </a:lnTo>
                    <a:lnTo>
                      <a:pt x="867" y="532"/>
                    </a:lnTo>
                    <a:lnTo>
                      <a:pt x="866" y="537"/>
                    </a:lnTo>
                    <a:lnTo>
                      <a:pt x="866" y="539"/>
                    </a:lnTo>
                    <a:lnTo>
                      <a:pt x="864" y="540"/>
                    </a:lnTo>
                    <a:lnTo>
                      <a:pt x="866" y="544"/>
                    </a:lnTo>
                    <a:lnTo>
                      <a:pt x="864" y="547"/>
                    </a:lnTo>
                    <a:lnTo>
                      <a:pt x="867" y="553"/>
                    </a:lnTo>
                    <a:lnTo>
                      <a:pt x="867" y="554"/>
                    </a:lnTo>
                    <a:lnTo>
                      <a:pt x="866" y="556"/>
                    </a:lnTo>
                    <a:lnTo>
                      <a:pt x="867" y="560"/>
                    </a:lnTo>
                    <a:lnTo>
                      <a:pt x="866" y="561"/>
                    </a:lnTo>
                    <a:lnTo>
                      <a:pt x="866" y="565"/>
                    </a:lnTo>
                    <a:lnTo>
                      <a:pt x="869" y="565"/>
                    </a:lnTo>
                    <a:lnTo>
                      <a:pt x="871" y="566"/>
                    </a:lnTo>
                    <a:lnTo>
                      <a:pt x="871" y="570"/>
                    </a:lnTo>
                    <a:lnTo>
                      <a:pt x="867" y="572"/>
                    </a:lnTo>
                    <a:lnTo>
                      <a:pt x="866" y="572"/>
                    </a:lnTo>
                    <a:lnTo>
                      <a:pt x="862" y="572"/>
                    </a:lnTo>
                    <a:lnTo>
                      <a:pt x="860" y="568"/>
                    </a:lnTo>
                    <a:lnTo>
                      <a:pt x="862" y="565"/>
                    </a:lnTo>
                    <a:lnTo>
                      <a:pt x="857" y="566"/>
                    </a:lnTo>
                    <a:lnTo>
                      <a:pt x="855" y="570"/>
                    </a:lnTo>
                    <a:lnTo>
                      <a:pt x="853" y="572"/>
                    </a:lnTo>
                    <a:lnTo>
                      <a:pt x="853" y="573"/>
                    </a:lnTo>
                    <a:lnTo>
                      <a:pt x="857" y="572"/>
                    </a:lnTo>
                    <a:lnTo>
                      <a:pt x="860" y="573"/>
                    </a:lnTo>
                    <a:lnTo>
                      <a:pt x="859" y="577"/>
                    </a:lnTo>
                    <a:lnTo>
                      <a:pt x="852" y="582"/>
                    </a:lnTo>
                    <a:lnTo>
                      <a:pt x="846" y="584"/>
                    </a:lnTo>
                    <a:lnTo>
                      <a:pt x="846" y="584"/>
                    </a:lnTo>
                    <a:lnTo>
                      <a:pt x="846" y="584"/>
                    </a:lnTo>
                    <a:lnTo>
                      <a:pt x="843" y="587"/>
                    </a:lnTo>
                    <a:lnTo>
                      <a:pt x="846" y="591"/>
                    </a:lnTo>
                    <a:lnTo>
                      <a:pt x="848" y="589"/>
                    </a:lnTo>
                    <a:lnTo>
                      <a:pt x="852" y="591"/>
                    </a:lnTo>
                    <a:lnTo>
                      <a:pt x="852" y="593"/>
                    </a:lnTo>
                    <a:lnTo>
                      <a:pt x="855" y="596"/>
                    </a:lnTo>
                    <a:lnTo>
                      <a:pt x="859" y="596"/>
                    </a:lnTo>
                    <a:lnTo>
                      <a:pt x="860" y="593"/>
                    </a:lnTo>
                    <a:lnTo>
                      <a:pt x="862" y="593"/>
                    </a:lnTo>
                    <a:lnTo>
                      <a:pt x="864" y="593"/>
                    </a:lnTo>
                    <a:lnTo>
                      <a:pt x="862" y="596"/>
                    </a:lnTo>
                    <a:lnTo>
                      <a:pt x="862" y="596"/>
                    </a:lnTo>
                    <a:lnTo>
                      <a:pt x="866" y="598"/>
                    </a:lnTo>
                    <a:lnTo>
                      <a:pt x="867" y="600"/>
                    </a:lnTo>
                    <a:lnTo>
                      <a:pt x="871" y="596"/>
                    </a:lnTo>
                    <a:lnTo>
                      <a:pt x="871" y="598"/>
                    </a:lnTo>
                    <a:lnTo>
                      <a:pt x="871" y="601"/>
                    </a:lnTo>
                    <a:lnTo>
                      <a:pt x="867" y="601"/>
                    </a:lnTo>
                    <a:lnTo>
                      <a:pt x="864" y="605"/>
                    </a:lnTo>
                    <a:lnTo>
                      <a:pt x="862" y="606"/>
                    </a:lnTo>
                    <a:lnTo>
                      <a:pt x="862" y="601"/>
                    </a:lnTo>
                    <a:lnTo>
                      <a:pt x="860" y="603"/>
                    </a:lnTo>
                    <a:lnTo>
                      <a:pt x="859" y="601"/>
                    </a:lnTo>
                    <a:lnTo>
                      <a:pt x="859" y="603"/>
                    </a:lnTo>
                    <a:lnTo>
                      <a:pt x="860" y="606"/>
                    </a:lnTo>
                    <a:lnTo>
                      <a:pt x="860" y="610"/>
                    </a:lnTo>
                    <a:lnTo>
                      <a:pt x="864" y="615"/>
                    </a:lnTo>
                    <a:lnTo>
                      <a:pt x="864" y="619"/>
                    </a:lnTo>
                    <a:lnTo>
                      <a:pt x="864" y="619"/>
                    </a:lnTo>
                    <a:lnTo>
                      <a:pt x="864" y="624"/>
                    </a:lnTo>
                    <a:lnTo>
                      <a:pt x="860" y="624"/>
                    </a:lnTo>
                    <a:lnTo>
                      <a:pt x="860" y="627"/>
                    </a:lnTo>
                    <a:lnTo>
                      <a:pt x="860" y="631"/>
                    </a:lnTo>
                    <a:lnTo>
                      <a:pt x="857" y="634"/>
                    </a:lnTo>
                    <a:lnTo>
                      <a:pt x="857" y="634"/>
                    </a:lnTo>
                    <a:lnTo>
                      <a:pt x="859" y="641"/>
                    </a:lnTo>
                    <a:lnTo>
                      <a:pt x="855" y="641"/>
                    </a:lnTo>
                    <a:lnTo>
                      <a:pt x="857" y="643"/>
                    </a:lnTo>
                    <a:lnTo>
                      <a:pt x="859" y="643"/>
                    </a:lnTo>
                    <a:lnTo>
                      <a:pt x="860" y="641"/>
                    </a:lnTo>
                    <a:lnTo>
                      <a:pt x="862" y="638"/>
                    </a:lnTo>
                    <a:lnTo>
                      <a:pt x="867" y="634"/>
                    </a:lnTo>
                    <a:lnTo>
                      <a:pt x="867" y="634"/>
                    </a:lnTo>
                    <a:lnTo>
                      <a:pt x="867" y="633"/>
                    </a:lnTo>
                    <a:lnTo>
                      <a:pt x="869" y="631"/>
                    </a:lnTo>
                    <a:lnTo>
                      <a:pt x="871" y="633"/>
                    </a:lnTo>
                    <a:lnTo>
                      <a:pt x="871" y="631"/>
                    </a:lnTo>
                    <a:lnTo>
                      <a:pt x="871" y="624"/>
                    </a:lnTo>
                    <a:lnTo>
                      <a:pt x="874" y="620"/>
                    </a:lnTo>
                    <a:lnTo>
                      <a:pt x="876" y="619"/>
                    </a:lnTo>
                    <a:lnTo>
                      <a:pt x="881" y="612"/>
                    </a:lnTo>
                    <a:lnTo>
                      <a:pt x="883" y="608"/>
                    </a:lnTo>
                    <a:lnTo>
                      <a:pt x="883" y="608"/>
                    </a:lnTo>
                    <a:lnTo>
                      <a:pt x="885" y="610"/>
                    </a:lnTo>
                    <a:lnTo>
                      <a:pt x="886" y="612"/>
                    </a:lnTo>
                    <a:lnTo>
                      <a:pt x="888" y="619"/>
                    </a:lnTo>
                    <a:lnTo>
                      <a:pt x="890" y="624"/>
                    </a:lnTo>
                    <a:lnTo>
                      <a:pt x="893" y="626"/>
                    </a:lnTo>
                    <a:lnTo>
                      <a:pt x="893" y="631"/>
                    </a:lnTo>
                    <a:lnTo>
                      <a:pt x="892" y="634"/>
                    </a:lnTo>
                    <a:lnTo>
                      <a:pt x="893" y="641"/>
                    </a:lnTo>
                    <a:lnTo>
                      <a:pt x="890" y="643"/>
                    </a:lnTo>
                    <a:lnTo>
                      <a:pt x="888" y="646"/>
                    </a:lnTo>
                    <a:lnTo>
                      <a:pt x="886" y="643"/>
                    </a:lnTo>
                    <a:lnTo>
                      <a:pt x="883" y="646"/>
                    </a:lnTo>
                    <a:lnTo>
                      <a:pt x="881" y="648"/>
                    </a:lnTo>
                    <a:lnTo>
                      <a:pt x="883" y="652"/>
                    </a:lnTo>
                    <a:lnTo>
                      <a:pt x="879" y="655"/>
                    </a:lnTo>
                    <a:lnTo>
                      <a:pt x="879" y="659"/>
                    </a:lnTo>
                    <a:lnTo>
                      <a:pt x="879" y="660"/>
                    </a:lnTo>
                    <a:lnTo>
                      <a:pt x="879" y="666"/>
                    </a:lnTo>
                    <a:lnTo>
                      <a:pt x="883" y="678"/>
                    </a:lnTo>
                    <a:lnTo>
                      <a:pt x="886" y="683"/>
                    </a:lnTo>
                    <a:lnTo>
                      <a:pt x="885" y="686"/>
                    </a:lnTo>
                    <a:lnTo>
                      <a:pt x="886" y="690"/>
                    </a:lnTo>
                    <a:lnTo>
                      <a:pt x="890" y="690"/>
                    </a:lnTo>
                    <a:lnTo>
                      <a:pt x="890" y="685"/>
                    </a:lnTo>
                    <a:lnTo>
                      <a:pt x="888" y="685"/>
                    </a:lnTo>
                    <a:lnTo>
                      <a:pt x="890" y="681"/>
                    </a:lnTo>
                    <a:lnTo>
                      <a:pt x="893" y="681"/>
                    </a:lnTo>
                    <a:lnTo>
                      <a:pt x="893" y="685"/>
                    </a:lnTo>
                    <a:lnTo>
                      <a:pt x="897" y="685"/>
                    </a:lnTo>
                    <a:lnTo>
                      <a:pt x="897" y="681"/>
                    </a:lnTo>
                    <a:lnTo>
                      <a:pt x="899" y="678"/>
                    </a:lnTo>
                    <a:lnTo>
                      <a:pt x="899" y="674"/>
                    </a:lnTo>
                    <a:lnTo>
                      <a:pt x="902" y="671"/>
                    </a:lnTo>
                    <a:lnTo>
                      <a:pt x="906" y="666"/>
                    </a:lnTo>
                    <a:lnTo>
                      <a:pt x="906" y="666"/>
                    </a:lnTo>
                    <a:lnTo>
                      <a:pt x="909" y="664"/>
                    </a:lnTo>
                    <a:lnTo>
                      <a:pt x="914" y="660"/>
                    </a:lnTo>
                    <a:lnTo>
                      <a:pt x="919" y="653"/>
                    </a:lnTo>
                    <a:lnTo>
                      <a:pt x="921" y="646"/>
                    </a:lnTo>
                    <a:lnTo>
                      <a:pt x="925" y="640"/>
                    </a:lnTo>
                    <a:lnTo>
                      <a:pt x="928" y="638"/>
                    </a:lnTo>
                    <a:lnTo>
                      <a:pt x="930" y="641"/>
                    </a:lnTo>
                    <a:lnTo>
                      <a:pt x="932" y="640"/>
                    </a:lnTo>
                    <a:lnTo>
                      <a:pt x="933" y="641"/>
                    </a:lnTo>
                    <a:lnTo>
                      <a:pt x="937" y="640"/>
                    </a:lnTo>
                    <a:lnTo>
                      <a:pt x="937" y="638"/>
                    </a:lnTo>
                    <a:lnTo>
                      <a:pt x="935" y="638"/>
                    </a:lnTo>
                    <a:lnTo>
                      <a:pt x="932" y="634"/>
                    </a:lnTo>
                    <a:lnTo>
                      <a:pt x="933" y="633"/>
                    </a:lnTo>
                    <a:lnTo>
                      <a:pt x="937" y="633"/>
                    </a:lnTo>
                    <a:lnTo>
                      <a:pt x="940" y="634"/>
                    </a:lnTo>
                    <a:lnTo>
                      <a:pt x="940" y="633"/>
                    </a:lnTo>
                    <a:lnTo>
                      <a:pt x="944" y="633"/>
                    </a:lnTo>
                    <a:lnTo>
                      <a:pt x="946" y="633"/>
                    </a:lnTo>
                    <a:lnTo>
                      <a:pt x="944" y="629"/>
                    </a:lnTo>
                    <a:lnTo>
                      <a:pt x="942" y="629"/>
                    </a:lnTo>
                    <a:lnTo>
                      <a:pt x="940" y="626"/>
                    </a:lnTo>
                    <a:lnTo>
                      <a:pt x="939" y="626"/>
                    </a:lnTo>
                    <a:lnTo>
                      <a:pt x="939" y="620"/>
                    </a:lnTo>
                    <a:lnTo>
                      <a:pt x="940" y="619"/>
                    </a:lnTo>
                    <a:lnTo>
                      <a:pt x="940" y="615"/>
                    </a:lnTo>
                    <a:lnTo>
                      <a:pt x="944" y="615"/>
                    </a:lnTo>
                    <a:lnTo>
                      <a:pt x="942" y="612"/>
                    </a:lnTo>
                    <a:lnTo>
                      <a:pt x="942" y="610"/>
                    </a:lnTo>
                    <a:lnTo>
                      <a:pt x="944" y="608"/>
                    </a:lnTo>
                    <a:lnTo>
                      <a:pt x="944" y="606"/>
                    </a:lnTo>
                    <a:lnTo>
                      <a:pt x="944" y="605"/>
                    </a:lnTo>
                    <a:lnTo>
                      <a:pt x="947" y="605"/>
                    </a:lnTo>
                    <a:lnTo>
                      <a:pt x="947" y="601"/>
                    </a:lnTo>
                    <a:lnTo>
                      <a:pt x="946" y="601"/>
                    </a:lnTo>
                    <a:lnTo>
                      <a:pt x="944" y="598"/>
                    </a:lnTo>
                    <a:lnTo>
                      <a:pt x="947" y="600"/>
                    </a:lnTo>
                    <a:lnTo>
                      <a:pt x="947" y="601"/>
                    </a:lnTo>
                    <a:lnTo>
                      <a:pt x="951" y="601"/>
                    </a:lnTo>
                    <a:lnTo>
                      <a:pt x="952" y="601"/>
                    </a:lnTo>
                    <a:lnTo>
                      <a:pt x="958" y="601"/>
                    </a:lnTo>
                    <a:lnTo>
                      <a:pt x="963" y="605"/>
                    </a:lnTo>
                    <a:lnTo>
                      <a:pt x="965" y="606"/>
                    </a:lnTo>
                    <a:lnTo>
                      <a:pt x="965" y="608"/>
                    </a:lnTo>
                    <a:lnTo>
                      <a:pt x="970" y="612"/>
                    </a:lnTo>
                    <a:lnTo>
                      <a:pt x="975" y="610"/>
                    </a:lnTo>
                    <a:lnTo>
                      <a:pt x="979" y="612"/>
                    </a:lnTo>
                    <a:lnTo>
                      <a:pt x="982" y="612"/>
                    </a:lnTo>
                    <a:lnTo>
                      <a:pt x="982" y="615"/>
                    </a:lnTo>
                    <a:lnTo>
                      <a:pt x="980" y="615"/>
                    </a:lnTo>
                    <a:lnTo>
                      <a:pt x="982" y="619"/>
                    </a:lnTo>
                    <a:lnTo>
                      <a:pt x="980" y="619"/>
                    </a:lnTo>
                    <a:lnTo>
                      <a:pt x="979" y="619"/>
                    </a:lnTo>
                    <a:lnTo>
                      <a:pt x="975" y="619"/>
                    </a:lnTo>
                    <a:lnTo>
                      <a:pt x="975" y="619"/>
                    </a:lnTo>
                    <a:lnTo>
                      <a:pt x="982" y="624"/>
                    </a:lnTo>
                    <a:lnTo>
                      <a:pt x="984" y="627"/>
                    </a:lnTo>
                    <a:lnTo>
                      <a:pt x="980" y="629"/>
                    </a:lnTo>
                    <a:lnTo>
                      <a:pt x="982" y="629"/>
                    </a:lnTo>
                    <a:lnTo>
                      <a:pt x="985" y="629"/>
                    </a:lnTo>
                    <a:lnTo>
                      <a:pt x="991" y="629"/>
                    </a:lnTo>
                    <a:lnTo>
                      <a:pt x="991" y="633"/>
                    </a:lnTo>
                    <a:lnTo>
                      <a:pt x="994" y="633"/>
                    </a:lnTo>
                    <a:lnTo>
                      <a:pt x="994" y="634"/>
                    </a:lnTo>
                    <a:lnTo>
                      <a:pt x="992" y="638"/>
                    </a:lnTo>
                    <a:lnTo>
                      <a:pt x="985" y="641"/>
                    </a:lnTo>
                    <a:lnTo>
                      <a:pt x="982" y="643"/>
                    </a:lnTo>
                    <a:lnTo>
                      <a:pt x="980" y="643"/>
                    </a:lnTo>
                    <a:lnTo>
                      <a:pt x="985" y="643"/>
                    </a:lnTo>
                    <a:lnTo>
                      <a:pt x="987" y="643"/>
                    </a:lnTo>
                    <a:lnTo>
                      <a:pt x="987" y="646"/>
                    </a:lnTo>
                    <a:lnTo>
                      <a:pt x="989" y="646"/>
                    </a:lnTo>
                    <a:lnTo>
                      <a:pt x="991" y="646"/>
                    </a:lnTo>
                    <a:lnTo>
                      <a:pt x="987" y="650"/>
                    </a:lnTo>
                    <a:lnTo>
                      <a:pt x="989" y="652"/>
                    </a:lnTo>
                    <a:lnTo>
                      <a:pt x="985" y="655"/>
                    </a:lnTo>
                    <a:lnTo>
                      <a:pt x="980" y="657"/>
                    </a:lnTo>
                    <a:lnTo>
                      <a:pt x="979" y="655"/>
                    </a:lnTo>
                    <a:lnTo>
                      <a:pt x="975" y="659"/>
                    </a:lnTo>
                    <a:lnTo>
                      <a:pt x="975" y="657"/>
                    </a:lnTo>
                    <a:lnTo>
                      <a:pt x="970" y="653"/>
                    </a:lnTo>
                    <a:lnTo>
                      <a:pt x="968" y="653"/>
                    </a:lnTo>
                    <a:lnTo>
                      <a:pt x="966" y="652"/>
                    </a:lnTo>
                    <a:lnTo>
                      <a:pt x="965" y="652"/>
                    </a:lnTo>
                    <a:lnTo>
                      <a:pt x="965" y="655"/>
                    </a:lnTo>
                    <a:lnTo>
                      <a:pt x="963" y="657"/>
                    </a:lnTo>
                    <a:lnTo>
                      <a:pt x="966" y="657"/>
                    </a:lnTo>
                    <a:lnTo>
                      <a:pt x="968" y="659"/>
                    </a:lnTo>
                    <a:lnTo>
                      <a:pt x="968" y="660"/>
                    </a:lnTo>
                    <a:lnTo>
                      <a:pt x="965" y="664"/>
                    </a:lnTo>
                    <a:lnTo>
                      <a:pt x="968" y="664"/>
                    </a:lnTo>
                    <a:lnTo>
                      <a:pt x="966" y="666"/>
                    </a:lnTo>
                    <a:lnTo>
                      <a:pt x="966" y="669"/>
                    </a:lnTo>
                    <a:lnTo>
                      <a:pt x="968" y="669"/>
                    </a:lnTo>
                    <a:lnTo>
                      <a:pt x="970" y="666"/>
                    </a:lnTo>
                    <a:lnTo>
                      <a:pt x="970" y="666"/>
                    </a:lnTo>
                    <a:lnTo>
                      <a:pt x="970" y="669"/>
                    </a:lnTo>
                    <a:lnTo>
                      <a:pt x="966" y="671"/>
                    </a:lnTo>
                    <a:lnTo>
                      <a:pt x="965" y="674"/>
                    </a:lnTo>
                    <a:lnTo>
                      <a:pt x="965" y="678"/>
                    </a:lnTo>
                    <a:lnTo>
                      <a:pt x="970" y="680"/>
                    </a:lnTo>
                    <a:lnTo>
                      <a:pt x="968" y="683"/>
                    </a:lnTo>
                    <a:lnTo>
                      <a:pt x="970" y="690"/>
                    </a:lnTo>
                    <a:lnTo>
                      <a:pt x="970" y="693"/>
                    </a:lnTo>
                    <a:lnTo>
                      <a:pt x="970" y="693"/>
                    </a:lnTo>
                    <a:lnTo>
                      <a:pt x="970" y="697"/>
                    </a:lnTo>
                    <a:lnTo>
                      <a:pt x="965" y="702"/>
                    </a:lnTo>
                    <a:lnTo>
                      <a:pt x="966" y="706"/>
                    </a:lnTo>
                    <a:lnTo>
                      <a:pt x="965" y="706"/>
                    </a:lnTo>
                    <a:lnTo>
                      <a:pt x="961" y="706"/>
                    </a:lnTo>
                    <a:lnTo>
                      <a:pt x="956" y="706"/>
                    </a:lnTo>
                    <a:lnTo>
                      <a:pt x="952" y="707"/>
                    </a:lnTo>
                    <a:lnTo>
                      <a:pt x="952" y="711"/>
                    </a:lnTo>
                    <a:lnTo>
                      <a:pt x="951" y="713"/>
                    </a:lnTo>
                    <a:lnTo>
                      <a:pt x="947" y="716"/>
                    </a:lnTo>
                    <a:lnTo>
                      <a:pt x="946" y="716"/>
                    </a:lnTo>
                    <a:lnTo>
                      <a:pt x="940" y="721"/>
                    </a:lnTo>
                    <a:lnTo>
                      <a:pt x="939" y="721"/>
                    </a:lnTo>
                    <a:lnTo>
                      <a:pt x="935" y="721"/>
                    </a:lnTo>
                    <a:lnTo>
                      <a:pt x="933" y="725"/>
                    </a:lnTo>
                    <a:lnTo>
                      <a:pt x="925" y="725"/>
                    </a:lnTo>
                    <a:lnTo>
                      <a:pt x="925" y="725"/>
                    </a:lnTo>
                    <a:lnTo>
                      <a:pt x="925" y="721"/>
                    </a:lnTo>
                    <a:lnTo>
                      <a:pt x="925" y="718"/>
                    </a:lnTo>
                    <a:lnTo>
                      <a:pt x="921" y="716"/>
                    </a:lnTo>
                    <a:lnTo>
                      <a:pt x="921" y="714"/>
                    </a:lnTo>
                    <a:lnTo>
                      <a:pt x="925" y="713"/>
                    </a:lnTo>
                    <a:lnTo>
                      <a:pt x="925" y="711"/>
                    </a:lnTo>
                    <a:lnTo>
                      <a:pt x="928" y="706"/>
                    </a:lnTo>
                    <a:lnTo>
                      <a:pt x="925" y="709"/>
                    </a:lnTo>
                    <a:lnTo>
                      <a:pt x="921" y="709"/>
                    </a:lnTo>
                    <a:lnTo>
                      <a:pt x="921" y="702"/>
                    </a:lnTo>
                    <a:lnTo>
                      <a:pt x="921" y="702"/>
                    </a:lnTo>
                    <a:lnTo>
                      <a:pt x="919" y="697"/>
                    </a:lnTo>
                    <a:lnTo>
                      <a:pt x="916" y="702"/>
                    </a:lnTo>
                    <a:lnTo>
                      <a:pt x="914" y="699"/>
                    </a:lnTo>
                    <a:lnTo>
                      <a:pt x="911" y="699"/>
                    </a:lnTo>
                    <a:lnTo>
                      <a:pt x="907" y="706"/>
                    </a:lnTo>
                    <a:lnTo>
                      <a:pt x="909" y="706"/>
                    </a:lnTo>
                    <a:lnTo>
                      <a:pt x="914" y="702"/>
                    </a:lnTo>
                    <a:lnTo>
                      <a:pt x="916" y="702"/>
                    </a:lnTo>
                    <a:lnTo>
                      <a:pt x="916" y="706"/>
                    </a:lnTo>
                    <a:lnTo>
                      <a:pt x="919" y="706"/>
                    </a:lnTo>
                    <a:lnTo>
                      <a:pt x="921" y="713"/>
                    </a:lnTo>
                    <a:lnTo>
                      <a:pt x="919" y="718"/>
                    </a:lnTo>
                    <a:lnTo>
                      <a:pt x="921" y="718"/>
                    </a:lnTo>
                    <a:lnTo>
                      <a:pt x="921" y="721"/>
                    </a:lnTo>
                    <a:lnTo>
                      <a:pt x="921" y="725"/>
                    </a:lnTo>
                    <a:lnTo>
                      <a:pt x="921" y="725"/>
                    </a:lnTo>
                    <a:lnTo>
                      <a:pt x="921" y="728"/>
                    </a:lnTo>
                    <a:lnTo>
                      <a:pt x="919" y="728"/>
                    </a:lnTo>
                    <a:lnTo>
                      <a:pt x="914" y="725"/>
                    </a:lnTo>
                    <a:lnTo>
                      <a:pt x="914" y="721"/>
                    </a:lnTo>
                    <a:lnTo>
                      <a:pt x="911" y="721"/>
                    </a:lnTo>
                    <a:lnTo>
                      <a:pt x="911" y="718"/>
                    </a:lnTo>
                    <a:lnTo>
                      <a:pt x="909" y="721"/>
                    </a:lnTo>
                    <a:lnTo>
                      <a:pt x="913" y="725"/>
                    </a:lnTo>
                    <a:lnTo>
                      <a:pt x="911" y="725"/>
                    </a:lnTo>
                    <a:lnTo>
                      <a:pt x="907" y="725"/>
                    </a:lnTo>
                    <a:lnTo>
                      <a:pt x="906" y="725"/>
                    </a:lnTo>
                    <a:lnTo>
                      <a:pt x="906" y="721"/>
                    </a:lnTo>
                    <a:lnTo>
                      <a:pt x="900" y="721"/>
                    </a:lnTo>
                    <a:lnTo>
                      <a:pt x="900" y="721"/>
                    </a:lnTo>
                    <a:lnTo>
                      <a:pt x="902" y="716"/>
                    </a:lnTo>
                    <a:lnTo>
                      <a:pt x="906" y="714"/>
                    </a:lnTo>
                    <a:lnTo>
                      <a:pt x="902" y="714"/>
                    </a:lnTo>
                    <a:lnTo>
                      <a:pt x="902" y="713"/>
                    </a:lnTo>
                    <a:lnTo>
                      <a:pt x="897" y="714"/>
                    </a:lnTo>
                    <a:lnTo>
                      <a:pt x="893" y="714"/>
                    </a:lnTo>
                    <a:lnTo>
                      <a:pt x="890" y="713"/>
                    </a:lnTo>
                    <a:lnTo>
                      <a:pt x="888" y="713"/>
                    </a:lnTo>
                    <a:lnTo>
                      <a:pt x="883" y="711"/>
                    </a:lnTo>
                    <a:lnTo>
                      <a:pt x="883" y="713"/>
                    </a:lnTo>
                    <a:lnTo>
                      <a:pt x="885" y="714"/>
                    </a:lnTo>
                    <a:lnTo>
                      <a:pt x="883" y="716"/>
                    </a:lnTo>
                    <a:lnTo>
                      <a:pt x="883" y="720"/>
                    </a:lnTo>
                    <a:lnTo>
                      <a:pt x="885" y="721"/>
                    </a:lnTo>
                    <a:lnTo>
                      <a:pt x="888" y="721"/>
                    </a:lnTo>
                    <a:lnTo>
                      <a:pt x="892" y="725"/>
                    </a:lnTo>
                    <a:lnTo>
                      <a:pt x="888" y="730"/>
                    </a:lnTo>
                    <a:lnTo>
                      <a:pt x="886" y="730"/>
                    </a:lnTo>
                    <a:lnTo>
                      <a:pt x="878" y="737"/>
                    </a:lnTo>
                    <a:lnTo>
                      <a:pt x="874" y="742"/>
                    </a:lnTo>
                    <a:lnTo>
                      <a:pt x="871" y="747"/>
                    </a:lnTo>
                    <a:lnTo>
                      <a:pt x="869" y="746"/>
                    </a:lnTo>
                    <a:lnTo>
                      <a:pt x="866" y="747"/>
                    </a:lnTo>
                    <a:lnTo>
                      <a:pt x="864" y="753"/>
                    </a:lnTo>
                    <a:lnTo>
                      <a:pt x="860" y="753"/>
                    </a:lnTo>
                    <a:lnTo>
                      <a:pt x="852" y="751"/>
                    </a:lnTo>
                    <a:lnTo>
                      <a:pt x="846" y="747"/>
                    </a:lnTo>
                    <a:lnTo>
                      <a:pt x="846" y="744"/>
                    </a:lnTo>
                    <a:lnTo>
                      <a:pt x="841" y="740"/>
                    </a:lnTo>
                    <a:lnTo>
                      <a:pt x="841" y="739"/>
                    </a:lnTo>
                    <a:lnTo>
                      <a:pt x="843" y="739"/>
                    </a:lnTo>
                    <a:lnTo>
                      <a:pt x="843" y="737"/>
                    </a:lnTo>
                    <a:lnTo>
                      <a:pt x="843" y="735"/>
                    </a:lnTo>
                    <a:lnTo>
                      <a:pt x="840" y="735"/>
                    </a:lnTo>
                    <a:lnTo>
                      <a:pt x="836" y="728"/>
                    </a:lnTo>
                    <a:lnTo>
                      <a:pt x="831" y="725"/>
                    </a:lnTo>
                    <a:lnTo>
                      <a:pt x="824" y="725"/>
                    </a:lnTo>
                    <a:lnTo>
                      <a:pt x="820" y="721"/>
                    </a:lnTo>
                    <a:lnTo>
                      <a:pt x="812" y="721"/>
                    </a:lnTo>
                    <a:lnTo>
                      <a:pt x="808" y="721"/>
                    </a:lnTo>
                    <a:lnTo>
                      <a:pt x="808" y="721"/>
                    </a:lnTo>
                    <a:lnTo>
                      <a:pt x="812" y="725"/>
                    </a:lnTo>
                    <a:lnTo>
                      <a:pt x="812" y="725"/>
                    </a:lnTo>
                    <a:lnTo>
                      <a:pt x="815" y="725"/>
                    </a:lnTo>
                    <a:lnTo>
                      <a:pt x="820" y="725"/>
                    </a:lnTo>
                    <a:lnTo>
                      <a:pt x="829" y="725"/>
                    </a:lnTo>
                    <a:lnTo>
                      <a:pt x="831" y="728"/>
                    </a:lnTo>
                    <a:lnTo>
                      <a:pt x="829" y="728"/>
                    </a:lnTo>
                    <a:lnTo>
                      <a:pt x="829" y="728"/>
                    </a:lnTo>
                    <a:lnTo>
                      <a:pt x="827" y="730"/>
                    </a:lnTo>
                    <a:lnTo>
                      <a:pt x="829" y="733"/>
                    </a:lnTo>
                    <a:lnTo>
                      <a:pt x="829" y="737"/>
                    </a:lnTo>
                    <a:lnTo>
                      <a:pt x="831" y="737"/>
                    </a:lnTo>
                    <a:lnTo>
                      <a:pt x="834" y="746"/>
                    </a:lnTo>
                    <a:lnTo>
                      <a:pt x="836" y="751"/>
                    </a:lnTo>
                    <a:lnTo>
                      <a:pt x="843" y="753"/>
                    </a:lnTo>
                    <a:lnTo>
                      <a:pt x="848" y="753"/>
                    </a:lnTo>
                    <a:lnTo>
                      <a:pt x="862" y="756"/>
                    </a:lnTo>
                    <a:lnTo>
                      <a:pt x="862" y="760"/>
                    </a:lnTo>
                    <a:lnTo>
                      <a:pt x="860" y="761"/>
                    </a:lnTo>
                    <a:lnTo>
                      <a:pt x="857" y="765"/>
                    </a:lnTo>
                    <a:lnTo>
                      <a:pt x="853" y="766"/>
                    </a:lnTo>
                    <a:lnTo>
                      <a:pt x="848" y="773"/>
                    </a:lnTo>
                    <a:lnTo>
                      <a:pt x="848" y="772"/>
                    </a:lnTo>
                    <a:lnTo>
                      <a:pt x="846" y="772"/>
                    </a:lnTo>
                    <a:lnTo>
                      <a:pt x="846" y="775"/>
                    </a:lnTo>
                    <a:lnTo>
                      <a:pt x="836" y="786"/>
                    </a:lnTo>
                    <a:lnTo>
                      <a:pt x="831" y="787"/>
                    </a:lnTo>
                    <a:lnTo>
                      <a:pt x="827" y="793"/>
                    </a:lnTo>
                    <a:lnTo>
                      <a:pt x="824" y="793"/>
                    </a:lnTo>
                    <a:lnTo>
                      <a:pt x="824" y="793"/>
                    </a:lnTo>
                    <a:lnTo>
                      <a:pt x="820" y="793"/>
                    </a:lnTo>
                    <a:lnTo>
                      <a:pt x="820" y="794"/>
                    </a:lnTo>
                    <a:lnTo>
                      <a:pt x="817" y="789"/>
                    </a:lnTo>
                    <a:lnTo>
                      <a:pt x="815" y="787"/>
                    </a:lnTo>
                    <a:lnTo>
                      <a:pt x="812" y="791"/>
                    </a:lnTo>
                    <a:lnTo>
                      <a:pt x="812" y="787"/>
                    </a:lnTo>
                    <a:lnTo>
                      <a:pt x="810" y="787"/>
                    </a:lnTo>
                    <a:lnTo>
                      <a:pt x="812" y="784"/>
                    </a:lnTo>
                    <a:lnTo>
                      <a:pt x="812" y="784"/>
                    </a:lnTo>
                    <a:lnTo>
                      <a:pt x="810" y="780"/>
                    </a:lnTo>
                    <a:lnTo>
                      <a:pt x="807" y="784"/>
                    </a:lnTo>
                    <a:lnTo>
                      <a:pt x="805" y="789"/>
                    </a:lnTo>
                    <a:lnTo>
                      <a:pt x="805" y="786"/>
                    </a:lnTo>
                    <a:lnTo>
                      <a:pt x="801" y="780"/>
                    </a:lnTo>
                    <a:lnTo>
                      <a:pt x="801" y="786"/>
                    </a:lnTo>
                    <a:lnTo>
                      <a:pt x="803" y="787"/>
                    </a:lnTo>
                    <a:lnTo>
                      <a:pt x="801" y="794"/>
                    </a:lnTo>
                    <a:lnTo>
                      <a:pt x="798" y="801"/>
                    </a:lnTo>
                    <a:lnTo>
                      <a:pt x="798" y="799"/>
                    </a:lnTo>
                    <a:lnTo>
                      <a:pt x="796" y="798"/>
                    </a:lnTo>
                    <a:lnTo>
                      <a:pt x="793" y="794"/>
                    </a:lnTo>
                    <a:lnTo>
                      <a:pt x="793" y="798"/>
                    </a:lnTo>
                    <a:lnTo>
                      <a:pt x="793" y="799"/>
                    </a:lnTo>
                    <a:lnTo>
                      <a:pt x="789" y="801"/>
                    </a:lnTo>
                    <a:lnTo>
                      <a:pt x="789" y="803"/>
                    </a:lnTo>
                    <a:lnTo>
                      <a:pt x="789" y="803"/>
                    </a:lnTo>
                    <a:lnTo>
                      <a:pt x="786" y="803"/>
                    </a:lnTo>
                    <a:lnTo>
                      <a:pt x="786" y="799"/>
                    </a:lnTo>
                    <a:lnTo>
                      <a:pt x="782" y="798"/>
                    </a:lnTo>
                    <a:lnTo>
                      <a:pt x="779" y="793"/>
                    </a:lnTo>
                    <a:lnTo>
                      <a:pt x="772" y="791"/>
                    </a:lnTo>
                    <a:lnTo>
                      <a:pt x="767" y="786"/>
                    </a:lnTo>
                    <a:lnTo>
                      <a:pt x="765" y="780"/>
                    </a:lnTo>
                    <a:lnTo>
                      <a:pt x="761" y="780"/>
                    </a:lnTo>
                    <a:lnTo>
                      <a:pt x="756" y="779"/>
                    </a:lnTo>
                    <a:lnTo>
                      <a:pt x="754" y="775"/>
                    </a:lnTo>
                    <a:lnTo>
                      <a:pt x="754" y="780"/>
                    </a:lnTo>
                    <a:lnTo>
                      <a:pt x="751" y="780"/>
                    </a:lnTo>
                    <a:lnTo>
                      <a:pt x="753" y="784"/>
                    </a:lnTo>
                    <a:lnTo>
                      <a:pt x="756" y="786"/>
                    </a:lnTo>
                    <a:lnTo>
                      <a:pt x="758" y="784"/>
                    </a:lnTo>
                    <a:lnTo>
                      <a:pt x="756" y="784"/>
                    </a:lnTo>
                    <a:lnTo>
                      <a:pt x="756" y="780"/>
                    </a:lnTo>
                    <a:lnTo>
                      <a:pt x="758" y="780"/>
                    </a:lnTo>
                    <a:lnTo>
                      <a:pt x="765" y="787"/>
                    </a:lnTo>
                    <a:lnTo>
                      <a:pt x="770" y="793"/>
                    </a:lnTo>
                    <a:lnTo>
                      <a:pt x="772" y="794"/>
                    </a:lnTo>
                    <a:lnTo>
                      <a:pt x="767" y="796"/>
                    </a:lnTo>
                    <a:lnTo>
                      <a:pt x="765" y="798"/>
                    </a:lnTo>
                    <a:lnTo>
                      <a:pt x="761" y="796"/>
                    </a:lnTo>
                    <a:lnTo>
                      <a:pt x="763" y="799"/>
                    </a:lnTo>
                    <a:lnTo>
                      <a:pt x="763" y="799"/>
                    </a:lnTo>
                    <a:lnTo>
                      <a:pt x="765" y="799"/>
                    </a:lnTo>
                    <a:lnTo>
                      <a:pt x="770" y="798"/>
                    </a:lnTo>
                    <a:lnTo>
                      <a:pt x="773" y="794"/>
                    </a:lnTo>
                    <a:lnTo>
                      <a:pt x="775" y="794"/>
                    </a:lnTo>
                    <a:lnTo>
                      <a:pt x="779" y="796"/>
                    </a:lnTo>
                    <a:lnTo>
                      <a:pt x="779" y="801"/>
                    </a:lnTo>
                    <a:lnTo>
                      <a:pt x="786" y="808"/>
                    </a:lnTo>
                    <a:lnTo>
                      <a:pt x="784" y="815"/>
                    </a:lnTo>
                    <a:lnTo>
                      <a:pt x="780" y="820"/>
                    </a:lnTo>
                    <a:lnTo>
                      <a:pt x="779" y="820"/>
                    </a:lnTo>
                    <a:lnTo>
                      <a:pt x="775" y="822"/>
                    </a:lnTo>
                    <a:lnTo>
                      <a:pt x="770" y="822"/>
                    </a:lnTo>
                    <a:lnTo>
                      <a:pt x="767" y="820"/>
                    </a:lnTo>
                    <a:lnTo>
                      <a:pt x="761" y="819"/>
                    </a:lnTo>
                    <a:lnTo>
                      <a:pt x="756" y="815"/>
                    </a:lnTo>
                    <a:lnTo>
                      <a:pt x="754" y="808"/>
                    </a:lnTo>
                    <a:lnTo>
                      <a:pt x="753" y="806"/>
                    </a:lnTo>
                    <a:lnTo>
                      <a:pt x="751" y="808"/>
                    </a:lnTo>
                    <a:lnTo>
                      <a:pt x="751" y="808"/>
                    </a:lnTo>
                    <a:lnTo>
                      <a:pt x="751" y="812"/>
                    </a:lnTo>
                    <a:lnTo>
                      <a:pt x="754" y="815"/>
                    </a:lnTo>
                    <a:lnTo>
                      <a:pt x="758" y="824"/>
                    </a:lnTo>
                    <a:lnTo>
                      <a:pt x="761" y="829"/>
                    </a:lnTo>
                    <a:lnTo>
                      <a:pt x="760" y="831"/>
                    </a:lnTo>
                    <a:lnTo>
                      <a:pt x="756" y="831"/>
                    </a:lnTo>
                    <a:lnTo>
                      <a:pt x="753" y="831"/>
                    </a:lnTo>
                    <a:lnTo>
                      <a:pt x="753" y="826"/>
                    </a:lnTo>
                    <a:lnTo>
                      <a:pt x="751" y="829"/>
                    </a:lnTo>
                    <a:lnTo>
                      <a:pt x="749" y="829"/>
                    </a:lnTo>
                    <a:lnTo>
                      <a:pt x="751" y="831"/>
                    </a:lnTo>
                    <a:lnTo>
                      <a:pt x="754" y="833"/>
                    </a:lnTo>
                    <a:lnTo>
                      <a:pt x="754" y="834"/>
                    </a:lnTo>
                    <a:lnTo>
                      <a:pt x="749" y="834"/>
                    </a:lnTo>
                    <a:lnTo>
                      <a:pt x="747" y="833"/>
                    </a:lnTo>
                    <a:lnTo>
                      <a:pt x="747" y="834"/>
                    </a:lnTo>
                    <a:lnTo>
                      <a:pt x="749" y="838"/>
                    </a:lnTo>
                    <a:lnTo>
                      <a:pt x="749" y="839"/>
                    </a:lnTo>
                    <a:lnTo>
                      <a:pt x="747" y="843"/>
                    </a:lnTo>
                    <a:lnTo>
                      <a:pt x="747" y="839"/>
                    </a:lnTo>
                    <a:lnTo>
                      <a:pt x="744" y="839"/>
                    </a:lnTo>
                    <a:lnTo>
                      <a:pt x="744" y="839"/>
                    </a:lnTo>
                    <a:lnTo>
                      <a:pt x="744" y="843"/>
                    </a:lnTo>
                    <a:lnTo>
                      <a:pt x="744" y="843"/>
                    </a:lnTo>
                    <a:lnTo>
                      <a:pt x="739" y="843"/>
                    </a:lnTo>
                    <a:lnTo>
                      <a:pt x="739" y="843"/>
                    </a:lnTo>
                    <a:lnTo>
                      <a:pt x="734" y="845"/>
                    </a:lnTo>
                    <a:lnTo>
                      <a:pt x="735" y="846"/>
                    </a:lnTo>
                    <a:lnTo>
                      <a:pt x="737" y="850"/>
                    </a:lnTo>
                    <a:lnTo>
                      <a:pt x="735" y="850"/>
                    </a:lnTo>
                    <a:lnTo>
                      <a:pt x="734" y="848"/>
                    </a:lnTo>
                    <a:lnTo>
                      <a:pt x="730" y="845"/>
                    </a:lnTo>
                    <a:lnTo>
                      <a:pt x="727" y="845"/>
                    </a:lnTo>
                    <a:lnTo>
                      <a:pt x="727" y="846"/>
                    </a:lnTo>
                    <a:lnTo>
                      <a:pt x="725" y="848"/>
                    </a:lnTo>
                    <a:lnTo>
                      <a:pt x="730" y="852"/>
                    </a:lnTo>
                    <a:lnTo>
                      <a:pt x="728" y="853"/>
                    </a:lnTo>
                    <a:lnTo>
                      <a:pt x="728" y="855"/>
                    </a:lnTo>
                    <a:lnTo>
                      <a:pt x="725" y="855"/>
                    </a:lnTo>
                    <a:lnTo>
                      <a:pt x="721" y="860"/>
                    </a:lnTo>
                    <a:lnTo>
                      <a:pt x="720" y="862"/>
                    </a:lnTo>
                    <a:lnTo>
                      <a:pt x="720" y="862"/>
                    </a:lnTo>
                    <a:lnTo>
                      <a:pt x="720" y="866"/>
                    </a:lnTo>
                    <a:lnTo>
                      <a:pt x="716" y="866"/>
                    </a:lnTo>
                    <a:lnTo>
                      <a:pt x="716" y="867"/>
                    </a:lnTo>
                    <a:lnTo>
                      <a:pt x="716" y="871"/>
                    </a:lnTo>
                    <a:lnTo>
                      <a:pt x="713" y="873"/>
                    </a:lnTo>
                    <a:lnTo>
                      <a:pt x="707" y="878"/>
                    </a:lnTo>
                    <a:lnTo>
                      <a:pt x="704" y="879"/>
                    </a:lnTo>
                    <a:lnTo>
                      <a:pt x="704" y="883"/>
                    </a:lnTo>
                    <a:lnTo>
                      <a:pt x="701" y="885"/>
                    </a:lnTo>
                    <a:lnTo>
                      <a:pt x="697" y="883"/>
                    </a:lnTo>
                    <a:lnTo>
                      <a:pt x="697" y="885"/>
                    </a:lnTo>
                    <a:lnTo>
                      <a:pt x="697" y="890"/>
                    </a:lnTo>
                    <a:lnTo>
                      <a:pt x="694" y="893"/>
                    </a:lnTo>
                    <a:lnTo>
                      <a:pt x="694" y="897"/>
                    </a:lnTo>
                    <a:lnTo>
                      <a:pt x="692" y="902"/>
                    </a:lnTo>
                    <a:lnTo>
                      <a:pt x="690" y="906"/>
                    </a:lnTo>
                    <a:lnTo>
                      <a:pt x="688" y="907"/>
                    </a:lnTo>
                    <a:lnTo>
                      <a:pt x="685" y="913"/>
                    </a:lnTo>
                    <a:lnTo>
                      <a:pt x="685" y="916"/>
                    </a:lnTo>
                    <a:lnTo>
                      <a:pt x="685" y="921"/>
                    </a:lnTo>
                    <a:lnTo>
                      <a:pt x="683" y="925"/>
                    </a:lnTo>
                    <a:lnTo>
                      <a:pt x="681" y="928"/>
                    </a:lnTo>
                    <a:lnTo>
                      <a:pt x="680" y="930"/>
                    </a:lnTo>
                    <a:lnTo>
                      <a:pt x="678" y="932"/>
                    </a:lnTo>
                    <a:lnTo>
                      <a:pt x="681" y="932"/>
                    </a:lnTo>
                    <a:lnTo>
                      <a:pt x="681" y="935"/>
                    </a:lnTo>
                    <a:lnTo>
                      <a:pt x="681" y="939"/>
                    </a:lnTo>
                    <a:lnTo>
                      <a:pt x="683" y="940"/>
                    </a:lnTo>
                    <a:lnTo>
                      <a:pt x="683" y="944"/>
                    </a:lnTo>
                    <a:lnTo>
                      <a:pt x="685" y="944"/>
                    </a:lnTo>
                    <a:lnTo>
                      <a:pt x="681" y="953"/>
                    </a:lnTo>
                    <a:lnTo>
                      <a:pt x="676" y="958"/>
                    </a:lnTo>
                    <a:lnTo>
                      <a:pt x="666" y="959"/>
                    </a:lnTo>
                    <a:lnTo>
                      <a:pt x="666" y="963"/>
                    </a:lnTo>
                    <a:lnTo>
                      <a:pt x="671" y="959"/>
                    </a:lnTo>
                    <a:lnTo>
                      <a:pt x="678" y="958"/>
                    </a:lnTo>
                    <a:lnTo>
                      <a:pt x="685" y="953"/>
                    </a:lnTo>
                    <a:lnTo>
                      <a:pt x="688" y="942"/>
                    </a:lnTo>
                    <a:lnTo>
                      <a:pt x="697" y="942"/>
                    </a:lnTo>
                    <a:lnTo>
                      <a:pt x="701" y="944"/>
                    </a:lnTo>
                    <a:lnTo>
                      <a:pt x="701" y="947"/>
                    </a:lnTo>
                    <a:lnTo>
                      <a:pt x="699" y="949"/>
                    </a:lnTo>
                    <a:lnTo>
                      <a:pt x="699" y="954"/>
                    </a:lnTo>
                    <a:lnTo>
                      <a:pt x="702" y="959"/>
                    </a:lnTo>
                    <a:lnTo>
                      <a:pt x="702" y="966"/>
                    </a:lnTo>
                    <a:lnTo>
                      <a:pt x="699" y="972"/>
                    </a:lnTo>
                    <a:lnTo>
                      <a:pt x="701" y="975"/>
                    </a:lnTo>
                    <a:lnTo>
                      <a:pt x="702" y="984"/>
                    </a:lnTo>
                    <a:lnTo>
                      <a:pt x="701" y="986"/>
                    </a:lnTo>
                    <a:lnTo>
                      <a:pt x="692" y="996"/>
                    </a:lnTo>
                    <a:lnTo>
                      <a:pt x="685" y="998"/>
                    </a:lnTo>
                    <a:lnTo>
                      <a:pt x="681" y="998"/>
                    </a:lnTo>
                    <a:lnTo>
                      <a:pt x="685" y="999"/>
                    </a:lnTo>
                    <a:lnTo>
                      <a:pt x="692" y="999"/>
                    </a:lnTo>
                    <a:lnTo>
                      <a:pt x="702" y="994"/>
                    </a:lnTo>
                    <a:lnTo>
                      <a:pt x="716" y="991"/>
                    </a:lnTo>
                    <a:lnTo>
                      <a:pt x="721" y="989"/>
                    </a:lnTo>
                    <a:lnTo>
                      <a:pt x="728" y="994"/>
                    </a:lnTo>
                    <a:lnTo>
                      <a:pt x="734" y="999"/>
                    </a:lnTo>
                    <a:lnTo>
                      <a:pt x="742" y="1003"/>
                    </a:lnTo>
                    <a:lnTo>
                      <a:pt x="744" y="1003"/>
                    </a:lnTo>
                    <a:lnTo>
                      <a:pt x="747" y="1003"/>
                    </a:lnTo>
                    <a:lnTo>
                      <a:pt x="751" y="1012"/>
                    </a:lnTo>
                    <a:lnTo>
                      <a:pt x="754" y="1012"/>
                    </a:lnTo>
                    <a:lnTo>
                      <a:pt x="758" y="1015"/>
                    </a:lnTo>
                    <a:lnTo>
                      <a:pt x="761" y="1019"/>
                    </a:lnTo>
                    <a:lnTo>
                      <a:pt x="761" y="1020"/>
                    </a:lnTo>
                    <a:lnTo>
                      <a:pt x="763" y="1024"/>
                    </a:lnTo>
                    <a:lnTo>
                      <a:pt x="765" y="1029"/>
                    </a:lnTo>
                    <a:lnTo>
                      <a:pt x="765" y="1031"/>
                    </a:lnTo>
                    <a:lnTo>
                      <a:pt x="767" y="1031"/>
                    </a:lnTo>
                    <a:lnTo>
                      <a:pt x="770" y="1031"/>
                    </a:lnTo>
                    <a:lnTo>
                      <a:pt x="775" y="1036"/>
                    </a:lnTo>
                    <a:lnTo>
                      <a:pt x="779" y="1036"/>
                    </a:lnTo>
                    <a:lnTo>
                      <a:pt x="784" y="1039"/>
                    </a:lnTo>
                    <a:lnTo>
                      <a:pt x="786" y="1041"/>
                    </a:lnTo>
                    <a:lnTo>
                      <a:pt x="793" y="1046"/>
                    </a:lnTo>
                    <a:lnTo>
                      <a:pt x="793" y="1050"/>
                    </a:lnTo>
                    <a:lnTo>
                      <a:pt x="798" y="1053"/>
                    </a:lnTo>
                    <a:lnTo>
                      <a:pt x="796" y="1055"/>
                    </a:lnTo>
                    <a:lnTo>
                      <a:pt x="798" y="1057"/>
                    </a:lnTo>
                    <a:lnTo>
                      <a:pt x="801" y="1057"/>
                    </a:lnTo>
                    <a:lnTo>
                      <a:pt x="803" y="1057"/>
                    </a:lnTo>
                    <a:lnTo>
                      <a:pt x="808" y="1057"/>
                    </a:lnTo>
                    <a:lnTo>
                      <a:pt x="815" y="1057"/>
                    </a:lnTo>
                    <a:lnTo>
                      <a:pt x="817" y="1059"/>
                    </a:lnTo>
                    <a:lnTo>
                      <a:pt x="819" y="1059"/>
                    </a:lnTo>
                    <a:lnTo>
                      <a:pt x="824" y="1059"/>
                    </a:lnTo>
                    <a:lnTo>
                      <a:pt x="829" y="1059"/>
                    </a:lnTo>
                    <a:lnTo>
                      <a:pt x="833" y="1059"/>
                    </a:lnTo>
                    <a:lnTo>
                      <a:pt x="836" y="1059"/>
                    </a:lnTo>
                    <a:lnTo>
                      <a:pt x="836" y="1059"/>
                    </a:lnTo>
                    <a:lnTo>
                      <a:pt x="836" y="1059"/>
                    </a:lnTo>
                    <a:lnTo>
                      <a:pt x="838" y="1059"/>
                    </a:lnTo>
                    <a:lnTo>
                      <a:pt x="840" y="1064"/>
                    </a:lnTo>
                    <a:lnTo>
                      <a:pt x="834" y="1072"/>
                    </a:lnTo>
                    <a:lnTo>
                      <a:pt x="834" y="1076"/>
                    </a:lnTo>
                    <a:lnTo>
                      <a:pt x="833" y="1079"/>
                    </a:lnTo>
                    <a:lnTo>
                      <a:pt x="829" y="1085"/>
                    </a:lnTo>
                    <a:lnTo>
                      <a:pt x="829" y="1086"/>
                    </a:lnTo>
                    <a:lnTo>
                      <a:pt x="831" y="1090"/>
                    </a:lnTo>
                    <a:lnTo>
                      <a:pt x="831" y="1095"/>
                    </a:lnTo>
                    <a:lnTo>
                      <a:pt x="827" y="1102"/>
                    </a:lnTo>
                    <a:lnTo>
                      <a:pt x="827" y="1106"/>
                    </a:lnTo>
                    <a:lnTo>
                      <a:pt x="826" y="1109"/>
                    </a:lnTo>
                    <a:lnTo>
                      <a:pt x="824" y="1112"/>
                    </a:lnTo>
                    <a:lnTo>
                      <a:pt x="820" y="1121"/>
                    </a:lnTo>
                    <a:lnTo>
                      <a:pt x="820" y="1123"/>
                    </a:lnTo>
                    <a:lnTo>
                      <a:pt x="826" y="1125"/>
                    </a:lnTo>
                    <a:lnTo>
                      <a:pt x="826" y="1130"/>
                    </a:lnTo>
                    <a:lnTo>
                      <a:pt x="827" y="1132"/>
                    </a:lnTo>
                    <a:lnTo>
                      <a:pt x="829" y="1133"/>
                    </a:lnTo>
                    <a:lnTo>
                      <a:pt x="829" y="1137"/>
                    </a:lnTo>
                    <a:lnTo>
                      <a:pt x="829" y="1139"/>
                    </a:lnTo>
                    <a:lnTo>
                      <a:pt x="829" y="1140"/>
                    </a:lnTo>
                    <a:lnTo>
                      <a:pt x="833" y="1140"/>
                    </a:lnTo>
                    <a:lnTo>
                      <a:pt x="836" y="1144"/>
                    </a:lnTo>
                    <a:lnTo>
                      <a:pt x="838" y="1144"/>
                    </a:lnTo>
                    <a:lnTo>
                      <a:pt x="838" y="1146"/>
                    </a:lnTo>
                    <a:lnTo>
                      <a:pt x="841" y="1149"/>
                    </a:lnTo>
                    <a:lnTo>
                      <a:pt x="841" y="1154"/>
                    </a:lnTo>
                    <a:lnTo>
                      <a:pt x="843" y="1156"/>
                    </a:lnTo>
                    <a:lnTo>
                      <a:pt x="841" y="1161"/>
                    </a:lnTo>
                    <a:lnTo>
                      <a:pt x="834" y="1168"/>
                    </a:lnTo>
                    <a:lnTo>
                      <a:pt x="840" y="1165"/>
                    </a:lnTo>
                    <a:lnTo>
                      <a:pt x="843" y="1163"/>
                    </a:lnTo>
                    <a:lnTo>
                      <a:pt x="846" y="1163"/>
                    </a:lnTo>
                    <a:lnTo>
                      <a:pt x="852" y="1166"/>
                    </a:lnTo>
                    <a:lnTo>
                      <a:pt x="853" y="1166"/>
                    </a:lnTo>
                    <a:lnTo>
                      <a:pt x="853" y="1165"/>
                    </a:lnTo>
                    <a:lnTo>
                      <a:pt x="853" y="1161"/>
                    </a:lnTo>
                    <a:lnTo>
                      <a:pt x="860" y="1152"/>
                    </a:lnTo>
                    <a:lnTo>
                      <a:pt x="862" y="1152"/>
                    </a:lnTo>
                    <a:lnTo>
                      <a:pt x="860" y="1156"/>
                    </a:lnTo>
                    <a:lnTo>
                      <a:pt x="860" y="1158"/>
                    </a:lnTo>
                    <a:lnTo>
                      <a:pt x="864" y="1159"/>
                    </a:lnTo>
                    <a:lnTo>
                      <a:pt x="864" y="1165"/>
                    </a:lnTo>
                    <a:lnTo>
                      <a:pt x="864" y="1168"/>
                    </a:lnTo>
                    <a:lnTo>
                      <a:pt x="867" y="1172"/>
                    </a:lnTo>
                    <a:lnTo>
                      <a:pt x="874" y="1172"/>
                    </a:lnTo>
                    <a:lnTo>
                      <a:pt x="871" y="1172"/>
                    </a:lnTo>
                    <a:lnTo>
                      <a:pt x="867" y="1168"/>
                    </a:lnTo>
                    <a:lnTo>
                      <a:pt x="867" y="1165"/>
                    </a:lnTo>
                    <a:lnTo>
                      <a:pt x="867" y="1158"/>
                    </a:lnTo>
                    <a:lnTo>
                      <a:pt x="869" y="1156"/>
                    </a:lnTo>
                    <a:lnTo>
                      <a:pt x="867" y="1154"/>
                    </a:lnTo>
                    <a:lnTo>
                      <a:pt x="867" y="1151"/>
                    </a:lnTo>
                    <a:lnTo>
                      <a:pt x="869" y="1151"/>
                    </a:lnTo>
                    <a:lnTo>
                      <a:pt x="871" y="1151"/>
                    </a:lnTo>
                    <a:lnTo>
                      <a:pt x="871" y="1146"/>
                    </a:lnTo>
                    <a:lnTo>
                      <a:pt x="874" y="1140"/>
                    </a:lnTo>
                    <a:lnTo>
                      <a:pt x="874" y="1140"/>
                    </a:lnTo>
                    <a:lnTo>
                      <a:pt x="874" y="1135"/>
                    </a:lnTo>
                    <a:lnTo>
                      <a:pt x="871" y="1135"/>
                    </a:lnTo>
                    <a:lnTo>
                      <a:pt x="871" y="1132"/>
                    </a:lnTo>
                    <a:lnTo>
                      <a:pt x="874" y="1126"/>
                    </a:lnTo>
                    <a:lnTo>
                      <a:pt x="874" y="1125"/>
                    </a:lnTo>
                    <a:lnTo>
                      <a:pt x="874" y="1123"/>
                    </a:lnTo>
                    <a:lnTo>
                      <a:pt x="871" y="1121"/>
                    </a:lnTo>
                    <a:lnTo>
                      <a:pt x="871" y="1121"/>
                    </a:lnTo>
                    <a:lnTo>
                      <a:pt x="874" y="1112"/>
                    </a:lnTo>
                    <a:lnTo>
                      <a:pt x="874" y="1109"/>
                    </a:lnTo>
                    <a:lnTo>
                      <a:pt x="874" y="1102"/>
                    </a:lnTo>
                    <a:lnTo>
                      <a:pt x="876" y="1100"/>
                    </a:lnTo>
                    <a:lnTo>
                      <a:pt x="874" y="1097"/>
                    </a:lnTo>
                    <a:lnTo>
                      <a:pt x="876" y="1097"/>
                    </a:lnTo>
                    <a:lnTo>
                      <a:pt x="876" y="1093"/>
                    </a:lnTo>
                    <a:lnTo>
                      <a:pt x="878" y="1093"/>
                    </a:lnTo>
                    <a:lnTo>
                      <a:pt x="876" y="1093"/>
                    </a:lnTo>
                    <a:lnTo>
                      <a:pt x="874" y="1090"/>
                    </a:lnTo>
                    <a:lnTo>
                      <a:pt x="876" y="1090"/>
                    </a:lnTo>
                    <a:lnTo>
                      <a:pt x="874" y="1086"/>
                    </a:lnTo>
                    <a:lnTo>
                      <a:pt x="874" y="1081"/>
                    </a:lnTo>
                    <a:lnTo>
                      <a:pt x="874" y="1081"/>
                    </a:lnTo>
                    <a:lnTo>
                      <a:pt x="874" y="1078"/>
                    </a:lnTo>
                    <a:lnTo>
                      <a:pt x="871" y="1074"/>
                    </a:lnTo>
                    <a:lnTo>
                      <a:pt x="876" y="1072"/>
                    </a:lnTo>
                    <a:lnTo>
                      <a:pt x="883" y="1071"/>
                    </a:lnTo>
                    <a:lnTo>
                      <a:pt x="886" y="1071"/>
                    </a:lnTo>
                    <a:lnTo>
                      <a:pt x="892" y="1071"/>
                    </a:lnTo>
                    <a:lnTo>
                      <a:pt x="893" y="1067"/>
                    </a:lnTo>
                    <a:lnTo>
                      <a:pt x="899" y="1064"/>
                    </a:lnTo>
                    <a:lnTo>
                      <a:pt x="911" y="1062"/>
                    </a:lnTo>
                    <a:lnTo>
                      <a:pt x="911" y="1059"/>
                    </a:lnTo>
                    <a:lnTo>
                      <a:pt x="913" y="1059"/>
                    </a:lnTo>
                    <a:lnTo>
                      <a:pt x="921" y="1053"/>
                    </a:lnTo>
                    <a:lnTo>
                      <a:pt x="921" y="1052"/>
                    </a:lnTo>
                    <a:lnTo>
                      <a:pt x="925" y="1050"/>
                    </a:lnTo>
                    <a:lnTo>
                      <a:pt x="928" y="1041"/>
                    </a:lnTo>
                    <a:lnTo>
                      <a:pt x="932" y="1041"/>
                    </a:lnTo>
                    <a:lnTo>
                      <a:pt x="933" y="1043"/>
                    </a:lnTo>
                    <a:lnTo>
                      <a:pt x="937" y="1043"/>
                    </a:lnTo>
                    <a:lnTo>
                      <a:pt x="939" y="1039"/>
                    </a:lnTo>
                    <a:lnTo>
                      <a:pt x="937" y="1036"/>
                    </a:lnTo>
                    <a:lnTo>
                      <a:pt x="935" y="1031"/>
                    </a:lnTo>
                    <a:lnTo>
                      <a:pt x="933" y="1034"/>
                    </a:lnTo>
                    <a:lnTo>
                      <a:pt x="933" y="1036"/>
                    </a:lnTo>
                    <a:lnTo>
                      <a:pt x="932" y="1039"/>
                    </a:lnTo>
                    <a:lnTo>
                      <a:pt x="932" y="1034"/>
                    </a:lnTo>
                    <a:lnTo>
                      <a:pt x="935" y="1026"/>
                    </a:lnTo>
                    <a:lnTo>
                      <a:pt x="937" y="1024"/>
                    </a:lnTo>
                    <a:lnTo>
                      <a:pt x="937" y="1017"/>
                    </a:lnTo>
                    <a:lnTo>
                      <a:pt x="937" y="1013"/>
                    </a:lnTo>
                    <a:lnTo>
                      <a:pt x="935" y="1008"/>
                    </a:lnTo>
                    <a:lnTo>
                      <a:pt x="935" y="998"/>
                    </a:lnTo>
                    <a:lnTo>
                      <a:pt x="933" y="989"/>
                    </a:lnTo>
                    <a:lnTo>
                      <a:pt x="928" y="980"/>
                    </a:lnTo>
                    <a:lnTo>
                      <a:pt x="925" y="977"/>
                    </a:lnTo>
                    <a:lnTo>
                      <a:pt x="925" y="975"/>
                    </a:lnTo>
                    <a:lnTo>
                      <a:pt x="921" y="975"/>
                    </a:lnTo>
                    <a:lnTo>
                      <a:pt x="921" y="972"/>
                    </a:lnTo>
                    <a:lnTo>
                      <a:pt x="921" y="965"/>
                    </a:lnTo>
                    <a:lnTo>
                      <a:pt x="925" y="963"/>
                    </a:lnTo>
                    <a:lnTo>
                      <a:pt x="933" y="953"/>
                    </a:lnTo>
                    <a:lnTo>
                      <a:pt x="937" y="953"/>
                    </a:lnTo>
                    <a:lnTo>
                      <a:pt x="939" y="949"/>
                    </a:lnTo>
                    <a:lnTo>
                      <a:pt x="939" y="949"/>
                    </a:lnTo>
                    <a:lnTo>
                      <a:pt x="939" y="949"/>
                    </a:lnTo>
                    <a:lnTo>
                      <a:pt x="939" y="947"/>
                    </a:lnTo>
                    <a:lnTo>
                      <a:pt x="942" y="942"/>
                    </a:lnTo>
                    <a:lnTo>
                      <a:pt x="944" y="942"/>
                    </a:lnTo>
                    <a:lnTo>
                      <a:pt x="946" y="944"/>
                    </a:lnTo>
                    <a:lnTo>
                      <a:pt x="947" y="947"/>
                    </a:lnTo>
                    <a:lnTo>
                      <a:pt x="947" y="944"/>
                    </a:lnTo>
                    <a:lnTo>
                      <a:pt x="947" y="940"/>
                    </a:lnTo>
                    <a:lnTo>
                      <a:pt x="951" y="939"/>
                    </a:lnTo>
                    <a:lnTo>
                      <a:pt x="952" y="932"/>
                    </a:lnTo>
                    <a:lnTo>
                      <a:pt x="952" y="930"/>
                    </a:lnTo>
                    <a:lnTo>
                      <a:pt x="947" y="930"/>
                    </a:lnTo>
                    <a:lnTo>
                      <a:pt x="947" y="928"/>
                    </a:lnTo>
                    <a:lnTo>
                      <a:pt x="951" y="925"/>
                    </a:lnTo>
                    <a:lnTo>
                      <a:pt x="951" y="925"/>
                    </a:lnTo>
                    <a:lnTo>
                      <a:pt x="947" y="921"/>
                    </a:lnTo>
                    <a:lnTo>
                      <a:pt x="951" y="919"/>
                    </a:lnTo>
                    <a:lnTo>
                      <a:pt x="952" y="918"/>
                    </a:lnTo>
                    <a:lnTo>
                      <a:pt x="951" y="918"/>
                    </a:lnTo>
                    <a:lnTo>
                      <a:pt x="951" y="916"/>
                    </a:lnTo>
                    <a:lnTo>
                      <a:pt x="951" y="911"/>
                    </a:lnTo>
                    <a:lnTo>
                      <a:pt x="954" y="909"/>
                    </a:lnTo>
                    <a:lnTo>
                      <a:pt x="951" y="907"/>
                    </a:lnTo>
                    <a:lnTo>
                      <a:pt x="947" y="909"/>
                    </a:lnTo>
                    <a:lnTo>
                      <a:pt x="946" y="907"/>
                    </a:lnTo>
                    <a:lnTo>
                      <a:pt x="946" y="906"/>
                    </a:lnTo>
                    <a:lnTo>
                      <a:pt x="951" y="899"/>
                    </a:lnTo>
                    <a:lnTo>
                      <a:pt x="956" y="893"/>
                    </a:lnTo>
                    <a:lnTo>
                      <a:pt x="958" y="890"/>
                    </a:lnTo>
                    <a:lnTo>
                      <a:pt x="959" y="890"/>
                    </a:lnTo>
                    <a:lnTo>
                      <a:pt x="961" y="888"/>
                    </a:lnTo>
                    <a:lnTo>
                      <a:pt x="961" y="883"/>
                    </a:lnTo>
                    <a:lnTo>
                      <a:pt x="959" y="883"/>
                    </a:lnTo>
                    <a:lnTo>
                      <a:pt x="959" y="881"/>
                    </a:lnTo>
                    <a:lnTo>
                      <a:pt x="958" y="881"/>
                    </a:lnTo>
                    <a:lnTo>
                      <a:pt x="954" y="878"/>
                    </a:lnTo>
                    <a:lnTo>
                      <a:pt x="954" y="871"/>
                    </a:lnTo>
                    <a:lnTo>
                      <a:pt x="958" y="866"/>
                    </a:lnTo>
                    <a:lnTo>
                      <a:pt x="958" y="862"/>
                    </a:lnTo>
                    <a:lnTo>
                      <a:pt x="961" y="860"/>
                    </a:lnTo>
                    <a:lnTo>
                      <a:pt x="961" y="862"/>
                    </a:lnTo>
                    <a:lnTo>
                      <a:pt x="965" y="862"/>
                    </a:lnTo>
                    <a:lnTo>
                      <a:pt x="965" y="859"/>
                    </a:lnTo>
                    <a:lnTo>
                      <a:pt x="966" y="857"/>
                    </a:lnTo>
                    <a:lnTo>
                      <a:pt x="968" y="857"/>
                    </a:lnTo>
                    <a:lnTo>
                      <a:pt x="970" y="855"/>
                    </a:lnTo>
                    <a:lnTo>
                      <a:pt x="973" y="857"/>
                    </a:lnTo>
                    <a:lnTo>
                      <a:pt x="979" y="857"/>
                    </a:lnTo>
                    <a:lnTo>
                      <a:pt x="984" y="860"/>
                    </a:lnTo>
                    <a:lnTo>
                      <a:pt x="992" y="866"/>
                    </a:lnTo>
                    <a:lnTo>
                      <a:pt x="996" y="866"/>
                    </a:lnTo>
                    <a:lnTo>
                      <a:pt x="996" y="867"/>
                    </a:lnTo>
                    <a:lnTo>
                      <a:pt x="991" y="871"/>
                    </a:lnTo>
                    <a:lnTo>
                      <a:pt x="996" y="871"/>
                    </a:lnTo>
                    <a:lnTo>
                      <a:pt x="1001" y="866"/>
                    </a:lnTo>
                    <a:lnTo>
                      <a:pt x="1003" y="866"/>
                    </a:lnTo>
                    <a:lnTo>
                      <a:pt x="1005" y="867"/>
                    </a:lnTo>
                    <a:lnTo>
                      <a:pt x="1008" y="867"/>
                    </a:lnTo>
                    <a:lnTo>
                      <a:pt x="1010" y="871"/>
                    </a:lnTo>
                    <a:lnTo>
                      <a:pt x="1010" y="867"/>
                    </a:lnTo>
                    <a:lnTo>
                      <a:pt x="1015" y="871"/>
                    </a:lnTo>
                    <a:lnTo>
                      <a:pt x="1017" y="867"/>
                    </a:lnTo>
                    <a:lnTo>
                      <a:pt x="1018" y="866"/>
                    </a:lnTo>
                    <a:lnTo>
                      <a:pt x="1024" y="866"/>
                    </a:lnTo>
                    <a:lnTo>
                      <a:pt x="1029" y="871"/>
                    </a:lnTo>
                    <a:lnTo>
                      <a:pt x="1029" y="873"/>
                    </a:lnTo>
                    <a:lnTo>
                      <a:pt x="1032" y="876"/>
                    </a:lnTo>
                    <a:lnTo>
                      <a:pt x="1036" y="876"/>
                    </a:lnTo>
                    <a:lnTo>
                      <a:pt x="1036" y="881"/>
                    </a:lnTo>
                    <a:lnTo>
                      <a:pt x="1034" y="885"/>
                    </a:lnTo>
                    <a:lnTo>
                      <a:pt x="1034" y="886"/>
                    </a:lnTo>
                    <a:lnTo>
                      <a:pt x="1036" y="885"/>
                    </a:lnTo>
                    <a:lnTo>
                      <a:pt x="1039" y="888"/>
                    </a:lnTo>
                    <a:lnTo>
                      <a:pt x="1041" y="893"/>
                    </a:lnTo>
                    <a:lnTo>
                      <a:pt x="1039" y="893"/>
                    </a:lnTo>
                    <a:lnTo>
                      <a:pt x="1043" y="897"/>
                    </a:lnTo>
                    <a:lnTo>
                      <a:pt x="1043" y="893"/>
                    </a:lnTo>
                    <a:lnTo>
                      <a:pt x="1048" y="897"/>
                    </a:lnTo>
                    <a:lnTo>
                      <a:pt x="1048" y="899"/>
                    </a:lnTo>
                    <a:lnTo>
                      <a:pt x="1043" y="897"/>
                    </a:lnTo>
                    <a:lnTo>
                      <a:pt x="1043" y="902"/>
                    </a:lnTo>
                    <a:lnTo>
                      <a:pt x="1039" y="902"/>
                    </a:lnTo>
                    <a:lnTo>
                      <a:pt x="1043" y="904"/>
                    </a:lnTo>
                    <a:lnTo>
                      <a:pt x="1043" y="907"/>
                    </a:lnTo>
                    <a:lnTo>
                      <a:pt x="1046" y="904"/>
                    </a:lnTo>
                    <a:lnTo>
                      <a:pt x="1046" y="907"/>
                    </a:lnTo>
                    <a:lnTo>
                      <a:pt x="1048" y="906"/>
                    </a:lnTo>
                    <a:lnTo>
                      <a:pt x="1055" y="911"/>
                    </a:lnTo>
                    <a:lnTo>
                      <a:pt x="1057" y="909"/>
                    </a:lnTo>
                    <a:lnTo>
                      <a:pt x="1057" y="913"/>
                    </a:lnTo>
                    <a:lnTo>
                      <a:pt x="1062" y="909"/>
                    </a:lnTo>
                    <a:lnTo>
                      <a:pt x="1065" y="911"/>
                    </a:lnTo>
                    <a:lnTo>
                      <a:pt x="1065" y="918"/>
                    </a:lnTo>
                    <a:lnTo>
                      <a:pt x="1067" y="921"/>
                    </a:lnTo>
                    <a:lnTo>
                      <a:pt x="1071" y="918"/>
                    </a:lnTo>
                    <a:lnTo>
                      <a:pt x="1071" y="913"/>
                    </a:lnTo>
                    <a:lnTo>
                      <a:pt x="1074" y="913"/>
                    </a:lnTo>
                    <a:lnTo>
                      <a:pt x="1074" y="918"/>
                    </a:lnTo>
                    <a:lnTo>
                      <a:pt x="1074" y="925"/>
                    </a:lnTo>
                    <a:lnTo>
                      <a:pt x="1069" y="925"/>
                    </a:lnTo>
                    <a:lnTo>
                      <a:pt x="1065" y="928"/>
                    </a:lnTo>
                    <a:lnTo>
                      <a:pt x="1067" y="939"/>
                    </a:lnTo>
                    <a:lnTo>
                      <a:pt x="1065" y="940"/>
                    </a:lnTo>
                    <a:lnTo>
                      <a:pt x="1064" y="937"/>
                    </a:lnTo>
                    <a:lnTo>
                      <a:pt x="1064" y="939"/>
                    </a:lnTo>
                    <a:lnTo>
                      <a:pt x="1062" y="944"/>
                    </a:lnTo>
                    <a:lnTo>
                      <a:pt x="1055" y="942"/>
                    </a:lnTo>
                    <a:lnTo>
                      <a:pt x="1046" y="940"/>
                    </a:lnTo>
                    <a:lnTo>
                      <a:pt x="1055" y="944"/>
                    </a:lnTo>
                    <a:lnTo>
                      <a:pt x="1060" y="944"/>
                    </a:lnTo>
                    <a:lnTo>
                      <a:pt x="1065" y="949"/>
                    </a:lnTo>
                    <a:lnTo>
                      <a:pt x="1064" y="954"/>
                    </a:lnTo>
                    <a:lnTo>
                      <a:pt x="1060" y="959"/>
                    </a:lnTo>
                    <a:lnTo>
                      <a:pt x="1060" y="961"/>
                    </a:lnTo>
                    <a:lnTo>
                      <a:pt x="1057" y="966"/>
                    </a:lnTo>
                    <a:lnTo>
                      <a:pt x="1058" y="966"/>
                    </a:lnTo>
                    <a:lnTo>
                      <a:pt x="1062" y="972"/>
                    </a:lnTo>
                    <a:lnTo>
                      <a:pt x="1065" y="975"/>
                    </a:lnTo>
                    <a:lnTo>
                      <a:pt x="1064" y="975"/>
                    </a:lnTo>
                    <a:lnTo>
                      <a:pt x="1057" y="972"/>
                    </a:lnTo>
                    <a:lnTo>
                      <a:pt x="1062" y="977"/>
                    </a:lnTo>
                    <a:lnTo>
                      <a:pt x="1065" y="980"/>
                    </a:lnTo>
                    <a:lnTo>
                      <a:pt x="1065" y="980"/>
                    </a:lnTo>
                    <a:lnTo>
                      <a:pt x="1065" y="975"/>
                    </a:lnTo>
                    <a:lnTo>
                      <a:pt x="1067" y="975"/>
                    </a:lnTo>
                    <a:lnTo>
                      <a:pt x="1071" y="980"/>
                    </a:lnTo>
                    <a:lnTo>
                      <a:pt x="1074" y="984"/>
                    </a:lnTo>
                    <a:lnTo>
                      <a:pt x="1071" y="986"/>
                    </a:lnTo>
                    <a:lnTo>
                      <a:pt x="1071" y="991"/>
                    </a:lnTo>
                    <a:lnTo>
                      <a:pt x="1069" y="996"/>
                    </a:lnTo>
                    <a:lnTo>
                      <a:pt x="1069" y="999"/>
                    </a:lnTo>
                    <a:lnTo>
                      <a:pt x="1065" y="1003"/>
                    </a:lnTo>
                    <a:lnTo>
                      <a:pt x="1069" y="999"/>
                    </a:lnTo>
                    <a:lnTo>
                      <a:pt x="1074" y="993"/>
                    </a:lnTo>
                    <a:lnTo>
                      <a:pt x="1078" y="987"/>
                    </a:lnTo>
                    <a:lnTo>
                      <a:pt x="1078" y="987"/>
                    </a:lnTo>
                    <a:lnTo>
                      <a:pt x="1078" y="991"/>
                    </a:lnTo>
                    <a:lnTo>
                      <a:pt x="1078" y="998"/>
                    </a:lnTo>
                    <a:lnTo>
                      <a:pt x="1078" y="999"/>
                    </a:lnTo>
                    <a:lnTo>
                      <a:pt x="1078" y="1003"/>
                    </a:lnTo>
                    <a:lnTo>
                      <a:pt x="1078" y="1006"/>
                    </a:lnTo>
                    <a:lnTo>
                      <a:pt x="1079" y="999"/>
                    </a:lnTo>
                    <a:lnTo>
                      <a:pt x="1083" y="998"/>
                    </a:lnTo>
                    <a:lnTo>
                      <a:pt x="1085" y="994"/>
                    </a:lnTo>
                    <a:lnTo>
                      <a:pt x="1088" y="994"/>
                    </a:lnTo>
                    <a:lnTo>
                      <a:pt x="1091" y="991"/>
                    </a:lnTo>
                    <a:lnTo>
                      <a:pt x="1093" y="993"/>
                    </a:lnTo>
                    <a:lnTo>
                      <a:pt x="1093" y="994"/>
                    </a:lnTo>
                    <a:lnTo>
                      <a:pt x="1093" y="991"/>
                    </a:lnTo>
                    <a:lnTo>
                      <a:pt x="1097" y="991"/>
                    </a:lnTo>
                    <a:lnTo>
                      <a:pt x="1097" y="987"/>
                    </a:lnTo>
                    <a:lnTo>
                      <a:pt x="1102" y="984"/>
                    </a:lnTo>
                    <a:lnTo>
                      <a:pt x="1105" y="980"/>
                    </a:lnTo>
                    <a:lnTo>
                      <a:pt x="1107" y="984"/>
                    </a:lnTo>
                    <a:lnTo>
                      <a:pt x="1109" y="987"/>
                    </a:lnTo>
                    <a:lnTo>
                      <a:pt x="1107" y="993"/>
                    </a:lnTo>
                    <a:lnTo>
                      <a:pt x="1111" y="987"/>
                    </a:lnTo>
                    <a:lnTo>
                      <a:pt x="1111" y="984"/>
                    </a:lnTo>
                    <a:lnTo>
                      <a:pt x="1111" y="980"/>
                    </a:lnTo>
                    <a:lnTo>
                      <a:pt x="1111" y="980"/>
                    </a:lnTo>
                    <a:lnTo>
                      <a:pt x="1112" y="975"/>
                    </a:lnTo>
                    <a:lnTo>
                      <a:pt x="1116" y="975"/>
                    </a:lnTo>
                    <a:lnTo>
                      <a:pt x="1118" y="972"/>
                    </a:lnTo>
                    <a:lnTo>
                      <a:pt x="1119" y="970"/>
                    </a:lnTo>
                    <a:lnTo>
                      <a:pt x="1123" y="966"/>
                    </a:lnTo>
                    <a:lnTo>
                      <a:pt x="1123" y="965"/>
                    </a:lnTo>
                    <a:lnTo>
                      <a:pt x="1124" y="965"/>
                    </a:lnTo>
                    <a:lnTo>
                      <a:pt x="1128" y="968"/>
                    </a:lnTo>
                    <a:lnTo>
                      <a:pt x="1128" y="965"/>
                    </a:lnTo>
                    <a:lnTo>
                      <a:pt x="1124" y="963"/>
                    </a:lnTo>
                    <a:lnTo>
                      <a:pt x="1123" y="963"/>
                    </a:lnTo>
                    <a:lnTo>
                      <a:pt x="1123" y="961"/>
                    </a:lnTo>
                    <a:lnTo>
                      <a:pt x="1124" y="954"/>
                    </a:lnTo>
                    <a:lnTo>
                      <a:pt x="1128" y="954"/>
                    </a:lnTo>
                    <a:lnTo>
                      <a:pt x="1128" y="956"/>
                    </a:lnTo>
                    <a:lnTo>
                      <a:pt x="1128" y="953"/>
                    </a:lnTo>
                    <a:lnTo>
                      <a:pt x="1130" y="953"/>
                    </a:lnTo>
                    <a:lnTo>
                      <a:pt x="1130" y="949"/>
                    </a:lnTo>
                    <a:lnTo>
                      <a:pt x="1135" y="944"/>
                    </a:lnTo>
                    <a:lnTo>
                      <a:pt x="1137" y="942"/>
                    </a:lnTo>
                    <a:lnTo>
                      <a:pt x="1135" y="940"/>
                    </a:lnTo>
                    <a:lnTo>
                      <a:pt x="1138" y="937"/>
                    </a:lnTo>
                    <a:lnTo>
                      <a:pt x="1142" y="935"/>
                    </a:lnTo>
                    <a:lnTo>
                      <a:pt x="1144" y="937"/>
                    </a:lnTo>
                    <a:lnTo>
                      <a:pt x="1140" y="939"/>
                    </a:lnTo>
                    <a:lnTo>
                      <a:pt x="1144" y="937"/>
                    </a:lnTo>
                    <a:lnTo>
                      <a:pt x="1145" y="939"/>
                    </a:lnTo>
                    <a:lnTo>
                      <a:pt x="1142" y="940"/>
                    </a:lnTo>
                    <a:lnTo>
                      <a:pt x="1142" y="944"/>
                    </a:lnTo>
                    <a:lnTo>
                      <a:pt x="1145" y="944"/>
                    </a:lnTo>
                    <a:lnTo>
                      <a:pt x="1142" y="947"/>
                    </a:lnTo>
                    <a:lnTo>
                      <a:pt x="1140" y="947"/>
                    </a:lnTo>
                    <a:lnTo>
                      <a:pt x="1140" y="949"/>
                    </a:lnTo>
                    <a:lnTo>
                      <a:pt x="1142" y="949"/>
                    </a:lnTo>
                    <a:lnTo>
                      <a:pt x="1145" y="949"/>
                    </a:lnTo>
                    <a:lnTo>
                      <a:pt x="1144" y="953"/>
                    </a:lnTo>
                    <a:lnTo>
                      <a:pt x="1144" y="953"/>
                    </a:lnTo>
                    <a:lnTo>
                      <a:pt x="1145" y="953"/>
                    </a:lnTo>
                    <a:lnTo>
                      <a:pt x="1145" y="956"/>
                    </a:lnTo>
                    <a:lnTo>
                      <a:pt x="1144" y="958"/>
                    </a:lnTo>
                    <a:lnTo>
                      <a:pt x="1144" y="961"/>
                    </a:lnTo>
                    <a:lnTo>
                      <a:pt x="1147" y="963"/>
                    </a:lnTo>
                    <a:lnTo>
                      <a:pt x="1147" y="968"/>
                    </a:lnTo>
                    <a:lnTo>
                      <a:pt x="1147" y="970"/>
                    </a:lnTo>
                    <a:lnTo>
                      <a:pt x="1145" y="968"/>
                    </a:lnTo>
                    <a:lnTo>
                      <a:pt x="1142" y="970"/>
                    </a:lnTo>
                    <a:lnTo>
                      <a:pt x="1145" y="972"/>
                    </a:lnTo>
                    <a:lnTo>
                      <a:pt x="1145" y="972"/>
                    </a:lnTo>
                    <a:lnTo>
                      <a:pt x="1147" y="972"/>
                    </a:lnTo>
                    <a:lnTo>
                      <a:pt x="1147" y="972"/>
                    </a:lnTo>
                    <a:lnTo>
                      <a:pt x="1147" y="972"/>
                    </a:lnTo>
                    <a:lnTo>
                      <a:pt x="1151" y="975"/>
                    </a:lnTo>
                    <a:lnTo>
                      <a:pt x="1147" y="980"/>
                    </a:lnTo>
                    <a:lnTo>
                      <a:pt x="1145" y="980"/>
                    </a:lnTo>
                    <a:lnTo>
                      <a:pt x="1142" y="980"/>
                    </a:lnTo>
                    <a:lnTo>
                      <a:pt x="1140" y="980"/>
                    </a:lnTo>
                    <a:lnTo>
                      <a:pt x="1144" y="984"/>
                    </a:lnTo>
                    <a:lnTo>
                      <a:pt x="1151" y="980"/>
                    </a:lnTo>
                    <a:lnTo>
                      <a:pt x="1152" y="980"/>
                    </a:lnTo>
                    <a:lnTo>
                      <a:pt x="1152" y="984"/>
                    </a:lnTo>
                    <a:lnTo>
                      <a:pt x="1151" y="987"/>
                    </a:lnTo>
                    <a:lnTo>
                      <a:pt x="1151" y="989"/>
                    </a:lnTo>
                    <a:lnTo>
                      <a:pt x="1156" y="987"/>
                    </a:lnTo>
                    <a:lnTo>
                      <a:pt x="1156" y="991"/>
                    </a:lnTo>
                    <a:lnTo>
                      <a:pt x="1151" y="994"/>
                    </a:lnTo>
                    <a:lnTo>
                      <a:pt x="1147" y="994"/>
                    </a:lnTo>
                    <a:lnTo>
                      <a:pt x="1145" y="993"/>
                    </a:lnTo>
                    <a:lnTo>
                      <a:pt x="1144" y="996"/>
                    </a:lnTo>
                    <a:lnTo>
                      <a:pt x="1144" y="998"/>
                    </a:lnTo>
                    <a:lnTo>
                      <a:pt x="1142" y="999"/>
                    </a:lnTo>
                    <a:lnTo>
                      <a:pt x="1147" y="999"/>
                    </a:lnTo>
                    <a:lnTo>
                      <a:pt x="1152" y="999"/>
                    </a:lnTo>
                    <a:lnTo>
                      <a:pt x="1156" y="998"/>
                    </a:lnTo>
                    <a:lnTo>
                      <a:pt x="1156" y="998"/>
                    </a:lnTo>
                    <a:lnTo>
                      <a:pt x="1156" y="999"/>
                    </a:lnTo>
                    <a:lnTo>
                      <a:pt x="1156" y="1003"/>
                    </a:lnTo>
                    <a:lnTo>
                      <a:pt x="1151" y="1003"/>
                    </a:lnTo>
                    <a:lnTo>
                      <a:pt x="1147" y="1003"/>
                    </a:lnTo>
                    <a:lnTo>
                      <a:pt x="1144" y="1008"/>
                    </a:lnTo>
                    <a:lnTo>
                      <a:pt x="1151" y="1006"/>
                    </a:lnTo>
                    <a:lnTo>
                      <a:pt x="1152" y="1006"/>
                    </a:lnTo>
                    <a:lnTo>
                      <a:pt x="1156" y="1006"/>
                    </a:lnTo>
                    <a:lnTo>
                      <a:pt x="1158" y="1006"/>
                    </a:lnTo>
                    <a:lnTo>
                      <a:pt x="1158" y="1012"/>
                    </a:lnTo>
                    <a:lnTo>
                      <a:pt x="1156" y="1012"/>
                    </a:lnTo>
                    <a:lnTo>
                      <a:pt x="1152" y="1012"/>
                    </a:lnTo>
                    <a:lnTo>
                      <a:pt x="1151" y="1015"/>
                    </a:lnTo>
                    <a:lnTo>
                      <a:pt x="1152" y="1013"/>
                    </a:lnTo>
                    <a:lnTo>
                      <a:pt x="1156" y="1015"/>
                    </a:lnTo>
                    <a:lnTo>
                      <a:pt x="1158" y="1012"/>
                    </a:lnTo>
                    <a:lnTo>
                      <a:pt x="1161" y="1015"/>
                    </a:lnTo>
                    <a:lnTo>
                      <a:pt x="1163" y="1022"/>
                    </a:lnTo>
                    <a:lnTo>
                      <a:pt x="1159" y="1024"/>
                    </a:lnTo>
                    <a:lnTo>
                      <a:pt x="1158" y="1024"/>
                    </a:lnTo>
                    <a:lnTo>
                      <a:pt x="1156" y="1026"/>
                    </a:lnTo>
                    <a:lnTo>
                      <a:pt x="1152" y="1026"/>
                    </a:lnTo>
                    <a:lnTo>
                      <a:pt x="1156" y="1027"/>
                    </a:lnTo>
                    <a:lnTo>
                      <a:pt x="1158" y="1027"/>
                    </a:lnTo>
                    <a:lnTo>
                      <a:pt x="1158" y="1027"/>
                    </a:lnTo>
                    <a:lnTo>
                      <a:pt x="1163" y="1027"/>
                    </a:lnTo>
                    <a:lnTo>
                      <a:pt x="1164" y="1029"/>
                    </a:lnTo>
                    <a:lnTo>
                      <a:pt x="1163" y="1031"/>
                    </a:lnTo>
                    <a:lnTo>
                      <a:pt x="1161" y="1034"/>
                    </a:lnTo>
                    <a:lnTo>
                      <a:pt x="1163" y="1034"/>
                    </a:lnTo>
                    <a:lnTo>
                      <a:pt x="1166" y="1034"/>
                    </a:lnTo>
                    <a:lnTo>
                      <a:pt x="1170" y="1036"/>
                    </a:lnTo>
                    <a:lnTo>
                      <a:pt x="1168" y="1039"/>
                    </a:lnTo>
                    <a:lnTo>
                      <a:pt x="1166" y="1041"/>
                    </a:lnTo>
                    <a:lnTo>
                      <a:pt x="1161" y="1045"/>
                    </a:lnTo>
                    <a:lnTo>
                      <a:pt x="1159" y="1043"/>
                    </a:lnTo>
                    <a:lnTo>
                      <a:pt x="1158" y="1045"/>
                    </a:lnTo>
                    <a:lnTo>
                      <a:pt x="1161" y="1046"/>
                    </a:lnTo>
                    <a:lnTo>
                      <a:pt x="1161" y="1048"/>
                    </a:lnTo>
                    <a:lnTo>
                      <a:pt x="1158" y="1050"/>
                    </a:lnTo>
                    <a:lnTo>
                      <a:pt x="1152" y="1046"/>
                    </a:lnTo>
                    <a:lnTo>
                      <a:pt x="1147" y="1046"/>
                    </a:lnTo>
                    <a:lnTo>
                      <a:pt x="1152" y="1050"/>
                    </a:lnTo>
                    <a:lnTo>
                      <a:pt x="1152" y="1052"/>
                    </a:lnTo>
                    <a:lnTo>
                      <a:pt x="1156" y="1055"/>
                    </a:lnTo>
                    <a:lnTo>
                      <a:pt x="1158" y="1059"/>
                    </a:lnTo>
                    <a:lnTo>
                      <a:pt x="1158" y="1059"/>
                    </a:lnTo>
                    <a:lnTo>
                      <a:pt x="1156" y="1059"/>
                    </a:lnTo>
                    <a:lnTo>
                      <a:pt x="1152" y="1062"/>
                    </a:lnTo>
                    <a:lnTo>
                      <a:pt x="1147" y="1062"/>
                    </a:lnTo>
                    <a:lnTo>
                      <a:pt x="1156" y="1062"/>
                    </a:lnTo>
                    <a:lnTo>
                      <a:pt x="1156" y="1062"/>
                    </a:lnTo>
                    <a:lnTo>
                      <a:pt x="1156" y="1062"/>
                    </a:lnTo>
                    <a:lnTo>
                      <a:pt x="1161" y="1059"/>
                    </a:lnTo>
                    <a:lnTo>
                      <a:pt x="1163" y="1062"/>
                    </a:lnTo>
                    <a:lnTo>
                      <a:pt x="1163" y="1062"/>
                    </a:lnTo>
                    <a:lnTo>
                      <a:pt x="1164" y="1064"/>
                    </a:lnTo>
                    <a:lnTo>
                      <a:pt x="1163" y="1066"/>
                    </a:lnTo>
                    <a:lnTo>
                      <a:pt x="1164" y="1066"/>
                    </a:lnTo>
                    <a:lnTo>
                      <a:pt x="1166" y="1067"/>
                    </a:lnTo>
                    <a:lnTo>
                      <a:pt x="1164" y="1071"/>
                    </a:lnTo>
                    <a:lnTo>
                      <a:pt x="1166" y="1071"/>
                    </a:lnTo>
                    <a:lnTo>
                      <a:pt x="1170" y="1071"/>
                    </a:lnTo>
                    <a:lnTo>
                      <a:pt x="1170" y="1071"/>
                    </a:lnTo>
                    <a:lnTo>
                      <a:pt x="1173" y="1071"/>
                    </a:lnTo>
                    <a:lnTo>
                      <a:pt x="1173" y="1074"/>
                    </a:lnTo>
                    <a:lnTo>
                      <a:pt x="1170" y="1076"/>
                    </a:lnTo>
                    <a:lnTo>
                      <a:pt x="1170" y="1078"/>
                    </a:lnTo>
                    <a:lnTo>
                      <a:pt x="1173" y="1078"/>
                    </a:lnTo>
                    <a:lnTo>
                      <a:pt x="1175" y="1072"/>
                    </a:lnTo>
                    <a:lnTo>
                      <a:pt x="1175" y="1074"/>
                    </a:lnTo>
                    <a:lnTo>
                      <a:pt x="1175" y="1076"/>
                    </a:lnTo>
                    <a:lnTo>
                      <a:pt x="1178" y="1079"/>
                    </a:lnTo>
                    <a:lnTo>
                      <a:pt x="1175" y="1081"/>
                    </a:lnTo>
                    <a:lnTo>
                      <a:pt x="1170" y="1086"/>
                    </a:lnTo>
                    <a:lnTo>
                      <a:pt x="1166" y="1090"/>
                    </a:lnTo>
                    <a:lnTo>
                      <a:pt x="1163" y="1090"/>
                    </a:lnTo>
                    <a:lnTo>
                      <a:pt x="1166" y="1090"/>
                    </a:lnTo>
                    <a:lnTo>
                      <a:pt x="1168" y="1090"/>
                    </a:lnTo>
                    <a:lnTo>
                      <a:pt x="1175" y="1085"/>
                    </a:lnTo>
                    <a:lnTo>
                      <a:pt x="1178" y="1085"/>
                    </a:lnTo>
                    <a:lnTo>
                      <a:pt x="1178" y="1086"/>
                    </a:lnTo>
                    <a:lnTo>
                      <a:pt x="1175" y="1090"/>
                    </a:lnTo>
                    <a:lnTo>
                      <a:pt x="1173" y="1093"/>
                    </a:lnTo>
                    <a:lnTo>
                      <a:pt x="1175" y="1093"/>
                    </a:lnTo>
                    <a:lnTo>
                      <a:pt x="1178" y="1086"/>
                    </a:lnTo>
                    <a:lnTo>
                      <a:pt x="1182" y="1085"/>
                    </a:lnTo>
                    <a:lnTo>
                      <a:pt x="1184" y="1085"/>
                    </a:lnTo>
                    <a:lnTo>
                      <a:pt x="1184" y="1086"/>
                    </a:lnTo>
                    <a:lnTo>
                      <a:pt x="1182" y="1086"/>
                    </a:lnTo>
                    <a:lnTo>
                      <a:pt x="1182" y="1090"/>
                    </a:lnTo>
                    <a:lnTo>
                      <a:pt x="1182" y="1090"/>
                    </a:lnTo>
                    <a:lnTo>
                      <a:pt x="1185" y="1086"/>
                    </a:lnTo>
                    <a:lnTo>
                      <a:pt x="1187" y="1090"/>
                    </a:lnTo>
                    <a:lnTo>
                      <a:pt x="1182" y="1093"/>
                    </a:lnTo>
                    <a:lnTo>
                      <a:pt x="1182" y="1095"/>
                    </a:lnTo>
                    <a:lnTo>
                      <a:pt x="1182" y="1095"/>
                    </a:lnTo>
                    <a:lnTo>
                      <a:pt x="1185" y="1093"/>
                    </a:lnTo>
                    <a:lnTo>
                      <a:pt x="1192" y="1086"/>
                    </a:lnTo>
                    <a:lnTo>
                      <a:pt x="1192" y="1086"/>
                    </a:lnTo>
                    <a:lnTo>
                      <a:pt x="1191" y="1090"/>
                    </a:lnTo>
                    <a:lnTo>
                      <a:pt x="1191" y="1090"/>
                    </a:lnTo>
                    <a:lnTo>
                      <a:pt x="1196" y="1086"/>
                    </a:lnTo>
                    <a:lnTo>
                      <a:pt x="1196" y="1090"/>
                    </a:lnTo>
                    <a:lnTo>
                      <a:pt x="1196" y="1095"/>
                    </a:lnTo>
                    <a:lnTo>
                      <a:pt x="1192" y="1095"/>
                    </a:lnTo>
                    <a:lnTo>
                      <a:pt x="1194" y="1097"/>
                    </a:lnTo>
                    <a:lnTo>
                      <a:pt x="1197" y="1097"/>
                    </a:lnTo>
                    <a:lnTo>
                      <a:pt x="1201" y="1100"/>
                    </a:lnTo>
                    <a:lnTo>
                      <a:pt x="1204" y="1097"/>
                    </a:lnTo>
                    <a:lnTo>
                      <a:pt x="1210" y="1095"/>
                    </a:lnTo>
                    <a:lnTo>
                      <a:pt x="1210" y="1095"/>
                    </a:lnTo>
                    <a:lnTo>
                      <a:pt x="1210" y="1099"/>
                    </a:lnTo>
                    <a:lnTo>
                      <a:pt x="1206" y="1099"/>
                    </a:lnTo>
                    <a:lnTo>
                      <a:pt x="1204" y="1100"/>
                    </a:lnTo>
                    <a:lnTo>
                      <a:pt x="1213" y="1104"/>
                    </a:lnTo>
                    <a:lnTo>
                      <a:pt x="1217" y="1106"/>
                    </a:lnTo>
                    <a:lnTo>
                      <a:pt x="1211" y="1107"/>
                    </a:lnTo>
                    <a:lnTo>
                      <a:pt x="1211" y="1109"/>
                    </a:lnTo>
                    <a:lnTo>
                      <a:pt x="1204" y="1109"/>
                    </a:lnTo>
                    <a:lnTo>
                      <a:pt x="1204" y="1109"/>
                    </a:lnTo>
                    <a:lnTo>
                      <a:pt x="1197" y="1109"/>
                    </a:lnTo>
                    <a:lnTo>
                      <a:pt x="1196" y="1112"/>
                    </a:lnTo>
                    <a:lnTo>
                      <a:pt x="1189" y="1112"/>
                    </a:lnTo>
                    <a:lnTo>
                      <a:pt x="1178" y="1116"/>
                    </a:lnTo>
                    <a:lnTo>
                      <a:pt x="1178" y="1118"/>
                    </a:lnTo>
                    <a:lnTo>
                      <a:pt x="1185" y="1116"/>
                    </a:lnTo>
                    <a:lnTo>
                      <a:pt x="1192" y="1112"/>
                    </a:lnTo>
                    <a:lnTo>
                      <a:pt x="1196" y="1116"/>
                    </a:lnTo>
                    <a:lnTo>
                      <a:pt x="1196" y="1118"/>
                    </a:lnTo>
                    <a:lnTo>
                      <a:pt x="1189" y="1118"/>
                    </a:lnTo>
                    <a:lnTo>
                      <a:pt x="1182" y="1118"/>
                    </a:lnTo>
                    <a:lnTo>
                      <a:pt x="1178" y="1121"/>
                    </a:lnTo>
                    <a:lnTo>
                      <a:pt x="1175" y="1123"/>
                    </a:lnTo>
                    <a:lnTo>
                      <a:pt x="1170" y="1123"/>
                    </a:lnTo>
                    <a:lnTo>
                      <a:pt x="1170" y="1126"/>
                    </a:lnTo>
                    <a:lnTo>
                      <a:pt x="1170" y="1128"/>
                    </a:lnTo>
                    <a:lnTo>
                      <a:pt x="1163" y="1125"/>
                    </a:lnTo>
                    <a:lnTo>
                      <a:pt x="1159" y="1118"/>
                    </a:lnTo>
                    <a:lnTo>
                      <a:pt x="1159" y="1121"/>
                    </a:lnTo>
                    <a:lnTo>
                      <a:pt x="1158" y="1123"/>
                    </a:lnTo>
                    <a:lnTo>
                      <a:pt x="1161" y="1123"/>
                    </a:lnTo>
                    <a:lnTo>
                      <a:pt x="1161" y="1125"/>
                    </a:lnTo>
                    <a:lnTo>
                      <a:pt x="1168" y="1132"/>
                    </a:lnTo>
                    <a:lnTo>
                      <a:pt x="1168" y="1133"/>
                    </a:lnTo>
                    <a:lnTo>
                      <a:pt x="1166" y="1132"/>
                    </a:lnTo>
                    <a:lnTo>
                      <a:pt x="1163" y="1135"/>
                    </a:lnTo>
                    <a:lnTo>
                      <a:pt x="1164" y="1137"/>
                    </a:lnTo>
                    <a:lnTo>
                      <a:pt x="1166" y="1139"/>
                    </a:lnTo>
                    <a:lnTo>
                      <a:pt x="1168" y="1137"/>
                    </a:lnTo>
                    <a:lnTo>
                      <a:pt x="1170" y="1137"/>
                    </a:lnTo>
                    <a:lnTo>
                      <a:pt x="1173" y="1130"/>
                    </a:lnTo>
                    <a:lnTo>
                      <a:pt x="1178" y="1130"/>
                    </a:lnTo>
                    <a:lnTo>
                      <a:pt x="1182" y="1126"/>
                    </a:lnTo>
                    <a:lnTo>
                      <a:pt x="1184" y="1126"/>
                    </a:lnTo>
                    <a:lnTo>
                      <a:pt x="1185" y="1123"/>
                    </a:lnTo>
                    <a:lnTo>
                      <a:pt x="1189" y="1121"/>
                    </a:lnTo>
                    <a:lnTo>
                      <a:pt x="1192" y="1121"/>
                    </a:lnTo>
                    <a:lnTo>
                      <a:pt x="1197" y="1118"/>
                    </a:lnTo>
                    <a:lnTo>
                      <a:pt x="1201" y="1118"/>
                    </a:lnTo>
                    <a:lnTo>
                      <a:pt x="1204" y="1118"/>
                    </a:lnTo>
                    <a:lnTo>
                      <a:pt x="1204" y="1118"/>
                    </a:lnTo>
                    <a:lnTo>
                      <a:pt x="1201" y="1118"/>
                    </a:lnTo>
                    <a:lnTo>
                      <a:pt x="1197" y="1116"/>
                    </a:lnTo>
                    <a:lnTo>
                      <a:pt x="1201" y="1116"/>
                    </a:lnTo>
                    <a:lnTo>
                      <a:pt x="1210" y="1112"/>
                    </a:lnTo>
                    <a:lnTo>
                      <a:pt x="1215" y="1116"/>
                    </a:lnTo>
                    <a:lnTo>
                      <a:pt x="1217" y="1121"/>
                    </a:lnTo>
                    <a:lnTo>
                      <a:pt x="1217" y="1123"/>
                    </a:lnTo>
                    <a:lnTo>
                      <a:pt x="1213" y="1126"/>
                    </a:lnTo>
                    <a:lnTo>
                      <a:pt x="1210" y="1126"/>
                    </a:lnTo>
                    <a:lnTo>
                      <a:pt x="1210" y="1130"/>
                    </a:lnTo>
                    <a:lnTo>
                      <a:pt x="1213" y="1130"/>
                    </a:lnTo>
                    <a:lnTo>
                      <a:pt x="1213" y="1133"/>
                    </a:lnTo>
                    <a:lnTo>
                      <a:pt x="1215" y="1132"/>
                    </a:lnTo>
                    <a:lnTo>
                      <a:pt x="1217" y="1128"/>
                    </a:lnTo>
                    <a:lnTo>
                      <a:pt x="1220" y="1125"/>
                    </a:lnTo>
                    <a:lnTo>
                      <a:pt x="1224" y="1125"/>
                    </a:lnTo>
                    <a:lnTo>
                      <a:pt x="1227" y="1126"/>
                    </a:lnTo>
                    <a:lnTo>
                      <a:pt x="1224" y="1128"/>
                    </a:lnTo>
                    <a:lnTo>
                      <a:pt x="1224" y="1130"/>
                    </a:lnTo>
                    <a:lnTo>
                      <a:pt x="1229" y="1130"/>
                    </a:lnTo>
                    <a:lnTo>
                      <a:pt x="1232" y="1132"/>
                    </a:lnTo>
                    <a:lnTo>
                      <a:pt x="1234" y="1133"/>
                    </a:lnTo>
                    <a:lnTo>
                      <a:pt x="1232" y="1132"/>
                    </a:lnTo>
                    <a:lnTo>
                      <a:pt x="1229" y="1133"/>
                    </a:lnTo>
                    <a:lnTo>
                      <a:pt x="1229" y="1137"/>
                    </a:lnTo>
                    <a:lnTo>
                      <a:pt x="1234" y="1139"/>
                    </a:lnTo>
                    <a:lnTo>
                      <a:pt x="1236" y="1140"/>
                    </a:lnTo>
                    <a:lnTo>
                      <a:pt x="1232" y="1144"/>
                    </a:lnTo>
                    <a:lnTo>
                      <a:pt x="1229" y="1140"/>
                    </a:lnTo>
                    <a:lnTo>
                      <a:pt x="1229" y="1144"/>
                    </a:lnTo>
                    <a:lnTo>
                      <a:pt x="1232" y="1146"/>
                    </a:lnTo>
                    <a:lnTo>
                      <a:pt x="1232" y="1149"/>
                    </a:lnTo>
                    <a:lnTo>
                      <a:pt x="1229" y="1149"/>
                    </a:lnTo>
                    <a:lnTo>
                      <a:pt x="1229" y="1152"/>
                    </a:lnTo>
                    <a:lnTo>
                      <a:pt x="1224" y="1154"/>
                    </a:lnTo>
                    <a:lnTo>
                      <a:pt x="1220" y="1151"/>
                    </a:lnTo>
                    <a:lnTo>
                      <a:pt x="1224" y="1154"/>
                    </a:lnTo>
                    <a:lnTo>
                      <a:pt x="1229" y="1156"/>
                    </a:lnTo>
                    <a:lnTo>
                      <a:pt x="1232" y="1156"/>
                    </a:lnTo>
                    <a:lnTo>
                      <a:pt x="1232" y="1159"/>
                    </a:lnTo>
                    <a:lnTo>
                      <a:pt x="1229" y="1159"/>
                    </a:lnTo>
                    <a:lnTo>
                      <a:pt x="1229" y="1159"/>
                    </a:lnTo>
                    <a:lnTo>
                      <a:pt x="1227" y="1159"/>
                    </a:lnTo>
                    <a:lnTo>
                      <a:pt x="1229" y="1161"/>
                    </a:lnTo>
                    <a:lnTo>
                      <a:pt x="1232" y="1161"/>
                    </a:lnTo>
                    <a:lnTo>
                      <a:pt x="1232" y="1161"/>
                    </a:lnTo>
                    <a:lnTo>
                      <a:pt x="1232" y="1165"/>
                    </a:lnTo>
                    <a:lnTo>
                      <a:pt x="1232" y="1168"/>
                    </a:lnTo>
                    <a:lnTo>
                      <a:pt x="1229" y="1168"/>
                    </a:lnTo>
                    <a:lnTo>
                      <a:pt x="1227" y="1172"/>
                    </a:lnTo>
                    <a:lnTo>
                      <a:pt x="1224" y="1173"/>
                    </a:lnTo>
                    <a:lnTo>
                      <a:pt x="1218" y="1173"/>
                    </a:lnTo>
                    <a:lnTo>
                      <a:pt x="1215" y="1177"/>
                    </a:lnTo>
                    <a:lnTo>
                      <a:pt x="1213" y="1177"/>
                    </a:lnTo>
                    <a:lnTo>
                      <a:pt x="1211" y="1180"/>
                    </a:lnTo>
                    <a:lnTo>
                      <a:pt x="1210" y="1180"/>
                    </a:lnTo>
                    <a:lnTo>
                      <a:pt x="1210" y="1182"/>
                    </a:lnTo>
                    <a:lnTo>
                      <a:pt x="1204" y="1182"/>
                    </a:lnTo>
                    <a:lnTo>
                      <a:pt x="1204" y="1180"/>
                    </a:lnTo>
                    <a:lnTo>
                      <a:pt x="1201" y="1182"/>
                    </a:lnTo>
                    <a:lnTo>
                      <a:pt x="1197" y="1182"/>
                    </a:lnTo>
                    <a:lnTo>
                      <a:pt x="1197" y="1180"/>
                    </a:lnTo>
                    <a:lnTo>
                      <a:pt x="1194" y="1182"/>
                    </a:lnTo>
                    <a:lnTo>
                      <a:pt x="1191" y="1182"/>
                    </a:lnTo>
                    <a:lnTo>
                      <a:pt x="1189" y="1180"/>
                    </a:lnTo>
                    <a:lnTo>
                      <a:pt x="1187" y="1180"/>
                    </a:lnTo>
                    <a:lnTo>
                      <a:pt x="1187" y="1182"/>
                    </a:lnTo>
                    <a:lnTo>
                      <a:pt x="1185" y="1184"/>
                    </a:lnTo>
                    <a:lnTo>
                      <a:pt x="1182" y="1184"/>
                    </a:lnTo>
                    <a:lnTo>
                      <a:pt x="1182" y="1186"/>
                    </a:lnTo>
                    <a:lnTo>
                      <a:pt x="1182" y="1186"/>
                    </a:lnTo>
                    <a:lnTo>
                      <a:pt x="1182" y="1187"/>
                    </a:lnTo>
                    <a:lnTo>
                      <a:pt x="1178" y="1191"/>
                    </a:lnTo>
                    <a:lnTo>
                      <a:pt x="1175" y="1189"/>
                    </a:lnTo>
                    <a:lnTo>
                      <a:pt x="1175" y="1191"/>
                    </a:lnTo>
                    <a:lnTo>
                      <a:pt x="1175" y="1196"/>
                    </a:lnTo>
                    <a:lnTo>
                      <a:pt x="1170" y="1196"/>
                    </a:lnTo>
                    <a:lnTo>
                      <a:pt x="1170" y="1199"/>
                    </a:lnTo>
                    <a:lnTo>
                      <a:pt x="1168" y="1199"/>
                    </a:lnTo>
                    <a:lnTo>
                      <a:pt x="1166" y="1203"/>
                    </a:lnTo>
                    <a:lnTo>
                      <a:pt x="1164" y="1203"/>
                    </a:lnTo>
                    <a:lnTo>
                      <a:pt x="1161" y="1203"/>
                    </a:lnTo>
                    <a:lnTo>
                      <a:pt x="1158" y="1203"/>
                    </a:lnTo>
                    <a:lnTo>
                      <a:pt x="1158" y="1205"/>
                    </a:lnTo>
                    <a:lnTo>
                      <a:pt x="1156" y="1206"/>
                    </a:lnTo>
                    <a:lnTo>
                      <a:pt x="1152" y="1205"/>
                    </a:lnTo>
                    <a:lnTo>
                      <a:pt x="1147" y="1205"/>
                    </a:lnTo>
                    <a:lnTo>
                      <a:pt x="1145" y="1205"/>
                    </a:lnTo>
                    <a:lnTo>
                      <a:pt x="1142" y="1205"/>
                    </a:lnTo>
                    <a:lnTo>
                      <a:pt x="1140" y="1205"/>
                    </a:lnTo>
                    <a:lnTo>
                      <a:pt x="1131" y="1208"/>
                    </a:lnTo>
                    <a:lnTo>
                      <a:pt x="1128" y="1206"/>
                    </a:lnTo>
                    <a:lnTo>
                      <a:pt x="1130" y="1205"/>
                    </a:lnTo>
                    <a:lnTo>
                      <a:pt x="1128" y="1205"/>
                    </a:lnTo>
                    <a:lnTo>
                      <a:pt x="1124" y="1206"/>
                    </a:lnTo>
                    <a:lnTo>
                      <a:pt x="1123" y="1206"/>
                    </a:lnTo>
                    <a:lnTo>
                      <a:pt x="1118" y="1203"/>
                    </a:lnTo>
                    <a:lnTo>
                      <a:pt x="1116" y="1205"/>
                    </a:lnTo>
                    <a:lnTo>
                      <a:pt x="1111" y="1203"/>
                    </a:lnTo>
                    <a:lnTo>
                      <a:pt x="1109" y="1203"/>
                    </a:lnTo>
                    <a:lnTo>
                      <a:pt x="1107" y="1203"/>
                    </a:lnTo>
                    <a:lnTo>
                      <a:pt x="1105" y="1203"/>
                    </a:lnTo>
                    <a:lnTo>
                      <a:pt x="1100" y="1203"/>
                    </a:lnTo>
                    <a:lnTo>
                      <a:pt x="1097" y="1199"/>
                    </a:lnTo>
                    <a:lnTo>
                      <a:pt x="1093" y="1203"/>
                    </a:lnTo>
                    <a:lnTo>
                      <a:pt x="1090" y="1203"/>
                    </a:lnTo>
                    <a:lnTo>
                      <a:pt x="1086" y="1199"/>
                    </a:lnTo>
                    <a:lnTo>
                      <a:pt x="1083" y="1203"/>
                    </a:lnTo>
                    <a:lnTo>
                      <a:pt x="1083" y="1203"/>
                    </a:lnTo>
                    <a:lnTo>
                      <a:pt x="1078" y="1203"/>
                    </a:lnTo>
                    <a:lnTo>
                      <a:pt x="1074" y="1199"/>
                    </a:lnTo>
                    <a:lnTo>
                      <a:pt x="1067" y="1203"/>
                    </a:lnTo>
                    <a:lnTo>
                      <a:pt x="1062" y="1199"/>
                    </a:lnTo>
                    <a:lnTo>
                      <a:pt x="1060" y="1196"/>
                    </a:lnTo>
                    <a:lnTo>
                      <a:pt x="1057" y="1199"/>
                    </a:lnTo>
                    <a:lnTo>
                      <a:pt x="1055" y="1199"/>
                    </a:lnTo>
                    <a:lnTo>
                      <a:pt x="1057" y="1203"/>
                    </a:lnTo>
                    <a:lnTo>
                      <a:pt x="1055" y="1203"/>
                    </a:lnTo>
                    <a:lnTo>
                      <a:pt x="1052" y="1203"/>
                    </a:lnTo>
                    <a:lnTo>
                      <a:pt x="1046" y="1210"/>
                    </a:lnTo>
                    <a:lnTo>
                      <a:pt x="1043" y="1212"/>
                    </a:lnTo>
                    <a:lnTo>
                      <a:pt x="1043" y="1213"/>
                    </a:lnTo>
                    <a:lnTo>
                      <a:pt x="1041" y="1217"/>
                    </a:lnTo>
                    <a:lnTo>
                      <a:pt x="1041" y="1220"/>
                    </a:lnTo>
                    <a:lnTo>
                      <a:pt x="1038" y="1222"/>
                    </a:lnTo>
                    <a:lnTo>
                      <a:pt x="1032" y="1222"/>
                    </a:lnTo>
                    <a:lnTo>
                      <a:pt x="1029" y="1226"/>
                    </a:lnTo>
                    <a:lnTo>
                      <a:pt x="1024" y="1226"/>
                    </a:lnTo>
                    <a:lnTo>
                      <a:pt x="1020" y="1227"/>
                    </a:lnTo>
                    <a:lnTo>
                      <a:pt x="1020" y="1231"/>
                    </a:lnTo>
                    <a:lnTo>
                      <a:pt x="1018" y="1227"/>
                    </a:lnTo>
                    <a:lnTo>
                      <a:pt x="1015" y="1231"/>
                    </a:lnTo>
                    <a:lnTo>
                      <a:pt x="1015" y="1232"/>
                    </a:lnTo>
                    <a:lnTo>
                      <a:pt x="1012" y="1232"/>
                    </a:lnTo>
                    <a:lnTo>
                      <a:pt x="1006" y="1236"/>
                    </a:lnTo>
                    <a:lnTo>
                      <a:pt x="1006" y="1238"/>
                    </a:lnTo>
                    <a:lnTo>
                      <a:pt x="1005" y="1238"/>
                    </a:lnTo>
                    <a:lnTo>
                      <a:pt x="1001" y="1245"/>
                    </a:lnTo>
                    <a:lnTo>
                      <a:pt x="994" y="1248"/>
                    </a:lnTo>
                    <a:lnTo>
                      <a:pt x="992" y="1255"/>
                    </a:lnTo>
                    <a:lnTo>
                      <a:pt x="987" y="1255"/>
                    </a:lnTo>
                    <a:lnTo>
                      <a:pt x="984" y="1260"/>
                    </a:lnTo>
                    <a:lnTo>
                      <a:pt x="980" y="1260"/>
                    </a:lnTo>
                    <a:lnTo>
                      <a:pt x="979" y="1266"/>
                    </a:lnTo>
                    <a:lnTo>
                      <a:pt x="979" y="1269"/>
                    </a:lnTo>
                    <a:lnTo>
                      <a:pt x="970" y="1274"/>
                    </a:lnTo>
                    <a:lnTo>
                      <a:pt x="968" y="1278"/>
                    </a:lnTo>
                    <a:lnTo>
                      <a:pt x="959" y="1281"/>
                    </a:lnTo>
                    <a:lnTo>
                      <a:pt x="954" y="1281"/>
                    </a:lnTo>
                    <a:lnTo>
                      <a:pt x="958" y="1281"/>
                    </a:lnTo>
                    <a:lnTo>
                      <a:pt x="968" y="1278"/>
                    </a:lnTo>
                    <a:lnTo>
                      <a:pt x="975" y="1274"/>
                    </a:lnTo>
                    <a:lnTo>
                      <a:pt x="980" y="1271"/>
                    </a:lnTo>
                    <a:lnTo>
                      <a:pt x="985" y="1266"/>
                    </a:lnTo>
                    <a:lnTo>
                      <a:pt x="989" y="1260"/>
                    </a:lnTo>
                    <a:lnTo>
                      <a:pt x="992" y="1259"/>
                    </a:lnTo>
                    <a:lnTo>
                      <a:pt x="1001" y="1250"/>
                    </a:lnTo>
                    <a:lnTo>
                      <a:pt x="1012" y="1245"/>
                    </a:lnTo>
                    <a:lnTo>
                      <a:pt x="1020" y="1238"/>
                    </a:lnTo>
                    <a:lnTo>
                      <a:pt x="1024" y="1238"/>
                    </a:lnTo>
                    <a:lnTo>
                      <a:pt x="1029" y="1236"/>
                    </a:lnTo>
                    <a:lnTo>
                      <a:pt x="1038" y="1234"/>
                    </a:lnTo>
                    <a:lnTo>
                      <a:pt x="1048" y="1231"/>
                    </a:lnTo>
                    <a:lnTo>
                      <a:pt x="1052" y="1231"/>
                    </a:lnTo>
                    <a:lnTo>
                      <a:pt x="1055" y="1227"/>
                    </a:lnTo>
                    <a:lnTo>
                      <a:pt x="1067" y="1227"/>
                    </a:lnTo>
                    <a:lnTo>
                      <a:pt x="1071" y="1231"/>
                    </a:lnTo>
                    <a:lnTo>
                      <a:pt x="1079" y="1234"/>
                    </a:lnTo>
                    <a:lnTo>
                      <a:pt x="1079" y="1236"/>
                    </a:lnTo>
                    <a:lnTo>
                      <a:pt x="1074" y="1236"/>
                    </a:lnTo>
                    <a:lnTo>
                      <a:pt x="1074" y="1236"/>
                    </a:lnTo>
                    <a:lnTo>
                      <a:pt x="1074" y="1238"/>
                    </a:lnTo>
                    <a:lnTo>
                      <a:pt x="1078" y="1238"/>
                    </a:lnTo>
                    <a:lnTo>
                      <a:pt x="1079" y="1238"/>
                    </a:lnTo>
                    <a:lnTo>
                      <a:pt x="1083" y="1241"/>
                    </a:lnTo>
                    <a:lnTo>
                      <a:pt x="1079" y="1241"/>
                    </a:lnTo>
                    <a:lnTo>
                      <a:pt x="1083" y="1243"/>
                    </a:lnTo>
                    <a:lnTo>
                      <a:pt x="1078" y="1250"/>
                    </a:lnTo>
                    <a:lnTo>
                      <a:pt x="1074" y="1250"/>
                    </a:lnTo>
                    <a:lnTo>
                      <a:pt x="1071" y="1253"/>
                    </a:lnTo>
                    <a:lnTo>
                      <a:pt x="1069" y="1253"/>
                    </a:lnTo>
                    <a:lnTo>
                      <a:pt x="1064" y="1255"/>
                    </a:lnTo>
                    <a:lnTo>
                      <a:pt x="1060" y="1255"/>
                    </a:lnTo>
                    <a:lnTo>
                      <a:pt x="1057" y="1255"/>
                    </a:lnTo>
                    <a:lnTo>
                      <a:pt x="1055" y="1253"/>
                    </a:lnTo>
                    <a:lnTo>
                      <a:pt x="1052" y="1255"/>
                    </a:lnTo>
                    <a:lnTo>
                      <a:pt x="1048" y="1255"/>
                    </a:lnTo>
                    <a:lnTo>
                      <a:pt x="1043" y="1255"/>
                    </a:lnTo>
                    <a:lnTo>
                      <a:pt x="1039" y="1255"/>
                    </a:lnTo>
                    <a:lnTo>
                      <a:pt x="1043" y="1255"/>
                    </a:lnTo>
                    <a:lnTo>
                      <a:pt x="1048" y="1255"/>
                    </a:lnTo>
                    <a:lnTo>
                      <a:pt x="1055" y="1259"/>
                    </a:lnTo>
                    <a:lnTo>
                      <a:pt x="1057" y="1260"/>
                    </a:lnTo>
                    <a:lnTo>
                      <a:pt x="1058" y="1262"/>
                    </a:lnTo>
                    <a:lnTo>
                      <a:pt x="1062" y="1260"/>
                    </a:lnTo>
                    <a:lnTo>
                      <a:pt x="1065" y="1259"/>
                    </a:lnTo>
                    <a:lnTo>
                      <a:pt x="1069" y="1259"/>
                    </a:lnTo>
                    <a:lnTo>
                      <a:pt x="1071" y="1260"/>
                    </a:lnTo>
                    <a:lnTo>
                      <a:pt x="1071" y="1260"/>
                    </a:lnTo>
                    <a:lnTo>
                      <a:pt x="1074" y="1262"/>
                    </a:lnTo>
                    <a:lnTo>
                      <a:pt x="1071" y="1266"/>
                    </a:lnTo>
                    <a:lnTo>
                      <a:pt x="1065" y="1274"/>
                    </a:lnTo>
                    <a:lnTo>
                      <a:pt x="1064" y="1274"/>
                    </a:lnTo>
                    <a:lnTo>
                      <a:pt x="1060" y="1278"/>
                    </a:lnTo>
                    <a:lnTo>
                      <a:pt x="1067" y="1278"/>
                    </a:lnTo>
                    <a:lnTo>
                      <a:pt x="1067" y="1278"/>
                    </a:lnTo>
                    <a:lnTo>
                      <a:pt x="1065" y="1281"/>
                    </a:lnTo>
                    <a:lnTo>
                      <a:pt x="1067" y="1283"/>
                    </a:lnTo>
                    <a:lnTo>
                      <a:pt x="1067" y="1286"/>
                    </a:lnTo>
                    <a:lnTo>
                      <a:pt x="1067" y="1292"/>
                    </a:lnTo>
                    <a:lnTo>
                      <a:pt x="1069" y="1292"/>
                    </a:lnTo>
                    <a:lnTo>
                      <a:pt x="1071" y="1297"/>
                    </a:lnTo>
                    <a:lnTo>
                      <a:pt x="1074" y="1297"/>
                    </a:lnTo>
                    <a:lnTo>
                      <a:pt x="1074" y="1299"/>
                    </a:lnTo>
                    <a:lnTo>
                      <a:pt x="1079" y="1299"/>
                    </a:lnTo>
                    <a:lnTo>
                      <a:pt x="1079" y="1302"/>
                    </a:lnTo>
                    <a:lnTo>
                      <a:pt x="1078" y="1302"/>
                    </a:lnTo>
                    <a:lnTo>
                      <a:pt x="1079" y="1305"/>
                    </a:lnTo>
                    <a:lnTo>
                      <a:pt x="1086" y="1305"/>
                    </a:lnTo>
                    <a:lnTo>
                      <a:pt x="1090" y="1307"/>
                    </a:lnTo>
                    <a:lnTo>
                      <a:pt x="1091" y="1307"/>
                    </a:lnTo>
                    <a:lnTo>
                      <a:pt x="1093" y="1309"/>
                    </a:lnTo>
                    <a:lnTo>
                      <a:pt x="1097" y="1309"/>
                    </a:lnTo>
                    <a:lnTo>
                      <a:pt x="1102" y="1309"/>
                    </a:lnTo>
                    <a:lnTo>
                      <a:pt x="1102" y="1309"/>
                    </a:lnTo>
                    <a:lnTo>
                      <a:pt x="1107" y="1305"/>
                    </a:lnTo>
                    <a:lnTo>
                      <a:pt x="1109" y="1309"/>
                    </a:lnTo>
                    <a:lnTo>
                      <a:pt x="1107" y="1309"/>
                    </a:lnTo>
                    <a:lnTo>
                      <a:pt x="1112" y="1309"/>
                    </a:lnTo>
                    <a:lnTo>
                      <a:pt x="1118" y="1312"/>
                    </a:lnTo>
                    <a:lnTo>
                      <a:pt x="1118" y="1314"/>
                    </a:lnTo>
                    <a:lnTo>
                      <a:pt x="1116" y="1314"/>
                    </a:lnTo>
                    <a:lnTo>
                      <a:pt x="1114" y="1318"/>
                    </a:lnTo>
                    <a:lnTo>
                      <a:pt x="1118" y="1318"/>
                    </a:lnTo>
                    <a:lnTo>
                      <a:pt x="1121" y="1318"/>
                    </a:lnTo>
                    <a:lnTo>
                      <a:pt x="1123" y="1319"/>
                    </a:lnTo>
                    <a:lnTo>
                      <a:pt x="1119" y="1321"/>
                    </a:lnTo>
                    <a:lnTo>
                      <a:pt x="1118" y="1319"/>
                    </a:lnTo>
                    <a:lnTo>
                      <a:pt x="1114" y="1319"/>
                    </a:lnTo>
                    <a:lnTo>
                      <a:pt x="1109" y="1321"/>
                    </a:lnTo>
                    <a:lnTo>
                      <a:pt x="1102" y="1326"/>
                    </a:lnTo>
                    <a:lnTo>
                      <a:pt x="1097" y="1326"/>
                    </a:lnTo>
                    <a:lnTo>
                      <a:pt x="1093" y="1328"/>
                    </a:lnTo>
                    <a:lnTo>
                      <a:pt x="1086" y="1330"/>
                    </a:lnTo>
                    <a:lnTo>
                      <a:pt x="1083" y="1332"/>
                    </a:lnTo>
                    <a:lnTo>
                      <a:pt x="1078" y="1332"/>
                    </a:lnTo>
                    <a:lnTo>
                      <a:pt x="1079" y="1333"/>
                    </a:lnTo>
                    <a:lnTo>
                      <a:pt x="1074" y="1333"/>
                    </a:lnTo>
                    <a:lnTo>
                      <a:pt x="1074" y="1330"/>
                    </a:lnTo>
                    <a:lnTo>
                      <a:pt x="1071" y="1330"/>
                    </a:lnTo>
                    <a:lnTo>
                      <a:pt x="1071" y="1332"/>
                    </a:lnTo>
                    <a:lnTo>
                      <a:pt x="1069" y="1332"/>
                    </a:lnTo>
                    <a:lnTo>
                      <a:pt x="1067" y="1335"/>
                    </a:lnTo>
                    <a:lnTo>
                      <a:pt x="1067" y="1337"/>
                    </a:lnTo>
                    <a:lnTo>
                      <a:pt x="1062" y="1340"/>
                    </a:lnTo>
                    <a:lnTo>
                      <a:pt x="1057" y="1345"/>
                    </a:lnTo>
                    <a:lnTo>
                      <a:pt x="1055" y="1347"/>
                    </a:lnTo>
                    <a:lnTo>
                      <a:pt x="1052" y="1351"/>
                    </a:lnTo>
                    <a:lnTo>
                      <a:pt x="1048" y="1351"/>
                    </a:lnTo>
                    <a:lnTo>
                      <a:pt x="1048" y="1351"/>
                    </a:lnTo>
                    <a:lnTo>
                      <a:pt x="1048" y="1354"/>
                    </a:lnTo>
                    <a:lnTo>
                      <a:pt x="1046" y="1356"/>
                    </a:lnTo>
                    <a:lnTo>
                      <a:pt x="1043" y="1354"/>
                    </a:lnTo>
                    <a:lnTo>
                      <a:pt x="1043" y="1356"/>
                    </a:lnTo>
                    <a:lnTo>
                      <a:pt x="1039" y="1352"/>
                    </a:lnTo>
                    <a:lnTo>
                      <a:pt x="1039" y="1349"/>
                    </a:lnTo>
                    <a:lnTo>
                      <a:pt x="1038" y="1347"/>
                    </a:lnTo>
                    <a:lnTo>
                      <a:pt x="1036" y="1349"/>
                    </a:lnTo>
                    <a:lnTo>
                      <a:pt x="1034" y="1345"/>
                    </a:lnTo>
                    <a:lnTo>
                      <a:pt x="1034" y="1342"/>
                    </a:lnTo>
                    <a:lnTo>
                      <a:pt x="1034" y="1340"/>
                    </a:lnTo>
                    <a:lnTo>
                      <a:pt x="1036" y="1333"/>
                    </a:lnTo>
                    <a:lnTo>
                      <a:pt x="1041" y="1330"/>
                    </a:lnTo>
                    <a:lnTo>
                      <a:pt x="1041" y="1328"/>
                    </a:lnTo>
                    <a:lnTo>
                      <a:pt x="1048" y="1323"/>
                    </a:lnTo>
                    <a:lnTo>
                      <a:pt x="1055" y="1321"/>
                    </a:lnTo>
                    <a:lnTo>
                      <a:pt x="1060" y="1318"/>
                    </a:lnTo>
                    <a:lnTo>
                      <a:pt x="1065" y="1318"/>
                    </a:lnTo>
                    <a:lnTo>
                      <a:pt x="1069" y="1318"/>
                    </a:lnTo>
                    <a:lnTo>
                      <a:pt x="1069" y="1319"/>
                    </a:lnTo>
                    <a:lnTo>
                      <a:pt x="1071" y="1321"/>
                    </a:lnTo>
                    <a:lnTo>
                      <a:pt x="1071" y="1319"/>
                    </a:lnTo>
                    <a:lnTo>
                      <a:pt x="1071" y="1318"/>
                    </a:lnTo>
                    <a:lnTo>
                      <a:pt x="1074" y="1318"/>
                    </a:lnTo>
                    <a:lnTo>
                      <a:pt x="1078" y="1318"/>
                    </a:lnTo>
                    <a:lnTo>
                      <a:pt x="1083" y="1314"/>
                    </a:lnTo>
                    <a:lnTo>
                      <a:pt x="1078" y="1318"/>
                    </a:lnTo>
                    <a:lnTo>
                      <a:pt x="1071" y="1314"/>
                    </a:lnTo>
                    <a:lnTo>
                      <a:pt x="1069" y="1312"/>
                    </a:lnTo>
                    <a:lnTo>
                      <a:pt x="1065" y="1312"/>
                    </a:lnTo>
                    <a:lnTo>
                      <a:pt x="1062" y="1318"/>
                    </a:lnTo>
                    <a:lnTo>
                      <a:pt x="1058" y="1314"/>
                    </a:lnTo>
                    <a:lnTo>
                      <a:pt x="1062" y="1312"/>
                    </a:lnTo>
                    <a:lnTo>
                      <a:pt x="1065" y="1309"/>
                    </a:lnTo>
                    <a:lnTo>
                      <a:pt x="1069" y="1307"/>
                    </a:lnTo>
                    <a:lnTo>
                      <a:pt x="1069" y="1305"/>
                    </a:lnTo>
                    <a:lnTo>
                      <a:pt x="1067" y="1307"/>
                    </a:lnTo>
                    <a:lnTo>
                      <a:pt x="1067" y="1304"/>
                    </a:lnTo>
                    <a:lnTo>
                      <a:pt x="1062" y="1309"/>
                    </a:lnTo>
                    <a:lnTo>
                      <a:pt x="1060" y="1309"/>
                    </a:lnTo>
                    <a:lnTo>
                      <a:pt x="1055" y="1312"/>
                    </a:lnTo>
                    <a:lnTo>
                      <a:pt x="1052" y="1312"/>
                    </a:lnTo>
                    <a:lnTo>
                      <a:pt x="1052" y="1318"/>
                    </a:lnTo>
                    <a:lnTo>
                      <a:pt x="1043" y="1318"/>
                    </a:lnTo>
                    <a:lnTo>
                      <a:pt x="1043" y="1318"/>
                    </a:lnTo>
                    <a:lnTo>
                      <a:pt x="1043" y="1314"/>
                    </a:lnTo>
                    <a:lnTo>
                      <a:pt x="1041" y="1314"/>
                    </a:lnTo>
                    <a:lnTo>
                      <a:pt x="1043" y="1312"/>
                    </a:lnTo>
                    <a:lnTo>
                      <a:pt x="1041" y="1314"/>
                    </a:lnTo>
                    <a:lnTo>
                      <a:pt x="1039" y="1318"/>
                    </a:lnTo>
                    <a:lnTo>
                      <a:pt x="1034" y="1319"/>
                    </a:lnTo>
                    <a:lnTo>
                      <a:pt x="1032" y="1318"/>
                    </a:lnTo>
                    <a:lnTo>
                      <a:pt x="1032" y="1319"/>
                    </a:lnTo>
                    <a:lnTo>
                      <a:pt x="1029" y="1319"/>
                    </a:lnTo>
                    <a:lnTo>
                      <a:pt x="1029" y="1318"/>
                    </a:lnTo>
                    <a:lnTo>
                      <a:pt x="1024" y="1318"/>
                    </a:lnTo>
                    <a:lnTo>
                      <a:pt x="1020" y="1318"/>
                    </a:lnTo>
                    <a:lnTo>
                      <a:pt x="1018" y="1318"/>
                    </a:lnTo>
                    <a:lnTo>
                      <a:pt x="1018" y="1314"/>
                    </a:lnTo>
                    <a:lnTo>
                      <a:pt x="1020" y="1312"/>
                    </a:lnTo>
                    <a:lnTo>
                      <a:pt x="1018" y="1312"/>
                    </a:lnTo>
                    <a:lnTo>
                      <a:pt x="1020" y="1309"/>
                    </a:lnTo>
                    <a:lnTo>
                      <a:pt x="1020" y="1309"/>
                    </a:lnTo>
                    <a:lnTo>
                      <a:pt x="1018" y="1307"/>
                    </a:lnTo>
                    <a:lnTo>
                      <a:pt x="1017" y="1304"/>
                    </a:lnTo>
                    <a:lnTo>
                      <a:pt x="1015" y="1304"/>
                    </a:lnTo>
                    <a:lnTo>
                      <a:pt x="1017" y="1302"/>
                    </a:lnTo>
                    <a:lnTo>
                      <a:pt x="1020" y="1278"/>
                    </a:lnTo>
                    <a:lnTo>
                      <a:pt x="1020" y="1274"/>
                    </a:lnTo>
                    <a:lnTo>
                      <a:pt x="1013" y="1267"/>
                    </a:lnTo>
                    <a:lnTo>
                      <a:pt x="1012" y="1269"/>
                    </a:lnTo>
                    <a:lnTo>
                      <a:pt x="1006" y="1267"/>
                    </a:lnTo>
                    <a:lnTo>
                      <a:pt x="1003" y="1269"/>
                    </a:lnTo>
                    <a:lnTo>
                      <a:pt x="1001" y="1266"/>
                    </a:lnTo>
                    <a:lnTo>
                      <a:pt x="998" y="1266"/>
                    </a:lnTo>
                    <a:lnTo>
                      <a:pt x="998" y="1266"/>
                    </a:lnTo>
                    <a:lnTo>
                      <a:pt x="996" y="1267"/>
                    </a:lnTo>
                    <a:lnTo>
                      <a:pt x="994" y="1271"/>
                    </a:lnTo>
                    <a:lnTo>
                      <a:pt x="987" y="1278"/>
                    </a:lnTo>
                    <a:lnTo>
                      <a:pt x="984" y="1281"/>
                    </a:lnTo>
                    <a:lnTo>
                      <a:pt x="984" y="1283"/>
                    </a:lnTo>
                    <a:lnTo>
                      <a:pt x="980" y="1286"/>
                    </a:lnTo>
                    <a:lnTo>
                      <a:pt x="979" y="1290"/>
                    </a:lnTo>
                    <a:lnTo>
                      <a:pt x="979" y="1293"/>
                    </a:lnTo>
                    <a:lnTo>
                      <a:pt x="975" y="1300"/>
                    </a:lnTo>
                    <a:lnTo>
                      <a:pt x="970" y="1300"/>
                    </a:lnTo>
                    <a:lnTo>
                      <a:pt x="966" y="1307"/>
                    </a:lnTo>
                    <a:lnTo>
                      <a:pt x="966" y="1309"/>
                    </a:lnTo>
                    <a:lnTo>
                      <a:pt x="963" y="1309"/>
                    </a:lnTo>
                    <a:lnTo>
                      <a:pt x="959" y="1309"/>
                    </a:lnTo>
                    <a:lnTo>
                      <a:pt x="958" y="1309"/>
                    </a:lnTo>
                    <a:lnTo>
                      <a:pt x="956" y="1312"/>
                    </a:lnTo>
                    <a:lnTo>
                      <a:pt x="954" y="1312"/>
                    </a:lnTo>
                    <a:lnTo>
                      <a:pt x="951" y="1314"/>
                    </a:lnTo>
                    <a:lnTo>
                      <a:pt x="900" y="1312"/>
                    </a:lnTo>
                    <a:lnTo>
                      <a:pt x="897" y="1314"/>
                    </a:lnTo>
                    <a:lnTo>
                      <a:pt x="893" y="1318"/>
                    </a:lnTo>
                    <a:lnTo>
                      <a:pt x="888" y="1319"/>
                    </a:lnTo>
                    <a:lnTo>
                      <a:pt x="885" y="1323"/>
                    </a:lnTo>
                    <a:lnTo>
                      <a:pt x="878" y="1330"/>
                    </a:lnTo>
                    <a:lnTo>
                      <a:pt x="874" y="1330"/>
                    </a:lnTo>
                    <a:lnTo>
                      <a:pt x="871" y="1333"/>
                    </a:lnTo>
                    <a:lnTo>
                      <a:pt x="855" y="1342"/>
                    </a:lnTo>
                    <a:lnTo>
                      <a:pt x="824" y="1352"/>
                    </a:lnTo>
                    <a:lnTo>
                      <a:pt x="820" y="1359"/>
                    </a:lnTo>
                    <a:lnTo>
                      <a:pt x="815" y="1365"/>
                    </a:lnTo>
                    <a:lnTo>
                      <a:pt x="756" y="1380"/>
                    </a:lnTo>
                    <a:lnTo>
                      <a:pt x="753" y="1373"/>
                    </a:lnTo>
                    <a:lnTo>
                      <a:pt x="756" y="1370"/>
                    </a:lnTo>
                    <a:lnTo>
                      <a:pt x="763" y="1368"/>
                    </a:lnTo>
                    <a:lnTo>
                      <a:pt x="767" y="1365"/>
                    </a:lnTo>
                    <a:lnTo>
                      <a:pt x="767" y="1359"/>
                    </a:lnTo>
                    <a:lnTo>
                      <a:pt x="770" y="1356"/>
                    </a:lnTo>
                    <a:lnTo>
                      <a:pt x="770" y="1333"/>
                    </a:lnTo>
                    <a:lnTo>
                      <a:pt x="760" y="1281"/>
                    </a:lnTo>
                    <a:lnTo>
                      <a:pt x="749" y="1272"/>
                    </a:lnTo>
                    <a:lnTo>
                      <a:pt x="744" y="1266"/>
                    </a:lnTo>
                    <a:lnTo>
                      <a:pt x="676" y="1234"/>
                    </a:lnTo>
                    <a:lnTo>
                      <a:pt x="674" y="1232"/>
                    </a:lnTo>
                    <a:lnTo>
                      <a:pt x="671" y="1231"/>
                    </a:lnTo>
                    <a:lnTo>
                      <a:pt x="669" y="1231"/>
                    </a:lnTo>
                    <a:lnTo>
                      <a:pt x="661" y="1231"/>
                    </a:lnTo>
                    <a:lnTo>
                      <a:pt x="659" y="1227"/>
                    </a:lnTo>
                    <a:lnTo>
                      <a:pt x="657" y="1226"/>
                    </a:lnTo>
                    <a:lnTo>
                      <a:pt x="654" y="1227"/>
                    </a:lnTo>
                    <a:lnTo>
                      <a:pt x="648" y="1227"/>
                    </a:lnTo>
                    <a:lnTo>
                      <a:pt x="647" y="1226"/>
                    </a:lnTo>
                    <a:lnTo>
                      <a:pt x="643" y="1222"/>
                    </a:lnTo>
                    <a:lnTo>
                      <a:pt x="640" y="1222"/>
                    </a:lnTo>
                    <a:lnTo>
                      <a:pt x="634" y="1220"/>
                    </a:lnTo>
                    <a:lnTo>
                      <a:pt x="633" y="1217"/>
                    </a:lnTo>
                    <a:lnTo>
                      <a:pt x="631" y="1217"/>
                    </a:lnTo>
                    <a:lnTo>
                      <a:pt x="628" y="1213"/>
                    </a:lnTo>
                    <a:lnTo>
                      <a:pt x="624" y="1213"/>
                    </a:lnTo>
                    <a:lnTo>
                      <a:pt x="621" y="1212"/>
                    </a:lnTo>
                    <a:lnTo>
                      <a:pt x="617" y="1213"/>
                    </a:lnTo>
                    <a:lnTo>
                      <a:pt x="617" y="1213"/>
                    </a:lnTo>
                    <a:lnTo>
                      <a:pt x="615" y="1212"/>
                    </a:lnTo>
                    <a:lnTo>
                      <a:pt x="612" y="1210"/>
                    </a:lnTo>
                    <a:lnTo>
                      <a:pt x="612" y="1210"/>
                    </a:lnTo>
                    <a:lnTo>
                      <a:pt x="608" y="1208"/>
                    </a:lnTo>
                    <a:lnTo>
                      <a:pt x="607" y="1208"/>
                    </a:lnTo>
                    <a:lnTo>
                      <a:pt x="605" y="1205"/>
                    </a:lnTo>
                    <a:lnTo>
                      <a:pt x="605" y="1203"/>
                    </a:lnTo>
                    <a:lnTo>
                      <a:pt x="600" y="1203"/>
                    </a:lnTo>
                    <a:lnTo>
                      <a:pt x="596" y="1203"/>
                    </a:lnTo>
                    <a:lnTo>
                      <a:pt x="593" y="1199"/>
                    </a:lnTo>
                    <a:lnTo>
                      <a:pt x="152" y="1156"/>
                    </a:lnTo>
                    <a:lnTo>
                      <a:pt x="152" y="1156"/>
                    </a:lnTo>
                    <a:lnTo>
                      <a:pt x="152" y="1156"/>
                    </a:lnTo>
                    <a:close/>
                  </a:path>
                </a:pathLst>
              </a:custGeom>
              <a:solidFill>
                <a:srgbClr val="0098CC"/>
              </a:solidFill>
              <a:ln w="3175" cap="flat">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44" name="Freeform 40"/>
              <p:cNvSpPr>
                <a:spLocks noEditPoints="1"/>
              </p:cNvSpPr>
              <p:nvPr/>
            </p:nvSpPr>
            <p:spPr bwMode="auto">
              <a:xfrm>
                <a:off x="-3175" y="1244601"/>
                <a:ext cx="1454150" cy="1114425"/>
              </a:xfrm>
              <a:custGeom>
                <a:avLst/>
                <a:gdLst/>
                <a:ahLst/>
                <a:cxnLst>
                  <a:cxn ang="0">
                    <a:pos x="800" y="544"/>
                  </a:cxn>
                  <a:cxn ang="0">
                    <a:pos x="878" y="113"/>
                  </a:cxn>
                  <a:cxn ang="0">
                    <a:pos x="824" y="85"/>
                  </a:cxn>
                  <a:cxn ang="0">
                    <a:pos x="775" y="31"/>
                  </a:cxn>
                  <a:cxn ang="0">
                    <a:pos x="767" y="5"/>
                  </a:cxn>
                  <a:cxn ang="0">
                    <a:pos x="687" y="22"/>
                  </a:cxn>
                  <a:cxn ang="0">
                    <a:pos x="551" y="127"/>
                  </a:cxn>
                  <a:cxn ang="0">
                    <a:pos x="558" y="163"/>
                  </a:cxn>
                  <a:cxn ang="0">
                    <a:pos x="525" y="175"/>
                  </a:cxn>
                  <a:cxn ang="0">
                    <a:pos x="464" y="219"/>
                  </a:cxn>
                  <a:cxn ang="0">
                    <a:pos x="492" y="259"/>
                  </a:cxn>
                  <a:cxn ang="0">
                    <a:pos x="473" y="297"/>
                  </a:cxn>
                  <a:cxn ang="0">
                    <a:pos x="372" y="360"/>
                  </a:cxn>
                  <a:cxn ang="0">
                    <a:pos x="379" y="391"/>
                  </a:cxn>
                  <a:cxn ang="0">
                    <a:pos x="403" y="438"/>
                  </a:cxn>
                  <a:cxn ang="0">
                    <a:pos x="416" y="481"/>
                  </a:cxn>
                  <a:cxn ang="0">
                    <a:pos x="433" y="520"/>
                  </a:cxn>
                  <a:cxn ang="0">
                    <a:pos x="351" y="579"/>
                  </a:cxn>
                  <a:cxn ang="0">
                    <a:pos x="325" y="600"/>
                  </a:cxn>
                  <a:cxn ang="0">
                    <a:pos x="386" y="582"/>
                  </a:cxn>
                  <a:cxn ang="0">
                    <a:pos x="445" y="547"/>
                  </a:cxn>
                  <a:cxn ang="0">
                    <a:pos x="494" y="511"/>
                  </a:cxn>
                  <a:cxn ang="0">
                    <a:pos x="537" y="455"/>
                  </a:cxn>
                  <a:cxn ang="0">
                    <a:pos x="572" y="448"/>
                  </a:cxn>
                  <a:cxn ang="0">
                    <a:pos x="575" y="488"/>
                  </a:cxn>
                  <a:cxn ang="0">
                    <a:pos x="621" y="450"/>
                  </a:cxn>
                  <a:cxn ang="0">
                    <a:pos x="652" y="466"/>
                  </a:cxn>
                  <a:cxn ang="0">
                    <a:pos x="704" y="504"/>
                  </a:cxn>
                  <a:cxn ang="0">
                    <a:pos x="746" y="544"/>
                  </a:cxn>
                  <a:cxn ang="0">
                    <a:pos x="772" y="563"/>
                  </a:cxn>
                  <a:cxn ang="0">
                    <a:pos x="794" y="591"/>
                  </a:cxn>
                  <a:cxn ang="0">
                    <a:pos x="805" y="643"/>
                  </a:cxn>
                  <a:cxn ang="0">
                    <a:pos x="812" y="693"/>
                  </a:cxn>
                  <a:cxn ang="0">
                    <a:pos x="794" y="688"/>
                  </a:cxn>
                  <a:cxn ang="0">
                    <a:pos x="767" y="693"/>
                  </a:cxn>
                  <a:cxn ang="0">
                    <a:pos x="770" y="666"/>
                  </a:cxn>
                  <a:cxn ang="0">
                    <a:pos x="786" y="697"/>
                  </a:cxn>
                  <a:cxn ang="0">
                    <a:pos x="800" y="660"/>
                  </a:cxn>
                  <a:cxn ang="0">
                    <a:pos x="791" y="643"/>
                  </a:cxn>
                  <a:cxn ang="0">
                    <a:pos x="779" y="643"/>
                  </a:cxn>
                  <a:cxn ang="0">
                    <a:pos x="760" y="643"/>
                  </a:cxn>
                  <a:cxn ang="0">
                    <a:pos x="777" y="606"/>
                  </a:cxn>
                  <a:cxn ang="0">
                    <a:pos x="767" y="589"/>
                  </a:cxn>
                  <a:cxn ang="0">
                    <a:pos x="256" y="368"/>
                  </a:cxn>
                  <a:cxn ang="0">
                    <a:pos x="433" y="304"/>
                  </a:cxn>
                  <a:cxn ang="0">
                    <a:pos x="662" y="497"/>
                  </a:cxn>
                  <a:cxn ang="0">
                    <a:pos x="617" y="488"/>
                  </a:cxn>
                  <a:cxn ang="0">
                    <a:pos x="419" y="214"/>
                  </a:cxn>
                  <a:cxn ang="0">
                    <a:pos x="360" y="285"/>
                  </a:cxn>
                  <a:cxn ang="0">
                    <a:pos x="520" y="480"/>
                  </a:cxn>
                  <a:cxn ang="0">
                    <a:pos x="508" y="525"/>
                  </a:cxn>
                  <a:cxn ang="0">
                    <a:pos x="506" y="537"/>
                  </a:cxn>
                  <a:cxn ang="0">
                    <a:pos x="478" y="560"/>
                  </a:cxn>
                  <a:cxn ang="0">
                    <a:pos x="419" y="566"/>
                  </a:cxn>
                  <a:cxn ang="0">
                    <a:pos x="348" y="615"/>
                  </a:cxn>
                  <a:cxn ang="0">
                    <a:pos x="4" y="678"/>
                  </a:cxn>
                  <a:cxn ang="0">
                    <a:pos x="33" y="671"/>
                  </a:cxn>
                  <a:cxn ang="0">
                    <a:pos x="94" y="669"/>
                  </a:cxn>
                  <a:cxn ang="0">
                    <a:pos x="165" y="652"/>
                  </a:cxn>
                  <a:cxn ang="0">
                    <a:pos x="226" y="633"/>
                  </a:cxn>
                  <a:cxn ang="0">
                    <a:pos x="266" y="626"/>
                  </a:cxn>
                  <a:cxn ang="0">
                    <a:pos x="398" y="481"/>
                  </a:cxn>
                </a:cxnLst>
                <a:rect l="0" t="0" r="r" b="b"/>
                <a:pathLst>
                  <a:path w="916" h="702">
                    <a:moveTo>
                      <a:pt x="826" y="671"/>
                    </a:moveTo>
                    <a:lnTo>
                      <a:pt x="826" y="671"/>
                    </a:lnTo>
                    <a:lnTo>
                      <a:pt x="826" y="669"/>
                    </a:lnTo>
                    <a:lnTo>
                      <a:pt x="826" y="669"/>
                    </a:lnTo>
                    <a:lnTo>
                      <a:pt x="826" y="666"/>
                    </a:lnTo>
                    <a:lnTo>
                      <a:pt x="827" y="666"/>
                    </a:lnTo>
                    <a:lnTo>
                      <a:pt x="826" y="662"/>
                    </a:lnTo>
                    <a:lnTo>
                      <a:pt x="824" y="662"/>
                    </a:lnTo>
                    <a:lnTo>
                      <a:pt x="824" y="659"/>
                    </a:lnTo>
                    <a:lnTo>
                      <a:pt x="822" y="655"/>
                    </a:lnTo>
                    <a:lnTo>
                      <a:pt x="819" y="653"/>
                    </a:lnTo>
                    <a:lnTo>
                      <a:pt x="817" y="652"/>
                    </a:lnTo>
                    <a:lnTo>
                      <a:pt x="817" y="648"/>
                    </a:lnTo>
                    <a:lnTo>
                      <a:pt x="813" y="646"/>
                    </a:lnTo>
                    <a:lnTo>
                      <a:pt x="812" y="643"/>
                    </a:lnTo>
                    <a:lnTo>
                      <a:pt x="808" y="643"/>
                    </a:lnTo>
                    <a:lnTo>
                      <a:pt x="808" y="643"/>
                    </a:lnTo>
                    <a:lnTo>
                      <a:pt x="808" y="640"/>
                    </a:lnTo>
                    <a:lnTo>
                      <a:pt x="808" y="638"/>
                    </a:lnTo>
                    <a:lnTo>
                      <a:pt x="806" y="638"/>
                    </a:lnTo>
                    <a:lnTo>
                      <a:pt x="806" y="634"/>
                    </a:lnTo>
                    <a:lnTo>
                      <a:pt x="808" y="634"/>
                    </a:lnTo>
                    <a:lnTo>
                      <a:pt x="808" y="633"/>
                    </a:lnTo>
                    <a:lnTo>
                      <a:pt x="808" y="631"/>
                    </a:lnTo>
                    <a:lnTo>
                      <a:pt x="806" y="631"/>
                    </a:lnTo>
                    <a:lnTo>
                      <a:pt x="805" y="631"/>
                    </a:lnTo>
                    <a:lnTo>
                      <a:pt x="805" y="627"/>
                    </a:lnTo>
                    <a:lnTo>
                      <a:pt x="808" y="626"/>
                    </a:lnTo>
                    <a:lnTo>
                      <a:pt x="806" y="615"/>
                    </a:lnTo>
                    <a:lnTo>
                      <a:pt x="808" y="601"/>
                    </a:lnTo>
                    <a:lnTo>
                      <a:pt x="808" y="591"/>
                    </a:lnTo>
                    <a:lnTo>
                      <a:pt x="808" y="587"/>
                    </a:lnTo>
                    <a:lnTo>
                      <a:pt x="806" y="584"/>
                    </a:lnTo>
                    <a:lnTo>
                      <a:pt x="808" y="584"/>
                    </a:lnTo>
                    <a:lnTo>
                      <a:pt x="808" y="579"/>
                    </a:lnTo>
                    <a:lnTo>
                      <a:pt x="806" y="575"/>
                    </a:lnTo>
                    <a:lnTo>
                      <a:pt x="806" y="570"/>
                    </a:lnTo>
                    <a:lnTo>
                      <a:pt x="801" y="566"/>
                    </a:lnTo>
                    <a:lnTo>
                      <a:pt x="801" y="560"/>
                    </a:lnTo>
                    <a:lnTo>
                      <a:pt x="801" y="556"/>
                    </a:lnTo>
                    <a:lnTo>
                      <a:pt x="798" y="547"/>
                    </a:lnTo>
                    <a:lnTo>
                      <a:pt x="800" y="544"/>
                    </a:lnTo>
                    <a:lnTo>
                      <a:pt x="801" y="540"/>
                    </a:lnTo>
                    <a:lnTo>
                      <a:pt x="801" y="537"/>
                    </a:lnTo>
                    <a:lnTo>
                      <a:pt x="800" y="533"/>
                    </a:lnTo>
                    <a:lnTo>
                      <a:pt x="796" y="530"/>
                    </a:lnTo>
                    <a:lnTo>
                      <a:pt x="791" y="532"/>
                    </a:lnTo>
                    <a:lnTo>
                      <a:pt x="786" y="533"/>
                    </a:lnTo>
                    <a:lnTo>
                      <a:pt x="786" y="533"/>
                    </a:lnTo>
                    <a:lnTo>
                      <a:pt x="779" y="535"/>
                    </a:lnTo>
                    <a:lnTo>
                      <a:pt x="775" y="540"/>
                    </a:lnTo>
                    <a:lnTo>
                      <a:pt x="770" y="547"/>
                    </a:lnTo>
                    <a:lnTo>
                      <a:pt x="767" y="547"/>
                    </a:lnTo>
                    <a:lnTo>
                      <a:pt x="760" y="551"/>
                    </a:lnTo>
                    <a:lnTo>
                      <a:pt x="754" y="553"/>
                    </a:lnTo>
                    <a:lnTo>
                      <a:pt x="753" y="553"/>
                    </a:lnTo>
                    <a:lnTo>
                      <a:pt x="753" y="547"/>
                    </a:lnTo>
                    <a:lnTo>
                      <a:pt x="756" y="544"/>
                    </a:lnTo>
                    <a:lnTo>
                      <a:pt x="754" y="540"/>
                    </a:lnTo>
                    <a:lnTo>
                      <a:pt x="749" y="520"/>
                    </a:lnTo>
                    <a:lnTo>
                      <a:pt x="746" y="511"/>
                    </a:lnTo>
                    <a:lnTo>
                      <a:pt x="744" y="507"/>
                    </a:lnTo>
                    <a:lnTo>
                      <a:pt x="747" y="500"/>
                    </a:lnTo>
                    <a:lnTo>
                      <a:pt x="740" y="497"/>
                    </a:lnTo>
                    <a:lnTo>
                      <a:pt x="732" y="500"/>
                    </a:lnTo>
                    <a:lnTo>
                      <a:pt x="730" y="500"/>
                    </a:lnTo>
                    <a:lnTo>
                      <a:pt x="718" y="500"/>
                    </a:lnTo>
                    <a:lnTo>
                      <a:pt x="916" y="137"/>
                    </a:lnTo>
                    <a:lnTo>
                      <a:pt x="916" y="135"/>
                    </a:lnTo>
                    <a:lnTo>
                      <a:pt x="912" y="135"/>
                    </a:lnTo>
                    <a:lnTo>
                      <a:pt x="909" y="135"/>
                    </a:lnTo>
                    <a:lnTo>
                      <a:pt x="907" y="132"/>
                    </a:lnTo>
                    <a:lnTo>
                      <a:pt x="905" y="127"/>
                    </a:lnTo>
                    <a:lnTo>
                      <a:pt x="904" y="123"/>
                    </a:lnTo>
                    <a:lnTo>
                      <a:pt x="902" y="121"/>
                    </a:lnTo>
                    <a:lnTo>
                      <a:pt x="900" y="118"/>
                    </a:lnTo>
                    <a:lnTo>
                      <a:pt x="899" y="113"/>
                    </a:lnTo>
                    <a:lnTo>
                      <a:pt x="897" y="111"/>
                    </a:lnTo>
                    <a:lnTo>
                      <a:pt x="890" y="111"/>
                    </a:lnTo>
                    <a:lnTo>
                      <a:pt x="890" y="113"/>
                    </a:lnTo>
                    <a:lnTo>
                      <a:pt x="886" y="113"/>
                    </a:lnTo>
                    <a:lnTo>
                      <a:pt x="881" y="113"/>
                    </a:lnTo>
                    <a:lnTo>
                      <a:pt x="879" y="111"/>
                    </a:lnTo>
                    <a:lnTo>
                      <a:pt x="878" y="113"/>
                    </a:lnTo>
                    <a:lnTo>
                      <a:pt x="876" y="111"/>
                    </a:lnTo>
                    <a:lnTo>
                      <a:pt x="874" y="113"/>
                    </a:lnTo>
                    <a:lnTo>
                      <a:pt x="873" y="111"/>
                    </a:lnTo>
                    <a:lnTo>
                      <a:pt x="873" y="111"/>
                    </a:lnTo>
                    <a:lnTo>
                      <a:pt x="874" y="111"/>
                    </a:lnTo>
                    <a:lnTo>
                      <a:pt x="874" y="109"/>
                    </a:lnTo>
                    <a:lnTo>
                      <a:pt x="871" y="107"/>
                    </a:lnTo>
                    <a:lnTo>
                      <a:pt x="871" y="107"/>
                    </a:lnTo>
                    <a:lnTo>
                      <a:pt x="867" y="107"/>
                    </a:lnTo>
                    <a:lnTo>
                      <a:pt x="867" y="107"/>
                    </a:lnTo>
                    <a:lnTo>
                      <a:pt x="871" y="104"/>
                    </a:lnTo>
                    <a:lnTo>
                      <a:pt x="867" y="104"/>
                    </a:lnTo>
                    <a:lnTo>
                      <a:pt x="867" y="104"/>
                    </a:lnTo>
                    <a:lnTo>
                      <a:pt x="864" y="104"/>
                    </a:lnTo>
                    <a:lnTo>
                      <a:pt x="864" y="100"/>
                    </a:lnTo>
                    <a:lnTo>
                      <a:pt x="862" y="99"/>
                    </a:lnTo>
                    <a:lnTo>
                      <a:pt x="857" y="95"/>
                    </a:lnTo>
                    <a:lnTo>
                      <a:pt x="855" y="95"/>
                    </a:lnTo>
                    <a:lnTo>
                      <a:pt x="855" y="95"/>
                    </a:lnTo>
                    <a:lnTo>
                      <a:pt x="853" y="95"/>
                    </a:lnTo>
                    <a:lnTo>
                      <a:pt x="852" y="95"/>
                    </a:lnTo>
                    <a:lnTo>
                      <a:pt x="852" y="95"/>
                    </a:lnTo>
                    <a:lnTo>
                      <a:pt x="852" y="94"/>
                    </a:lnTo>
                    <a:lnTo>
                      <a:pt x="848" y="94"/>
                    </a:lnTo>
                    <a:lnTo>
                      <a:pt x="846" y="95"/>
                    </a:lnTo>
                    <a:lnTo>
                      <a:pt x="845" y="95"/>
                    </a:lnTo>
                    <a:lnTo>
                      <a:pt x="845" y="92"/>
                    </a:lnTo>
                    <a:lnTo>
                      <a:pt x="846" y="92"/>
                    </a:lnTo>
                    <a:lnTo>
                      <a:pt x="845" y="90"/>
                    </a:lnTo>
                    <a:lnTo>
                      <a:pt x="841" y="88"/>
                    </a:lnTo>
                    <a:lnTo>
                      <a:pt x="839" y="90"/>
                    </a:lnTo>
                    <a:lnTo>
                      <a:pt x="839" y="88"/>
                    </a:lnTo>
                    <a:lnTo>
                      <a:pt x="839" y="87"/>
                    </a:lnTo>
                    <a:lnTo>
                      <a:pt x="839" y="85"/>
                    </a:lnTo>
                    <a:lnTo>
                      <a:pt x="836" y="81"/>
                    </a:lnTo>
                    <a:lnTo>
                      <a:pt x="836" y="80"/>
                    </a:lnTo>
                    <a:lnTo>
                      <a:pt x="836" y="80"/>
                    </a:lnTo>
                    <a:lnTo>
                      <a:pt x="833" y="78"/>
                    </a:lnTo>
                    <a:lnTo>
                      <a:pt x="833" y="80"/>
                    </a:lnTo>
                    <a:lnTo>
                      <a:pt x="826" y="87"/>
                    </a:lnTo>
                    <a:lnTo>
                      <a:pt x="817" y="90"/>
                    </a:lnTo>
                    <a:lnTo>
                      <a:pt x="824" y="85"/>
                    </a:lnTo>
                    <a:lnTo>
                      <a:pt x="827" y="80"/>
                    </a:lnTo>
                    <a:lnTo>
                      <a:pt x="833" y="76"/>
                    </a:lnTo>
                    <a:lnTo>
                      <a:pt x="833" y="73"/>
                    </a:lnTo>
                    <a:lnTo>
                      <a:pt x="831" y="71"/>
                    </a:lnTo>
                    <a:lnTo>
                      <a:pt x="826" y="67"/>
                    </a:lnTo>
                    <a:lnTo>
                      <a:pt x="820" y="67"/>
                    </a:lnTo>
                    <a:lnTo>
                      <a:pt x="817" y="67"/>
                    </a:lnTo>
                    <a:lnTo>
                      <a:pt x="813" y="67"/>
                    </a:lnTo>
                    <a:lnTo>
                      <a:pt x="813" y="71"/>
                    </a:lnTo>
                    <a:lnTo>
                      <a:pt x="808" y="71"/>
                    </a:lnTo>
                    <a:lnTo>
                      <a:pt x="805" y="76"/>
                    </a:lnTo>
                    <a:lnTo>
                      <a:pt x="800" y="78"/>
                    </a:lnTo>
                    <a:lnTo>
                      <a:pt x="803" y="76"/>
                    </a:lnTo>
                    <a:lnTo>
                      <a:pt x="803" y="71"/>
                    </a:lnTo>
                    <a:lnTo>
                      <a:pt x="803" y="67"/>
                    </a:lnTo>
                    <a:lnTo>
                      <a:pt x="803" y="64"/>
                    </a:lnTo>
                    <a:lnTo>
                      <a:pt x="798" y="60"/>
                    </a:lnTo>
                    <a:lnTo>
                      <a:pt x="798" y="59"/>
                    </a:lnTo>
                    <a:lnTo>
                      <a:pt x="801" y="57"/>
                    </a:lnTo>
                    <a:lnTo>
                      <a:pt x="803" y="57"/>
                    </a:lnTo>
                    <a:lnTo>
                      <a:pt x="803" y="55"/>
                    </a:lnTo>
                    <a:lnTo>
                      <a:pt x="794" y="52"/>
                    </a:lnTo>
                    <a:lnTo>
                      <a:pt x="794" y="48"/>
                    </a:lnTo>
                    <a:lnTo>
                      <a:pt x="796" y="48"/>
                    </a:lnTo>
                    <a:lnTo>
                      <a:pt x="801" y="45"/>
                    </a:lnTo>
                    <a:lnTo>
                      <a:pt x="803" y="43"/>
                    </a:lnTo>
                    <a:lnTo>
                      <a:pt x="801" y="40"/>
                    </a:lnTo>
                    <a:lnTo>
                      <a:pt x="800" y="36"/>
                    </a:lnTo>
                    <a:lnTo>
                      <a:pt x="798" y="36"/>
                    </a:lnTo>
                    <a:lnTo>
                      <a:pt x="796" y="36"/>
                    </a:lnTo>
                    <a:lnTo>
                      <a:pt x="794" y="34"/>
                    </a:lnTo>
                    <a:lnTo>
                      <a:pt x="791" y="34"/>
                    </a:lnTo>
                    <a:lnTo>
                      <a:pt x="789" y="34"/>
                    </a:lnTo>
                    <a:lnTo>
                      <a:pt x="786" y="33"/>
                    </a:lnTo>
                    <a:lnTo>
                      <a:pt x="784" y="31"/>
                    </a:lnTo>
                    <a:lnTo>
                      <a:pt x="780" y="33"/>
                    </a:lnTo>
                    <a:lnTo>
                      <a:pt x="777" y="33"/>
                    </a:lnTo>
                    <a:lnTo>
                      <a:pt x="775" y="36"/>
                    </a:lnTo>
                    <a:lnTo>
                      <a:pt x="775" y="36"/>
                    </a:lnTo>
                    <a:lnTo>
                      <a:pt x="773" y="34"/>
                    </a:lnTo>
                    <a:lnTo>
                      <a:pt x="773" y="31"/>
                    </a:lnTo>
                    <a:lnTo>
                      <a:pt x="775" y="31"/>
                    </a:lnTo>
                    <a:lnTo>
                      <a:pt x="775" y="27"/>
                    </a:lnTo>
                    <a:lnTo>
                      <a:pt x="777" y="24"/>
                    </a:lnTo>
                    <a:lnTo>
                      <a:pt x="779" y="24"/>
                    </a:lnTo>
                    <a:lnTo>
                      <a:pt x="779" y="20"/>
                    </a:lnTo>
                    <a:lnTo>
                      <a:pt x="780" y="17"/>
                    </a:lnTo>
                    <a:lnTo>
                      <a:pt x="779" y="17"/>
                    </a:lnTo>
                    <a:lnTo>
                      <a:pt x="777" y="17"/>
                    </a:lnTo>
                    <a:lnTo>
                      <a:pt x="773" y="20"/>
                    </a:lnTo>
                    <a:lnTo>
                      <a:pt x="772" y="22"/>
                    </a:lnTo>
                    <a:lnTo>
                      <a:pt x="772" y="22"/>
                    </a:lnTo>
                    <a:lnTo>
                      <a:pt x="768" y="20"/>
                    </a:lnTo>
                    <a:lnTo>
                      <a:pt x="767" y="22"/>
                    </a:lnTo>
                    <a:lnTo>
                      <a:pt x="767" y="24"/>
                    </a:lnTo>
                    <a:lnTo>
                      <a:pt x="767" y="27"/>
                    </a:lnTo>
                    <a:lnTo>
                      <a:pt x="763" y="29"/>
                    </a:lnTo>
                    <a:lnTo>
                      <a:pt x="763" y="29"/>
                    </a:lnTo>
                    <a:lnTo>
                      <a:pt x="763" y="29"/>
                    </a:lnTo>
                    <a:lnTo>
                      <a:pt x="760" y="33"/>
                    </a:lnTo>
                    <a:lnTo>
                      <a:pt x="760" y="36"/>
                    </a:lnTo>
                    <a:lnTo>
                      <a:pt x="760" y="33"/>
                    </a:lnTo>
                    <a:lnTo>
                      <a:pt x="758" y="29"/>
                    </a:lnTo>
                    <a:lnTo>
                      <a:pt x="760" y="26"/>
                    </a:lnTo>
                    <a:lnTo>
                      <a:pt x="760" y="26"/>
                    </a:lnTo>
                    <a:lnTo>
                      <a:pt x="756" y="27"/>
                    </a:lnTo>
                    <a:lnTo>
                      <a:pt x="756" y="31"/>
                    </a:lnTo>
                    <a:lnTo>
                      <a:pt x="753" y="31"/>
                    </a:lnTo>
                    <a:lnTo>
                      <a:pt x="754" y="26"/>
                    </a:lnTo>
                    <a:lnTo>
                      <a:pt x="753" y="22"/>
                    </a:lnTo>
                    <a:lnTo>
                      <a:pt x="749" y="22"/>
                    </a:lnTo>
                    <a:lnTo>
                      <a:pt x="751" y="20"/>
                    </a:lnTo>
                    <a:lnTo>
                      <a:pt x="754" y="17"/>
                    </a:lnTo>
                    <a:lnTo>
                      <a:pt x="758" y="17"/>
                    </a:lnTo>
                    <a:lnTo>
                      <a:pt x="760" y="20"/>
                    </a:lnTo>
                    <a:lnTo>
                      <a:pt x="767" y="17"/>
                    </a:lnTo>
                    <a:lnTo>
                      <a:pt x="768" y="17"/>
                    </a:lnTo>
                    <a:lnTo>
                      <a:pt x="772" y="14"/>
                    </a:lnTo>
                    <a:lnTo>
                      <a:pt x="772" y="14"/>
                    </a:lnTo>
                    <a:lnTo>
                      <a:pt x="773" y="12"/>
                    </a:lnTo>
                    <a:lnTo>
                      <a:pt x="772" y="8"/>
                    </a:lnTo>
                    <a:lnTo>
                      <a:pt x="768" y="8"/>
                    </a:lnTo>
                    <a:lnTo>
                      <a:pt x="767" y="8"/>
                    </a:lnTo>
                    <a:lnTo>
                      <a:pt x="767" y="5"/>
                    </a:lnTo>
                    <a:lnTo>
                      <a:pt x="767" y="3"/>
                    </a:lnTo>
                    <a:lnTo>
                      <a:pt x="767" y="3"/>
                    </a:lnTo>
                    <a:lnTo>
                      <a:pt x="767" y="1"/>
                    </a:lnTo>
                    <a:lnTo>
                      <a:pt x="767" y="1"/>
                    </a:lnTo>
                    <a:lnTo>
                      <a:pt x="767" y="0"/>
                    </a:lnTo>
                    <a:lnTo>
                      <a:pt x="767" y="0"/>
                    </a:lnTo>
                    <a:lnTo>
                      <a:pt x="760" y="3"/>
                    </a:lnTo>
                    <a:lnTo>
                      <a:pt x="760" y="3"/>
                    </a:lnTo>
                    <a:lnTo>
                      <a:pt x="754" y="5"/>
                    </a:lnTo>
                    <a:lnTo>
                      <a:pt x="751" y="7"/>
                    </a:lnTo>
                    <a:lnTo>
                      <a:pt x="744" y="14"/>
                    </a:lnTo>
                    <a:lnTo>
                      <a:pt x="740" y="14"/>
                    </a:lnTo>
                    <a:lnTo>
                      <a:pt x="732" y="14"/>
                    </a:lnTo>
                    <a:lnTo>
                      <a:pt x="727" y="12"/>
                    </a:lnTo>
                    <a:lnTo>
                      <a:pt x="725" y="8"/>
                    </a:lnTo>
                    <a:lnTo>
                      <a:pt x="725" y="12"/>
                    </a:lnTo>
                    <a:lnTo>
                      <a:pt x="721" y="12"/>
                    </a:lnTo>
                    <a:lnTo>
                      <a:pt x="718" y="8"/>
                    </a:lnTo>
                    <a:lnTo>
                      <a:pt x="714" y="8"/>
                    </a:lnTo>
                    <a:lnTo>
                      <a:pt x="714" y="14"/>
                    </a:lnTo>
                    <a:lnTo>
                      <a:pt x="713" y="14"/>
                    </a:lnTo>
                    <a:lnTo>
                      <a:pt x="713" y="8"/>
                    </a:lnTo>
                    <a:lnTo>
                      <a:pt x="713" y="8"/>
                    </a:lnTo>
                    <a:lnTo>
                      <a:pt x="714" y="7"/>
                    </a:lnTo>
                    <a:lnTo>
                      <a:pt x="713" y="5"/>
                    </a:lnTo>
                    <a:lnTo>
                      <a:pt x="709" y="7"/>
                    </a:lnTo>
                    <a:lnTo>
                      <a:pt x="704" y="8"/>
                    </a:lnTo>
                    <a:lnTo>
                      <a:pt x="699" y="14"/>
                    </a:lnTo>
                    <a:lnTo>
                      <a:pt x="697" y="17"/>
                    </a:lnTo>
                    <a:lnTo>
                      <a:pt x="697" y="20"/>
                    </a:lnTo>
                    <a:lnTo>
                      <a:pt x="702" y="20"/>
                    </a:lnTo>
                    <a:lnTo>
                      <a:pt x="700" y="20"/>
                    </a:lnTo>
                    <a:lnTo>
                      <a:pt x="695" y="20"/>
                    </a:lnTo>
                    <a:lnTo>
                      <a:pt x="690" y="26"/>
                    </a:lnTo>
                    <a:lnTo>
                      <a:pt x="687" y="33"/>
                    </a:lnTo>
                    <a:lnTo>
                      <a:pt x="687" y="40"/>
                    </a:lnTo>
                    <a:lnTo>
                      <a:pt x="685" y="40"/>
                    </a:lnTo>
                    <a:lnTo>
                      <a:pt x="685" y="36"/>
                    </a:lnTo>
                    <a:lnTo>
                      <a:pt x="685" y="33"/>
                    </a:lnTo>
                    <a:lnTo>
                      <a:pt x="690" y="24"/>
                    </a:lnTo>
                    <a:lnTo>
                      <a:pt x="690" y="22"/>
                    </a:lnTo>
                    <a:lnTo>
                      <a:pt x="687" y="22"/>
                    </a:lnTo>
                    <a:lnTo>
                      <a:pt x="680" y="26"/>
                    </a:lnTo>
                    <a:lnTo>
                      <a:pt x="676" y="26"/>
                    </a:lnTo>
                    <a:lnTo>
                      <a:pt x="674" y="24"/>
                    </a:lnTo>
                    <a:lnTo>
                      <a:pt x="671" y="20"/>
                    </a:lnTo>
                    <a:lnTo>
                      <a:pt x="667" y="20"/>
                    </a:lnTo>
                    <a:lnTo>
                      <a:pt x="664" y="20"/>
                    </a:lnTo>
                    <a:lnTo>
                      <a:pt x="664" y="20"/>
                    </a:lnTo>
                    <a:lnTo>
                      <a:pt x="671" y="24"/>
                    </a:lnTo>
                    <a:lnTo>
                      <a:pt x="673" y="26"/>
                    </a:lnTo>
                    <a:lnTo>
                      <a:pt x="671" y="27"/>
                    </a:lnTo>
                    <a:lnTo>
                      <a:pt x="667" y="26"/>
                    </a:lnTo>
                    <a:lnTo>
                      <a:pt x="659" y="24"/>
                    </a:lnTo>
                    <a:lnTo>
                      <a:pt x="654" y="27"/>
                    </a:lnTo>
                    <a:lnTo>
                      <a:pt x="643" y="36"/>
                    </a:lnTo>
                    <a:lnTo>
                      <a:pt x="634" y="40"/>
                    </a:lnTo>
                    <a:lnTo>
                      <a:pt x="628" y="45"/>
                    </a:lnTo>
                    <a:lnTo>
                      <a:pt x="621" y="52"/>
                    </a:lnTo>
                    <a:lnTo>
                      <a:pt x="614" y="60"/>
                    </a:lnTo>
                    <a:lnTo>
                      <a:pt x="605" y="62"/>
                    </a:lnTo>
                    <a:lnTo>
                      <a:pt x="603" y="62"/>
                    </a:lnTo>
                    <a:lnTo>
                      <a:pt x="598" y="66"/>
                    </a:lnTo>
                    <a:lnTo>
                      <a:pt x="595" y="66"/>
                    </a:lnTo>
                    <a:lnTo>
                      <a:pt x="588" y="67"/>
                    </a:lnTo>
                    <a:lnTo>
                      <a:pt x="582" y="67"/>
                    </a:lnTo>
                    <a:lnTo>
                      <a:pt x="582" y="67"/>
                    </a:lnTo>
                    <a:lnTo>
                      <a:pt x="577" y="67"/>
                    </a:lnTo>
                    <a:lnTo>
                      <a:pt x="572" y="64"/>
                    </a:lnTo>
                    <a:lnTo>
                      <a:pt x="568" y="62"/>
                    </a:lnTo>
                    <a:lnTo>
                      <a:pt x="563" y="60"/>
                    </a:lnTo>
                    <a:lnTo>
                      <a:pt x="560" y="60"/>
                    </a:lnTo>
                    <a:lnTo>
                      <a:pt x="558" y="64"/>
                    </a:lnTo>
                    <a:lnTo>
                      <a:pt x="551" y="71"/>
                    </a:lnTo>
                    <a:lnTo>
                      <a:pt x="549" y="76"/>
                    </a:lnTo>
                    <a:lnTo>
                      <a:pt x="546" y="78"/>
                    </a:lnTo>
                    <a:lnTo>
                      <a:pt x="544" y="81"/>
                    </a:lnTo>
                    <a:lnTo>
                      <a:pt x="541" y="81"/>
                    </a:lnTo>
                    <a:lnTo>
                      <a:pt x="541" y="80"/>
                    </a:lnTo>
                    <a:lnTo>
                      <a:pt x="537" y="81"/>
                    </a:lnTo>
                    <a:lnTo>
                      <a:pt x="541" y="88"/>
                    </a:lnTo>
                    <a:lnTo>
                      <a:pt x="544" y="104"/>
                    </a:lnTo>
                    <a:lnTo>
                      <a:pt x="549" y="116"/>
                    </a:lnTo>
                    <a:lnTo>
                      <a:pt x="551" y="127"/>
                    </a:lnTo>
                    <a:lnTo>
                      <a:pt x="549" y="135"/>
                    </a:lnTo>
                    <a:lnTo>
                      <a:pt x="546" y="142"/>
                    </a:lnTo>
                    <a:lnTo>
                      <a:pt x="542" y="147"/>
                    </a:lnTo>
                    <a:lnTo>
                      <a:pt x="542" y="149"/>
                    </a:lnTo>
                    <a:lnTo>
                      <a:pt x="549" y="154"/>
                    </a:lnTo>
                    <a:lnTo>
                      <a:pt x="553" y="158"/>
                    </a:lnTo>
                    <a:lnTo>
                      <a:pt x="553" y="154"/>
                    </a:lnTo>
                    <a:lnTo>
                      <a:pt x="555" y="154"/>
                    </a:lnTo>
                    <a:lnTo>
                      <a:pt x="558" y="154"/>
                    </a:lnTo>
                    <a:lnTo>
                      <a:pt x="560" y="154"/>
                    </a:lnTo>
                    <a:lnTo>
                      <a:pt x="558" y="154"/>
                    </a:lnTo>
                    <a:lnTo>
                      <a:pt x="558" y="158"/>
                    </a:lnTo>
                    <a:lnTo>
                      <a:pt x="565" y="165"/>
                    </a:lnTo>
                    <a:lnTo>
                      <a:pt x="563" y="167"/>
                    </a:lnTo>
                    <a:lnTo>
                      <a:pt x="560" y="165"/>
                    </a:lnTo>
                    <a:lnTo>
                      <a:pt x="560" y="168"/>
                    </a:lnTo>
                    <a:lnTo>
                      <a:pt x="560" y="177"/>
                    </a:lnTo>
                    <a:lnTo>
                      <a:pt x="560" y="182"/>
                    </a:lnTo>
                    <a:lnTo>
                      <a:pt x="560" y="182"/>
                    </a:lnTo>
                    <a:lnTo>
                      <a:pt x="563" y="180"/>
                    </a:lnTo>
                    <a:lnTo>
                      <a:pt x="567" y="180"/>
                    </a:lnTo>
                    <a:lnTo>
                      <a:pt x="568" y="180"/>
                    </a:lnTo>
                    <a:lnTo>
                      <a:pt x="572" y="182"/>
                    </a:lnTo>
                    <a:lnTo>
                      <a:pt x="575" y="182"/>
                    </a:lnTo>
                    <a:lnTo>
                      <a:pt x="581" y="182"/>
                    </a:lnTo>
                    <a:lnTo>
                      <a:pt x="586" y="186"/>
                    </a:lnTo>
                    <a:lnTo>
                      <a:pt x="581" y="187"/>
                    </a:lnTo>
                    <a:lnTo>
                      <a:pt x="582" y="191"/>
                    </a:lnTo>
                    <a:lnTo>
                      <a:pt x="581" y="194"/>
                    </a:lnTo>
                    <a:lnTo>
                      <a:pt x="575" y="196"/>
                    </a:lnTo>
                    <a:lnTo>
                      <a:pt x="575" y="194"/>
                    </a:lnTo>
                    <a:lnTo>
                      <a:pt x="572" y="191"/>
                    </a:lnTo>
                    <a:lnTo>
                      <a:pt x="568" y="194"/>
                    </a:lnTo>
                    <a:lnTo>
                      <a:pt x="565" y="191"/>
                    </a:lnTo>
                    <a:lnTo>
                      <a:pt x="563" y="189"/>
                    </a:lnTo>
                    <a:lnTo>
                      <a:pt x="563" y="186"/>
                    </a:lnTo>
                    <a:lnTo>
                      <a:pt x="560" y="186"/>
                    </a:lnTo>
                    <a:lnTo>
                      <a:pt x="558" y="186"/>
                    </a:lnTo>
                    <a:lnTo>
                      <a:pt x="553" y="182"/>
                    </a:lnTo>
                    <a:lnTo>
                      <a:pt x="555" y="177"/>
                    </a:lnTo>
                    <a:lnTo>
                      <a:pt x="558" y="167"/>
                    </a:lnTo>
                    <a:lnTo>
                      <a:pt x="558" y="163"/>
                    </a:lnTo>
                    <a:lnTo>
                      <a:pt x="556" y="163"/>
                    </a:lnTo>
                    <a:lnTo>
                      <a:pt x="553" y="165"/>
                    </a:lnTo>
                    <a:lnTo>
                      <a:pt x="553" y="177"/>
                    </a:lnTo>
                    <a:lnTo>
                      <a:pt x="551" y="182"/>
                    </a:lnTo>
                    <a:lnTo>
                      <a:pt x="548" y="186"/>
                    </a:lnTo>
                    <a:lnTo>
                      <a:pt x="548" y="187"/>
                    </a:lnTo>
                    <a:lnTo>
                      <a:pt x="549" y="186"/>
                    </a:lnTo>
                    <a:lnTo>
                      <a:pt x="553" y="186"/>
                    </a:lnTo>
                    <a:lnTo>
                      <a:pt x="555" y="186"/>
                    </a:lnTo>
                    <a:lnTo>
                      <a:pt x="558" y="186"/>
                    </a:lnTo>
                    <a:lnTo>
                      <a:pt x="560" y="191"/>
                    </a:lnTo>
                    <a:lnTo>
                      <a:pt x="560" y="196"/>
                    </a:lnTo>
                    <a:lnTo>
                      <a:pt x="556" y="201"/>
                    </a:lnTo>
                    <a:lnTo>
                      <a:pt x="551" y="203"/>
                    </a:lnTo>
                    <a:lnTo>
                      <a:pt x="556" y="196"/>
                    </a:lnTo>
                    <a:lnTo>
                      <a:pt x="556" y="194"/>
                    </a:lnTo>
                    <a:lnTo>
                      <a:pt x="553" y="194"/>
                    </a:lnTo>
                    <a:lnTo>
                      <a:pt x="551" y="194"/>
                    </a:lnTo>
                    <a:lnTo>
                      <a:pt x="549" y="194"/>
                    </a:lnTo>
                    <a:lnTo>
                      <a:pt x="544" y="198"/>
                    </a:lnTo>
                    <a:lnTo>
                      <a:pt x="544" y="201"/>
                    </a:lnTo>
                    <a:lnTo>
                      <a:pt x="541" y="203"/>
                    </a:lnTo>
                    <a:lnTo>
                      <a:pt x="537" y="205"/>
                    </a:lnTo>
                    <a:lnTo>
                      <a:pt x="537" y="201"/>
                    </a:lnTo>
                    <a:lnTo>
                      <a:pt x="537" y="200"/>
                    </a:lnTo>
                    <a:lnTo>
                      <a:pt x="532" y="200"/>
                    </a:lnTo>
                    <a:lnTo>
                      <a:pt x="530" y="200"/>
                    </a:lnTo>
                    <a:lnTo>
                      <a:pt x="528" y="194"/>
                    </a:lnTo>
                    <a:lnTo>
                      <a:pt x="527" y="194"/>
                    </a:lnTo>
                    <a:lnTo>
                      <a:pt x="525" y="196"/>
                    </a:lnTo>
                    <a:lnTo>
                      <a:pt x="522" y="194"/>
                    </a:lnTo>
                    <a:lnTo>
                      <a:pt x="522" y="194"/>
                    </a:lnTo>
                    <a:lnTo>
                      <a:pt x="518" y="191"/>
                    </a:lnTo>
                    <a:lnTo>
                      <a:pt x="518" y="194"/>
                    </a:lnTo>
                    <a:lnTo>
                      <a:pt x="515" y="191"/>
                    </a:lnTo>
                    <a:lnTo>
                      <a:pt x="515" y="187"/>
                    </a:lnTo>
                    <a:lnTo>
                      <a:pt x="513" y="186"/>
                    </a:lnTo>
                    <a:lnTo>
                      <a:pt x="513" y="182"/>
                    </a:lnTo>
                    <a:lnTo>
                      <a:pt x="518" y="182"/>
                    </a:lnTo>
                    <a:lnTo>
                      <a:pt x="520" y="179"/>
                    </a:lnTo>
                    <a:lnTo>
                      <a:pt x="522" y="177"/>
                    </a:lnTo>
                    <a:lnTo>
                      <a:pt x="525" y="175"/>
                    </a:lnTo>
                    <a:lnTo>
                      <a:pt x="525" y="174"/>
                    </a:lnTo>
                    <a:lnTo>
                      <a:pt x="520" y="168"/>
                    </a:lnTo>
                    <a:lnTo>
                      <a:pt x="518" y="167"/>
                    </a:lnTo>
                    <a:lnTo>
                      <a:pt x="513" y="167"/>
                    </a:lnTo>
                    <a:lnTo>
                      <a:pt x="509" y="170"/>
                    </a:lnTo>
                    <a:lnTo>
                      <a:pt x="506" y="170"/>
                    </a:lnTo>
                    <a:lnTo>
                      <a:pt x="502" y="167"/>
                    </a:lnTo>
                    <a:lnTo>
                      <a:pt x="499" y="168"/>
                    </a:lnTo>
                    <a:lnTo>
                      <a:pt x="490" y="172"/>
                    </a:lnTo>
                    <a:lnTo>
                      <a:pt x="490" y="174"/>
                    </a:lnTo>
                    <a:lnTo>
                      <a:pt x="490" y="175"/>
                    </a:lnTo>
                    <a:lnTo>
                      <a:pt x="494" y="179"/>
                    </a:lnTo>
                    <a:lnTo>
                      <a:pt x="494" y="180"/>
                    </a:lnTo>
                    <a:lnTo>
                      <a:pt x="490" y="180"/>
                    </a:lnTo>
                    <a:lnTo>
                      <a:pt x="487" y="180"/>
                    </a:lnTo>
                    <a:lnTo>
                      <a:pt x="487" y="179"/>
                    </a:lnTo>
                    <a:lnTo>
                      <a:pt x="483" y="177"/>
                    </a:lnTo>
                    <a:lnTo>
                      <a:pt x="478" y="175"/>
                    </a:lnTo>
                    <a:lnTo>
                      <a:pt x="471" y="177"/>
                    </a:lnTo>
                    <a:lnTo>
                      <a:pt x="468" y="179"/>
                    </a:lnTo>
                    <a:lnTo>
                      <a:pt x="468" y="180"/>
                    </a:lnTo>
                    <a:lnTo>
                      <a:pt x="464" y="180"/>
                    </a:lnTo>
                    <a:lnTo>
                      <a:pt x="464" y="180"/>
                    </a:lnTo>
                    <a:lnTo>
                      <a:pt x="462" y="180"/>
                    </a:lnTo>
                    <a:lnTo>
                      <a:pt x="455" y="182"/>
                    </a:lnTo>
                    <a:lnTo>
                      <a:pt x="455" y="182"/>
                    </a:lnTo>
                    <a:lnTo>
                      <a:pt x="454" y="186"/>
                    </a:lnTo>
                    <a:lnTo>
                      <a:pt x="449" y="186"/>
                    </a:lnTo>
                    <a:lnTo>
                      <a:pt x="445" y="189"/>
                    </a:lnTo>
                    <a:lnTo>
                      <a:pt x="445" y="189"/>
                    </a:lnTo>
                    <a:lnTo>
                      <a:pt x="445" y="187"/>
                    </a:lnTo>
                    <a:lnTo>
                      <a:pt x="445" y="186"/>
                    </a:lnTo>
                    <a:lnTo>
                      <a:pt x="442" y="187"/>
                    </a:lnTo>
                    <a:lnTo>
                      <a:pt x="438" y="191"/>
                    </a:lnTo>
                    <a:lnTo>
                      <a:pt x="438" y="194"/>
                    </a:lnTo>
                    <a:lnTo>
                      <a:pt x="445" y="200"/>
                    </a:lnTo>
                    <a:lnTo>
                      <a:pt x="449" y="205"/>
                    </a:lnTo>
                    <a:lnTo>
                      <a:pt x="454" y="208"/>
                    </a:lnTo>
                    <a:lnTo>
                      <a:pt x="455" y="214"/>
                    </a:lnTo>
                    <a:lnTo>
                      <a:pt x="459" y="214"/>
                    </a:lnTo>
                    <a:lnTo>
                      <a:pt x="462" y="217"/>
                    </a:lnTo>
                    <a:lnTo>
                      <a:pt x="464" y="219"/>
                    </a:lnTo>
                    <a:lnTo>
                      <a:pt x="469" y="222"/>
                    </a:lnTo>
                    <a:lnTo>
                      <a:pt x="468" y="222"/>
                    </a:lnTo>
                    <a:lnTo>
                      <a:pt x="464" y="222"/>
                    </a:lnTo>
                    <a:lnTo>
                      <a:pt x="462" y="219"/>
                    </a:lnTo>
                    <a:lnTo>
                      <a:pt x="459" y="217"/>
                    </a:lnTo>
                    <a:lnTo>
                      <a:pt x="455" y="214"/>
                    </a:lnTo>
                    <a:lnTo>
                      <a:pt x="454" y="214"/>
                    </a:lnTo>
                    <a:lnTo>
                      <a:pt x="450" y="217"/>
                    </a:lnTo>
                    <a:lnTo>
                      <a:pt x="449" y="217"/>
                    </a:lnTo>
                    <a:lnTo>
                      <a:pt x="445" y="214"/>
                    </a:lnTo>
                    <a:lnTo>
                      <a:pt x="449" y="210"/>
                    </a:lnTo>
                    <a:lnTo>
                      <a:pt x="449" y="210"/>
                    </a:lnTo>
                    <a:lnTo>
                      <a:pt x="445" y="210"/>
                    </a:lnTo>
                    <a:lnTo>
                      <a:pt x="445" y="214"/>
                    </a:lnTo>
                    <a:lnTo>
                      <a:pt x="445" y="222"/>
                    </a:lnTo>
                    <a:lnTo>
                      <a:pt x="445" y="222"/>
                    </a:lnTo>
                    <a:lnTo>
                      <a:pt x="445" y="226"/>
                    </a:lnTo>
                    <a:lnTo>
                      <a:pt x="442" y="229"/>
                    </a:lnTo>
                    <a:lnTo>
                      <a:pt x="438" y="233"/>
                    </a:lnTo>
                    <a:lnTo>
                      <a:pt x="438" y="238"/>
                    </a:lnTo>
                    <a:lnTo>
                      <a:pt x="438" y="241"/>
                    </a:lnTo>
                    <a:lnTo>
                      <a:pt x="445" y="248"/>
                    </a:lnTo>
                    <a:lnTo>
                      <a:pt x="450" y="250"/>
                    </a:lnTo>
                    <a:lnTo>
                      <a:pt x="454" y="255"/>
                    </a:lnTo>
                    <a:lnTo>
                      <a:pt x="455" y="255"/>
                    </a:lnTo>
                    <a:lnTo>
                      <a:pt x="459" y="252"/>
                    </a:lnTo>
                    <a:lnTo>
                      <a:pt x="464" y="250"/>
                    </a:lnTo>
                    <a:lnTo>
                      <a:pt x="469" y="252"/>
                    </a:lnTo>
                    <a:lnTo>
                      <a:pt x="476" y="253"/>
                    </a:lnTo>
                    <a:lnTo>
                      <a:pt x="480" y="255"/>
                    </a:lnTo>
                    <a:lnTo>
                      <a:pt x="482" y="260"/>
                    </a:lnTo>
                    <a:lnTo>
                      <a:pt x="483" y="260"/>
                    </a:lnTo>
                    <a:lnTo>
                      <a:pt x="485" y="259"/>
                    </a:lnTo>
                    <a:lnTo>
                      <a:pt x="485" y="253"/>
                    </a:lnTo>
                    <a:lnTo>
                      <a:pt x="485" y="253"/>
                    </a:lnTo>
                    <a:lnTo>
                      <a:pt x="487" y="253"/>
                    </a:lnTo>
                    <a:lnTo>
                      <a:pt x="487" y="255"/>
                    </a:lnTo>
                    <a:lnTo>
                      <a:pt x="485" y="260"/>
                    </a:lnTo>
                    <a:lnTo>
                      <a:pt x="485" y="264"/>
                    </a:lnTo>
                    <a:lnTo>
                      <a:pt x="487" y="264"/>
                    </a:lnTo>
                    <a:lnTo>
                      <a:pt x="490" y="260"/>
                    </a:lnTo>
                    <a:lnTo>
                      <a:pt x="492" y="259"/>
                    </a:lnTo>
                    <a:lnTo>
                      <a:pt x="497" y="257"/>
                    </a:lnTo>
                    <a:lnTo>
                      <a:pt x="504" y="252"/>
                    </a:lnTo>
                    <a:lnTo>
                      <a:pt x="509" y="252"/>
                    </a:lnTo>
                    <a:lnTo>
                      <a:pt x="513" y="248"/>
                    </a:lnTo>
                    <a:lnTo>
                      <a:pt x="513" y="248"/>
                    </a:lnTo>
                    <a:lnTo>
                      <a:pt x="513" y="250"/>
                    </a:lnTo>
                    <a:lnTo>
                      <a:pt x="515" y="250"/>
                    </a:lnTo>
                    <a:lnTo>
                      <a:pt x="522" y="247"/>
                    </a:lnTo>
                    <a:lnTo>
                      <a:pt x="525" y="247"/>
                    </a:lnTo>
                    <a:lnTo>
                      <a:pt x="527" y="245"/>
                    </a:lnTo>
                    <a:lnTo>
                      <a:pt x="527" y="248"/>
                    </a:lnTo>
                    <a:lnTo>
                      <a:pt x="522" y="250"/>
                    </a:lnTo>
                    <a:lnTo>
                      <a:pt x="522" y="252"/>
                    </a:lnTo>
                    <a:lnTo>
                      <a:pt x="523" y="253"/>
                    </a:lnTo>
                    <a:lnTo>
                      <a:pt x="522" y="259"/>
                    </a:lnTo>
                    <a:lnTo>
                      <a:pt x="518" y="260"/>
                    </a:lnTo>
                    <a:lnTo>
                      <a:pt x="515" y="259"/>
                    </a:lnTo>
                    <a:lnTo>
                      <a:pt x="513" y="259"/>
                    </a:lnTo>
                    <a:lnTo>
                      <a:pt x="508" y="262"/>
                    </a:lnTo>
                    <a:lnTo>
                      <a:pt x="509" y="262"/>
                    </a:lnTo>
                    <a:lnTo>
                      <a:pt x="513" y="264"/>
                    </a:lnTo>
                    <a:lnTo>
                      <a:pt x="513" y="264"/>
                    </a:lnTo>
                    <a:lnTo>
                      <a:pt x="513" y="269"/>
                    </a:lnTo>
                    <a:lnTo>
                      <a:pt x="509" y="276"/>
                    </a:lnTo>
                    <a:lnTo>
                      <a:pt x="508" y="280"/>
                    </a:lnTo>
                    <a:lnTo>
                      <a:pt x="506" y="283"/>
                    </a:lnTo>
                    <a:lnTo>
                      <a:pt x="506" y="285"/>
                    </a:lnTo>
                    <a:lnTo>
                      <a:pt x="506" y="287"/>
                    </a:lnTo>
                    <a:lnTo>
                      <a:pt x="506" y="290"/>
                    </a:lnTo>
                    <a:lnTo>
                      <a:pt x="506" y="292"/>
                    </a:lnTo>
                    <a:lnTo>
                      <a:pt x="502" y="297"/>
                    </a:lnTo>
                    <a:lnTo>
                      <a:pt x="499" y="299"/>
                    </a:lnTo>
                    <a:lnTo>
                      <a:pt x="495" y="299"/>
                    </a:lnTo>
                    <a:lnTo>
                      <a:pt x="494" y="300"/>
                    </a:lnTo>
                    <a:lnTo>
                      <a:pt x="490" y="304"/>
                    </a:lnTo>
                    <a:lnTo>
                      <a:pt x="487" y="304"/>
                    </a:lnTo>
                    <a:lnTo>
                      <a:pt x="485" y="304"/>
                    </a:lnTo>
                    <a:lnTo>
                      <a:pt x="480" y="300"/>
                    </a:lnTo>
                    <a:lnTo>
                      <a:pt x="478" y="300"/>
                    </a:lnTo>
                    <a:lnTo>
                      <a:pt x="476" y="300"/>
                    </a:lnTo>
                    <a:lnTo>
                      <a:pt x="473" y="297"/>
                    </a:lnTo>
                    <a:lnTo>
                      <a:pt x="473" y="297"/>
                    </a:lnTo>
                    <a:lnTo>
                      <a:pt x="469" y="300"/>
                    </a:lnTo>
                    <a:lnTo>
                      <a:pt x="464" y="304"/>
                    </a:lnTo>
                    <a:lnTo>
                      <a:pt x="464" y="307"/>
                    </a:lnTo>
                    <a:lnTo>
                      <a:pt x="455" y="309"/>
                    </a:lnTo>
                    <a:lnTo>
                      <a:pt x="454" y="311"/>
                    </a:lnTo>
                    <a:lnTo>
                      <a:pt x="450" y="311"/>
                    </a:lnTo>
                    <a:lnTo>
                      <a:pt x="447" y="311"/>
                    </a:lnTo>
                    <a:lnTo>
                      <a:pt x="442" y="311"/>
                    </a:lnTo>
                    <a:lnTo>
                      <a:pt x="438" y="314"/>
                    </a:lnTo>
                    <a:lnTo>
                      <a:pt x="433" y="314"/>
                    </a:lnTo>
                    <a:lnTo>
                      <a:pt x="433" y="316"/>
                    </a:lnTo>
                    <a:lnTo>
                      <a:pt x="433" y="320"/>
                    </a:lnTo>
                    <a:lnTo>
                      <a:pt x="429" y="327"/>
                    </a:lnTo>
                    <a:lnTo>
                      <a:pt x="428" y="328"/>
                    </a:lnTo>
                    <a:lnTo>
                      <a:pt x="428" y="327"/>
                    </a:lnTo>
                    <a:lnTo>
                      <a:pt x="422" y="323"/>
                    </a:lnTo>
                    <a:lnTo>
                      <a:pt x="417" y="321"/>
                    </a:lnTo>
                    <a:lnTo>
                      <a:pt x="416" y="323"/>
                    </a:lnTo>
                    <a:lnTo>
                      <a:pt x="416" y="327"/>
                    </a:lnTo>
                    <a:lnTo>
                      <a:pt x="419" y="328"/>
                    </a:lnTo>
                    <a:lnTo>
                      <a:pt x="417" y="328"/>
                    </a:lnTo>
                    <a:lnTo>
                      <a:pt x="416" y="328"/>
                    </a:lnTo>
                    <a:lnTo>
                      <a:pt x="414" y="328"/>
                    </a:lnTo>
                    <a:lnTo>
                      <a:pt x="410" y="323"/>
                    </a:lnTo>
                    <a:lnTo>
                      <a:pt x="410" y="323"/>
                    </a:lnTo>
                    <a:lnTo>
                      <a:pt x="405" y="328"/>
                    </a:lnTo>
                    <a:lnTo>
                      <a:pt x="403" y="332"/>
                    </a:lnTo>
                    <a:lnTo>
                      <a:pt x="402" y="333"/>
                    </a:lnTo>
                    <a:lnTo>
                      <a:pt x="400" y="333"/>
                    </a:lnTo>
                    <a:lnTo>
                      <a:pt x="391" y="340"/>
                    </a:lnTo>
                    <a:lnTo>
                      <a:pt x="391" y="346"/>
                    </a:lnTo>
                    <a:lnTo>
                      <a:pt x="388" y="347"/>
                    </a:lnTo>
                    <a:lnTo>
                      <a:pt x="386" y="347"/>
                    </a:lnTo>
                    <a:lnTo>
                      <a:pt x="383" y="347"/>
                    </a:lnTo>
                    <a:lnTo>
                      <a:pt x="381" y="347"/>
                    </a:lnTo>
                    <a:lnTo>
                      <a:pt x="386" y="351"/>
                    </a:lnTo>
                    <a:lnTo>
                      <a:pt x="383" y="354"/>
                    </a:lnTo>
                    <a:lnTo>
                      <a:pt x="383" y="354"/>
                    </a:lnTo>
                    <a:lnTo>
                      <a:pt x="381" y="351"/>
                    </a:lnTo>
                    <a:lnTo>
                      <a:pt x="379" y="351"/>
                    </a:lnTo>
                    <a:lnTo>
                      <a:pt x="377" y="354"/>
                    </a:lnTo>
                    <a:lnTo>
                      <a:pt x="372" y="360"/>
                    </a:lnTo>
                    <a:lnTo>
                      <a:pt x="372" y="361"/>
                    </a:lnTo>
                    <a:lnTo>
                      <a:pt x="376" y="365"/>
                    </a:lnTo>
                    <a:lnTo>
                      <a:pt x="377" y="370"/>
                    </a:lnTo>
                    <a:lnTo>
                      <a:pt x="376" y="373"/>
                    </a:lnTo>
                    <a:lnTo>
                      <a:pt x="374" y="375"/>
                    </a:lnTo>
                    <a:lnTo>
                      <a:pt x="376" y="379"/>
                    </a:lnTo>
                    <a:lnTo>
                      <a:pt x="377" y="379"/>
                    </a:lnTo>
                    <a:lnTo>
                      <a:pt x="379" y="375"/>
                    </a:lnTo>
                    <a:lnTo>
                      <a:pt x="381" y="377"/>
                    </a:lnTo>
                    <a:lnTo>
                      <a:pt x="381" y="382"/>
                    </a:lnTo>
                    <a:lnTo>
                      <a:pt x="379" y="382"/>
                    </a:lnTo>
                    <a:lnTo>
                      <a:pt x="377" y="386"/>
                    </a:lnTo>
                    <a:lnTo>
                      <a:pt x="379" y="387"/>
                    </a:lnTo>
                    <a:lnTo>
                      <a:pt x="381" y="386"/>
                    </a:lnTo>
                    <a:lnTo>
                      <a:pt x="383" y="386"/>
                    </a:lnTo>
                    <a:lnTo>
                      <a:pt x="383" y="386"/>
                    </a:lnTo>
                    <a:lnTo>
                      <a:pt x="386" y="386"/>
                    </a:lnTo>
                    <a:lnTo>
                      <a:pt x="386" y="387"/>
                    </a:lnTo>
                    <a:lnTo>
                      <a:pt x="388" y="387"/>
                    </a:lnTo>
                    <a:lnTo>
                      <a:pt x="391" y="391"/>
                    </a:lnTo>
                    <a:lnTo>
                      <a:pt x="395" y="391"/>
                    </a:lnTo>
                    <a:lnTo>
                      <a:pt x="398" y="387"/>
                    </a:lnTo>
                    <a:lnTo>
                      <a:pt x="400" y="379"/>
                    </a:lnTo>
                    <a:lnTo>
                      <a:pt x="402" y="379"/>
                    </a:lnTo>
                    <a:lnTo>
                      <a:pt x="409" y="379"/>
                    </a:lnTo>
                    <a:lnTo>
                      <a:pt x="410" y="377"/>
                    </a:lnTo>
                    <a:lnTo>
                      <a:pt x="409" y="379"/>
                    </a:lnTo>
                    <a:lnTo>
                      <a:pt x="405" y="379"/>
                    </a:lnTo>
                    <a:lnTo>
                      <a:pt x="400" y="386"/>
                    </a:lnTo>
                    <a:lnTo>
                      <a:pt x="398" y="387"/>
                    </a:lnTo>
                    <a:lnTo>
                      <a:pt x="396" y="391"/>
                    </a:lnTo>
                    <a:lnTo>
                      <a:pt x="400" y="394"/>
                    </a:lnTo>
                    <a:lnTo>
                      <a:pt x="400" y="396"/>
                    </a:lnTo>
                    <a:lnTo>
                      <a:pt x="395" y="398"/>
                    </a:lnTo>
                    <a:lnTo>
                      <a:pt x="393" y="396"/>
                    </a:lnTo>
                    <a:lnTo>
                      <a:pt x="393" y="394"/>
                    </a:lnTo>
                    <a:lnTo>
                      <a:pt x="391" y="393"/>
                    </a:lnTo>
                    <a:lnTo>
                      <a:pt x="391" y="393"/>
                    </a:lnTo>
                    <a:lnTo>
                      <a:pt x="388" y="391"/>
                    </a:lnTo>
                    <a:lnTo>
                      <a:pt x="383" y="391"/>
                    </a:lnTo>
                    <a:lnTo>
                      <a:pt x="383" y="387"/>
                    </a:lnTo>
                    <a:lnTo>
                      <a:pt x="379" y="391"/>
                    </a:lnTo>
                    <a:lnTo>
                      <a:pt x="376" y="391"/>
                    </a:lnTo>
                    <a:lnTo>
                      <a:pt x="376" y="393"/>
                    </a:lnTo>
                    <a:lnTo>
                      <a:pt x="372" y="394"/>
                    </a:lnTo>
                    <a:lnTo>
                      <a:pt x="369" y="393"/>
                    </a:lnTo>
                    <a:lnTo>
                      <a:pt x="369" y="396"/>
                    </a:lnTo>
                    <a:lnTo>
                      <a:pt x="370" y="398"/>
                    </a:lnTo>
                    <a:lnTo>
                      <a:pt x="372" y="400"/>
                    </a:lnTo>
                    <a:lnTo>
                      <a:pt x="370" y="401"/>
                    </a:lnTo>
                    <a:lnTo>
                      <a:pt x="369" y="407"/>
                    </a:lnTo>
                    <a:lnTo>
                      <a:pt x="370" y="410"/>
                    </a:lnTo>
                    <a:lnTo>
                      <a:pt x="372" y="410"/>
                    </a:lnTo>
                    <a:lnTo>
                      <a:pt x="372" y="413"/>
                    </a:lnTo>
                    <a:lnTo>
                      <a:pt x="374" y="419"/>
                    </a:lnTo>
                    <a:lnTo>
                      <a:pt x="374" y="419"/>
                    </a:lnTo>
                    <a:lnTo>
                      <a:pt x="377" y="422"/>
                    </a:lnTo>
                    <a:lnTo>
                      <a:pt x="377" y="424"/>
                    </a:lnTo>
                    <a:lnTo>
                      <a:pt x="372" y="424"/>
                    </a:lnTo>
                    <a:lnTo>
                      <a:pt x="372" y="426"/>
                    </a:lnTo>
                    <a:lnTo>
                      <a:pt x="383" y="431"/>
                    </a:lnTo>
                    <a:lnTo>
                      <a:pt x="386" y="431"/>
                    </a:lnTo>
                    <a:lnTo>
                      <a:pt x="391" y="429"/>
                    </a:lnTo>
                    <a:lnTo>
                      <a:pt x="395" y="427"/>
                    </a:lnTo>
                    <a:lnTo>
                      <a:pt x="396" y="429"/>
                    </a:lnTo>
                    <a:lnTo>
                      <a:pt x="398" y="429"/>
                    </a:lnTo>
                    <a:lnTo>
                      <a:pt x="403" y="422"/>
                    </a:lnTo>
                    <a:lnTo>
                      <a:pt x="403" y="419"/>
                    </a:lnTo>
                    <a:lnTo>
                      <a:pt x="402" y="419"/>
                    </a:lnTo>
                    <a:lnTo>
                      <a:pt x="402" y="415"/>
                    </a:lnTo>
                    <a:lnTo>
                      <a:pt x="407" y="413"/>
                    </a:lnTo>
                    <a:lnTo>
                      <a:pt x="410" y="410"/>
                    </a:lnTo>
                    <a:lnTo>
                      <a:pt x="419" y="405"/>
                    </a:lnTo>
                    <a:lnTo>
                      <a:pt x="422" y="407"/>
                    </a:lnTo>
                    <a:lnTo>
                      <a:pt x="417" y="407"/>
                    </a:lnTo>
                    <a:lnTo>
                      <a:pt x="410" y="413"/>
                    </a:lnTo>
                    <a:lnTo>
                      <a:pt x="407" y="415"/>
                    </a:lnTo>
                    <a:lnTo>
                      <a:pt x="407" y="419"/>
                    </a:lnTo>
                    <a:lnTo>
                      <a:pt x="410" y="419"/>
                    </a:lnTo>
                    <a:lnTo>
                      <a:pt x="410" y="422"/>
                    </a:lnTo>
                    <a:lnTo>
                      <a:pt x="407" y="427"/>
                    </a:lnTo>
                    <a:lnTo>
                      <a:pt x="403" y="429"/>
                    </a:lnTo>
                    <a:lnTo>
                      <a:pt x="403" y="433"/>
                    </a:lnTo>
                    <a:lnTo>
                      <a:pt x="403" y="438"/>
                    </a:lnTo>
                    <a:lnTo>
                      <a:pt x="403" y="441"/>
                    </a:lnTo>
                    <a:lnTo>
                      <a:pt x="403" y="441"/>
                    </a:lnTo>
                    <a:lnTo>
                      <a:pt x="403" y="445"/>
                    </a:lnTo>
                    <a:lnTo>
                      <a:pt x="403" y="448"/>
                    </a:lnTo>
                    <a:lnTo>
                      <a:pt x="398" y="450"/>
                    </a:lnTo>
                    <a:lnTo>
                      <a:pt x="396" y="452"/>
                    </a:lnTo>
                    <a:lnTo>
                      <a:pt x="395" y="455"/>
                    </a:lnTo>
                    <a:lnTo>
                      <a:pt x="393" y="453"/>
                    </a:lnTo>
                    <a:lnTo>
                      <a:pt x="391" y="455"/>
                    </a:lnTo>
                    <a:lnTo>
                      <a:pt x="393" y="459"/>
                    </a:lnTo>
                    <a:lnTo>
                      <a:pt x="393" y="462"/>
                    </a:lnTo>
                    <a:lnTo>
                      <a:pt x="395" y="462"/>
                    </a:lnTo>
                    <a:lnTo>
                      <a:pt x="398" y="462"/>
                    </a:lnTo>
                    <a:lnTo>
                      <a:pt x="402" y="462"/>
                    </a:lnTo>
                    <a:lnTo>
                      <a:pt x="402" y="464"/>
                    </a:lnTo>
                    <a:lnTo>
                      <a:pt x="400" y="466"/>
                    </a:lnTo>
                    <a:lnTo>
                      <a:pt x="395" y="466"/>
                    </a:lnTo>
                    <a:lnTo>
                      <a:pt x="395" y="466"/>
                    </a:lnTo>
                    <a:lnTo>
                      <a:pt x="395" y="469"/>
                    </a:lnTo>
                    <a:lnTo>
                      <a:pt x="395" y="469"/>
                    </a:lnTo>
                    <a:lnTo>
                      <a:pt x="395" y="473"/>
                    </a:lnTo>
                    <a:lnTo>
                      <a:pt x="393" y="474"/>
                    </a:lnTo>
                    <a:lnTo>
                      <a:pt x="391" y="474"/>
                    </a:lnTo>
                    <a:lnTo>
                      <a:pt x="388" y="478"/>
                    </a:lnTo>
                    <a:lnTo>
                      <a:pt x="386" y="478"/>
                    </a:lnTo>
                    <a:lnTo>
                      <a:pt x="383" y="478"/>
                    </a:lnTo>
                    <a:lnTo>
                      <a:pt x="386" y="478"/>
                    </a:lnTo>
                    <a:lnTo>
                      <a:pt x="391" y="478"/>
                    </a:lnTo>
                    <a:lnTo>
                      <a:pt x="391" y="480"/>
                    </a:lnTo>
                    <a:lnTo>
                      <a:pt x="395" y="478"/>
                    </a:lnTo>
                    <a:lnTo>
                      <a:pt x="402" y="473"/>
                    </a:lnTo>
                    <a:lnTo>
                      <a:pt x="403" y="473"/>
                    </a:lnTo>
                    <a:lnTo>
                      <a:pt x="407" y="473"/>
                    </a:lnTo>
                    <a:lnTo>
                      <a:pt x="409" y="469"/>
                    </a:lnTo>
                    <a:lnTo>
                      <a:pt x="414" y="469"/>
                    </a:lnTo>
                    <a:lnTo>
                      <a:pt x="414" y="469"/>
                    </a:lnTo>
                    <a:lnTo>
                      <a:pt x="410" y="473"/>
                    </a:lnTo>
                    <a:lnTo>
                      <a:pt x="410" y="473"/>
                    </a:lnTo>
                    <a:lnTo>
                      <a:pt x="414" y="474"/>
                    </a:lnTo>
                    <a:lnTo>
                      <a:pt x="414" y="478"/>
                    </a:lnTo>
                    <a:lnTo>
                      <a:pt x="414" y="480"/>
                    </a:lnTo>
                    <a:lnTo>
                      <a:pt x="416" y="481"/>
                    </a:lnTo>
                    <a:lnTo>
                      <a:pt x="419" y="478"/>
                    </a:lnTo>
                    <a:lnTo>
                      <a:pt x="421" y="478"/>
                    </a:lnTo>
                    <a:lnTo>
                      <a:pt x="421" y="478"/>
                    </a:lnTo>
                    <a:lnTo>
                      <a:pt x="421" y="480"/>
                    </a:lnTo>
                    <a:lnTo>
                      <a:pt x="422" y="483"/>
                    </a:lnTo>
                    <a:lnTo>
                      <a:pt x="424" y="488"/>
                    </a:lnTo>
                    <a:lnTo>
                      <a:pt x="422" y="492"/>
                    </a:lnTo>
                    <a:lnTo>
                      <a:pt x="424" y="497"/>
                    </a:lnTo>
                    <a:lnTo>
                      <a:pt x="426" y="497"/>
                    </a:lnTo>
                    <a:lnTo>
                      <a:pt x="428" y="493"/>
                    </a:lnTo>
                    <a:lnTo>
                      <a:pt x="428" y="488"/>
                    </a:lnTo>
                    <a:lnTo>
                      <a:pt x="431" y="485"/>
                    </a:lnTo>
                    <a:lnTo>
                      <a:pt x="431" y="481"/>
                    </a:lnTo>
                    <a:lnTo>
                      <a:pt x="436" y="478"/>
                    </a:lnTo>
                    <a:lnTo>
                      <a:pt x="436" y="478"/>
                    </a:lnTo>
                    <a:lnTo>
                      <a:pt x="438" y="474"/>
                    </a:lnTo>
                    <a:lnTo>
                      <a:pt x="445" y="474"/>
                    </a:lnTo>
                    <a:lnTo>
                      <a:pt x="440" y="478"/>
                    </a:lnTo>
                    <a:lnTo>
                      <a:pt x="436" y="483"/>
                    </a:lnTo>
                    <a:lnTo>
                      <a:pt x="436" y="485"/>
                    </a:lnTo>
                    <a:lnTo>
                      <a:pt x="438" y="488"/>
                    </a:lnTo>
                    <a:lnTo>
                      <a:pt x="442" y="488"/>
                    </a:lnTo>
                    <a:lnTo>
                      <a:pt x="447" y="488"/>
                    </a:lnTo>
                    <a:lnTo>
                      <a:pt x="454" y="487"/>
                    </a:lnTo>
                    <a:lnTo>
                      <a:pt x="455" y="485"/>
                    </a:lnTo>
                    <a:lnTo>
                      <a:pt x="459" y="483"/>
                    </a:lnTo>
                    <a:lnTo>
                      <a:pt x="464" y="481"/>
                    </a:lnTo>
                    <a:lnTo>
                      <a:pt x="468" y="481"/>
                    </a:lnTo>
                    <a:lnTo>
                      <a:pt x="464" y="481"/>
                    </a:lnTo>
                    <a:lnTo>
                      <a:pt x="459" y="487"/>
                    </a:lnTo>
                    <a:lnTo>
                      <a:pt x="459" y="488"/>
                    </a:lnTo>
                    <a:lnTo>
                      <a:pt x="459" y="488"/>
                    </a:lnTo>
                    <a:lnTo>
                      <a:pt x="449" y="497"/>
                    </a:lnTo>
                    <a:lnTo>
                      <a:pt x="445" y="500"/>
                    </a:lnTo>
                    <a:lnTo>
                      <a:pt x="442" y="504"/>
                    </a:lnTo>
                    <a:lnTo>
                      <a:pt x="442" y="507"/>
                    </a:lnTo>
                    <a:lnTo>
                      <a:pt x="442" y="511"/>
                    </a:lnTo>
                    <a:lnTo>
                      <a:pt x="445" y="513"/>
                    </a:lnTo>
                    <a:lnTo>
                      <a:pt x="440" y="511"/>
                    </a:lnTo>
                    <a:lnTo>
                      <a:pt x="438" y="513"/>
                    </a:lnTo>
                    <a:lnTo>
                      <a:pt x="436" y="516"/>
                    </a:lnTo>
                    <a:lnTo>
                      <a:pt x="433" y="520"/>
                    </a:lnTo>
                    <a:lnTo>
                      <a:pt x="429" y="525"/>
                    </a:lnTo>
                    <a:lnTo>
                      <a:pt x="428" y="528"/>
                    </a:lnTo>
                    <a:lnTo>
                      <a:pt x="429" y="530"/>
                    </a:lnTo>
                    <a:lnTo>
                      <a:pt x="429" y="532"/>
                    </a:lnTo>
                    <a:lnTo>
                      <a:pt x="429" y="533"/>
                    </a:lnTo>
                    <a:lnTo>
                      <a:pt x="428" y="533"/>
                    </a:lnTo>
                    <a:lnTo>
                      <a:pt x="426" y="532"/>
                    </a:lnTo>
                    <a:lnTo>
                      <a:pt x="424" y="530"/>
                    </a:lnTo>
                    <a:lnTo>
                      <a:pt x="421" y="533"/>
                    </a:lnTo>
                    <a:lnTo>
                      <a:pt x="416" y="537"/>
                    </a:lnTo>
                    <a:lnTo>
                      <a:pt x="417" y="539"/>
                    </a:lnTo>
                    <a:lnTo>
                      <a:pt x="416" y="542"/>
                    </a:lnTo>
                    <a:lnTo>
                      <a:pt x="414" y="540"/>
                    </a:lnTo>
                    <a:lnTo>
                      <a:pt x="414" y="539"/>
                    </a:lnTo>
                    <a:lnTo>
                      <a:pt x="410" y="540"/>
                    </a:lnTo>
                    <a:lnTo>
                      <a:pt x="405" y="547"/>
                    </a:lnTo>
                    <a:lnTo>
                      <a:pt x="402" y="551"/>
                    </a:lnTo>
                    <a:lnTo>
                      <a:pt x="403" y="553"/>
                    </a:lnTo>
                    <a:lnTo>
                      <a:pt x="402" y="553"/>
                    </a:lnTo>
                    <a:lnTo>
                      <a:pt x="398" y="553"/>
                    </a:lnTo>
                    <a:lnTo>
                      <a:pt x="398" y="547"/>
                    </a:lnTo>
                    <a:lnTo>
                      <a:pt x="393" y="553"/>
                    </a:lnTo>
                    <a:lnTo>
                      <a:pt x="391" y="553"/>
                    </a:lnTo>
                    <a:lnTo>
                      <a:pt x="386" y="556"/>
                    </a:lnTo>
                    <a:lnTo>
                      <a:pt x="386" y="560"/>
                    </a:lnTo>
                    <a:lnTo>
                      <a:pt x="383" y="560"/>
                    </a:lnTo>
                    <a:lnTo>
                      <a:pt x="379" y="560"/>
                    </a:lnTo>
                    <a:lnTo>
                      <a:pt x="374" y="563"/>
                    </a:lnTo>
                    <a:lnTo>
                      <a:pt x="367" y="566"/>
                    </a:lnTo>
                    <a:lnTo>
                      <a:pt x="360" y="570"/>
                    </a:lnTo>
                    <a:lnTo>
                      <a:pt x="360" y="575"/>
                    </a:lnTo>
                    <a:lnTo>
                      <a:pt x="360" y="575"/>
                    </a:lnTo>
                    <a:lnTo>
                      <a:pt x="360" y="579"/>
                    </a:lnTo>
                    <a:lnTo>
                      <a:pt x="360" y="584"/>
                    </a:lnTo>
                    <a:lnTo>
                      <a:pt x="360" y="584"/>
                    </a:lnTo>
                    <a:lnTo>
                      <a:pt x="358" y="579"/>
                    </a:lnTo>
                    <a:lnTo>
                      <a:pt x="356" y="579"/>
                    </a:lnTo>
                    <a:lnTo>
                      <a:pt x="355" y="582"/>
                    </a:lnTo>
                    <a:lnTo>
                      <a:pt x="355" y="584"/>
                    </a:lnTo>
                    <a:lnTo>
                      <a:pt x="353" y="584"/>
                    </a:lnTo>
                    <a:lnTo>
                      <a:pt x="351" y="584"/>
                    </a:lnTo>
                    <a:lnTo>
                      <a:pt x="351" y="579"/>
                    </a:lnTo>
                    <a:lnTo>
                      <a:pt x="353" y="579"/>
                    </a:lnTo>
                    <a:lnTo>
                      <a:pt x="351" y="575"/>
                    </a:lnTo>
                    <a:lnTo>
                      <a:pt x="348" y="575"/>
                    </a:lnTo>
                    <a:lnTo>
                      <a:pt x="346" y="575"/>
                    </a:lnTo>
                    <a:lnTo>
                      <a:pt x="343" y="575"/>
                    </a:lnTo>
                    <a:lnTo>
                      <a:pt x="337" y="575"/>
                    </a:lnTo>
                    <a:lnTo>
                      <a:pt x="336" y="579"/>
                    </a:lnTo>
                    <a:lnTo>
                      <a:pt x="332" y="582"/>
                    </a:lnTo>
                    <a:lnTo>
                      <a:pt x="329" y="584"/>
                    </a:lnTo>
                    <a:lnTo>
                      <a:pt x="323" y="587"/>
                    </a:lnTo>
                    <a:lnTo>
                      <a:pt x="320" y="589"/>
                    </a:lnTo>
                    <a:lnTo>
                      <a:pt x="320" y="591"/>
                    </a:lnTo>
                    <a:lnTo>
                      <a:pt x="318" y="593"/>
                    </a:lnTo>
                    <a:lnTo>
                      <a:pt x="318" y="593"/>
                    </a:lnTo>
                    <a:lnTo>
                      <a:pt x="315" y="594"/>
                    </a:lnTo>
                    <a:lnTo>
                      <a:pt x="310" y="596"/>
                    </a:lnTo>
                    <a:lnTo>
                      <a:pt x="310" y="598"/>
                    </a:lnTo>
                    <a:lnTo>
                      <a:pt x="310" y="598"/>
                    </a:lnTo>
                    <a:lnTo>
                      <a:pt x="306" y="598"/>
                    </a:lnTo>
                    <a:lnTo>
                      <a:pt x="303" y="598"/>
                    </a:lnTo>
                    <a:lnTo>
                      <a:pt x="303" y="601"/>
                    </a:lnTo>
                    <a:lnTo>
                      <a:pt x="301" y="605"/>
                    </a:lnTo>
                    <a:lnTo>
                      <a:pt x="303" y="606"/>
                    </a:lnTo>
                    <a:lnTo>
                      <a:pt x="304" y="606"/>
                    </a:lnTo>
                    <a:lnTo>
                      <a:pt x="306" y="603"/>
                    </a:lnTo>
                    <a:lnTo>
                      <a:pt x="306" y="601"/>
                    </a:lnTo>
                    <a:lnTo>
                      <a:pt x="306" y="600"/>
                    </a:lnTo>
                    <a:lnTo>
                      <a:pt x="310" y="601"/>
                    </a:lnTo>
                    <a:lnTo>
                      <a:pt x="306" y="605"/>
                    </a:lnTo>
                    <a:lnTo>
                      <a:pt x="310" y="605"/>
                    </a:lnTo>
                    <a:lnTo>
                      <a:pt x="310" y="605"/>
                    </a:lnTo>
                    <a:lnTo>
                      <a:pt x="315" y="600"/>
                    </a:lnTo>
                    <a:lnTo>
                      <a:pt x="315" y="598"/>
                    </a:lnTo>
                    <a:lnTo>
                      <a:pt x="318" y="601"/>
                    </a:lnTo>
                    <a:lnTo>
                      <a:pt x="315" y="603"/>
                    </a:lnTo>
                    <a:lnTo>
                      <a:pt x="318" y="605"/>
                    </a:lnTo>
                    <a:lnTo>
                      <a:pt x="318" y="605"/>
                    </a:lnTo>
                    <a:lnTo>
                      <a:pt x="322" y="601"/>
                    </a:lnTo>
                    <a:lnTo>
                      <a:pt x="322" y="603"/>
                    </a:lnTo>
                    <a:lnTo>
                      <a:pt x="323" y="603"/>
                    </a:lnTo>
                    <a:lnTo>
                      <a:pt x="323" y="601"/>
                    </a:lnTo>
                    <a:lnTo>
                      <a:pt x="325" y="600"/>
                    </a:lnTo>
                    <a:lnTo>
                      <a:pt x="329" y="600"/>
                    </a:lnTo>
                    <a:lnTo>
                      <a:pt x="332" y="598"/>
                    </a:lnTo>
                    <a:lnTo>
                      <a:pt x="334" y="594"/>
                    </a:lnTo>
                    <a:lnTo>
                      <a:pt x="334" y="591"/>
                    </a:lnTo>
                    <a:lnTo>
                      <a:pt x="337" y="589"/>
                    </a:lnTo>
                    <a:lnTo>
                      <a:pt x="337" y="587"/>
                    </a:lnTo>
                    <a:lnTo>
                      <a:pt x="341" y="587"/>
                    </a:lnTo>
                    <a:lnTo>
                      <a:pt x="344" y="587"/>
                    </a:lnTo>
                    <a:lnTo>
                      <a:pt x="343" y="589"/>
                    </a:lnTo>
                    <a:lnTo>
                      <a:pt x="341" y="591"/>
                    </a:lnTo>
                    <a:lnTo>
                      <a:pt x="337" y="593"/>
                    </a:lnTo>
                    <a:lnTo>
                      <a:pt x="337" y="596"/>
                    </a:lnTo>
                    <a:lnTo>
                      <a:pt x="341" y="598"/>
                    </a:lnTo>
                    <a:lnTo>
                      <a:pt x="344" y="594"/>
                    </a:lnTo>
                    <a:lnTo>
                      <a:pt x="344" y="591"/>
                    </a:lnTo>
                    <a:lnTo>
                      <a:pt x="348" y="591"/>
                    </a:lnTo>
                    <a:lnTo>
                      <a:pt x="348" y="593"/>
                    </a:lnTo>
                    <a:lnTo>
                      <a:pt x="350" y="589"/>
                    </a:lnTo>
                    <a:lnTo>
                      <a:pt x="351" y="589"/>
                    </a:lnTo>
                    <a:lnTo>
                      <a:pt x="351" y="593"/>
                    </a:lnTo>
                    <a:lnTo>
                      <a:pt x="350" y="594"/>
                    </a:lnTo>
                    <a:lnTo>
                      <a:pt x="351" y="594"/>
                    </a:lnTo>
                    <a:lnTo>
                      <a:pt x="355" y="591"/>
                    </a:lnTo>
                    <a:lnTo>
                      <a:pt x="356" y="591"/>
                    </a:lnTo>
                    <a:lnTo>
                      <a:pt x="360" y="589"/>
                    </a:lnTo>
                    <a:lnTo>
                      <a:pt x="363" y="589"/>
                    </a:lnTo>
                    <a:lnTo>
                      <a:pt x="365" y="584"/>
                    </a:lnTo>
                    <a:lnTo>
                      <a:pt x="367" y="584"/>
                    </a:lnTo>
                    <a:lnTo>
                      <a:pt x="370" y="584"/>
                    </a:lnTo>
                    <a:lnTo>
                      <a:pt x="370" y="587"/>
                    </a:lnTo>
                    <a:lnTo>
                      <a:pt x="367" y="589"/>
                    </a:lnTo>
                    <a:lnTo>
                      <a:pt x="365" y="593"/>
                    </a:lnTo>
                    <a:lnTo>
                      <a:pt x="365" y="594"/>
                    </a:lnTo>
                    <a:lnTo>
                      <a:pt x="367" y="594"/>
                    </a:lnTo>
                    <a:lnTo>
                      <a:pt x="372" y="589"/>
                    </a:lnTo>
                    <a:lnTo>
                      <a:pt x="372" y="584"/>
                    </a:lnTo>
                    <a:lnTo>
                      <a:pt x="372" y="584"/>
                    </a:lnTo>
                    <a:lnTo>
                      <a:pt x="376" y="584"/>
                    </a:lnTo>
                    <a:lnTo>
                      <a:pt x="377" y="584"/>
                    </a:lnTo>
                    <a:lnTo>
                      <a:pt x="379" y="584"/>
                    </a:lnTo>
                    <a:lnTo>
                      <a:pt x="383" y="584"/>
                    </a:lnTo>
                    <a:lnTo>
                      <a:pt x="386" y="582"/>
                    </a:lnTo>
                    <a:lnTo>
                      <a:pt x="386" y="582"/>
                    </a:lnTo>
                    <a:lnTo>
                      <a:pt x="388" y="582"/>
                    </a:lnTo>
                    <a:lnTo>
                      <a:pt x="391" y="579"/>
                    </a:lnTo>
                    <a:lnTo>
                      <a:pt x="391" y="575"/>
                    </a:lnTo>
                    <a:lnTo>
                      <a:pt x="391" y="575"/>
                    </a:lnTo>
                    <a:lnTo>
                      <a:pt x="391" y="579"/>
                    </a:lnTo>
                    <a:lnTo>
                      <a:pt x="391" y="584"/>
                    </a:lnTo>
                    <a:lnTo>
                      <a:pt x="393" y="582"/>
                    </a:lnTo>
                    <a:lnTo>
                      <a:pt x="396" y="579"/>
                    </a:lnTo>
                    <a:lnTo>
                      <a:pt x="395" y="579"/>
                    </a:lnTo>
                    <a:lnTo>
                      <a:pt x="396" y="575"/>
                    </a:lnTo>
                    <a:lnTo>
                      <a:pt x="396" y="575"/>
                    </a:lnTo>
                    <a:lnTo>
                      <a:pt x="391" y="575"/>
                    </a:lnTo>
                    <a:lnTo>
                      <a:pt x="391" y="573"/>
                    </a:lnTo>
                    <a:lnTo>
                      <a:pt x="395" y="572"/>
                    </a:lnTo>
                    <a:lnTo>
                      <a:pt x="400" y="570"/>
                    </a:lnTo>
                    <a:lnTo>
                      <a:pt x="407" y="568"/>
                    </a:lnTo>
                    <a:lnTo>
                      <a:pt x="409" y="568"/>
                    </a:lnTo>
                    <a:lnTo>
                      <a:pt x="409" y="565"/>
                    </a:lnTo>
                    <a:lnTo>
                      <a:pt x="407" y="565"/>
                    </a:lnTo>
                    <a:lnTo>
                      <a:pt x="409" y="563"/>
                    </a:lnTo>
                    <a:lnTo>
                      <a:pt x="410" y="563"/>
                    </a:lnTo>
                    <a:lnTo>
                      <a:pt x="414" y="561"/>
                    </a:lnTo>
                    <a:lnTo>
                      <a:pt x="414" y="561"/>
                    </a:lnTo>
                    <a:lnTo>
                      <a:pt x="416" y="565"/>
                    </a:lnTo>
                    <a:lnTo>
                      <a:pt x="417" y="565"/>
                    </a:lnTo>
                    <a:lnTo>
                      <a:pt x="417" y="563"/>
                    </a:lnTo>
                    <a:lnTo>
                      <a:pt x="417" y="561"/>
                    </a:lnTo>
                    <a:lnTo>
                      <a:pt x="421" y="560"/>
                    </a:lnTo>
                    <a:lnTo>
                      <a:pt x="421" y="556"/>
                    </a:lnTo>
                    <a:lnTo>
                      <a:pt x="421" y="556"/>
                    </a:lnTo>
                    <a:lnTo>
                      <a:pt x="422" y="556"/>
                    </a:lnTo>
                    <a:lnTo>
                      <a:pt x="422" y="560"/>
                    </a:lnTo>
                    <a:lnTo>
                      <a:pt x="424" y="560"/>
                    </a:lnTo>
                    <a:lnTo>
                      <a:pt x="429" y="560"/>
                    </a:lnTo>
                    <a:lnTo>
                      <a:pt x="431" y="556"/>
                    </a:lnTo>
                    <a:lnTo>
                      <a:pt x="433" y="556"/>
                    </a:lnTo>
                    <a:lnTo>
                      <a:pt x="433" y="553"/>
                    </a:lnTo>
                    <a:lnTo>
                      <a:pt x="436" y="553"/>
                    </a:lnTo>
                    <a:lnTo>
                      <a:pt x="436" y="553"/>
                    </a:lnTo>
                    <a:lnTo>
                      <a:pt x="440" y="553"/>
                    </a:lnTo>
                    <a:lnTo>
                      <a:pt x="445" y="547"/>
                    </a:lnTo>
                    <a:lnTo>
                      <a:pt x="445" y="546"/>
                    </a:lnTo>
                    <a:lnTo>
                      <a:pt x="442" y="546"/>
                    </a:lnTo>
                    <a:lnTo>
                      <a:pt x="440" y="546"/>
                    </a:lnTo>
                    <a:lnTo>
                      <a:pt x="440" y="546"/>
                    </a:lnTo>
                    <a:lnTo>
                      <a:pt x="445" y="542"/>
                    </a:lnTo>
                    <a:lnTo>
                      <a:pt x="447" y="540"/>
                    </a:lnTo>
                    <a:lnTo>
                      <a:pt x="450" y="537"/>
                    </a:lnTo>
                    <a:lnTo>
                      <a:pt x="452" y="539"/>
                    </a:lnTo>
                    <a:lnTo>
                      <a:pt x="452" y="539"/>
                    </a:lnTo>
                    <a:lnTo>
                      <a:pt x="455" y="535"/>
                    </a:lnTo>
                    <a:lnTo>
                      <a:pt x="459" y="533"/>
                    </a:lnTo>
                    <a:lnTo>
                      <a:pt x="459" y="532"/>
                    </a:lnTo>
                    <a:lnTo>
                      <a:pt x="462" y="530"/>
                    </a:lnTo>
                    <a:lnTo>
                      <a:pt x="464" y="528"/>
                    </a:lnTo>
                    <a:lnTo>
                      <a:pt x="464" y="528"/>
                    </a:lnTo>
                    <a:lnTo>
                      <a:pt x="468" y="530"/>
                    </a:lnTo>
                    <a:lnTo>
                      <a:pt x="468" y="532"/>
                    </a:lnTo>
                    <a:lnTo>
                      <a:pt x="468" y="528"/>
                    </a:lnTo>
                    <a:lnTo>
                      <a:pt x="471" y="528"/>
                    </a:lnTo>
                    <a:lnTo>
                      <a:pt x="473" y="528"/>
                    </a:lnTo>
                    <a:lnTo>
                      <a:pt x="473" y="525"/>
                    </a:lnTo>
                    <a:lnTo>
                      <a:pt x="476" y="525"/>
                    </a:lnTo>
                    <a:lnTo>
                      <a:pt x="476" y="525"/>
                    </a:lnTo>
                    <a:lnTo>
                      <a:pt x="478" y="525"/>
                    </a:lnTo>
                    <a:lnTo>
                      <a:pt x="483" y="525"/>
                    </a:lnTo>
                    <a:lnTo>
                      <a:pt x="483" y="523"/>
                    </a:lnTo>
                    <a:lnTo>
                      <a:pt x="485" y="523"/>
                    </a:lnTo>
                    <a:lnTo>
                      <a:pt x="487" y="525"/>
                    </a:lnTo>
                    <a:lnTo>
                      <a:pt x="487" y="525"/>
                    </a:lnTo>
                    <a:lnTo>
                      <a:pt x="487" y="523"/>
                    </a:lnTo>
                    <a:lnTo>
                      <a:pt x="490" y="525"/>
                    </a:lnTo>
                    <a:lnTo>
                      <a:pt x="490" y="523"/>
                    </a:lnTo>
                    <a:lnTo>
                      <a:pt x="492" y="518"/>
                    </a:lnTo>
                    <a:lnTo>
                      <a:pt x="490" y="518"/>
                    </a:lnTo>
                    <a:lnTo>
                      <a:pt x="490" y="520"/>
                    </a:lnTo>
                    <a:lnTo>
                      <a:pt x="490" y="516"/>
                    </a:lnTo>
                    <a:lnTo>
                      <a:pt x="494" y="514"/>
                    </a:lnTo>
                    <a:lnTo>
                      <a:pt x="495" y="514"/>
                    </a:lnTo>
                    <a:lnTo>
                      <a:pt x="497" y="514"/>
                    </a:lnTo>
                    <a:lnTo>
                      <a:pt x="497" y="514"/>
                    </a:lnTo>
                    <a:lnTo>
                      <a:pt x="495" y="513"/>
                    </a:lnTo>
                    <a:lnTo>
                      <a:pt x="494" y="511"/>
                    </a:lnTo>
                    <a:lnTo>
                      <a:pt x="495" y="509"/>
                    </a:lnTo>
                    <a:lnTo>
                      <a:pt x="499" y="511"/>
                    </a:lnTo>
                    <a:lnTo>
                      <a:pt x="502" y="507"/>
                    </a:lnTo>
                    <a:lnTo>
                      <a:pt x="508" y="507"/>
                    </a:lnTo>
                    <a:lnTo>
                      <a:pt x="509" y="504"/>
                    </a:lnTo>
                    <a:lnTo>
                      <a:pt x="513" y="504"/>
                    </a:lnTo>
                    <a:lnTo>
                      <a:pt x="518" y="500"/>
                    </a:lnTo>
                    <a:lnTo>
                      <a:pt x="518" y="495"/>
                    </a:lnTo>
                    <a:lnTo>
                      <a:pt x="515" y="495"/>
                    </a:lnTo>
                    <a:lnTo>
                      <a:pt x="513" y="495"/>
                    </a:lnTo>
                    <a:lnTo>
                      <a:pt x="513" y="488"/>
                    </a:lnTo>
                    <a:lnTo>
                      <a:pt x="509" y="488"/>
                    </a:lnTo>
                    <a:lnTo>
                      <a:pt x="508" y="488"/>
                    </a:lnTo>
                    <a:lnTo>
                      <a:pt x="508" y="487"/>
                    </a:lnTo>
                    <a:lnTo>
                      <a:pt x="508" y="483"/>
                    </a:lnTo>
                    <a:lnTo>
                      <a:pt x="513" y="481"/>
                    </a:lnTo>
                    <a:lnTo>
                      <a:pt x="513" y="480"/>
                    </a:lnTo>
                    <a:lnTo>
                      <a:pt x="515" y="478"/>
                    </a:lnTo>
                    <a:lnTo>
                      <a:pt x="515" y="478"/>
                    </a:lnTo>
                    <a:lnTo>
                      <a:pt x="515" y="478"/>
                    </a:lnTo>
                    <a:lnTo>
                      <a:pt x="518" y="474"/>
                    </a:lnTo>
                    <a:lnTo>
                      <a:pt x="520" y="474"/>
                    </a:lnTo>
                    <a:lnTo>
                      <a:pt x="525" y="473"/>
                    </a:lnTo>
                    <a:lnTo>
                      <a:pt x="527" y="474"/>
                    </a:lnTo>
                    <a:lnTo>
                      <a:pt x="532" y="473"/>
                    </a:lnTo>
                    <a:lnTo>
                      <a:pt x="532" y="474"/>
                    </a:lnTo>
                    <a:lnTo>
                      <a:pt x="532" y="478"/>
                    </a:lnTo>
                    <a:lnTo>
                      <a:pt x="532" y="478"/>
                    </a:lnTo>
                    <a:lnTo>
                      <a:pt x="537" y="473"/>
                    </a:lnTo>
                    <a:lnTo>
                      <a:pt x="537" y="473"/>
                    </a:lnTo>
                    <a:lnTo>
                      <a:pt x="535" y="473"/>
                    </a:lnTo>
                    <a:lnTo>
                      <a:pt x="535" y="469"/>
                    </a:lnTo>
                    <a:lnTo>
                      <a:pt x="537" y="469"/>
                    </a:lnTo>
                    <a:lnTo>
                      <a:pt x="541" y="469"/>
                    </a:lnTo>
                    <a:lnTo>
                      <a:pt x="544" y="469"/>
                    </a:lnTo>
                    <a:lnTo>
                      <a:pt x="546" y="464"/>
                    </a:lnTo>
                    <a:lnTo>
                      <a:pt x="544" y="460"/>
                    </a:lnTo>
                    <a:lnTo>
                      <a:pt x="541" y="457"/>
                    </a:lnTo>
                    <a:lnTo>
                      <a:pt x="537" y="457"/>
                    </a:lnTo>
                    <a:lnTo>
                      <a:pt x="537" y="459"/>
                    </a:lnTo>
                    <a:lnTo>
                      <a:pt x="537" y="457"/>
                    </a:lnTo>
                    <a:lnTo>
                      <a:pt x="537" y="455"/>
                    </a:lnTo>
                    <a:lnTo>
                      <a:pt x="542" y="455"/>
                    </a:lnTo>
                    <a:lnTo>
                      <a:pt x="544" y="457"/>
                    </a:lnTo>
                    <a:lnTo>
                      <a:pt x="549" y="457"/>
                    </a:lnTo>
                    <a:lnTo>
                      <a:pt x="553" y="453"/>
                    </a:lnTo>
                    <a:lnTo>
                      <a:pt x="553" y="452"/>
                    </a:lnTo>
                    <a:lnTo>
                      <a:pt x="560" y="447"/>
                    </a:lnTo>
                    <a:lnTo>
                      <a:pt x="565" y="443"/>
                    </a:lnTo>
                    <a:lnTo>
                      <a:pt x="568" y="443"/>
                    </a:lnTo>
                    <a:lnTo>
                      <a:pt x="572" y="441"/>
                    </a:lnTo>
                    <a:lnTo>
                      <a:pt x="572" y="441"/>
                    </a:lnTo>
                    <a:lnTo>
                      <a:pt x="577" y="436"/>
                    </a:lnTo>
                    <a:lnTo>
                      <a:pt x="582" y="434"/>
                    </a:lnTo>
                    <a:lnTo>
                      <a:pt x="591" y="427"/>
                    </a:lnTo>
                    <a:lnTo>
                      <a:pt x="595" y="427"/>
                    </a:lnTo>
                    <a:lnTo>
                      <a:pt x="601" y="420"/>
                    </a:lnTo>
                    <a:lnTo>
                      <a:pt x="600" y="424"/>
                    </a:lnTo>
                    <a:lnTo>
                      <a:pt x="600" y="429"/>
                    </a:lnTo>
                    <a:lnTo>
                      <a:pt x="601" y="429"/>
                    </a:lnTo>
                    <a:lnTo>
                      <a:pt x="603" y="431"/>
                    </a:lnTo>
                    <a:lnTo>
                      <a:pt x="605" y="431"/>
                    </a:lnTo>
                    <a:lnTo>
                      <a:pt x="610" y="426"/>
                    </a:lnTo>
                    <a:lnTo>
                      <a:pt x="614" y="426"/>
                    </a:lnTo>
                    <a:lnTo>
                      <a:pt x="619" y="422"/>
                    </a:lnTo>
                    <a:lnTo>
                      <a:pt x="621" y="420"/>
                    </a:lnTo>
                    <a:lnTo>
                      <a:pt x="619" y="424"/>
                    </a:lnTo>
                    <a:lnTo>
                      <a:pt x="614" y="427"/>
                    </a:lnTo>
                    <a:lnTo>
                      <a:pt x="610" y="427"/>
                    </a:lnTo>
                    <a:lnTo>
                      <a:pt x="603" y="436"/>
                    </a:lnTo>
                    <a:lnTo>
                      <a:pt x="603" y="438"/>
                    </a:lnTo>
                    <a:lnTo>
                      <a:pt x="605" y="443"/>
                    </a:lnTo>
                    <a:lnTo>
                      <a:pt x="608" y="447"/>
                    </a:lnTo>
                    <a:lnTo>
                      <a:pt x="605" y="445"/>
                    </a:lnTo>
                    <a:lnTo>
                      <a:pt x="601" y="445"/>
                    </a:lnTo>
                    <a:lnTo>
                      <a:pt x="600" y="445"/>
                    </a:lnTo>
                    <a:lnTo>
                      <a:pt x="596" y="445"/>
                    </a:lnTo>
                    <a:lnTo>
                      <a:pt x="595" y="443"/>
                    </a:lnTo>
                    <a:lnTo>
                      <a:pt x="595" y="438"/>
                    </a:lnTo>
                    <a:lnTo>
                      <a:pt x="586" y="441"/>
                    </a:lnTo>
                    <a:lnTo>
                      <a:pt x="586" y="441"/>
                    </a:lnTo>
                    <a:lnTo>
                      <a:pt x="581" y="445"/>
                    </a:lnTo>
                    <a:lnTo>
                      <a:pt x="575" y="445"/>
                    </a:lnTo>
                    <a:lnTo>
                      <a:pt x="572" y="448"/>
                    </a:lnTo>
                    <a:lnTo>
                      <a:pt x="572" y="452"/>
                    </a:lnTo>
                    <a:lnTo>
                      <a:pt x="572" y="453"/>
                    </a:lnTo>
                    <a:lnTo>
                      <a:pt x="568" y="459"/>
                    </a:lnTo>
                    <a:lnTo>
                      <a:pt x="565" y="462"/>
                    </a:lnTo>
                    <a:lnTo>
                      <a:pt x="563" y="466"/>
                    </a:lnTo>
                    <a:lnTo>
                      <a:pt x="555" y="474"/>
                    </a:lnTo>
                    <a:lnTo>
                      <a:pt x="551" y="478"/>
                    </a:lnTo>
                    <a:lnTo>
                      <a:pt x="553" y="480"/>
                    </a:lnTo>
                    <a:lnTo>
                      <a:pt x="556" y="485"/>
                    </a:lnTo>
                    <a:lnTo>
                      <a:pt x="558" y="481"/>
                    </a:lnTo>
                    <a:lnTo>
                      <a:pt x="560" y="481"/>
                    </a:lnTo>
                    <a:lnTo>
                      <a:pt x="563" y="480"/>
                    </a:lnTo>
                    <a:lnTo>
                      <a:pt x="563" y="480"/>
                    </a:lnTo>
                    <a:lnTo>
                      <a:pt x="563" y="483"/>
                    </a:lnTo>
                    <a:lnTo>
                      <a:pt x="560" y="487"/>
                    </a:lnTo>
                    <a:lnTo>
                      <a:pt x="556" y="488"/>
                    </a:lnTo>
                    <a:lnTo>
                      <a:pt x="555" y="488"/>
                    </a:lnTo>
                    <a:lnTo>
                      <a:pt x="551" y="488"/>
                    </a:lnTo>
                    <a:lnTo>
                      <a:pt x="548" y="488"/>
                    </a:lnTo>
                    <a:lnTo>
                      <a:pt x="546" y="488"/>
                    </a:lnTo>
                    <a:lnTo>
                      <a:pt x="546" y="493"/>
                    </a:lnTo>
                    <a:lnTo>
                      <a:pt x="544" y="493"/>
                    </a:lnTo>
                    <a:lnTo>
                      <a:pt x="541" y="493"/>
                    </a:lnTo>
                    <a:lnTo>
                      <a:pt x="541" y="497"/>
                    </a:lnTo>
                    <a:lnTo>
                      <a:pt x="546" y="502"/>
                    </a:lnTo>
                    <a:lnTo>
                      <a:pt x="548" y="500"/>
                    </a:lnTo>
                    <a:lnTo>
                      <a:pt x="549" y="500"/>
                    </a:lnTo>
                    <a:lnTo>
                      <a:pt x="551" y="500"/>
                    </a:lnTo>
                    <a:lnTo>
                      <a:pt x="553" y="497"/>
                    </a:lnTo>
                    <a:lnTo>
                      <a:pt x="555" y="497"/>
                    </a:lnTo>
                    <a:lnTo>
                      <a:pt x="555" y="500"/>
                    </a:lnTo>
                    <a:lnTo>
                      <a:pt x="556" y="500"/>
                    </a:lnTo>
                    <a:lnTo>
                      <a:pt x="558" y="497"/>
                    </a:lnTo>
                    <a:lnTo>
                      <a:pt x="560" y="497"/>
                    </a:lnTo>
                    <a:lnTo>
                      <a:pt x="563" y="493"/>
                    </a:lnTo>
                    <a:lnTo>
                      <a:pt x="563" y="488"/>
                    </a:lnTo>
                    <a:lnTo>
                      <a:pt x="565" y="488"/>
                    </a:lnTo>
                    <a:lnTo>
                      <a:pt x="565" y="488"/>
                    </a:lnTo>
                    <a:lnTo>
                      <a:pt x="563" y="492"/>
                    </a:lnTo>
                    <a:lnTo>
                      <a:pt x="565" y="493"/>
                    </a:lnTo>
                    <a:lnTo>
                      <a:pt x="572" y="493"/>
                    </a:lnTo>
                    <a:lnTo>
                      <a:pt x="575" y="488"/>
                    </a:lnTo>
                    <a:lnTo>
                      <a:pt x="579" y="488"/>
                    </a:lnTo>
                    <a:lnTo>
                      <a:pt x="581" y="488"/>
                    </a:lnTo>
                    <a:lnTo>
                      <a:pt x="582" y="488"/>
                    </a:lnTo>
                    <a:lnTo>
                      <a:pt x="582" y="483"/>
                    </a:lnTo>
                    <a:lnTo>
                      <a:pt x="586" y="480"/>
                    </a:lnTo>
                    <a:lnTo>
                      <a:pt x="588" y="480"/>
                    </a:lnTo>
                    <a:lnTo>
                      <a:pt x="586" y="485"/>
                    </a:lnTo>
                    <a:lnTo>
                      <a:pt x="586" y="488"/>
                    </a:lnTo>
                    <a:lnTo>
                      <a:pt x="586" y="487"/>
                    </a:lnTo>
                    <a:lnTo>
                      <a:pt x="591" y="481"/>
                    </a:lnTo>
                    <a:lnTo>
                      <a:pt x="595" y="474"/>
                    </a:lnTo>
                    <a:lnTo>
                      <a:pt x="595" y="474"/>
                    </a:lnTo>
                    <a:lnTo>
                      <a:pt x="595" y="478"/>
                    </a:lnTo>
                    <a:lnTo>
                      <a:pt x="595" y="481"/>
                    </a:lnTo>
                    <a:lnTo>
                      <a:pt x="595" y="481"/>
                    </a:lnTo>
                    <a:lnTo>
                      <a:pt x="596" y="478"/>
                    </a:lnTo>
                    <a:lnTo>
                      <a:pt x="598" y="480"/>
                    </a:lnTo>
                    <a:lnTo>
                      <a:pt x="598" y="481"/>
                    </a:lnTo>
                    <a:lnTo>
                      <a:pt x="601" y="483"/>
                    </a:lnTo>
                    <a:lnTo>
                      <a:pt x="603" y="485"/>
                    </a:lnTo>
                    <a:lnTo>
                      <a:pt x="605" y="481"/>
                    </a:lnTo>
                    <a:lnTo>
                      <a:pt x="608" y="478"/>
                    </a:lnTo>
                    <a:lnTo>
                      <a:pt x="610" y="478"/>
                    </a:lnTo>
                    <a:lnTo>
                      <a:pt x="614" y="474"/>
                    </a:lnTo>
                    <a:lnTo>
                      <a:pt x="614" y="474"/>
                    </a:lnTo>
                    <a:lnTo>
                      <a:pt x="614" y="469"/>
                    </a:lnTo>
                    <a:lnTo>
                      <a:pt x="619" y="469"/>
                    </a:lnTo>
                    <a:lnTo>
                      <a:pt x="621" y="466"/>
                    </a:lnTo>
                    <a:lnTo>
                      <a:pt x="621" y="464"/>
                    </a:lnTo>
                    <a:lnTo>
                      <a:pt x="617" y="464"/>
                    </a:lnTo>
                    <a:lnTo>
                      <a:pt x="617" y="462"/>
                    </a:lnTo>
                    <a:lnTo>
                      <a:pt x="614" y="462"/>
                    </a:lnTo>
                    <a:lnTo>
                      <a:pt x="614" y="459"/>
                    </a:lnTo>
                    <a:lnTo>
                      <a:pt x="617" y="459"/>
                    </a:lnTo>
                    <a:lnTo>
                      <a:pt x="619" y="460"/>
                    </a:lnTo>
                    <a:lnTo>
                      <a:pt x="621" y="459"/>
                    </a:lnTo>
                    <a:lnTo>
                      <a:pt x="621" y="455"/>
                    </a:lnTo>
                    <a:lnTo>
                      <a:pt x="617" y="457"/>
                    </a:lnTo>
                    <a:lnTo>
                      <a:pt x="614" y="453"/>
                    </a:lnTo>
                    <a:lnTo>
                      <a:pt x="614" y="450"/>
                    </a:lnTo>
                    <a:lnTo>
                      <a:pt x="617" y="450"/>
                    </a:lnTo>
                    <a:lnTo>
                      <a:pt x="621" y="450"/>
                    </a:lnTo>
                    <a:lnTo>
                      <a:pt x="622" y="450"/>
                    </a:lnTo>
                    <a:lnTo>
                      <a:pt x="622" y="448"/>
                    </a:lnTo>
                    <a:lnTo>
                      <a:pt x="621" y="445"/>
                    </a:lnTo>
                    <a:lnTo>
                      <a:pt x="626" y="441"/>
                    </a:lnTo>
                    <a:lnTo>
                      <a:pt x="629" y="445"/>
                    </a:lnTo>
                    <a:lnTo>
                      <a:pt x="633" y="443"/>
                    </a:lnTo>
                    <a:lnTo>
                      <a:pt x="636" y="443"/>
                    </a:lnTo>
                    <a:lnTo>
                      <a:pt x="631" y="448"/>
                    </a:lnTo>
                    <a:lnTo>
                      <a:pt x="631" y="452"/>
                    </a:lnTo>
                    <a:lnTo>
                      <a:pt x="631" y="457"/>
                    </a:lnTo>
                    <a:lnTo>
                      <a:pt x="633" y="457"/>
                    </a:lnTo>
                    <a:lnTo>
                      <a:pt x="636" y="450"/>
                    </a:lnTo>
                    <a:lnTo>
                      <a:pt x="636" y="448"/>
                    </a:lnTo>
                    <a:lnTo>
                      <a:pt x="640" y="448"/>
                    </a:lnTo>
                    <a:lnTo>
                      <a:pt x="640" y="450"/>
                    </a:lnTo>
                    <a:lnTo>
                      <a:pt x="636" y="453"/>
                    </a:lnTo>
                    <a:lnTo>
                      <a:pt x="636" y="455"/>
                    </a:lnTo>
                    <a:lnTo>
                      <a:pt x="640" y="452"/>
                    </a:lnTo>
                    <a:lnTo>
                      <a:pt x="641" y="450"/>
                    </a:lnTo>
                    <a:lnTo>
                      <a:pt x="643" y="452"/>
                    </a:lnTo>
                    <a:lnTo>
                      <a:pt x="648" y="450"/>
                    </a:lnTo>
                    <a:lnTo>
                      <a:pt x="648" y="450"/>
                    </a:lnTo>
                    <a:lnTo>
                      <a:pt x="652" y="447"/>
                    </a:lnTo>
                    <a:lnTo>
                      <a:pt x="657" y="447"/>
                    </a:lnTo>
                    <a:lnTo>
                      <a:pt x="659" y="447"/>
                    </a:lnTo>
                    <a:lnTo>
                      <a:pt x="659" y="448"/>
                    </a:lnTo>
                    <a:lnTo>
                      <a:pt x="655" y="448"/>
                    </a:lnTo>
                    <a:lnTo>
                      <a:pt x="652" y="453"/>
                    </a:lnTo>
                    <a:lnTo>
                      <a:pt x="648" y="453"/>
                    </a:lnTo>
                    <a:lnTo>
                      <a:pt x="647" y="455"/>
                    </a:lnTo>
                    <a:lnTo>
                      <a:pt x="648" y="457"/>
                    </a:lnTo>
                    <a:lnTo>
                      <a:pt x="655" y="459"/>
                    </a:lnTo>
                    <a:lnTo>
                      <a:pt x="657" y="460"/>
                    </a:lnTo>
                    <a:lnTo>
                      <a:pt x="657" y="462"/>
                    </a:lnTo>
                    <a:lnTo>
                      <a:pt x="654" y="459"/>
                    </a:lnTo>
                    <a:lnTo>
                      <a:pt x="648" y="459"/>
                    </a:lnTo>
                    <a:lnTo>
                      <a:pt x="645" y="460"/>
                    </a:lnTo>
                    <a:lnTo>
                      <a:pt x="645" y="464"/>
                    </a:lnTo>
                    <a:lnTo>
                      <a:pt x="648" y="464"/>
                    </a:lnTo>
                    <a:lnTo>
                      <a:pt x="650" y="462"/>
                    </a:lnTo>
                    <a:lnTo>
                      <a:pt x="654" y="464"/>
                    </a:lnTo>
                    <a:lnTo>
                      <a:pt x="652" y="466"/>
                    </a:lnTo>
                    <a:lnTo>
                      <a:pt x="648" y="466"/>
                    </a:lnTo>
                    <a:lnTo>
                      <a:pt x="648" y="469"/>
                    </a:lnTo>
                    <a:lnTo>
                      <a:pt x="654" y="469"/>
                    </a:lnTo>
                    <a:lnTo>
                      <a:pt x="655" y="473"/>
                    </a:lnTo>
                    <a:lnTo>
                      <a:pt x="652" y="473"/>
                    </a:lnTo>
                    <a:lnTo>
                      <a:pt x="650" y="473"/>
                    </a:lnTo>
                    <a:lnTo>
                      <a:pt x="650" y="474"/>
                    </a:lnTo>
                    <a:lnTo>
                      <a:pt x="654" y="474"/>
                    </a:lnTo>
                    <a:lnTo>
                      <a:pt x="657" y="473"/>
                    </a:lnTo>
                    <a:lnTo>
                      <a:pt x="659" y="478"/>
                    </a:lnTo>
                    <a:lnTo>
                      <a:pt x="664" y="478"/>
                    </a:lnTo>
                    <a:lnTo>
                      <a:pt x="667" y="474"/>
                    </a:lnTo>
                    <a:lnTo>
                      <a:pt x="667" y="478"/>
                    </a:lnTo>
                    <a:lnTo>
                      <a:pt x="667" y="480"/>
                    </a:lnTo>
                    <a:lnTo>
                      <a:pt x="667" y="480"/>
                    </a:lnTo>
                    <a:lnTo>
                      <a:pt x="667" y="483"/>
                    </a:lnTo>
                    <a:lnTo>
                      <a:pt x="667" y="483"/>
                    </a:lnTo>
                    <a:lnTo>
                      <a:pt x="669" y="485"/>
                    </a:lnTo>
                    <a:lnTo>
                      <a:pt x="671" y="487"/>
                    </a:lnTo>
                    <a:lnTo>
                      <a:pt x="674" y="483"/>
                    </a:lnTo>
                    <a:lnTo>
                      <a:pt x="673" y="481"/>
                    </a:lnTo>
                    <a:lnTo>
                      <a:pt x="674" y="480"/>
                    </a:lnTo>
                    <a:lnTo>
                      <a:pt x="678" y="480"/>
                    </a:lnTo>
                    <a:lnTo>
                      <a:pt x="676" y="483"/>
                    </a:lnTo>
                    <a:lnTo>
                      <a:pt x="676" y="485"/>
                    </a:lnTo>
                    <a:lnTo>
                      <a:pt x="671" y="488"/>
                    </a:lnTo>
                    <a:lnTo>
                      <a:pt x="674" y="493"/>
                    </a:lnTo>
                    <a:lnTo>
                      <a:pt x="673" y="493"/>
                    </a:lnTo>
                    <a:lnTo>
                      <a:pt x="671" y="493"/>
                    </a:lnTo>
                    <a:lnTo>
                      <a:pt x="669" y="493"/>
                    </a:lnTo>
                    <a:lnTo>
                      <a:pt x="671" y="497"/>
                    </a:lnTo>
                    <a:lnTo>
                      <a:pt x="680" y="497"/>
                    </a:lnTo>
                    <a:lnTo>
                      <a:pt x="681" y="497"/>
                    </a:lnTo>
                    <a:lnTo>
                      <a:pt x="685" y="497"/>
                    </a:lnTo>
                    <a:lnTo>
                      <a:pt x="687" y="497"/>
                    </a:lnTo>
                    <a:lnTo>
                      <a:pt x="690" y="497"/>
                    </a:lnTo>
                    <a:lnTo>
                      <a:pt x="695" y="497"/>
                    </a:lnTo>
                    <a:lnTo>
                      <a:pt x="697" y="497"/>
                    </a:lnTo>
                    <a:lnTo>
                      <a:pt x="697" y="500"/>
                    </a:lnTo>
                    <a:lnTo>
                      <a:pt x="699" y="500"/>
                    </a:lnTo>
                    <a:lnTo>
                      <a:pt x="700" y="502"/>
                    </a:lnTo>
                    <a:lnTo>
                      <a:pt x="704" y="504"/>
                    </a:lnTo>
                    <a:lnTo>
                      <a:pt x="704" y="506"/>
                    </a:lnTo>
                    <a:lnTo>
                      <a:pt x="707" y="506"/>
                    </a:lnTo>
                    <a:lnTo>
                      <a:pt x="713" y="504"/>
                    </a:lnTo>
                    <a:lnTo>
                      <a:pt x="713" y="502"/>
                    </a:lnTo>
                    <a:lnTo>
                      <a:pt x="714" y="502"/>
                    </a:lnTo>
                    <a:lnTo>
                      <a:pt x="714" y="506"/>
                    </a:lnTo>
                    <a:lnTo>
                      <a:pt x="713" y="507"/>
                    </a:lnTo>
                    <a:lnTo>
                      <a:pt x="709" y="509"/>
                    </a:lnTo>
                    <a:lnTo>
                      <a:pt x="709" y="511"/>
                    </a:lnTo>
                    <a:lnTo>
                      <a:pt x="713" y="511"/>
                    </a:lnTo>
                    <a:lnTo>
                      <a:pt x="714" y="514"/>
                    </a:lnTo>
                    <a:lnTo>
                      <a:pt x="716" y="518"/>
                    </a:lnTo>
                    <a:lnTo>
                      <a:pt x="721" y="520"/>
                    </a:lnTo>
                    <a:lnTo>
                      <a:pt x="728" y="518"/>
                    </a:lnTo>
                    <a:lnTo>
                      <a:pt x="732" y="516"/>
                    </a:lnTo>
                    <a:lnTo>
                      <a:pt x="732" y="518"/>
                    </a:lnTo>
                    <a:lnTo>
                      <a:pt x="735" y="514"/>
                    </a:lnTo>
                    <a:lnTo>
                      <a:pt x="737" y="513"/>
                    </a:lnTo>
                    <a:lnTo>
                      <a:pt x="740" y="513"/>
                    </a:lnTo>
                    <a:lnTo>
                      <a:pt x="740" y="514"/>
                    </a:lnTo>
                    <a:lnTo>
                      <a:pt x="737" y="516"/>
                    </a:lnTo>
                    <a:lnTo>
                      <a:pt x="735" y="523"/>
                    </a:lnTo>
                    <a:lnTo>
                      <a:pt x="732" y="525"/>
                    </a:lnTo>
                    <a:lnTo>
                      <a:pt x="732" y="525"/>
                    </a:lnTo>
                    <a:lnTo>
                      <a:pt x="728" y="525"/>
                    </a:lnTo>
                    <a:lnTo>
                      <a:pt x="727" y="525"/>
                    </a:lnTo>
                    <a:lnTo>
                      <a:pt x="728" y="528"/>
                    </a:lnTo>
                    <a:lnTo>
                      <a:pt x="730" y="532"/>
                    </a:lnTo>
                    <a:lnTo>
                      <a:pt x="732" y="533"/>
                    </a:lnTo>
                    <a:lnTo>
                      <a:pt x="735" y="532"/>
                    </a:lnTo>
                    <a:lnTo>
                      <a:pt x="737" y="533"/>
                    </a:lnTo>
                    <a:lnTo>
                      <a:pt x="737" y="535"/>
                    </a:lnTo>
                    <a:lnTo>
                      <a:pt x="732" y="535"/>
                    </a:lnTo>
                    <a:lnTo>
                      <a:pt x="732" y="537"/>
                    </a:lnTo>
                    <a:lnTo>
                      <a:pt x="737" y="542"/>
                    </a:lnTo>
                    <a:lnTo>
                      <a:pt x="740" y="542"/>
                    </a:lnTo>
                    <a:lnTo>
                      <a:pt x="744" y="542"/>
                    </a:lnTo>
                    <a:lnTo>
                      <a:pt x="746" y="539"/>
                    </a:lnTo>
                    <a:lnTo>
                      <a:pt x="749" y="530"/>
                    </a:lnTo>
                    <a:lnTo>
                      <a:pt x="747" y="537"/>
                    </a:lnTo>
                    <a:lnTo>
                      <a:pt x="747" y="540"/>
                    </a:lnTo>
                    <a:lnTo>
                      <a:pt x="746" y="544"/>
                    </a:lnTo>
                    <a:lnTo>
                      <a:pt x="744" y="544"/>
                    </a:lnTo>
                    <a:lnTo>
                      <a:pt x="744" y="547"/>
                    </a:lnTo>
                    <a:lnTo>
                      <a:pt x="744" y="547"/>
                    </a:lnTo>
                    <a:lnTo>
                      <a:pt x="746" y="551"/>
                    </a:lnTo>
                    <a:lnTo>
                      <a:pt x="744" y="553"/>
                    </a:lnTo>
                    <a:lnTo>
                      <a:pt x="744" y="560"/>
                    </a:lnTo>
                    <a:lnTo>
                      <a:pt x="746" y="561"/>
                    </a:lnTo>
                    <a:lnTo>
                      <a:pt x="747" y="561"/>
                    </a:lnTo>
                    <a:lnTo>
                      <a:pt x="747" y="565"/>
                    </a:lnTo>
                    <a:lnTo>
                      <a:pt x="749" y="568"/>
                    </a:lnTo>
                    <a:lnTo>
                      <a:pt x="754" y="573"/>
                    </a:lnTo>
                    <a:lnTo>
                      <a:pt x="756" y="575"/>
                    </a:lnTo>
                    <a:lnTo>
                      <a:pt x="756" y="575"/>
                    </a:lnTo>
                    <a:lnTo>
                      <a:pt x="758" y="575"/>
                    </a:lnTo>
                    <a:lnTo>
                      <a:pt x="760" y="579"/>
                    </a:lnTo>
                    <a:lnTo>
                      <a:pt x="763" y="575"/>
                    </a:lnTo>
                    <a:lnTo>
                      <a:pt x="760" y="575"/>
                    </a:lnTo>
                    <a:lnTo>
                      <a:pt x="763" y="573"/>
                    </a:lnTo>
                    <a:lnTo>
                      <a:pt x="763" y="575"/>
                    </a:lnTo>
                    <a:lnTo>
                      <a:pt x="767" y="575"/>
                    </a:lnTo>
                    <a:lnTo>
                      <a:pt x="767" y="573"/>
                    </a:lnTo>
                    <a:lnTo>
                      <a:pt x="763" y="568"/>
                    </a:lnTo>
                    <a:lnTo>
                      <a:pt x="763" y="568"/>
                    </a:lnTo>
                    <a:lnTo>
                      <a:pt x="760" y="568"/>
                    </a:lnTo>
                    <a:lnTo>
                      <a:pt x="760" y="568"/>
                    </a:lnTo>
                    <a:lnTo>
                      <a:pt x="763" y="565"/>
                    </a:lnTo>
                    <a:lnTo>
                      <a:pt x="763" y="563"/>
                    </a:lnTo>
                    <a:lnTo>
                      <a:pt x="760" y="560"/>
                    </a:lnTo>
                    <a:lnTo>
                      <a:pt x="760" y="560"/>
                    </a:lnTo>
                    <a:lnTo>
                      <a:pt x="760" y="556"/>
                    </a:lnTo>
                    <a:lnTo>
                      <a:pt x="760" y="556"/>
                    </a:lnTo>
                    <a:lnTo>
                      <a:pt x="760" y="553"/>
                    </a:lnTo>
                    <a:lnTo>
                      <a:pt x="763" y="553"/>
                    </a:lnTo>
                    <a:lnTo>
                      <a:pt x="763" y="556"/>
                    </a:lnTo>
                    <a:lnTo>
                      <a:pt x="763" y="560"/>
                    </a:lnTo>
                    <a:lnTo>
                      <a:pt x="767" y="556"/>
                    </a:lnTo>
                    <a:lnTo>
                      <a:pt x="767" y="556"/>
                    </a:lnTo>
                    <a:lnTo>
                      <a:pt x="768" y="560"/>
                    </a:lnTo>
                    <a:lnTo>
                      <a:pt x="767" y="561"/>
                    </a:lnTo>
                    <a:lnTo>
                      <a:pt x="767" y="565"/>
                    </a:lnTo>
                    <a:lnTo>
                      <a:pt x="768" y="565"/>
                    </a:lnTo>
                    <a:lnTo>
                      <a:pt x="772" y="563"/>
                    </a:lnTo>
                    <a:lnTo>
                      <a:pt x="773" y="561"/>
                    </a:lnTo>
                    <a:lnTo>
                      <a:pt x="772" y="565"/>
                    </a:lnTo>
                    <a:lnTo>
                      <a:pt x="770" y="566"/>
                    </a:lnTo>
                    <a:lnTo>
                      <a:pt x="770" y="570"/>
                    </a:lnTo>
                    <a:lnTo>
                      <a:pt x="772" y="573"/>
                    </a:lnTo>
                    <a:lnTo>
                      <a:pt x="770" y="575"/>
                    </a:lnTo>
                    <a:lnTo>
                      <a:pt x="770" y="579"/>
                    </a:lnTo>
                    <a:lnTo>
                      <a:pt x="775" y="579"/>
                    </a:lnTo>
                    <a:lnTo>
                      <a:pt x="775" y="579"/>
                    </a:lnTo>
                    <a:lnTo>
                      <a:pt x="777" y="575"/>
                    </a:lnTo>
                    <a:lnTo>
                      <a:pt x="777" y="579"/>
                    </a:lnTo>
                    <a:lnTo>
                      <a:pt x="777" y="579"/>
                    </a:lnTo>
                    <a:lnTo>
                      <a:pt x="777" y="584"/>
                    </a:lnTo>
                    <a:lnTo>
                      <a:pt x="780" y="584"/>
                    </a:lnTo>
                    <a:lnTo>
                      <a:pt x="782" y="579"/>
                    </a:lnTo>
                    <a:lnTo>
                      <a:pt x="784" y="575"/>
                    </a:lnTo>
                    <a:lnTo>
                      <a:pt x="784" y="572"/>
                    </a:lnTo>
                    <a:lnTo>
                      <a:pt x="786" y="563"/>
                    </a:lnTo>
                    <a:lnTo>
                      <a:pt x="786" y="556"/>
                    </a:lnTo>
                    <a:lnTo>
                      <a:pt x="786" y="551"/>
                    </a:lnTo>
                    <a:lnTo>
                      <a:pt x="786" y="544"/>
                    </a:lnTo>
                    <a:lnTo>
                      <a:pt x="786" y="542"/>
                    </a:lnTo>
                    <a:lnTo>
                      <a:pt x="786" y="542"/>
                    </a:lnTo>
                    <a:lnTo>
                      <a:pt x="786" y="542"/>
                    </a:lnTo>
                    <a:lnTo>
                      <a:pt x="789" y="547"/>
                    </a:lnTo>
                    <a:lnTo>
                      <a:pt x="789" y="547"/>
                    </a:lnTo>
                    <a:lnTo>
                      <a:pt x="791" y="542"/>
                    </a:lnTo>
                    <a:lnTo>
                      <a:pt x="794" y="540"/>
                    </a:lnTo>
                    <a:lnTo>
                      <a:pt x="794" y="546"/>
                    </a:lnTo>
                    <a:lnTo>
                      <a:pt x="791" y="551"/>
                    </a:lnTo>
                    <a:lnTo>
                      <a:pt x="794" y="556"/>
                    </a:lnTo>
                    <a:lnTo>
                      <a:pt x="789" y="561"/>
                    </a:lnTo>
                    <a:lnTo>
                      <a:pt x="789" y="566"/>
                    </a:lnTo>
                    <a:lnTo>
                      <a:pt x="789" y="568"/>
                    </a:lnTo>
                    <a:lnTo>
                      <a:pt x="789" y="570"/>
                    </a:lnTo>
                    <a:lnTo>
                      <a:pt x="789" y="575"/>
                    </a:lnTo>
                    <a:lnTo>
                      <a:pt x="789" y="579"/>
                    </a:lnTo>
                    <a:lnTo>
                      <a:pt x="789" y="582"/>
                    </a:lnTo>
                    <a:lnTo>
                      <a:pt x="791" y="584"/>
                    </a:lnTo>
                    <a:lnTo>
                      <a:pt x="794" y="587"/>
                    </a:lnTo>
                    <a:lnTo>
                      <a:pt x="794" y="587"/>
                    </a:lnTo>
                    <a:lnTo>
                      <a:pt x="794" y="591"/>
                    </a:lnTo>
                    <a:lnTo>
                      <a:pt x="796" y="594"/>
                    </a:lnTo>
                    <a:lnTo>
                      <a:pt x="798" y="593"/>
                    </a:lnTo>
                    <a:lnTo>
                      <a:pt x="800" y="594"/>
                    </a:lnTo>
                    <a:lnTo>
                      <a:pt x="803" y="593"/>
                    </a:lnTo>
                    <a:lnTo>
                      <a:pt x="808" y="593"/>
                    </a:lnTo>
                    <a:lnTo>
                      <a:pt x="808" y="593"/>
                    </a:lnTo>
                    <a:lnTo>
                      <a:pt x="803" y="596"/>
                    </a:lnTo>
                    <a:lnTo>
                      <a:pt x="801" y="598"/>
                    </a:lnTo>
                    <a:lnTo>
                      <a:pt x="801" y="598"/>
                    </a:lnTo>
                    <a:lnTo>
                      <a:pt x="803" y="601"/>
                    </a:lnTo>
                    <a:lnTo>
                      <a:pt x="801" y="601"/>
                    </a:lnTo>
                    <a:lnTo>
                      <a:pt x="800" y="601"/>
                    </a:lnTo>
                    <a:lnTo>
                      <a:pt x="800" y="605"/>
                    </a:lnTo>
                    <a:lnTo>
                      <a:pt x="801" y="606"/>
                    </a:lnTo>
                    <a:lnTo>
                      <a:pt x="801" y="612"/>
                    </a:lnTo>
                    <a:lnTo>
                      <a:pt x="800" y="612"/>
                    </a:lnTo>
                    <a:lnTo>
                      <a:pt x="798" y="610"/>
                    </a:lnTo>
                    <a:lnTo>
                      <a:pt x="796" y="606"/>
                    </a:lnTo>
                    <a:lnTo>
                      <a:pt x="796" y="606"/>
                    </a:lnTo>
                    <a:lnTo>
                      <a:pt x="796" y="612"/>
                    </a:lnTo>
                    <a:lnTo>
                      <a:pt x="794" y="612"/>
                    </a:lnTo>
                    <a:lnTo>
                      <a:pt x="794" y="615"/>
                    </a:lnTo>
                    <a:lnTo>
                      <a:pt x="796" y="617"/>
                    </a:lnTo>
                    <a:lnTo>
                      <a:pt x="794" y="619"/>
                    </a:lnTo>
                    <a:lnTo>
                      <a:pt x="794" y="619"/>
                    </a:lnTo>
                    <a:lnTo>
                      <a:pt x="791" y="622"/>
                    </a:lnTo>
                    <a:lnTo>
                      <a:pt x="791" y="624"/>
                    </a:lnTo>
                    <a:lnTo>
                      <a:pt x="794" y="624"/>
                    </a:lnTo>
                    <a:lnTo>
                      <a:pt x="794" y="624"/>
                    </a:lnTo>
                    <a:lnTo>
                      <a:pt x="796" y="627"/>
                    </a:lnTo>
                    <a:lnTo>
                      <a:pt x="798" y="629"/>
                    </a:lnTo>
                    <a:lnTo>
                      <a:pt x="800" y="629"/>
                    </a:lnTo>
                    <a:lnTo>
                      <a:pt x="803" y="631"/>
                    </a:lnTo>
                    <a:lnTo>
                      <a:pt x="803" y="631"/>
                    </a:lnTo>
                    <a:lnTo>
                      <a:pt x="800" y="631"/>
                    </a:lnTo>
                    <a:lnTo>
                      <a:pt x="798" y="633"/>
                    </a:lnTo>
                    <a:lnTo>
                      <a:pt x="800" y="634"/>
                    </a:lnTo>
                    <a:lnTo>
                      <a:pt x="801" y="634"/>
                    </a:lnTo>
                    <a:lnTo>
                      <a:pt x="803" y="638"/>
                    </a:lnTo>
                    <a:lnTo>
                      <a:pt x="806" y="640"/>
                    </a:lnTo>
                    <a:lnTo>
                      <a:pt x="808" y="640"/>
                    </a:lnTo>
                    <a:lnTo>
                      <a:pt x="805" y="643"/>
                    </a:lnTo>
                    <a:lnTo>
                      <a:pt x="803" y="643"/>
                    </a:lnTo>
                    <a:lnTo>
                      <a:pt x="801" y="643"/>
                    </a:lnTo>
                    <a:lnTo>
                      <a:pt x="801" y="648"/>
                    </a:lnTo>
                    <a:lnTo>
                      <a:pt x="805" y="653"/>
                    </a:lnTo>
                    <a:lnTo>
                      <a:pt x="806" y="655"/>
                    </a:lnTo>
                    <a:lnTo>
                      <a:pt x="812" y="655"/>
                    </a:lnTo>
                    <a:lnTo>
                      <a:pt x="813" y="655"/>
                    </a:lnTo>
                    <a:lnTo>
                      <a:pt x="808" y="657"/>
                    </a:lnTo>
                    <a:lnTo>
                      <a:pt x="805" y="657"/>
                    </a:lnTo>
                    <a:lnTo>
                      <a:pt x="803" y="657"/>
                    </a:lnTo>
                    <a:lnTo>
                      <a:pt x="801" y="662"/>
                    </a:lnTo>
                    <a:lnTo>
                      <a:pt x="796" y="666"/>
                    </a:lnTo>
                    <a:lnTo>
                      <a:pt x="791" y="669"/>
                    </a:lnTo>
                    <a:lnTo>
                      <a:pt x="791" y="674"/>
                    </a:lnTo>
                    <a:lnTo>
                      <a:pt x="794" y="676"/>
                    </a:lnTo>
                    <a:lnTo>
                      <a:pt x="796" y="674"/>
                    </a:lnTo>
                    <a:lnTo>
                      <a:pt x="800" y="669"/>
                    </a:lnTo>
                    <a:lnTo>
                      <a:pt x="800" y="669"/>
                    </a:lnTo>
                    <a:lnTo>
                      <a:pt x="801" y="666"/>
                    </a:lnTo>
                    <a:lnTo>
                      <a:pt x="806" y="662"/>
                    </a:lnTo>
                    <a:lnTo>
                      <a:pt x="806" y="666"/>
                    </a:lnTo>
                    <a:lnTo>
                      <a:pt x="808" y="662"/>
                    </a:lnTo>
                    <a:lnTo>
                      <a:pt x="813" y="662"/>
                    </a:lnTo>
                    <a:lnTo>
                      <a:pt x="812" y="666"/>
                    </a:lnTo>
                    <a:lnTo>
                      <a:pt x="812" y="669"/>
                    </a:lnTo>
                    <a:lnTo>
                      <a:pt x="813" y="669"/>
                    </a:lnTo>
                    <a:lnTo>
                      <a:pt x="813" y="669"/>
                    </a:lnTo>
                    <a:lnTo>
                      <a:pt x="812" y="674"/>
                    </a:lnTo>
                    <a:lnTo>
                      <a:pt x="812" y="674"/>
                    </a:lnTo>
                    <a:lnTo>
                      <a:pt x="813" y="678"/>
                    </a:lnTo>
                    <a:lnTo>
                      <a:pt x="808" y="681"/>
                    </a:lnTo>
                    <a:lnTo>
                      <a:pt x="808" y="685"/>
                    </a:lnTo>
                    <a:lnTo>
                      <a:pt x="808" y="685"/>
                    </a:lnTo>
                    <a:lnTo>
                      <a:pt x="812" y="688"/>
                    </a:lnTo>
                    <a:lnTo>
                      <a:pt x="808" y="688"/>
                    </a:lnTo>
                    <a:lnTo>
                      <a:pt x="805" y="688"/>
                    </a:lnTo>
                    <a:lnTo>
                      <a:pt x="803" y="690"/>
                    </a:lnTo>
                    <a:lnTo>
                      <a:pt x="803" y="692"/>
                    </a:lnTo>
                    <a:lnTo>
                      <a:pt x="805" y="692"/>
                    </a:lnTo>
                    <a:lnTo>
                      <a:pt x="806" y="692"/>
                    </a:lnTo>
                    <a:lnTo>
                      <a:pt x="808" y="692"/>
                    </a:lnTo>
                    <a:lnTo>
                      <a:pt x="812" y="693"/>
                    </a:lnTo>
                    <a:lnTo>
                      <a:pt x="808" y="693"/>
                    </a:lnTo>
                    <a:lnTo>
                      <a:pt x="806" y="693"/>
                    </a:lnTo>
                    <a:lnTo>
                      <a:pt x="803" y="693"/>
                    </a:lnTo>
                    <a:lnTo>
                      <a:pt x="801" y="697"/>
                    </a:lnTo>
                    <a:lnTo>
                      <a:pt x="801" y="699"/>
                    </a:lnTo>
                    <a:lnTo>
                      <a:pt x="803" y="702"/>
                    </a:lnTo>
                    <a:lnTo>
                      <a:pt x="805" y="702"/>
                    </a:lnTo>
                    <a:lnTo>
                      <a:pt x="806" y="699"/>
                    </a:lnTo>
                    <a:lnTo>
                      <a:pt x="808" y="699"/>
                    </a:lnTo>
                    <a:lnTo>
                      <a:pt x="812" y="699"/>
                    </a:lnTo>
                    <a:lnTo>
                      <a:pt x="813" y="693"/>
                    </a:lnTo>
                    <a:lnTo>
                      <a:pt x="819" y="688"/>
                    </a:lnTo>
                    <a:lnTo>
                      <a:pt x="819" y="681"/>
                    </a:lnTo>
                    <a:lnTo>
                      <a:pt x="824" y="674"/>
                    </a:lnTo>
                    <a:lnTo>
                      <a:pt x="826" y="671"/>
                    </a:lnTo>
                    <a:lnTo>
                      <a:pt x="826" y="671"/>
                    </a:lnTo>
                    <a:lnTo>
                      <a:pt x="826" y="671"/>
                    </a:lnTo>
                    <a:lnTo>
                      <a:pt x="826" y="671"/>
                    </a:lnTo>
                    <a:lnTo>
                      <a:pt x="826" y="671"/>
                    </a:lnTo>
                    <a:close/>
                    <a:moveTo>
                      <a:pt x="775" y="692"/>
                    </a:moveTo>
                    <a:lnTo>
                      <a:pt x="773" y="690"/>
                    </a:lnTo>
                    <a:lnTo>
                      <a:pt x="773" y="688"/>
                    </a:lnTo>
                    <a:lnTo>
                      <a:pt x="775" y="690"/>
                    </a:lnTo>
                    <a:lnTo>
                      <a:pt x="775" y="692"/>
                    </a:lnTo>
                    <a:lnTo>
                      <a:pt x="775" y="692"/>
                    </a:lnTo>
                    <a:lnTo>
                      <a:pt x="775" y="692"/>
                    </a:lnTo>
                    <a:lnTo>
                      <a:pt x="775" y="692"/>
                    </a:lnTo>
                    <a:close/>
                    <a:moveTo>
                      <a:pt x="794" y="697"/>
                    </a:moveTo>
                    <a:lnTo>
                      <a:pt x="796" y="693"/>
                    </a:lnTo>
                    <a:lnTo>
                      <a:pt x="798" y="697"/>
                    </a:lnTo>
                    <a:lnTo>
                      <a:pt x="796" y="699"/>
                    </a:lnTo>
                    <a:lnTo>
                      <a:pt x="794" y="697"/>
                    </a:lnTo>
                    <a:lnTo>
                      <a:pt x="794" y="697"/>
                    </a:lnTo>
                    <a:lnTo>
                      <a:pt x="794" y="697"/>
                    </a:lnTo>
                    <a:lnTo>
                      <a:pt x="794" y="697"/>
                    </a:lnTo>
                    <a:close/>
                    <a:moveTo>
                      <a:pt x="794" y="688"/>
                    </a:moveTo>
                    <a:lnTo>
                      <a:pt x="798" y="685"/>
                    </a:lnTo>
                    <a:lnTo>
                      <a:pt x="800" y="692"/>
                    </a:lnTo>
                    <a:lnTo>
                      <a:pt x="796" y="693"/>
                    </a:lnTo>
                    <a:lnTo>
                      <a:pt x="794" y="693"/>
                    </a:lnTo>
                    <a:lnTo>
                      <a:pt x="794" y="690"/>
                    </a:lnTo>
                    <a:lnTo>
                      <a:pt x="794" y="688"/>
                    </a:lnTo>
                    <a:lnTo>
                      <a:pt x="794" y="688"/>
                    </a:lnTo>
                    <a:lnTo>
                      <a:pt x="794" y="688"/>
                    </a:lnTo>
                    <a:lnTo>
                      <a:pt x="794" y="688"/>
                    </a:lnTo>
                    <a:close/>
                    <a:moveTo>
                      <a:pt x="794" y="680"/>
                    </a:moveTo>
                    <a:lnTo>
                      <a:pt x="796" y="685"/>
                    </a:lnTo>
                    <a:lnTo>
                      <a:pt x="794" y="685"/>
                    </a:lnTo>
                    <a:lnTo>
                      <a:pt x="794" y="683"/>
                    </a:lnTo>
                    <a:lnTo>
                      <a:pt x="794" y="681"/>
                    </a:lnTo>
                    <a:lnTo>
                      <a:pt x="794" y="680"/>
                    </a:lnTo>
                    <a:lnTo>
                      <a:pt x="794" y="680"/>
                    </a:lnTo>
                    <a:lnTo>
                      <a:pt x="794" y="680"/>
                    </a:lnTo>
                    <a:lnTo>
                      <a:pt x="794" y="680"/>
                    </a:lnTo>
                    <a:close/>
                    <a:moveTo>
                      <a:pt x="796" y="680"/>
                    </a:moveTo>
                    <a:lnTo>
                      <a:pt x="800" y="676"/>
                    </a:lnTo>
                    <a:lnTo>
                      <a:pt x="800" y="674"/>
                    </a:lnTo>
                    <a:lnTo>
                      <a:pt x="801" y="669"/>
                    </a:lnTo>
                    <a:lnTo>
                      <a:pt x="805" y="669"/>
                    </a:lnTo>
                    <a:lnTo>
                      <a:pt x="805" y="669"/>
                    </a:lnTo>
                    <a:lnTo>
                      <a:pt x="808" y="666"/>
                    </a:lnTo>
                    <a:lnTo>
                      <a:pt x="808" y="671"/>
                    </a:lnTo>
                    <a:lnTo>
                      <a:pt x="808" y="674"/>
                    </a:lnTo>
                    <a:lnTo>
                      <a:pt x="808" y="678"/>
                    </a:lnTo>
                    <a:lnTo>
                      <a:pt x="806" y="685"/>
                    </a:lnTo>
                    <a:lnTo>
                      <a:pt x="800" y="688"/>
                    </a:lnTo>
                    <a:lnTo>
                      <a:pt x="798" y="685"/>
                    </a:lnTo>
                    <a:lnTo>
                      <a:pt x="801" y="683"/>
                    </a:lnTo>
                    <a:lnTo>
                      <a:pt x="805" y="680"/>
                    </a:lnTo>
                    <a:lnTo>
                      <a:pt x="805" y="678"/>
                    </a:lnTo>
                    <a:lnTo>
                      <a:pt x="798" y="681"/>
                    </a:lnTo>
                    <a:lnTo>
                      <a:pt x="796" y="680"/>
                    </a:lnTo>
                    <a:lnTo>
                      <a:pt x="796" y="680"/>
                    </a:lnTo>
                    <a:lnTo>
                      <a:pt x="796" y="680"/>
                    </a:lnTo>
                    <a:lnTo>
                      <a:pt x="796" y="680"/>
                    </a:lnTo>
                    <a:close/>
                    <a:moveTo>
                      <a:pt x="767" y="692"/>
                    </a:moveTo>
                    <a:lnTo>
                      <a:pt x="768" y="690"/>
                    </a:lnTo>
                    <a:lnTo>
                      <a:pt x="770" y="692"/>
                    </a:lnTo>
                    <a:lnTo>
                      <a:pt x="770" y="693"/>
                    </a:lnTo>
                    <a:lnTo>
                      <a:pt x="772" y="697"/>
                    </a:lnTo>
                    <a:lnTo>
                      <a:pt x="770" y="702"/>
                    </a:lnTo>
                    <a:lnTo>
                      <a:pt x="768" y="702"/>
                    </a:lnTo>
                    <a:lnTo>
                      <a:pt x="768" y="697"/>
                    </a:lnTo>
                    <a:lnTo>
                      <a:pt x="767" y="693"/>
                    </a:lnTo>
                    <a:lnTo>
                      <a:pt x="767" y="692"/>
                    </a:lnTo>
                    <a:lnTo>
                      <a:pt x="767" y="692"/>
                    </a:lnTo>
                    <a:lnTo>
                      <a:pt x="767" y="692"/>
                    </a:lnTo>
                    <a:lnTo>
                      <a:pt x="767" y="692"/>
                    </a:lnTo>
                    <a:close/>
                    <a:moveTo>
                      <a:pt x="767" y="685"/>
                    </a:moveTo>
                    <a:lnTo>
                      <a:pt x="768" y="685"/>
                    </a:lnTo>
                    <a:lnTo>
                      <a:pt x="770" y="685"/>
                    </a:lnTo>
                    <a:lnTo>
                      <a:pt x="772" y="688"/>
                    </a:lnTo>
                    <a:lnTo>
                      <a:pt x="768" y="690"/>
                    </a:lnTo>
                    <a:lnTo>
                      <a:pt x="767" y="685"/>
                    </a:lnTo>
                    <a:lnTo>
                      <a:pt x="767" y="685"/>
                    </a:lnTo>
                    <a:lnTo>
                      <a:pt x="767" y="685"/>
                    </a:lnTo>
                    <a:lnTo>
                      <a:pt x="767" y="685"/>
                    </a:lnTo>
                    <a:close/>
                    <a:moveTo>
                      <a:pt x="767" y="683"/>
                    </a:moveTo>
                    <a:lnTo>
                      <a:pt x="768" y="680"/>
                    </a:lnTo>
                    <a:lnTo>
                      <a:pt x="768" y="683"/>
                    </a:lnTo>
                    <a:lnTo>
                      <a:pt x="767" y="683"/>
                    </a:lnTo>
                    <a:lnTo>
                      <a:pt x="767" y="683"/>
                    </a:lnTo>
                    <a:lnTo>
                      <a:pt x="767" y="683"/>
                    </a:lnTo>
                    <a:lnTo>
                      <a:pt x="767" y="683"/>
                    </a:lnTo>
                    <a:close/>
                    <a:moveTo>
                      <a:pt x="763" y="676"/>
                    </a:moveTo>
                    <a:lnTo>
                      <a:pt x="767" y="678"/>
                    </a:lnTo>
                    <a:lnTo>
                      <a:pt x="763" y="681"/>
                    </a:lnTo>
                    <a:lnTo>
                      <a:pt x="763" y="676"/>
                    </a:lnTo>
                    <a:lnTo>
                      <a:pt x="763" y="676"/>
                    </a:lnTo>
                    <a:lnTo>
                      <a:pt x="763" y="676"/>
                    </a:lnTo>
                    <a:lnTo>
                      <a:pt x="763" y="676"/>
                    </a:lnTo>
                    <a:close/>
                    <a:moveTo>
                      <a:pt x="763" y="662"/>
                    </a:moveTo>
                    <a:lnTo>
                      <a:pt x="760" y="659"/>
                    </a:lnTo>
                    <a:lnTo>
                      <a:pt x="763" y="660"/>
                    </a:lnTo>
                    <a:lnTo>
                      <a:pt x="763" y="662"/>
                    </a:lnTo>
                    <a:lnTo>
                      <a:pt x="763" y="662"/>
                    </a:lnTo>
                    <a:lnTo>
                      <a:pt x="763" y="662"/>
                    </a:lnTo>
                    <a:lnTo>
                      <a:pt x="763" y="662"/>
                    </a:lnTo>
                    <a:close/>
                    <a:moveTo>
                      <a:pt x="770" y="666"/>
                    </a:moveTo>
                    <a:lnTo>
                      <a:pt x="772" y="662"/>
                    </a:lnTo>
                    <a:lnTo>
                      <a:pt x="773" y="666"/>
                    </a:lnTo>
                    <a:lnTo>
                      <a:pt x="772" y="666"/>
                    </a:lnTo>
                    <a:lnTo>
                      <a:pt x="770" y="666"/>
                    </a:lnTo>
                    <a:lnTo>
                      <a:pt x="770" y="666"/>
                    </a:lnTo>
                    <a:lnTo>
                      <a:pt x="770" y="666"/>
                    </a:lnTo>
                    <a:lnTo>
                      <a:pt x="770" y="666"/>
                    </a:lnTo>
                    <a:close/>
                    <a:moveTo>
                      <a:pt x="772" y="660"/>
                    </a:moveTo>
                    <a:lnTo>
                      <a:pt x="773" y="657"/>
                    </a:lnTo>
                    <a:lnTo>
                      <a:pt x="777" y="655"/>
                    </a:lnTo>
                    <a:lnTo>
                      <a:pt x="779" y="657"/>
                    </a:lnTo>
                    <a:lnTo>
                      <a:pt x="777" y="659"/>
                    </a:lnTo>
                    <a:lnTo>
                      <a:pt x="775" y="659"/>
                    </a:lnTo>
                    <a:lnTo>
                      <a:pt x="773" y="660"/>
                    </a:lnTo>
                    <a:lnTo>
                      <a:pt x="772" y="660"/>
                    </a:lnTo>
                    <a:lnTo>
                      <a:pt x="772" y="660"/>
                    </a:lnTo>
                    <a:lnTo>
                      <a:pt x="772" y="660"/>
                    </a:lnTo>
                    <a:lnTo>
                      <a:pt x="772" y="660"/>
                    </a:lnTo>
                    <a:close/>
                    <a:moveTo>
                      <a:pt x="779" y="662"/>
                    </a:moveTo>
                    <a:lnTo>
                      <a:pt x="780" y="659"/>
                    </a:lnTo>
                    <a:lnTo>
                      <a:pt x="780" y="655"/>
                    </a:lnTo>
                    <a:lnTo>
                      <a:pt x="777" y="652"/>
                    </a:lnTo>
                    <a:lnTo>
                      <a:pt x="780" y="650"/>
                    </a:lnTo>
                    <a:lnTo>
                      <a:pt x="782" y="650"/>
                    </a:lnTo>
                    <a:lnTo>
                      <a:pt x="786" y="653"/>
                    </a:lnTo>
                    <a:lnTo>
                      <a:pt x="782" y="657"/>
                    </a:lnTo>
                    <a:lnTo>
                      <a:pt x="782" y="660"/>
                    </a:lnTo>
                    <a:lnTo>
                      <a:pt x="784" y="662"/>
                    </a:lnTo>
                    <a:lnTo>
                      <a:pt x="786" y="662"/>
                    </a:lnTo>
                    <a:lnTo>
                      <a:pt x="789" y="662"/>
                    </a:lnTo>
                    <a:lnTo>
                      <a:pt x="789" y="669"/>
                    </a:lnTo>
                    <a:lnTo>
                      <a:pt x="786" y="669"/>
                    </a:lnTo>
                    <a:lnTo>
                      <a:pt x="789" y="671"/>
                    </a:lnTo>
                    <a:lnTo>
                      <a:pt x="789" y="674"/>
                    </a:lnTo>
                    <a:lnTo>
                      <a:pt x="786" y="674"/>
                    </a:lnTo>
                    <a:lnTo>
                      <a:pt x="786" y="674"/>
                    </a:lnTo>
                    <a:lnTo>
                      <a:pt x="784" y="676"/>
                    </a:lnTo>
                    <a:lnTo>
                      <a:pt x="789" y="680"/>
                    </a:lnTo>
                    <a:lnTo>
                      <a:pt x="789" y="683"/>
                    </a:lnTo>
                    <a:lnTo>
                      <a:pt x="786" y="685"/>
                    </a:lnTo>
                    <a:lnTo>
                      <a:pt x="786" y="685"/>
                    </a:lnTo>
                    <a:lnTo>
                      <a:pt x="789" y="685"/>
                    </a:lnTo>
                    <a:lnTo>
                      <a:pt x="789" y="685"/>
                    </a:lnTo>
                    <a:lnTo>
                      <a:pt x="789" y="688"/>
                    </a:lnTo>
                    <a:lnTo>
                      <a:pt x="786" y="692"/>
                    </a:lnTo>
                    <a:lnTo>
                      <a:pt x="786" y="692"/>
                    </a:lnTo>
                    <a:lnTo>
                      <a:pt x="784" y="693"/>
                    </a:lnTo>
                    <a:lnTo>
                      <a:pt x="786" y="693"/>
                    </a:lnTo>
                    <a:lnTo>
                      <a:pt x="786" y="697"/>
                    </a:lnTo>
                    <a:lnTo>
                      <a:pt x="786" y="697"/>
                    </a:lnTo>
                    <a:lnTo>
                      <a:pt x="786" y="699"/>
                    </a:lnTo>
                    <a:lnTo>
                      <a:pt x="784" y="702"/>
                    </a:lnTo>
                    <a:lnTo>
                      <a:pt x="782" y="702"/>
                    </a:lnTo>
                    <a:lnTo>
                      <a:pt x="780" y="699"/>
                    </a:lnTo>
                    <a:lnTo>
                      <a:pt x="780" y="697"/>
                    </a:lnTo>
                    <a:lnTo>
                      <a:pt x="777" y="693"/>
                    </a:lnTo>
                    <a:lnTo>
                      <a:pt x="777" y="692"/>
                    </a:lnTo>
                    <a:lnTo>
                      <a:pt x="780" y="690"/>
                    </a:lnTo>
                    <a:lnTo>
                      <a:pt x="779" y="688"/>
                    </a:lnTo>
                    <a:lnTo>
                      <a:pt x="779" y="685"/>
                    </a:lnTo>
                    <a:lnTo>
                      <a:pt x="782" y="685"/>
                    </a:lnTo>
                    <a:lnTo>
                      <a:pt x="780" y="683"/>
                    </a:lnTo>
                    <a:lnTo>
                      <a:pt x="777" y="683"/>
                    </a:lnTo>
                    <a:lnTo>
                      <a:pt x="777" y="685"/>
                    </a:lnTo>
                    <a:lnTo>
                      <a:pt x="775" y="683"/>
                    </a:lnTo>
                    <a:lnTo>
                      <a:pt x="772" y="683"/>
                    </a:lnTo>
                    <a:lnTo>
                      <a:pt x="772" y="681"/>
                    </a:lnTo>
                    <a:lnTo>
                      <a:pt x="773" y="680"/>
                    </a:lnTo>
                    <a:lnTo>
                      <a:pt x="775" y="680"/>
                    </a:lnTo>
                    <a:lnTo>
                      <a:pt x="775" y="678"/>
                    </a:lnTo>
                    <a:lnTo>
                      <a:pt x="775" y="676"/>
                    </a:lnTo>
                    <a:lnTo>
                      <a:pt x="779" y="674"/>
                    </a:lnTo>
                    <a:lnTo>
                      <a:pt x="779" y="671"/>
                    </a:lnTo>
                    <a:lnTo>
                      <a:pt x="777" y="671"/>
                    </a:lnTo>
                    <a:lnTo>
                      <a:pt x="775" y="671"/>
                    </a:lnTo>
                    <a:lnTo>
                      <a:pt x="773" y="669"/>
                    </a:lnTo>
                    <a:lnTo>
                      <a:pt x="775" y="669"/>
                    </a:lnTo>
                    <a:lnTo>
                      <a:pt x="779" y="669"/>
                    </a:lnTo>
                    <a:lnTo>
                      <a:pt x="780" y="666"/>
                    </a:lnTo>
                    <a:lnTo>
                      <a:pt x="779" y="662"/>
                    </a:lnTo>
                    <a:lnTo>
                      <a:pt x="779" y="662"/>
                    </a:lnTo>
                    <a:lnTo>
                      <a:pt x="779" y="662"/>
                    </a:lnTo>
                    <a:lnTo>
                      <a:pt x="779" y="662"/>
                    </a:lnTo>
                    <a:close/>
                    <a:moveTo>
                      <a:pt x="800" y="660"/>
                    </a:moveTo>
                    <a:lnTo>
                      <a:pt x="798" y="657"/>
                    </a:lnTo>
                    <a:lnTo>
                      <a:pt x="800" y="655"/>
                    </a:lnTo>
                    <a:lnTo>
                      <a:pt x="800" y="652"/>
                    </a:lnTo>
                    <a:lnTo>
                      <a:pt x="801" y="653"/>
                    </a:lnTo>
                    <a:lnTo>
                      <a:pt x="801" y="657"/>
                    </a:lnTo>
                    <a:lnTo>
                      <a:pt x="800" y="660"/>
                    </a:lnTo>
                    <a:lnTo>
                      <a:pt x="800" y="660"/>
                    </a:lnTo>
                    <a:lnTo>
                      <a:pt x="800" y="660"/>
                    </a:lnTo>
                    <a:lnTo>
                      <a:pt x="800" y="660"/>
                    </a:lnTo>
                    <a:close/>
                    <a:moveTo>
                      <a:pt x="794" y="662"/>
                    </a:moveTo>
                    <a:lnTo>
                      <a:pt x="794" y="659"/>
                    </a:lnTo>
                    <a:lnTo>
                      <a:pt x="796" y="659"/>
                    </a:lnTo>
                    <a:lnTo>
                      <a:pt x="796" y="662"/>
                    </a:lnTo>
                    <a:lnTo>
                      <a:pt x="794" y="662"/>
                    </a:lnTo>
                    <a:lnTo>
                      <a:pt x="794" y="662"/>
                    </a:lnTo>
                    <a:lnTo>
                      <a:pt x="794" y="662"/>
                    </a:lnTo>
                    <a:lnTo>
                      <a:pt x="794" y="662"/>
                    </a:lnTo>
                    <a:lnTo>
                      <a:pt x="794" y="662"/>
                    </a:lnTo>
                    <a:close/>
                    <a:moveTo>
                      <a:pt x="789" y="660"/>
                    </a:moveTo>
                    <a:lnTo>
                      <a:pt x="791" y="657"/>
                    </a:lnTo>
                    <a:lnTo>
                      <a:pt x="796" y="653"/>
                    </a:lnTo>
                    <a:lnTo>
                      <a:pt x="796" y="655"/>
                    </a:lnTo>
                    <a:lnTo>
                      <a:pt x="794" y="657"/>
                    </a:lnTo>
                    <a:lnTo>
                      <a:pt x="794" y="660"/>
                    </a:lnTo>
                    <a:lnTo>
                      <a:pt x="789" y="660"/>
                    </a:lnTo>
                    <a:lnTo>
                      <a:pt x="789" y="660"/>
                    </a:lnTo>
                    <a:lnTo>
                      <a:pt x="789" y="660"/>
                    </a:lnTo>
                    <a:lnTo>
                      <a:pt x="789" y="660"/>
                    </a:lnTo>
                    <a:close/>
                    <a:moveTo>
                      <a:pt x="786" y="652"/>
                    </a:moveTo>
                    <a:lnTo>
                      <a:pt x="789" y="648"/>
                    </a:lnTo>
                    <a:lnTo>
                      <a:pt x="794" y="648"/>
                    </a:lnTo>
                    <a:lnTo>
                      <a:pt x="794" y="650"/>
                    </a:lnTo>
                    <a:lnTo>
                      <a:pt x="791" y="655"/>
                    </a:lnTo>
                    <a:lnTo>
                      <a:pt x="789" y="653"/>
                    </a:lnTo>
                    <a:lnTo>
                      <a:pt x="786" y="652"/>
                    </a:lnTo>
                    <a:lnTo>
                      <a:pt x="786" y="652"/>
                    </a:lnTo>
                    <a:lnTo>
                      <a:pt x="786" y="652"/>
                    </a:lnTo>
                    <a:lnTo>
                      <a:pt x="786" y="652"/>
                    </a:lnTo>
                    <a:close/>
                    <a:moveTo>
                      <a:pt x="791" y="643"/>
                    </a:moveTo>
                    <a:lnTo>
                      <a:pt x="794" y="638"/>
                    </a:lnTo>
                    <a:lnTo>
                      <a:pt x="798" y="638"/>
                    </a:lnTo>
                    <a:lnTo>
                      <a:pt x="800" y="643"/>
                    </a:lnTo>
                    <a:lnTo>
                      <a:pt x="796" y="646"/>
                    </a:lnTo>
                    <a:lnTo>
                      <a:pt x="794" y="646"/>
                    </a:lnTo>
                    <a:lnTo>
                      <a:pt x="791" y="646"/>
                    </a:lnTo>
                    <a:lnTo>
                      <a:pt x="791" y="643"/>
                    </a:lnTo>
                    <a:lnTo>
                      <a:pt x="791" y="643"/>
                    </a:lnTo>
                    <a:lnTo>
                      <a:pt x="791" y="643"/>
                    </a:lnTo>
                    <a:lnTo>
                      <a:pt x="791" y="643"/>
                    </a:lnTo>
                    <a:close/>
                    <a:moveTo>
                      <a:pt x="780" y="646"/>
                    </a:moveTo>
                    <a:lnTo>
                      <a:pt x="780" y="643"/>
                    </a:lnTo>
                    <a:lnTo>
                      <a:pt x="784" y="634"/>
                    </a:lnTo>
                    <a:lnTo>
                      <a:pt x="786" y="633"/>
                    </a:lnTo>
                    <a:lnTo>
                      <a:pt x="782" y="633"/>
                    </a:lnTo>
                    <a:lnTo>
                      <a:pt x="782" y="629"/>
                    </a:lnTo>
                    <a:lnTo>
                      <a:pt x="780" y="627"/>
                    </a:lnTo>
                    <a:lnTo>
                      <a:pt x="782" y="624"/>
                    </a:lnTo>
                    <a:lnTo>
                      <a:pt x="786" y="624"/>
                    </a:lnTo>
                    <a:lnTo>
                      <a:pt x="789" y="629"/>
                    </a:lnTo>
                    <a:lnTo>
                      <a:pt x="791" y="629"/>
                    </a:lnTo>
                    <a:lnTo>
                      <a:pt x="794" y="633"/>
                    </a:lnTo>
                    <a:lnTo>
                      <a:pt x="794" y="634"/>
                    </a:lnTo>
                    <a:lnTo>
                      <a:pt x="791" y="640"/>
                    </a:lnTo>
                    <a:lnTo>
                      <a:pt x="789" y="640"/>
                    </a:lnTo>
                    <a:lnTo>
                      <a:pt x="789" y="634"/>
                    </a:lnTo>
                    <a:lnTo>
                      <a:pt x="789" y="638"/>
                    </a:lnTo>
                    <a:lnTo>
                      <a:pt x="789" y="640"/>
                    </a:lnTo>
                    <a:lnTo>
                      <a:pt x="786" y="643"/>
                    </a:lnTo>
                    <a:lnTo>
                      <a:pt x="789" y="646"/>
                    </a:lnTo>
                    <a:lnTo>
                      <a:pt x="786" y="646"/>
                    </a:lnTo>
                    <a:lnTo>
                      <a:pt x="786" y="646"/>
                    </a:lnTo>
                    <a:lnTo>
                      <a:pt x="784" y="648"/>
                    </a:lnTo>
                    <a:lnTo>
                      <a:pt x="780" y="646"/>
                    </a:lnTo>
                    <a:lnTo>
                      <a:pt x="780" y="646"/>
                    </a:lnTo>
                    <a:lnTo>
                      <a:pt x="780" y="646"/>
                    </a:lnTo>
                    <a:lnTo>
                      <a:pt x="780" y="646"/>
                    </a:lnTo>
                    <a:close/>
                    <a:moveTo>
                      <a:pt x="772" y="643"/>
                    </a:moveTo>
                    <a:lnTo>
                      <a:pt x="768" y="640"/>
                    </a:lnTo>
                    <a:lnTo>
                      <a:pt x="772" y="638"/>
                    </a:lnTo>
                    <a:lnTo>
                      <a:pt x="770" y="634"/>
                    </a:lnTo>
                    <a:lnTo>
                      <a:pt x="770" y="633"/>
                    </a:lnTo>
                    <a:lnTo>
                      <a:pt x="772" y="631"/>
                    </a:lnTo>
                    <a:lnTo>
                      <a:pt x="775" y="631"/>
                    </a:lnTo>
                    <a:lnTo>
                      <a:pt x="775" y="627"/>
                    </a:lnTo>
                    <a:lnTo>
                      <a:pt x="775" y="627"/>
                    </a:lnTo>
                    <a:lnTo>
                      <a:pt x="779" y="633"/>
                    </a:lnTo>
                    <a:lnTo>
                      <a:pt x="777" y="634"/>
                    </a:lnTo>
                    <a:lnTo>
                      <a:pt x="779" y="638"/>
                    </a:lnTo>
                    <a:lnTo>
                      <a:pt x="780" y="634"/>
                    </a:lnTo>
                    <a:lnTo>
                      <a:pt x="780" y="638"/>
                    </a:lnTo>
                    <a:lnTo>
                      <a:pt x="779" y="643"/>
                    </a:lnTo>
                    <a:lnTo>
                      <a:pt x="773" y="648"/>
                    </a:lnTo>
                    <a:lnTo>
                      <a:pt x="773" y="652"/>
                    </a:lnTo>
                    <a:lnTo>
                      <a:pt x="772" y="653"/>
                    </a:lnTo>
                    <a:lnTo>
                      <a:pt x="768" y="655"/>
                    </a:lnTo>
                    <a:lnTo>
                      <a:pt x="768" y="652"/>
                    </a:lnTo>
                    <a:lnTo>
                      <a:pt x="768" y="650"/>
                    </a:lnTo>
                    <a:lnTo>
                      <a:pt x="767" y="657"/>
                    </a:lnTo>
                    <a:lnTo>
                      <a:pt x="767" y="655"/>
                    </a:lnTo>
                    <a:lnTo>
                      <a:pt x="767" y="652"/>
                    </a:lnTo>
                    <a:lnTo>
                      <a:pt x="767" y="648"/>
                    </a:lnTo>
                    <a:lnTo>
                      <a:pt x="767" y="646"/>
                    </a:lnTo>
                    <a:lnTo>
                      <a:pt x="768" y="646"/>
                    </a:lnTo>
                    <a:lnTo>
                      <a:pt x="770" y="646"/>
                    </a:lnTo>
                    <a:lnTo>
                      <a:pt x="772" y="646"/>
                    </a:lnTo>
                    <a:lnTo>
                      <a:pt x="772" y="643"/>
                    </a:lnTo>
                    <a:lnTo>
                      <a:pt x="772" y="643"/>
                    </a:lnTo>
                    <a:lnTo>
                      <a:pt x="772" y="643"/>
                    </a:lnTo>
                    <a:lnTo>
                      <a:pt x="772" y="643"/>
                    </a:lnTo>
                    <a:close/>
                    <a:moveTo>
                      <a:pt x="770" y="612"/>
                    </a:moveTo>
                    <a:lnTo>
                      <a:pt x="772" y="612"/>
                    </a:lnTo>
                    <a:lnTo>
                      <a:pt x="772" y="615"/>
                    </a:lnTo>
                    <a:lnTo>
                      <a:pt x="770" y="612"/>
                    </a:lnTo>
                    <a:lnTo>
                      <a:pt x="770" y="612"/>
                    </a:lnTo>
                    <a:lnTo>
                      <a:pt x="770" y="612"/>
                    </a:lnTo>
                    <a:lnTo>
                      <a:pt x="770" y="612"/>
                    </a:lnTo>
                    <a:close/>
                    <a:moveTo>
                      <a:pt x="763" y="615"/>
                    </a:moveTo>
                    <a:lnTo>
                      <a:pt x="763" y="612"/>
                    </a:lnTo>
                    <a:lnTo>
                      <a:pt x="767" y="612"/>
                    </a:lnTo>
                    <a:lnTo>
                      <a:pt x="767" y="612"/>
                    </a:lnTo>
                    <a:lnTo>
                      <a:pt x="768" y="615"/>
                    </a:lnTo>
                    <a:lnTo>
                      <a:pt x="768" y="622"/>
                    </a:lnTo>
                    <a:lnTo>
                      <a:pt x="768" y="627"/>
                    </a:lnTo>
                    <a:lnTo>
                      <a:pt x="767" y="629"/>
                    </a:lnTo>
                    <a:lnTo>
                      <a:pt x="767" y="634"/>
                    </a:lnTo>
                    <a:lnTo>
                      <a:pt x="763" y="638"/>
                    </a:lnTo>
                    <a:lnTo>
                      <a:pt x="763" y="643"/>
                    </a:lnTo>
                    <a:lnTo>
                      <a:pt x="763" y="646"/>
                    </a:lnTo>
                    <a:lnTo>
                      <a:pt x="763" y="648"/>
                    </a:lnTo>
                    <a:lnTo>
                      <a:pt x="760" y="648"/>
                    </a:lnTo>
                    <a:lnTo>
                      <a:pt x="760" y="646"/>
                    </a:lnTo>
                    <a:lnTo>
                      <a:pt x="760" y="643"/>
                    </a:lnTo>
                    <a:lnTo>
                      <a:pt x="760" y="643"/>
                    </a:lnTo>
                    <a:lnTo>
                      <a:pt x="758" y="638"/>
                    </a:lnTo>
                    <a:lnTo>
                      <a:pt x="760" y="634"/>
                    </a:lnTo>
                    <a:lnTo>
                      <a:pt x="760" y="634"/>
                    </a:lnTo>
                    <a:lnTo>
                      <a:pt x="763" y="634"/>
                    </a:lnTo>
                    <a:lnTo>
                      <a:pt x="763" y="633"/>
                    </a:lnTo>
                    <a:lnTo>
                      <a:pt x="760" y="634"/>
                    </a:lnTo>
                    <a:lnTo>
                      <a:pt x="760" y="634"/>
                    </a:lnTo>
                    <a:lnTo>
                      <a:pt x="760" y="631"/>
                    </a:lnTo>
                    <a:lnTo>
                      <a:pt x="760" y="631"/>
                    </a:lnTo>
                    <a:lnTo>
                      <a:pt x="760" y="629"/>
                    </a:lnTo>
                    <a:lnTo>
                      <a:pt x="758" y="627"/>
                    </a:lnTo>
                    <a:lnTo>
                      <a:pt x="758" y="626"/>
                    </a:lnTo>
                    <a:lnTo>
                      <a:pt x="760" y="626"/>
                    </a:lnTo>
                    <a:lnTo>
                      <a:pt x="763" y="624"/>
                    </a:lnTo>
                    <a:lnTo>
                      <a:pt x="763" y="620"/>
                    </a:lnTo>
                    <a:lnTo>
                      <a:pt x="763" y="617"/>
                    </a:lnTo>
                    <a:lnTo>
                      <a:pt x="763" y="615"/>
                    </a:lnTo>
                    <a:lnTo>
                      <a:pt x="763" y="615"/>
                    </a:lnTo>
                    <a:lnTo>
                      <a:pt x="763" y="615"/>
                    </a:lnTo>
                    <a:lnTo>
                      <a:pt x="763" y="615"/>
                    </a:lnTo>
                    <a:lnTo>
                      <a:pt x="763" y="615"/>
                    </a:lnTo>
                    <a:close/>
                    <a:moveTo>
                      <a:pt x="756" y="615"/>
                    </a:moveTo>
                    <a:lnTo>
                      <a:pt x="758" y="612"/>
                    </a:lnTo>
                    <a:lnTo>
                      <a:pt x="760" y="615"/>
                    </a:lnTo>
                    <a:lnTo>
                      <a:pt x="758" y="617"/>
                    </a:lnTo>
                    <a:lnTo>
                      <a:pt x="758" y="620"/>
                    </a:lnTo>
                    <a:lnTo>
                      <a:pt x="754" y="622"/>
                    </a:lnTo>
                    <a:lnTo>
                      <a:pt x="754" y="620"/>
                    </a:lnTo>
                    <a:lnTo>
                      <a:pt x="756" y="617"/>
                    </a:lnTo>
                    <a:lnTo>
                      <a:pt x="754" y="617"/>
                    </a:lnTo>
                    <a:lnTo>
                      <a:pt x="756" y="615"/>
                    </a:lnTo>
                    <a:lnTo>
                      <a:pt x="756" y="615"/>
                    </a:lnTo>
                    <a:lnTo>
                      <a:pt x="756" y="615"/>
                    </a:lnTo>
                    <a:lnTo>
                      <a:pt x="756" y="615"/>
                    </a:lnTo>
                    <a:close/>
                    <a:moveTo>
                      <a:pt x="772" y="622"/>
                    </a:moveTo>
                    <a:lnTo>
                      <a:pt x="773" y="619"/>
                    </a:lnTo>
                    <a:lnTo>
                      <a:pt x="773" y="615"/>
                    </a:lnTo>
                    <a:lnTo>
                      <a:pt x="775" y="612"/>
                    </a:lnTo>
                    <a:lnTo>
                      <a:pt x="780" y="612"/>
                    </a:lnTo>
                    <a:lnTo>
                      <a:pt x="779" y="612"/>
                    </a:lnTo>
                    <a:lnTo>
                      <a:pt x="780" y="610"/>
                    </a:lnTo>
                    <a:lnTo>
                      <a:pt x="777" y="606"/>
                    </a:lnTo>
                    <a:lnTo>
                      <a:pt x="779" y="601"/>
                    </a:lnTo>
                    <a:lnTo>
                      <a:pt x="782" y="596"/>
                    </a:lnTo>
                    <a:lnTo>
                      <a:pt x="782" y="587"/>
                    </a:lnTo>
                    <a:lnTo>
                      <a:pt x="784" y="582"/>
                    </a:lnTo>
                    <a:lnTo>
                      <a:pt x="786" y="584"/>
                    </a:lnTo>
                    <a:lnTo>
                      <a:pt x="786" y="587"/>
                    </a:lnTo>
                    <a:lnTo>
                      <a:pt x="789" y="589"/>
                    </a:lnTo>
                    <a:lnTo>
                      <a:pt x="791" y="593"/>
                    </a:lnTo>
                    <a:lnTo>
                      <a:pt x="794" y="605"/>
                    </a:lnTo>
                    <a:lnTo>
                      <a:pt x="789" y="610"/>
                    </a:lnTo>
                    <a:lnTo>
                      <a:pt x="789" y="610"/>
                    </a:lnTo>
                    <a:lnTo>
                      <a:pt x="789" y="601"/>
                    </a:lnTo>
                    <a:lnTo>
                      <a:pt x="789" y="594"/>
                    </a:lnTo>
                    <a:lnTo>
                      <a:pt x="789" y="598"/>
                    </a:lnTo>
                    <a:lnTo>
                      <a:pt x="786" y="610"/>
                    </a:lnTo>
                    <a:lnTo>
                      <a:pt x="786" y="612"/>
                    </a:lnTo>
                    <a:lnTo>
                      <a:pt x="786" y="615"/>
                    </a:lnTo>
                    <a:lnTo>
                      <a:pt x="786" y="615"/>
                    </a:lnTo>
                    <a:lnTo>
                      <a:pt x="782" y="615"/>
                    </a:lnTo>
                    <a:lnTo>
                      <a:pt x="780" y="619"/>
                    </a:lnTo>
                    <a:lnTo>
                      <a:pt x="775" y="622"/>
                    </a:lnTo>
                    <a:lnTo>
                      <a:pt x="773" y="624"/>
                    </a:lnTo>
                    <a:lnTo>
                      <a:pt x="772" y="622"/>
                    </a:lnTo>
                    <a:lnTo>
                      <a:pt x="772" y="622"/>
                    </a:lnTo>
                    <a:lnTo>
                      <a:pt x="772" y="622"/>
                    </a:lnTo>
                    <a:lnTo>
                      <a:pt x="772" y="622"/>
                    </a:lnTo>
                    <a:close/>
                    <a:moveTo>
                      <a:pt x="763" y="584"/>
                    </a:moveTo>
                    <a:lnTo>
                      <a:pt x="767" y="582"/>
                    </a:lnTo>
                    <a:lnTo>
                      <a:pt x="770" y="584"/>
                    </a:lnTo>
                    <a:lnTo>
                      <a:pt x="770" y="587"/>
                    </a:lnTo>
                    <a:lnTo>
                      <a:pt x="768" y="589"/>
                    </a:lnTo>
                    <a:lnTo>
                      <a:pt x="770" y="591"/>
                    </a:lnTo>
                    <a:lnTo>
                      <a:pt x="772" y="589"/>
                    </a:lnTo>
                    <a:lnTo>
                      <a:pt x="775" y="587"/>
                    </a:lnTo>
                    <a:lnTo>
                      <a:pt x="779" y="591"/>
                    </a:lnTo>
                    <a:lnTo>
                      <a:pt x="779" y="593"/>
                    </a:lnTo>
                    <a:lnTo>
                      <a:pt x="775" y="594"/>
                    </a:lnTo>
                    <a:lnTo>
                      <a:pt x="775" y="596"/>
                    </a:lnTo>
                    <a:lnTo>
                      <a:pt x="773" y="598"/>
                    </a:lnTo>
                    <a:lnTo>
                      <a:pt x="772" y="598"/>
                    </a:lnTo>
                    <a:lnTo>
                      <a:pt x="768" y="594"/>
                    </a:lnTo>
                    <a:lnTo>
                      <a:pt x="767" y="589"/>
                    </a:lnTo>
                    <a:lnTo>
                      <a:pt x="767" y="591"/>
                    </a:lnTo>
                    <a:lnTo>
                      <a:pt x="768" y="598"/>
                    </a:lnTo>
                    <a:lnTo>
                      <a:pt x="768" y="601"/>
                    </a:lnTo>
                    <a:lnTo>
                      <a:pt x="773" y="601"/>
                    </a:lnTo>
                    <a:lnTo>
                      <a:pt x="775" y="605"/>
                    </a:lnTo>
                    <a:lnTo>
                      <a:pt x="773" y="606"/>
                    </a:lnTo>
                    <a:lnTo>
                      <a:pt x="772" y="612"/>
                    </a:lnTo>
                    <a:lnTo>
                      <a:pt x="770" y="612"/>
                    </a:lnTo>
                    <a:lnTo>
                      <a:pt x="767" y="606"/>
                    </a:lnTo>
                    <a:lnTo>
                      <a:pt x="767" y="605"/>
                    </a:lnTo>
                    <a:lnTo>
                      <a:pt x="763" y="596"/>
                    </a:lnTo>
                    <a:lnTo>
                      <a:pt x="763" y="600"/>
                    </a:lnTo>
                    <a:lnTo>
                      <a:pt x="763" y="605"/>
                    </a:lnTo>
                    <a:lnTo>
                      <a:pt x="763" y="606"/>
                    </a:lnTo>
                    <a:lnTo>
                      <a:pt x="763" y="612"/>
                    </a:lnTo>
                    <a:lnTo>
                      <a:pt x="760" y="612"/>
                    </a:lnTo>
                    <a:lnTo>
                      <a:pt x="758" y="606"/>
                    </a:lnTo>
                    <a:lnTo>
                      <a:pt x="760" y="605"/>
                    </a:lnTo>
                    <a:lnTo>
                      <a:pt x="756" y="603"/>
                    </a:lnTo>
                    <a:lnTo>
                      <a:pt x="758" y="600"/>
                    </a:lnTo>
                    <a:lnTo>
                      <a:pt x="756" y="594"/>
                    </a:lnTo>
                    <a:lnTo>
                      <a:pt x="758" y="591"/>
                    </a:lnTo>
                    <a:lnTo>
                      <a:pt x="760" y="593"/>
                    </a:lnTo>
                    <a:lnTo>
                      <a:pt x="760" y="591"/>
                    </a:lnTo>
                    <a:lnTo>
                      <a:pt x="758" y="589"/>
                    </a:lnTo>
                    <a:lnTo>
                      <a:pt x="758" y="587"/>
                    </a:lnTo>
                    <a:lnTo>
                      <a:pt x="760" y="582"/>
                    </a:lnTo>
                    <a:lnTo>
                      <a:pt x="760" y="587"/>
                    </a:lnTo>
                    <a:lnTo>
                      <a:pt x="763" y="584"/>
                    </a:lnTo>
                    <a:lnTo>
                      <a:pt x="763" y="584"/>
                    </a:lnTo>
                    <a:lnTo>
                      <a:pt x="763" y="584"/>
                    </a:lnTo>
                    <a:lnTo>
                      <a:pt x="763" y="584"/>
                    </a:lnTo>
                    <a:lnTo>
                      <a:pt x="763" y="584"/>
                    </a:lnTo>
                    <a:close/>
                    <a:moveTo>
                      <a:pt x="763" y="579"/>
                    </a:moveTo>
                    <a:lnTo>
                      <a:pt x="767" y="575"/>
                    </a:lnTo>
                    <a:lnTo>
                      <a:pt x="768" y="579"/>
                    </a:lnTo>
                    <a:lnTo>
                      <a:pt x="767" y="579"/>
                    </a:lnTo>
                    <a:lnTo>
                      <a:pt x="763" y="579"/>
                    </a:lnTo>
                    <a:lnTo>
                      <a:pt x="763" y="579"/>
                    </a:lnTo>
                    <a:lnTo>
                      <a:pt x="763" y="579"/>
                    </a:lnTo>
                    <a:lnTo>
                      <a:pt x="763" y="579"/>
                    </a:lnTo>
                    <a:close/>
                    <a:moveTo>
                      <a:pt x="256" y="368"/>
                    </a:moveTo>
                    <a:lnTo>
                      <a:pt x="254" y="367"/>
                    </a:lnTo>
                    <a:lnTo>
                      <a:pt x="256" y="365"/>
                    </a:lnTo>
                    <a:lnTo>
                      <a:pt x="256" y="367"/>
                    </a:lnTo>
                    <a:lnTo>
                      <a:pt x="256" y="368"/>
                    </a:lnTo>
                    <a:lnTo>
                      <a:pt x="256" y="368"/>
                    </a:lnTo>
                    <a:lnTo>
                      <a:pt x="256" y="368"/>
                    </a:lnTo>
                    <a:lnTo>
                      <a:pt x="256" y="368"/>
                    </a:lnTo>
                    <a:close/>
                    <a:moveTo>
                      <a:pt x="256" y="370"/>
                    </a:moveTo>
                    <a:lnTo>
                      <a:pt x="256" y="372"/>
                    </a:lnTo>
                    <a:lnTo>
                      <a:pt x="256" y="375"/>
                    </a:lnTo>
                    <a:lnTo>
                      <a:pt x="261" y="379"/>
                    </a:lnTo>
                    <a:lnTo>
                      <a:pt x="261" y="382"/>
                    </a:lnTo>
                    <a:lnTo>
                      <a:pt x="254" y="377"/>
                    </a:lnTo>
                    <a:lnTo>
                      <a:pt x="254" y="373"/>
                    </a:lnTo>
                    <a:lnTo>
                      <a:pt x="252" y="372"/>
                    </a:lnTo>
                    <a:lnTo>
                      <a:pt x="252" y="372"/>
                    </a:lnTo>
                    <a:lnTo>
                      <a:pt x="256" y="370"/>
                    </a:lnTo>
                    <a:lnTo>
                      <a:pt x="256" y="370"/>
                    </a:lnTo>
                    <a:lnTo>
                      <a:pt x="256" y="370"/>
                    </a:lnTo>
                    <a:lnTo>
                      <a:pt x="256" y="370"/>
                    </a:lnTo>
                    <a:close/>
                    <a:moveTo>
                      <a:pt x="431" y="313"/>
                    </a:moveTo>
                    <a:lnTo>
                      <a:pt x="429" y="316"/>
                    </a:lnTo>
                    <a:lnTo>
                      <a:pt x="429" y="323"/>
                    </a:lnTo>
                    <a:lnTo>
                      <a:pt x="426" y="323"/>
                    </a:lnTo>
                    <a:lnTo>
                      <a:pt x="426" y="320"/>
                    </a:lnTo>
                    <a:lnTo>
                      <a:pt x="424" y="318"/>
                    </a:lnTo>
                    <a:lnTo>
                      <a:pt x="419" y="320"/>
                    </a:lnTo>
                    <a:lnTo>
                      <a:pt x="416" y="318"/>
                    </a:lnTo>
                    <a:lnTo>
                      <a:pt x="416" y="316"/>
                    </a:lnTo>
                    <a:lnTo>
                      <a:pt x="426" y="306"/>
                    </a:lnTo>
                    <a:lnTo>
                      <a:pt x="429" y="304"/>
                    </a:lnTo>
                    <a:lnTo>
                      <a:pt x="431" y="304"/>
                    </a:lnTo>
                    <a:lnTo>
                      <a:pt x="431" y="313"/>
                    </a:lnTo>
                    <a:lnTo>
                      <a:pt x="431" y="313"/>
                    </a:lnTo>
                    <a:lnTo>
                      <a:pt x="431" y="313"/>
                    </a:lnTo>
                    <a:lnTo>
                      <a:pt x="431" y="313"/>
                    </a:lnTo>
                    <a:close/>
                    <a:moveTo>
                      <a:pt x="433" y="313"/>
                    </a:moveTo>
                    <a:lnTo>
                      <a:pt x="433" y="313"/>
                    </a:lnTo>
                    <a:lnTo>
                      <a:pt x="436" y="309"/>
                    </a:lnTo>
                    <a:lnTo>
                      <a:pt x="436" y="307"/>
                    </a:lnTo>
                    <a:lnTo>
                      <a:pt x="433" y="306"/>
                    </a:lnTo>
                    <a:lnTo>
                      <a:pt x="433" y="304"/>
                    </a:lnTo>
                    <a:lnTo>
                      <a:pt x="431" y="300"/>
                    </a:lnTo>
                    <a:lnTo>
                      <a:pt x="433" y="300"/>
                    </a:lnTo>
                    <a:lnTo>
                      <a:pt x="440" y="299"/>
                    </a:lnTo>
                    <a:lnTo>
                      <a:pt x="447" y="304"/>
                    </a:lnTo>
                    <a:lnTo>
                      <a:pt x="447" y="304"/>
                    </a:lnTo>
                    <a:lnTo>
                      <a:pt x="445" y="306"/>
                    </a:lnTo>
                    <a:lnTo>
                      <a:pt x="436" y="313"/>
                    </a:lnTo>
                    <a:lnTo>
                      <a:pt x="433" y="313"/>
                    </a:lnTo>
                    <a:lnTo>
                      <a:pt x="433" y="313"/>
                    </a:lnTo>
                    <a:lnTo>
                      <a:pt x="433" y="313"/>
                    </a:lnTo>
                    <a:lnTo>
                      <a:pt x="433" y="313"/>
                    </a:lnTo>
                    <a:close/>
                    <a:moveTo>
                      <a:pt x="468" y="290"/>
                    </a:moveTo>
                    <a:lnTo>
                      <a:pt x="468" y="290"/>
                    </a:lnTo>
                    <a:lnTo>
                      <a:pt x="473" y="288"/>
                    </a:lnTo>
                    <a:lnTo>
                      <a:pt x="475" y="292"/>
                    </a:lnTo>
                    <a:lnTo>
                      <a:pt x="473" y="295"/>
                    </a:lnTo>
                    <a:lnTo>
                      <a:pt x="471" y="295"/>
                    </a:lnTo>
                    <a:lnTo>
                      <a:pt x="468" y="290"/>
                    </a:lnTo>
                    <a:lnTo>
                      <a:pt x="468" y="290"/>
                    </a:lnTo>
                    <a:lnTo>
                      <a:pt x="468" y="290"/>
                    </a:lnTo>
                    <a:lnTo>
                      <a:pt x="468" y="290"/>
                    </a:lnTo>
                    <a:close/>
                    <a:moveTo>
                      <a:pt x="640" y="455"/>
                    </a:moveTo>
                    <a:lnTo>
                      <a:pt x="641" y="453"/>
                    </a:lnTo>
                    <a:lnTo>
                      <a:pt x="643" y="455"/>
                    </a:lnTo>
                    <a:lnTo>
                      <a:pt x="641" y="457"/>
                    </a:lnTo>
                    <a:lnTo>
                      <a:pt x="640" y="455"/>
                    </a:lnTo>
                    <a:lnTo>
                      <a:pt x="640" y="455"/>
                    </a:lnTo>
                    <a:lnTo>
                      <a:pt x="640" y="455"/>
                    </a:lnTo>
                    <a:lnTo>
                      <a:pt x="640" y="455"/>
                    </a:lnTo>
                    <a:close/>
                    <a:moveTo>
                      <a:pt x="624" y="507"/>
                    </a:moveTo>
                    <a:lnTo>
                      <a:pt x="628" y="504"/>
                    </a:lnTo>
                    <a:lnTo>
                      <a:pt x="629" y="506"/>
                    </a:lnTo>
                    <a:lnTo>
                      <a:pt x="624" y="507"/>
                    </a:lnTo>
                    <a:lnTo>
                      <a:pt x="624" y="507"/>
                    </a:lnTo>
                    <a:lnTo>
                      <a:pt x="624" y="507"/>
                    </a:lnTo>
                    <a:lnTo>
                      <a:pt x="624" y="507"/>
                    </a:lnTo>
                    <a:close/>
                    <a:moveTo>
                      <a:pt x="662" y="497"/>
                    </a:moveTo>
                    <a:lnTo>
                      <a:pt x="664" y="497"/>
                    </a:lnTo>
                    <a:lnTo>
                      <a:pt x="667" y="497"/>
                    </a:lnTo>
                    <a:lnTo>
                      <a:pt x="664" y="500"/>
                    </a:lnTo>
                    <a:lnTo>
                      <a:pt x="662" y="500"/>
                    </a:lnTo>
                    <a:lnTo>
                      <a:pt x="662" y="497"/>
                    </a:lnTo>
                    <a:lnTo>
                      <a:pt x="662" y="497"/>
                    </a:lnTo>
                    <a:lnTo>
                      <a:pt x="662" y="497"/>
                    </a:lnTo>
                    <a:lnTo>
                      <a:pt x="662" y="497"/>
                    </a:lnTo>
                    <a:close/>
                    <a:moveTo>
                      <a:pt x="634" y="464"/>
                    </a:moveTo>
                    <a:lnTo>
                      <a:pt x="634" y="460"/>
                    </a:lnTo>
                    <a:lnTo>
                      <a:pt x="636" y="460"/>
                    </a:lnTo>
                    <a:lnTo>
                      <a:pt x="636" y="464"/>
                    </a:lnTo>
                    <a:lnTo>
                      <a:pt x="634" y="464"/>
                    </a:lnTo>
                    <a:lnTo>
                      <a:pt x="634" y="464"/>
                    </a:lnTo>
                    <a:lnTo>
                      <a:pt x="634" y="464"/>
                    </a:lnTo>
                    <a:lnTo>
                      <a:pt x="634" y="464"/>
                    </a:lnTo>
                    <a:close/>
                    <a:moveTo>
                      <a:pt x="640" y="478"/>
                    </a:moveTo>
                    <a:lnTo>
                      <a:pt x="640" y="473"/>
                    </a:lnTo>
                    <a:lnTo>
                      <a:pt x="640" y="469"/>
                    </a:lnTo>
                    <a:lnTo>
                      <a:pt x="641" y="469"/>
                    </a:lnTo>
                    <a:lnTo>
                      <a:pt x="641" y="473"/>
                    </a:lnTo>
                    <a:lnTo>
                      <a:pt x="645" y="473"/>
                    </a:lnTo>
                    <a:lnTo>
                      <a:pt x="645" y="478"/>
                    </a:lnTo>
                    <a:lnTo>
                      <a:pt x="643" y="478"/>
                    </a:lnTo>
                    <a:lnTo>
                      <a:pt x="640" y="478"/>
                    </a:lnTo>
                    <a:lnTo>
                      <a:pt x="640" y="478"/>
                    </a:lnTo>
                    <a:lnTo>
                      <a:pt x="640" y="478"/>
                    </a:lnTo>
                    <a:lnTo>
                      <a:pt x="640" y="478"/>
                    </a:lnTo>
                    <a:close/>
                    <a:moveTo>
                      <a:pt x="610" y="488"/>
                    </a:moveTo>
                    <a:lnTo>
                      <a:pt x="614" y="488"/>
                    </a:lnTo>
                    <a:lnTo>
                      <a:pt x="614" y="488"/>
                    </a:lnTo>
                    <a:lnTo>
                      <a:pt x="614" y="487"/>
                    </a:lnTo>
                    <a:lnTo>
                      <a:pt x="621" y="481"/>
                    </a:lnTo>
                    <a:lnTo>
                      <a:pt x="624" y="481"/>
                    </a:lnTo>
                    <a:lnTo>
                      <a:pt x="628" y="478"/>
                    </a:lnTo>
                    <a:lnTo>
                      <a:pt x="629" y="478"/>
                    </a:lnTo>
                    <a:lnTo>
                      <a:pt x="633" y="473"/>
                    </a:lnTo>
                    <a:lnTo>
                      <a:pt x="634" y="474"/>
                    </a:lnTo>
                    <a:lnTo>
                      <a:pt x="633" y="478"/>
                    </a:lnTo>
                    <a:lnTo>
                      <a:pt x="634" y="478"/>
                    </a:lnTo>
                    <a:lnTo>
                      <a:pt x="633" y="480"/>
                    </a:lnTo>
                    <a:lnTo>
                      <a:pt x="629" y="480"/>
                    </a:lnTo>
                    <a:lnTo>
                      <a:pt x="624" y="487"/>
                    </a:lnTo>
                    <a:lnTo>
                      <a:pt x="621" y="488"/>
                    </a:lnTo>
                    <a:lnTo>
                      <a:pt x="621" y="488"/>
                    </a:lnTo>
                    <a:lnTo>
                      <a:pt x="619" y="492"/>
                    </a:lnTo>
                    <a:lnTo>
                      <a:pt x="617" y="488"/>
                    </a:lnTo>
                    <a:lnTo>
                      <a:pt x="614" y="492"/>
                    </a:lnTo>
                    <a:lnTo>
                      <a:pt x="610" y="492"/>
                    </a:lnTo>
                    <a:lnTo>
                      <a:pt x="610" y="488"/>
                    </a:lnTo>
                    <a:lnTo>
                      <a:pt x="610" y="488"/>
                    </a:lnTo>
                    <a:lnTo>
                      <a:pt x="610" y="488"/>
                    </a:lnTo>
                    <a:lnTo>
                      <a:pt x="610" y="488"/>
                    </a:lnTo>
                    <a:close/>
                    <a:moveTo>
                      <a:pt x="610" y="483"/>
                    </a:moveTo>
                    <a:lnTo>
                      <a:pt x="614" y="480"/>
                    </a:lnTo>
                    <a:lnTo>
                      <a:pt x="614" y="483"/>
                    </a:lnTo>
                    <a:lnTo>
                      <a:pt x="610" y="485"/>
                    </a:lnTo>
                    <a:lnTo>
                      <a:pt x="610" y="485"/>
                    </a:lnTo>
                    <a:lnTo>
                      <a:pt x="610" y="483"/>
                    </a:lnTo>
                    <a:lnTo>
                      <a:pt x="610" y="483"/>
                    </a:lnTo>
                    <a:lnTo>
                      <a:pt x="610" y="483"/>
                    </a:lnTo>
                    <a:lnTo>
                      <a:pt x="610" y="483"/>
                    </a:lnTo>
                    <a:close/>
                    <a:moveTo>
                      <a:pt x="619" y="474"/>
                    </a:moveTo>
                    <a:lnTo>
                      <a:pt x="624" y="469"/>
                    </a:lnTo>
                    <a:lnTo>
                      <a:pt x="624" y="469"/>
                    </a:lnTo>
                    <a:lnTo>
                      <a:pt x="626" y="466"/>
                    </a:lnTo>
                    <a:lnTo>
                      <a:pt x="628" y="466"/>
                    </a:lnTo>
                    <a:lnTo>
                      <a:pt x="629" y="469"/>
                    </a:lnTo>
                    <a:lnTo>
                      <a:pt x="626" y="469"/>
                    </a:lnTo>
                    <a:lnTo>
                      <a:pt x="626" y="473"/>
                    </a:lnTo>
                    <a:lnTo>
                      <a:pt x="622" y="474"/>
                    </a:lnTo>
                    <a:lnTo>
                      <a:pt x="621" y="478"/>
                    </a:lnTo>
                    <a:lnTo>
                      <a:pt x="619" y="478"/>
                    </a:lnTo>
                    <a:lnTo>
                      <a:pt x="619" y="474"/>
                    </a:lnTo>
                    <a:lnTo>
                      <a:pt x="619" y="474"/>
                    </a:lnTo>
                    <a:lnTo>
                      <a:pt x="619" y="474"/>
                    </a:lnTo>
                    <a:lnTo>
                      <a:pt x="619" y="474"/>
                    </a:lnTo>
                    <a:close/>
                    <a:moveTo>
                      <a:pt x="624" y="453"/>
                    </a:moveTo>
                    <a:lnTo>
                      <a:pt x="626" y="450"/>
                    </a:lnTo>
                    <a:lnTo>
                      <a:pt x="628" y="452"/>
                    </a:lnTo>
                    <a:lnTo>
                      <a:pt x="628" y="453"/>
                    </a:lnTo>
                    <a:lnTo>
                      <a:pt x="628" y="455"/>
                    </a:lnTo>
                    <a:lnTo>
                      <a:pt x="628" y="457"/>
                    </a:lnTo>
                    <a:lnTo>
                      <a:pt x="624" y="453"/>
                    </a:lnTo>
                    <a:lnTo>
                      <a:pt x="624" y="453"/>
                    </a:lnTo>
                    <a:lnTo>
                      <a:pt x="624" y="453"/>
                    </a:lnTo>
                    <a:lnTo>
                      <a:pt x="624" y="453"/>
                    </a:lnTo>
                    <a:close/>
                    <a:moveTo>
                      <a:pt x="419" y="214"/>
                    </a:moveTo>
                    <a:lnTo>
                      <a:pt x="419" y="214"/>
                    </a:lnTo>
                    <a:lnTo>
                      <a:pt x="421" y="214"/>
                    </a:lnTo>
                    <a:lnTo>
                      <a:pt x="424" y="214"/>
                    </a:lnTo>
                    <a:lnTo>
                      <a:pt x="421" y="217"/>
                    </a:lnTo>
                    <a:lnTo>
                      <a:pt x="419" y="214"/>
                    </a:lnTo>
                    <a:lnTo>
                      <a:pt x="419" y="214"/>
                    </a:lnTo>
                    <a:lnTo>
                      <a:pt x="419" y="214"/>
                    </a:lnTo>
                    <a:lnTo>
                      <a:pt x="419" y="214"/>
                    </a:lnTo>
                    <a:close/>
                    <a:moveTo>
                      <a:pt x="353" y="287"/>
                    </a:moveTo>
                    <a:lnTo>
                      <a:pt x="356" y="281"/>
                    </a:lnTo>
                    <a:lnTo>
                      <a:pt x="355" y="278"/>
                    </a:lnTo>
                    <a:lnTo>
                      <a:pt x="351" y="276"/>
                    </a:lnTo>
                    <a:lnTo>
                      <a:pt x="353" y="273"/>
                    </a:lnTo>
                    <a:lnTo>
                      <a:pt x="351" y="267"/>
                    </a:lnTo>
                    <a:lnTo>
                      <a:pt x="348" y="264"/>
                    </a:lnTo>
                    <a:lnTo>
                      <a:pt x="341" y="264"/>
                    </a:lnTo>
                    <a:lnTo>
                      <a:pt x="341" y="264"/>
                    </a:lnTo>
                    <a:lnTo>
                      <a:pt x="337" y="267"/>
                    </a:lnTo>
                    <a:lnTo>
                      <a:pt x="334" y="262"/>
                    </a:lnTo>
                    <a:lnTo>
                      <a:pt x="334" y="257"/>
                    </a:lnTo>
                    <a:lnTo>
                      <a:pt x="341" y="250"/>
                    </a:lnTo>
                    <a:lnTo>
                      <a:pt x="344" y="245"/>
                    </a:lnTo>
                    <a:lnTo>
                      <a:pt x="346" y="245"/>
                    </a:lnTo>
                    <a:lnTo>
                      <a:pt x="346" y="250"/>
                    </a:lnTo>
                    <a:lnTo>
                      <a:pt x="344" y="252"/>
                    </a:lnTo>
                    <a:lnTo>
                      <a:pt x="350" y="253"/>
                    </a:lnTo>
                    <a:lnTo>
                      <a:pt x="350" y="257"/>
                    </a:lnTo>
                    <a:lnTo>
                      <a:pt x="353" y="257"/>
                    </a:lnTo>
                    <a:lnTo>
                      <a:pt x="355" y="255"/>
                    </a:lnTo>
                    <a:lnTo>
                      <a:pt x="360" y="255"/>
                    </a:lnTo>
                    <a:lnTo>
                      <a:pt x="363" y="259"/>
                    </a:lnTo>
                    <a:lnTo>
                      <a:pt x="363" y="262"/>
                    </a:lnTo>
                    <a:lnTo>
                      <a:pt x="363" y="264"/>
                    </a:lnTo>
                    <a:lnTo>
                      <a:pt x="363" y="267"/>
                    </a:lnTo>
                    <a:lnTo>
                      <a:pt x="367" y="269"/>
                    </a:lnTo>
                    <a:lnTo>
                      <a:pt x="367" y="273"/>
                    </a:lnTo>
                    <a:lnTo>
                      <a:pt x="374" y="280"/>
                    </a:lnTo>
                    <a:lnTo>
                      <a:pt x="374" y="281"/>
                    </a:lnTo>
                    <a:lnTo>
                      <a:pt x="372" y="285"/>
                    </a:lnTo>
                    <a:lnTo>
                      <a:pt x="367" y="281"/>
                    </a:lnTo>
                    <a:lnTo>
                      <a:pt x="365" y="281"/>
                    </a:lnTo>
                    <a:lnTo>
                      <a:pt x="363" y="283"/>
                    </a:lnTo>
                    <a:lnTo>
                      <a:pt x="360" y="285"/>
                    </a:lnTo>
                    <a:lnTo>
                      <a:pt x="356" y="288"/>
                    </a:lnTo>
                    <a:lnTo>
                      <a:pt x="353" y="287"/>
                    </a:lnTo>
                    <a:lnTo>
                      <a:pt x="353" y="287"/>
                    </a:lnTo>
                    <a:lnTo>
                      <a:pt x="353" y="287"/>
                    </a:lnTo>
                    <a:lnTo>
                      <a:pt x="353" y="287"/>
                    </a:lnTo>
                    <a:close/>
                    <a:moveTo>
                      <a:pt x="329" y="403"/>
                    </a:moveTo>
                    <a:lnTo>
                      <a:pt x="336" y="403"/>
                    </a:lnTo>
                    <a:lnTo>
                      <a:pt x="337" y="405"/>
                    </a:lnTo>
                    <a:lnTo>
                      <a:pt x="341" y="405"/>
                    </a:lnTo>
                    <a:lnTo>
                      <a:pt x="344" y="405"/>
                    </a:lnTo>
                    <a:lnTo>
                      <a:pt x="348" y="401"/>
                    </a:lnTo>
                    <a:lnTo>
                      <a:pt x="353" y="401"/>
                    </a:lnTo>
                    <a:lnTo>
                      <a:pt x="353" y="403"/>
                    </a:lnTo>
                    <a:lnTo>
                      <a:pt x="356" y="407"/>
                    </a:lnTo>
                    <a:lnTo>
                      <a:pt x="358" y="410"/>
                    </a:lnTo>
                    <a:lnTo>
                      <a:pt x="355" y="413"/>
                    </a:lnTo>
                    <a:lnTo>
                      <a:pt x="353" y="419"/>
                    </a:lnTo>
                    <a:lnTo>
                      <a:pt x="348" y="419"/>
                    </a:lnTo>
                    <a:lnTo>
                      <a:pt x="344" y="415"/>
                    </a:lnTo>
                    <a:lnTo>
                      <a:pt x="341" y="419"/>
                    </a:lnTo>
                    <a:lnTo>
                      <a:pt x="337" y="415"/>
                    </a:lnTo>
                    <a:lnTo>
                      <a:pt x="336" y="415"/>
                    </a:lnTo>
                    <a:lnTo>
                      <a:pt x="332" y="410"/>
                    </a:lnTo>
                    <a:lnTo>
                      <a:pt x="329" y="403"/>
                    </a:lnTo>
                    <a:lnTo>
                      <a:pt x="329" y="403"/>
                    </a:lnTo>
                    <a:lnTo>
                      <a:pt x="329" y="403"/>
                    </a:lnTo>
                    <a:lnTo>
                      <a:pt x="329" y="403"/>
                    </a:lnTo>
                    <a:close/>
                    <a:moveTo>
                      <a:pt x="556" y="455"/>
                    </a:moveTo>
                    <a:lnTo>
                      <a:pt x="560" y="450"/>
                    </a:lnTo>
                    <a:lnTo>
                      <a:pt x="563" y="450"/>
                    </a:lnTo>
                    <a:lnTo>
                      <a:pt x="563" y="453"/>
                    </a:lnTo>
                    <a:lnTo>
                      <a:pt x="560" y="455"/>
                    </a:lnTo>
                    <a:lnTo>
                      <a:pt x="556" y="455"/>
                    </a:lnTo>
                    <a:lnTo>
                      <a:pt x="556" y="455"/>
                    </a:lnTo>
                    <a:lnTo>
                      <a:pt x="556" y="455"/>
                    </a:lnTo>
                    <a:lnTo>
                      <a:pt x="556" y="455"/>
                    </a:lnTo>
                    <a:close/>
                    <a:moveTo>
                      <a:pt x="520" y="480"/>
                    </a:moveTo>
                    <a:lnTo>
                      <a:pt x="523" y="480"/>
                    </a:lnTo>
                    <a:lnTo>
                      <a:pt x="525" y="480"/>
                    </a:lnTo>
                    <a:lnTo>
                      <a:pt x="523" y="481"/>
                    </a:lnTo>
                    <a:lnTo>
                      <a:pt x="520" y="480"/>
                    </a:lnTo>
                    <a:lnTo>
                      <a:pt x="520" y="480"/>
                    </a:lnTo>
                    <a:lnTo>
                      <a:pt x="520" y="480"/>
                    </a:lnTo>
                    <a:lnTo>
                      <a:pt x="520" y="480"/>
                    </a:lnTo>
                    <a:close/>
                    <a:moveTo>
                      <a:pt x="520" y="509"/>
                    </a:moveTo>
                    <a:lnTo>
                      <a:pt x="522" y="509"/>
                    </a:lnTo>
                    <a:lnTo>
                      <a:pt x="525" y="509"/>
                    </a:lnTo>
                    <a:lnTo>
                      <a:pt x="523" y="511"/>
                    </a:lnTo>
                    <a:lnTo>
                      <a:pt x="522" y="514"/>
                    </a:lnTo>
                    <a:lnTo>
                      <a:pt x="520" y="513"/>
                    </a:lnTo>
                    <a:lnTo>
                      <a:pt x="520" y="509"/>
                    </a:lnTo>
                    <a:lnTo>
                      <a:pt x="520" y="509"/>
                    </a:lnTo>
                    <a:lnTo>
                      <a:pt x="520" y="509"/>
                    </a:lnTo>
                    <a:lnTo>
                      <a:pt x="520" y="509"/>
                    </a:lnTo>
                    <a:close/>
                    <a:moveTo>
                      <a:pt x="508" y="525"/>
                    </a:moveTo>
                    <a:lnTo>
                      <a:pt x="506" y="525"/>
                    </a:lnTo>
                    <a:lnTo>
                      <a:pt x="508" y="523"/>
                    </a:lnTo>
                    <a:lnTo>
                      <a:pt x="509" y="525"/>
                    </a:lnTo>
                    <a:lnTo>
                      <a:pt x="509" y="523"/>
                    </a:lnTo>
                    <a:lnTo>
                      <a:pt x="513" y="525"/>
                    </a:lnTo>
                    <a:lnTo>
                      <a:pt x="515" y="520"/>
                    </a:lnTo>
                    <a:lnTo>
                      <a:pt x="513" y="520"/>
                    </a:lnTo>
                    <a:lnTo>
                      <a:pt x="515" y="516"/>
                    </a:lnTo>
                    <a:lnTo>
                      <a:pt x="518" y="516"/>
                    </a:lnTo>
                    <a:lnTo>
                      <a:pt x="520" y="516"/>
                    </a:lnTo>
                    <a:lnTo>
                      <a:pt x="520" y="520"/>
                    </a:lnTo>
                    <a:lnTo>
                      <a:pt x="520" y="520"/>
                    </a:lnTo>
                    <a:lnTo>
                      <a:pt x="522" y="518"/>
                    </a:lnTo>
                    <a:lnTo>
                      <a:pt x="523" y="518"/>
                    </a:lnTo>
                    <a:lnTo>
                      <a:pt x="525" y="520"/>
                    </a:lnTo>
                    <a:lnTo>
                      <a:pt x="523" y="520"/>
                    </a:lnTo>
                    <a:lnTo>
                      <a:pt x="522" y="525"/>
                    </a:lnTo>
                    <a:lnTo>
                      <a:pt x="525" y="525"/>
                    </a:lnTo>
                    <a:lnTo>
                      <a:pt x="525" y="528"/>
                    </a:lnTo>
                    <a:lnTo>
                      <a:pt x="523" y="528"/>
                    </a:lnTo>
                    <a:lnTo>
                      <a:pt x="522" y="525"/>
                    </a:lnTo>
                    <a:lnTo>
                      <a:pt x="518" y="528"/>
                    </a:lnTo>
                    <a:lnTo>
                      <a:pt x="518" y="528"/>
                    </a:lnTo>
                    <a:lnTo>
                      <a:pt x="515" y="528"/>
                    </a:lnTo>
                    <a:lnTo>
                      <a:pt x="513" y="528"/>
                    </a:lnTo>
                    <a:lnTo>
                      <a:pt x="509" y="528"/>
                    </a:lnTo>
                    <a:lnTo>
                      <a:pt x="508" y="525"/>
                    </a:lnTo>
                    <a:lnTo>
                      <a:pt x="508" y="525"/>
                    </a:lnTo>
                    <a:lnTo>
                      <a:pt x="508" y="525"/>
                    </a:lnTo>
                    <a:lnTo>
                      <a:pt x="508" y="525"/>
                    </a:lnTo>
                    <a:close/>
                    <a:moveTo>
                      <a:pt x="471" y="561"/>
                    </a:moveTo>
                    <a:lnTo>
                      <a:pt x="469" y="563"/>
                    </a:lnTo>
                    <a:lnTo>
                      <a:pt x="468" y="563"/>
                    </a:lnTo>
                    <a:lnTo>
                      <a:pt x="468" y="563"/>
                    </a:lnTo>
                    <a:lnTo>
                      <a:pt x="468" y="560"/>
                    </a:lnTo>
                    <a:lnTo>
                      <a:pt x="468" y="556"/>
                    </a:lnTo>
                    <a:lnTo>
                      <a:pt x="468" y="553"/>
                    </a:lnTo>
                    <a:lnTo>
                      <a:pt x="468" y="547"/>
                    </a:lnTo>
                    <a:lnTo>
                      <a:pt x="468" y="547"/>
                    </a:lnTo>
                    <a:lnTo>
                      <a:pt x="468" y="546"/>
                    </a:lnTo>
                    <a:lnTo>
                      <a:pt x="473" y="542"/>
                    </a:lnTo>
                    <a:lnTo>
                      <a:pt x="480" y="539"/>
                    </a:lnTo>
                    <a:lnTo>
                      <a:pt x="485" y="539"/>
                    </a:lnTo>
                    <a:lnTo>
                      <a:pt x="485" y="539"/>
                    </a:lnTo>
                    <a:lnTo>
                      <a:pt x="487" y="546"/>
                    </a:lnTo>
                    <a:lnTo>
                      <a:pt x="487" y="546"/>
                    </a:lnTo>
                    <a:lnTo>
                      <a:pt x="490" y="542"/>
                    </a:lnTo>
                    <a:lnTo>
                      <a:pt x="487" y="539"/>
                    </a:lnTo>
                    <a:lnTo>
                      <a:pt x="490" y="539"/>
                    </a:lnTo>
                    <a:lnTo>
                      <a:pt x="490" y="540"/>
                    </a:lnTo>
                    <a:lnTo>
                      <a:pt x="492" y="537"/>
                    </a:lnTo>
                    <a:lnTo>
                      <a:pt x="490" y="535"/>
                    </a:lnTo>
                    <a:lnTo>
                      <a:pt x="490" y="533"/>
                    </a:lnTo>
                    <a:lnTo>
                      <a:pt x="492" y="530"/>
                    </a:lnTo>
                    <a:lnTo>
                      <a:pt x="494" y="530"/>
                    </a:lnTo>
                    <a:lnTo>
                      <a:pt x="495" y="532"/>
                    </a:lnTo>
                    <a:lnTo>
                      <a:pt x="495" y="535"/>
                    </a:lnTo>
                    <a:lnTo>
                      <a:pt x="495" y="537"/>
                    </a:lnTo>
                    <a:lnTo>
                      <a:pt x="495" y="539"/>
                    </a:lnTo>
                    <a:lnTo>
                      <a:pt x="497" y="539"/>
                    </a:lnTo>
                    <a:lnTo>
                      <a:pt x="499" y="535"/>
                    </a:lnTo>
                    <a:lnTo>
                      <a:pt x="501" y="535"/>
                    </a:lnTo>
                    <a:lnTo>
                      <a:pt x="502" y="537"/>
                    </a:lnTo>
                    <a:lnTo>
                      <a:pt x="502" y="533"/>
                    </a:lnTo>
                    <a:lnTo>
                      <a:pt x="501" y="530"/>
                    </a:lnTo>
                    <a:lnTo>
                      <a:pt x="502" y="530"/>
                    </a:lnTo>
                    <a:lnTo>
                      <a:pt x="506" y="532"/>
                    </a:lnTo>
                    <a:lnTo>
                      <a:pt x="506" y="533"/>
                    </a:lnTo>
                    <a:lnTo>
                      <a:pt x="504" y="535"/>
                    </a:lnTo>
                    <a:lnTo>
                      <a:pt x="504" y="537"/>
                    </a:lnTo>
                    <a:lnTo>
                      <a:pt x="506" y="537"/>
                    </a:lnTo>
                    <a:lnTo>
                      <a:pt x="509" y="533"/>
                    </a:lnTo>
                    <a:lnTo>
                      <a:pt x="513" y="533"/>
                    </a:lnTo>
                    <a:lnTo>
                      <a:pt x="515" y="533"/>
                    </a:lnTo>
                    <a:lnTo>
                      <a:pt x="515" y="537"/>
                    </a:lnTo>
                    <a:lnTo>
                      <a:pt x="513" y="539"/>
                    </a:lnTo>
                    <a:lnTo>
                      <a:pt x="509" y="539"/>
                    </a:lnTo>
                    <a:lnTo>
                      <a:pt x="509" y="540"/>
                    </a:lnTo>
                    <a:lnTo>
                      <a:pt x="513" y="542"/>
                    </a:lnTo>
                    <a:lnTo>
                      <a:pt x="513" y="544"/>
                    </a:lnTo>
                    <a:lnTo>
                      <a:pt x="509" y="547"/>
                    </a:lnTo>
                    <a:lnTo>
                      <a:pt x="508" y="547"/>
                    </a:lnTo>
                    <a:lnTo>
                      <a:pt x="508" y="546"/>
                    </a:lnTo>
                    <a:lnTo>
                      <a:pt x="504" y="546"/>
                    </a:lnTo>
                    <a:lnTo>
                      <a:pt x="502" y="546"/>
                    </a:lnTo>
                    <a:lnTo>
                      <a:pt x="501" y="546"/>
                    </a:lnTo>
                    <a:lnTo>
                      <a:pt x="499" y="547"/>
                    </a:lnTo>
                    <a:lnTo>
                      <a:pt x="502" y="547"/>
                    </a:lnTo>
                    <a:lnTo>
                      <a:pt x="504" y="553"/>
                    </a:lnTo>
                    <a:lnTo>
                      <a:pt x="501" y="553"/>
                    </a:lnTo>
                    <a:lnTo>
                      <a:pt x="499" y="553"/>
                    </a:lnTo>
                    <a:lnTo>
                      <a:pt x="495" y="551"/>
                    </a:lnTo>
                    <a:lnTo>
                      <a:pt x="492" y="551"/>
                    </a:lnTo>
                    <a:lnTo>
                      <a:pt x="490" y="553"/>
                    </a:lnTo>
                    <a:lnTo>
                      <a:pt x="492" y="553"/>
                    </a:lnTo>
                    <a:lnTo>
                      <a:pt x="494" y="556"/>
                    </a:lnTo>
                    <a:lnTo>
                      <a:pt x="492" y="556"/>
                    </a:lnTo>
                    <a:lnTo>
                      <a:pt x="490" y="556"/>
                    </a:lnTo>
                    <a:lnTo>
                      <a:pt x="487" y="556"/>
                    </a:lnTo>
                    <a:lnTo>
                      <a:pt x="485" y="556"/>
                    </a:lnTo>
                    <a:lnTo>
                      <a:pt x="483" y="560"/>
                    </a:lnTo>
                    <a:lnTo>
                      <a:pt x="482" y="560"/>
                    </a:lnTo>
                    <a:lnTo>
                      <a:pt x="480" y="561"/>
                    </a:lnTo>
                    <a:lnTo>
                      <a:pt x="482" y="563"/>
                    </a:lnTo>
                    <a:lnTo>
                      <a:pt x="476" y="565"/>
                    </a:lnTo>
                    <a:lnTo>
                      <a:pt x="476" y="568"/>
                    </a:lnTo>
                    <a:lnTo>
                      <a:pt x="475" y="568"/>
                    </a:lnTo>
                    <a:lnTo>
                      <a:pt x="473" y="572"/>
                    </a:lnTo>
                    <a:lnTo>
                      <a:pt x="469" y="570"/>
                    </a:lnTo>
                    <a:lnTo>
                      <a:pt x="469" y="568"/>
                    </a:lnTo>
                    <a:lnTo>
                      <a:pt x="476" y="563"/>
                    </a:lnTo>
                    <a:lnTo>
                      <a:pt x="476" y="561"/>
                    </a:lnTo>
                    <a:lnTo>
                      <a:pt x="478" y="560"/>
                    </a:lnTo>
                    <a:lnTo>
                      <a:pt x="476" y="560"/>
                    </a:lnTo>
                    <a:lnTo>
                      <a:pt x="475" y="561"/>
                    </a:lnTo>
                    <a:lnTo>
                      <a:pt x="473" y="560"/>
                    </a:lnTo>
                    <a:lnTo>
                      <a:pt x="475" y="560"/>
                    </a:lnTo>
                    <a:lnTo>
                      <a:pt x="469" y="560"/>
                    </a:lnTo>
                    <a:lnTo>
                      <a:pt x="468" y="560"/>
                    </a:lnTo>
                    <a:lnTo>
                      <a:pt x="469" y="560"/>
                    </a:lnTo>
                    <a:lnTo>
                      <a:pt x="471" y="561"/>
                    </a:lnTo>
                    <a:lnTo>
                      <a:pt x="471" y="561"/>
                    </a:lnTo>
                    <a:lnTo>
                      <a:pt x="471" y="561"/>
                    </a:lnTo>
                    <a:lnTo>
                      <a:pt x="471" y="561"/>
                    </a:lnTo>
                    <a:close/>
                    <a:moveTo>
                      <a:pt x="464" y="575"/>
                    </a:moveTo>
                    <a:lnTo>
                      <a:pt x="468" y="575"/>
                    </a:lnTo>
                    <a:lnTo>
                      <a:pt x="464" y="575"/>
                    </a:lnTo>
                    <a:lnTo>
                      <a:pt x="464" y="575"/>
                    </a:lnTo>
                    <a:lnTo>
                      <a:pt x="464" y="575"/>
                    </a:lnTo>
                    <a:lnTo>
                      <a:pt x="464" y="575"/>
                    </a:lnTo>
                    <a:lnTo>
                      <a:pt x="464" y="575"/>
                    </a:lnTo>
                    <a:close/>
                    <a:moveTo>
                      <a:pt x="455" y="579"/>
                    </a:moveTo>
                    <a:lnTo>
                      <a:pt x="455" y="575"/>
                    </a:lnTo>
                    <a:lnTo>
                      <a:pt x="464" y="572"/>
                    </a:lnTo>
                    <a:lnTo>
                      <a:pt x="459" y="579"/>
                    </a:lnTo>
                    <a:lnTo>
                      <a:pt x="455" y="579"/>
                    </a:lnTo>
                    <a:lnTo>
                      <a:pt x="455" y="579"/>
                    </a:lnTo>
                    <a:lnTo>
                      <a:pt x="455" y="579"/>
                    </a:lnTo>
                    <a:lnTo>
                      <a:pt x="455" y="579"/>
                    </a:lnTo>
                    <a:close/>
                    <a:moveTo>
                      <a:pt x="433" y="598"/>
                    </a:moveTo>
                    <a:lnTo>
                      <a:pt x="431" y="598"/>
                    </a:lnTo>
                    <a:lnTo>
                      <a:pt x="431" y="596"/>
                    </a:lnTo>
                    <a:lnTo>
                      <a:pt x="433" y="594"/>
                    </a:lnTo>
                    <a:lnTo>
                      <a:pt x="433" y="598"/>
                    </a:lnTo>
                    <a:lnTo>
                      <a:pt x="433" y="598"/>
                    </a:lnTo>
                    <a:lnTo>
                      <a:pt x="433" y="598"/>
                    </a:lnTo>
                    <a:lnTo>
                      <a:pt x="433" y="598"/>
                    </a:lnTo>
                    <a:lnTo>
                      <a:pt x="433" y="598"/>
                    </a:lnTo>
                    <a:close/>
                    <a:moveTo>
                      <a:pt x="419" y="566"/>
                    </a:moveTo>
                    <a:lnTo>
                      <a:pt x="422" y="566"/>
                    </a:lnTo>
                    <a:lnTo>
                      <a:pt x="424" y="568"/>
                    </a:lnTo>
                    <a:lnTo>
                      <a:pt x="422" y="570"/>
                    </a:lnTo>
                    <a:lnTo>
                      <a:pt x="419" y="566"/>
                    </a:lnTo>
                    <a:lnTo>
                      <a:pt x="419" y="566"/>
                    </a:lnTo>
                    <a:lnTo>
                      <a:pt x="419" y="566"/>
                    </a:lnTo>
                    <a:lnTo>
                      <a:pt x="419" y="566"/>
                    </a:lnTo>
                    <a:close/>
                    <a:moveTo>
                      <a:pt x="353" y="598"/>
                    </a:moveTo>
                    <a:lnTo>
                      <a:pt x="353" y="598"/>
                    </a:lnTo>
                    <a:lnTo>
                      <a:pt x="355" y="596"/>
                    </a:lnTo>
                    <a:lnTo>
                      <a:pt x="355" y="598"/>
                    </a:lnTo>
                    <a:lnTo>
                      <a:pt x="353" y="598"/>
                    </a:lnTo>
                    <a:lnTo>
                      <a:pt x="353" y="598"/>
                    </a:lnTo>
                    <a:lnTo>
                      <a:pt x="353" y="598"/>
                    </a:lnTo>
                    <a:lnTo>
                      <a:pt x="353" y="598"/>
                    </a:lnTo>
                    <a:close/>
                    <a:moveTo>
                      <a:pt x="350" y="600"/>
                    </a:moveTo>
                    <a:lnTo>
                      <a:pt x="351" y="600"/>
                    </a:lnTo>
                    <a:lnTo>
                      <a:pt x="350" y="601"/>
                    </a:lnTo>
                    <a:lnTo>
                      <a:pt x="350" y="600"/>
                    </a:lnTo>
                    <a:lnTo>
                      <a:pt x="350" y="600"/>
                    </a:lnTo>
                    <a:lnTo>
                      <a:pt x="350" y="600"/>
                    </a:lnTo>
                    <a:lnTo>
                      <a:pt x="350" y="600"/>
                    </a:lnTo>
                    <a:close/>
                    <a:moveTo>
                      <a:pt x="363" y="612"/>
                    </a:moveTo>
                    <a:lnTo>
                      <a:pt x="363" y="615"/>
                    </a:lnTo>
                    <a:lnTo>
                      <a:pt x="363" y="615"/>
                    </a:lnTo>
                    <a:lnTo>
                      <a:pt x="363" y="612"/>
                    </a:lnTo>
                    <a:lnTo>
                      <a:pt x="363" y="612"/>
                    </a:lnTo>
                    <a:lnTo>
                      <a:pt x="363" y="612"/>
                    </a:lnTo>
                    <a:lnTo>
                      <a:pt x="363" y="612"/>
                    </a:lnTo>
                    <a:lnTo>
                      <a:pt x="363" y="612"/>
                    </a:lnTo>
                    <a:close/>
                    <a:moveTo>
                      <a:pt x="360" y="612"/>
                    </a:moveTo>
                    <a:lnTo>
                      <a:pt x="363" y="606"/>
                    </a:lnTo>
                    <a:lnTo>
                      <a:pt x="363" y="610"/>
                    </a:lnTo>
                    <a:lnTo>
                      <a:pt x="363" y="610"/>
                    </a:lnTo>
                    <a:lnTo>
                      <a:pt x="360" y="612"/>
                    </a:lnTo>
                    <a:lnTo>
                      <a:pt x="360" y="612"/>
                    </a:lnTo>
                    <a:lnTo>
                      <a:pt x="360" y="612"/>
                    </a:lnTo>
                    <a:lnTo>
                      <a:pt x="360" y="612"/>
                    </a:lnTo>
                    <a:close/>
                    <a:moveTo>
                      <a:pt x="348" y="615"/>
                    </a:moveTo>
                    <a:lnTo>
                      <a:pt x="350" y="610"/>
                    </a:lnTo>
                    <a:lnTo>
                      <a:pt x="353" y="606"/>
                    </a:lnTo>
                    <a:lnTo>
                      <a:pt x="353" y="606"/>
                    </a:lnTo>
                    <a:lnTo>
                      <a:pt x="358" y="605"/>
                    </a:lnTo>
                    <a:lnTo>
                      <a:pt x="355" y="606"/>
                    </a:lnTo>
                    <a:lnTo>
                      <a:pt x="355" y="610"/>
                    </a:lnTo>
                    <a:lnTo>
                      <a:pt x="350" y="612"/>
                    </a:lnTo>
                    <a:lnTo>
                      <a:pt x="348" y="615"/>
                    </a:lnTo>
                    <a:lnTo>
                      <a:pt x="348" y="615"/>
                    </a:lnTo>
                    <a:lnTo>
                      <a:pt x="348" y="615"/>
                    </a:lnTo>
                    <a:lnTo>
                      <a:pt x="348" y="615"/>
                    </a:lnTo>
                    <a:close/>
                    <a:moveTo>
                      <a:pt x="343" y="605"/>
                    </a:moveTo>
                    <a:lnTo>
                      <a:pt x="341" y="601"/>
                    </a:lnTo>
                    <a:lnTo>
                      <a:pt x="343" y="600"/>
                    </a:lnTo>
                    <a:lnTo>
                      <a:pt x="344" y="598"/>
                    </a:lnTo>
                    <a:lnTo>
                      <a:pt x="346" y="600"/>
                    </a:lnTo>
                    <a:lnTo>
                      <a:pt x="346" y="603"/>
                    </a:lnTo>
                    <a:lnTo>
                      <a:pt x="344" y="605"/>
                    </a:lnTo>
                    <a:lnTo>
                      <a:pt x="343" y="605"/>
                    </a:lnTo>
                    <a:lnTo>
                      <a:pt x="343" y="605"/>
                    </a:lnTo>
                    <a:lnTo>
                      <a:pt x="343" y="605"/>
                    </a:lnTo>
                    <a:lnTo>
                      <a:pt x="343" y="605"/>
                    </a:lnTo>
                    <a:close/>
                    <a:moveTo>
                      <a:pt x="327" y="603"/>
                    </a:moveTo>
                    <a:lnTo>
                      <a:pt x="329" y="601"/>
                    </a:lnTo>
                    <a:lnTo>
                      <a:pt x="329" y="605"/>
                    </a:lnTo>
                    <a:lnTo>
                      <a:pt x="327" y="606"/>
                    </a:lnTo>
                    <a:lnTo>
                      <a:pt x="327" y="603"/>
                    </a:lnTo>
                    <a:lnTo>
                      <a:pt x="327" y="603"/>
                    </a:lnTo>
                    <a:lnTo>
                      <a:pt x="327" y="603"/>
                    </a:lnTo>
                    <a:lnTo>
                      <a:pt x="327" y="603"/>
                    </a:lnTo>
                    <a:close/>
                    <a:moveTo>
                      <a:pt x="315" y="612"/>
                    </a:moveTo>
                    <a:lnTo>
                      <a:pt x="315" y="606"/>
                    </a:lnTo>
                    <a:lnTo>
                      <a:pt x="318" y="606"/>
                    </a:lnTo>
                    <a:lnTo>
                      <a:pt x="318" y="606"/>
                    </a:lnTo>
                    <a:lnTo>
                      <a:pt x="315" y="612"/>
                    </a:lnTo>
                    <a:lnTo>
                      <a:pt x="315" y="612"/>
                    </a:lnTo>
                    <a:lnTo>
                      <a:pt x="315" y="612"/>
                    </a:lnTo>
                    <a:lnTo>
                      <a:pt x="315" y="612"/>
                    </a:lnTo>
                    <a:close/>
                    <a:moveTo>
                      <a:pt x="303" y="619"/>
                    </a:moveTo>
                    <a:lnTo>
                      <a:pt x="306" y="622"/>
                    </a:lnTo>
                    <a:lnTo>
                      <a:pt x="304" y="622"/>
                    </a:lnTo>
                    <a:lnTo>
                      <a:pt x="301" y="620"/>
                    </a:lnTo>
                    <a:lnTo>
                      <a:pt x="303" y="619"/>
                    </a:lnTo>
                    <a:lnTo>
                      <a:pt x="303" y="619"/>
                    </a:lnTo>
                    <a:lnTo>
                      <a:pt x="303" y="619"/>
                    </a:lnTo>
                    <a:lnTo>
                      <a:pt x="303" y="619"/>
                    </a:lnTo>
                    <a:close/>
                    <a:moveTo>
                      <a:pt x="4" y="678"/>
                    </a:moveTo>
                    <a:lnTo>
                      <a:pt x="0" y="681"/>
                    </a:lnTo>
                    <a:lnTo>
                      <a:pt x="4" y="680"/>
                    </a:lnTo>
                    <a:lnTo>
                      <a:pt x="4" y="678"/>
                    </a:lnTo>
                    <a:lnTo>
                      <a:pt x="4" y="678"/>
                    </a:lnTo>
                    <a:lnTo>
                      <a:pt x="4" y="678"/>
                    </a:lnTo>
                    <a:lnTo>
                      <a:pt x="4" y="678"/>
                    </a:lnTo>
                    <a:close/>
                    <a:moveTo>
                      <a:pt x="5" y="669"/>
                    </a:moveTo>
                    <a:lnTo>
                      <a:pt x="4" y="671"/>
                    </a:lnTo>
                    <a:lnTo>
                      <a:pt x="5" y="674"/>
                    </a:lnTo>
                    <a:lnTo>
                      <a:pt x="7" y="671"/>
                    </a:lnTo>
                    <a:lnTo>
                      <a:pt x="5" y="669"/>
                    </a:lnTo>
                    <a:lnTo>
                      <a:pt x="5" y="669"/>
                    </a:lnTo>
                    <a:lnTo>
                      <a:pt x="5" y="669"/>
                    </a:lnTo>
                    <a:lnTo>
                      <a:pt x="5" y="669"/>
                    </a:lnTo>
                    <a:close/>
                    <a:moveTo>
                      <a:pt x="11" y="662"/>
                    </a:moveTo>
                    <a:lnTo>
                      <a:pt x="11" y="666"/>
                    </a:lnTo>
                    <a:lnTo>
                      <a:pt x="11" y="660"/>
                    </a:lnTo>
                    <a:lnTo>
                      <a:pt x="11" y="662"/>
                    </a:lnTo>
                    <a:lnTo>
                      <a:pt x="11" y="662"/>
                    </a:lnTo>
                    <a:lnTo>
                      <a:pt x="11" y="662"/>
                    </a:lnTo>
                    <a:lnTo>
                      <a:pt x="11" y="662"/>
                    </a:lnTo>
                    <a:close/>
                    <a:moveTo>
                      <a:pt x="30" y="666"/>
                    </a:moveTo>
                    <a:lnTo>
                      <a:pt x="26" y="660"/>
                    </a:lnTo>
                    <a:lnTo>
                      <a:pt x="25" y="660"/>
                    </a:lnTo>
                    <a:lnTo>
                      <a:pt x="21" y="662"/>
                    </a:lnTo>
                    <a:lnTo>
                      <a:pt x="23" y="662"/>
                    </a:lnTo>
                    <a:lnTo>
                      <a:pt x="26" y="666"/>
                    </a:lnTo>
                    <a:lnTo>
                      <a:pt x="23" y="666"/>
                    </a:lnTo>
                    <a:lnTo>
                      <a:pt x="25" y="669"/>
                    </a:lnTo>
                    <a:lnTo>
                      <a:pt x="26" y="669"/>
                    </a:lnTo>
                    <a:lnTo>
                      <a:pt x="30" y="666"/>
                    </a:lnTo>
                    <a:lnTo>
                      <a:pt x="30" y="666"/>
                    </a:lnTo>
                    <a:lnTo>
                      <a:pt x="30" y="666"/>
                    </a:lnTo>
                    <a:lnTo>
                      <a:pt x="30" y="666"/>
                    </a:lnTo>
                    <a:lnTo>
                      <a:pt x="30" y="666"/>
                    </a:lnTo>
                    <a:close/>
                    <a:moveTo>
                      <a:pt x="33" y="671"/>
                    </a:moveTo>
                    <a:lnTo>
                      <a:pt x="33" y="674"/>
                    </a:lnTo>
                    <a:lnTo>
                      <a:pt x="38" y="669"/>
                    </a:lnTo>
                    <a:lnTo>
                      <a:pt x="38" y="666"/>
                    </a:lnTo>
                    <a:lnTo>
                      <a:pt x="42" y="662"/>
                    </a:lnTo>
                    <a:lnTo>
                      <a:pt x="38" y="662"/>
                    </a:lnTo>
                    <a:lnTo>
                      <a:pt x="37" y="666"/>
                    </a:lnTo>
                    <a:lnTo>
                      <a:pt x="37" y="669"/>
                    </a:lnTo>
                    <a:lnTo>
                      <a:pt x="33" y="671"/>
                    </a:lnTo>
                    <a:lnTo>
                      <a:pt x="33" y="671"/>
                    </a:lnTo>
                    <a:lnTo>
                      <a:pt x="33" y="671"/>
                    </a:lnTo>
                    <a:lnTo>
                      <a:pt x="33" y="671"/>
                    </a:lnTo>
                    <a:close/>
                    <a:moveTo>
                      <a:pt x="51" y="669"/>
                    </a:moveTo>
                    <a:lnTo>
                      <a:pt x="49" y="666"/>
                    </a:lnTo>
                    <a:lnTo>
                      <a:pt x="47" y="662"/>
                    </a:lnTo>
                    <a:lnTo>
                      <a:pt x="47" y="669"/>
                    </a:lnTo>
                    <a:lnTo>
                      <a:pt x="44" y="669"/>
                    </a:lnTo>
                    <a:lnTo>
                      <a:pt x="42" y="674"/>
                    </a:lnTo>
                    <a:lnTo>
                      <a:pt x="45" y="674"/>
                    </a:lnTo>
                    <a:lnTo>
                      <a:pt x="51" y="669"/>
                    </a:lnTo>
                    <a:lnTo>
                      <a:pt x="51" y="669"/>
                    </a:lnTo>
                    <a:lnTo>
                      <a:pt x="51" y="669"/>
                    </a:lnTo>
                    <a:lnTo>
                      <a:pt x="51" y="669"/>
                    </a:lnTo>
                    <a:close/>
                    <a:moveTo>
                      <a:pt x="91" y="669"/>
                    </a:moveTo>
                    <a:lnTo>
                      <a:pt x="91" y="666"/>
                    </a:lnTo>
                    <a:lnTo>
                      <a:pt x="94" y="662"/>
                    </a:lnTo>
                    <a:lnTo>
                      <a:pt x="92" y="660"/>
                    </a:lnTo>
                    <a:lnTo>
                      <a:pt x="91" y="659"/>
                    </a:lnTo>
                    <a:lnTo>
                      <a:pt x="87" y="660"/>
                    </a:lnTo>
                    <a:lnTo>
                      <a:pt x="87" y="662"/>
                    </a:lnTo>
                    <a:lnTo>
                      <a:pt x="87" y="666"/>
                    </a:lnTo>
                    <a:lnTo>
                      <a:pt x="84" y="662"/>
                    </a:lnTo>
                    <a:lnTo>
                      <a:pt x="82" y="666"/>
                    </a:lnTo>
                    <a:lnTo>
                      <a:pt x="80" y="666"/>
                    </a:lnTo>
                    <a:lnTo>
                      <a:pt x="77" y="666"/>
                    </a:lnTo>
                    <a:lnTo>
                      <a:pt x="75" y="666"/>
                    </a:lnTo>
                    <a:lnTo>
                      <a:pt x="78" y="669"/>
                    </a:lnTo>
                    <a:lnTo>
                      <a:pt x="80" y="669"/>
                    </a:lnTo>
                    <a:lnTo>
                      <a:pt x="84" y="669"/>
                    </a:lnTo>
                    <a:lnTo>
                      <a:pt x="87" y="666"/>
                    </a:lnTo>
                    <a:lnTo>
                      <a:pt x="91" y="669"/>
                    </a:lnTo>
                    <a:lnTo>
                      <a:pt x="91" y="669"/>
                    </a:lnTo>
                    <a:lnTo>
                      <a:pt x="91" y="669"/>
                    </a:lnTo>
                    <a:lnTo>
                      <a:pt x="91" y="669"/>
                    </a:lnTo>
                    <a:close/>
                    <a:moveTo>
                      <a:pt x="98" y="669"/>
                    </a:moveTo>
                    <a:lnTo>
                      <a:pt x="106" y="669"/>
                    </a:lnTo>
                    <a:lnTo>
                      <a:pt x="106" y="669"/>
                    </a:lnTo>
                    <a:lnTo>
                      <a:pt x="110" y="671"/>
                    </a:lnTo>
                    <a:lnTo>
                      <a:pt x="106" y="674"/>
                    </a:lnTo>
                    <a:lnTo>
                      <a:pt x="98" y="671"/>
                    </a:lnTo>
                    <a:lnTo>
                      <a:pt x="96" y="671"/>
                    </a:lnTo>
                    <a:lnTo>
                      <a:pt x="94" y="669"/>
                    </a:lnTo>
                    <a:lnTo>
                      <a:pt x="94" y="669"/>
                    </a:lnTo>
                    <a:lnTo>
                      <a:pt x="98" y="669"/>
                    </a:lnTo>
                    <a:lnTo>
                      <a:pt x="98" y="669"/>
                    </a:lnTo>
                    <a:lnTo>
                      <a:pt x="98" y="669"/>
                    </a:lnTo>
                    <a:lnTo>
                      <a:pt x="98" y="669"/>
                    </a:lnTo>
                    <a:close/>
                    <a:moveTo>
                      <a:pt x="125" y="666"/>
                    </a:moveTo>
                    <a:lnTo>
                      <a:pt x="122" y="662"/>
                    </a:lnTo>
                    <a:lnTo>
                      <a:pt x="117" y="662"/>
                    </a:lnTo>
                    <a:lnTo>
                      <a:pt x="117" y="666"/>
                    </a:lnTo>
                    <a:lnTo>
                      <a:pt x="122" y="666"/>
                    </a:lnTo>
                    <a:lnTo>
                      <a:pt x="125" y="666"/>
                    </a:lnTo>
                    <a:lnTo>
                      <a:pt x="125" y="666"/>
                    </a:lnTo>
                    <a:lnTo>
                      <a:pt x="125" y="666"/>
                    </a:lnTo>
                    <a:lnTo>
                      <a:pt x="125" y="666"/>
                    </a:lnTo>
                    <a:close/>
                    <a:moveTo>
                      <a:pt x="143" y="662"/>
                    </a:moveTo>
                    <a:lnTo>
                      <a:pt x="143" y="659"/>
                    </a:lnTo>
                    <a:lnTo>
                      <a:pt x="141" y="662"/>
                    </a:lnTo>
                    <a:lnTo>
                      <a:pt x="143" y="662"/>
                    </a:lnTo>
                    <a:lnTo>
                      <a:pt x="143" y="662"/>
                    </a:lnTo>
                    <a:lnTo>
                      <a:pt x="143" y="662"/>
                    </a:lnTo>
                    <a:lnTo>
                      <a:pt x="143" y="662"/>
                    </a:lnTo>
                    <a:close/>
                    <a:moveTo>
                      <a:pt x="157" y="659"/>
                    </a:moveTo>
                    <a:lnTo>
                      <a:pt x="153" y="655"/>
                    </a:lnTo>
                    <a:lnTo>
                      <a:pt x="151" y="657"/>
                    </a:lnTo>
                    <a:lnTo>
                      <a:pt x="150" y="660"/>
                    </a:lnTo>
                    <a:lnTo>
                      <a:pt x="155" y="657"/>
                    </a:lnTo>
                    <a:lnTo>
                      <a:pt x="157" y="659"/>
                    </a:lnTo>
                    <a:lnTo>
                      <a:pt x="157" y="659"/>
                    </a:lnTo>
                    <a:lnTo>
                      <a:pt x="157" y="659"/>
                    </a:lnTo>
                    <a:lnTo>
                      <a:pt x="157" y="659"/>
                    </a:lnTo>
                    <a:close/>
                    <a:moveTo>
                      <a:pt x="164" y="657"/>
                    </a:moveTo>
                    <a:lnTo>
                      <a:pt x="164" y="655"/>
                    </a:lnTo>
                    <a:lnTo>
                      <a:pt x="160" y="657"/>
                    </a:lnTo>
                    <a:lnTo>
                      <a:pt x="164" y="659"/>
                    </a:lnTo>
                    <a:lnTo>
                      <a:pt x="164" y="657"/>
                    </a:lnTo>
                    <a:lnTo>
                      <a:pt x="164" y="657"/>
                    </a:lnTo>
                    <a:lnTo>
                      <a:pt x="164" y="657"/>
                    </a:lnTo>
                    <a:lnTo>
                      <a:pt x="164" y="657"/>
                    </a:lnTo>
                    <a:close/>
                    <a:moveTo>
                      <a:pt x="165" y="652"/>
                    </a:moveTo>
                    <a:lnTo>
                      <a:pt x="165" y="650"/>
                    </a:lnTo>
                    <a:lnTo>
                      <a:pt x="164" y="652"/>
                    </a:lnTo>
                    <a:lnTo>
                      <a:pt x="165" y="652"/>
                    </a:lnTo>
                    <a:lnTo>
                      <a:pt x="165" y="652"/>
                    </a:lnTo>
                    <a:lnTo>
                      <a:pt x="165" y="652"/>
                    </a:lnTo>
                    <a:lnTo>
                      <a:pt x="165" y="652"/>
                    </a:lnTo>
                    <a:close/>
                    <a:moveTo>
                      <a:pt x="169" y="653"/>
                    </a:moveTo>
                    <a:lnTo>
                      <a:pt x="169" y="657"/>
                    </a:lnTo>
                    <a:lnTo>
                      <a:pt x="172" y="655"/>
                    </a:lnTo>
                    <a:lnTo>
                      <a:pt x="171" y="652"/>
                    </a:lnTo>
                    <a:lnTo>
                      <a:pt x="169" y="653"/>
                    </a:lnTo>
                    <a:lnTo>
                      <a:pt x="169" y="653"/>
                    </a:lnTo>
                    <a:lnTo>
                      <a:pt x="169" y="653"/>
                    </a:lnTo>
                    <a:lnTo>
                      <a:pt x="169" y="653"/>
                    </a:lnTo>
                    <a:close/>
                    <a:moveTo>
                      <a:pt x="207" y="634"/>
                    </a:moveTo>
                    <a:lnTo>
                      <a:pt x="209" y="638"/>
                    </a:lnTo>
                    <a:lnTo>
                      <a:pt x="210" y="640"/>
                    </a:lnTo>
                    <a:lnTo>
                      <a:pt x="207" y="643"/>
                    </a:lnTo>
                    <a:lnTo>
                      <a:pt x="205" y="646"/>
                    </a:lnTo>
                    <a:lnTo>
                      <a:pt x="200" y="646"/>
                    </a:lnTo>
                    <a:lnTo>
                      <a:pt x="195" y="652"/>
                    </a:lnTo>
                    <a:lnTo>
                      <a:pt x="191" y="652"/>
                    </a:lnTo>
                    <a:lnTo>
                      <a:pt x="188" y="657"/>
                    </a:lnTo>
                    <a:lnTo>
                      <a:pt x="179" y="657"/>
                    </a:lnTo>
                    <a:lnTo>
                      <a:pt x="183" y="653"/>
                    </a:lnTo>
                    <a:lnTo>
                      <a:pt x="186" y="653"/>
                    </a:lnTo>
                    <a:lnTo>
                      <a:pt x="188" y="650"/>
                    </a:lnTo>
                    <a:lnTo>
                      <a:pt x="191" y="648"/>
                    </a:lnTo>
                    <a:lnTo>
                      <a:pt x="191" y="646"/>
                    </a:lnTo>
                    <a:lnTo>
                      <a:pt x="193" y="643"/>
                    </a:lnTo>
                    <a:lnTo>
                      <a:pt x="197" y="643"/>
                    </a:lnTo>
                    <a:lnTo>
                      <a:pt x="198" y="638"/>
                    </a:lnTo>
                    <a:lnTo>
                      <a:pt x="198" y="638"/>
                    </a:lnTo>
                    <a:lnTo>
                      <a:pt x="202" y="638"/>
                    </a:lnTo>
                    <a:lnTo>
                      <a:pt x="202" y="638"/>
                    </a:lnTo>
                    <a:lnTo>
                      <a:pt x="207" y="634"/>
                    </a:lnTo>
                    <a:lnTo>
                      <a:pt x="207" y="634"/>
                    </a:lnTo>
                    <a:lnTo>
                      <a:pt x="207" y="634"/>
                    </a:lnTo>
                    <a:lnTo>
                      <a:pt x="207" y="634"/>
                    </a:lnTo>
                    <a:close/>
                    <a:moveTo>
                      <a:pt x="233" y="624"/>
                    </a:moveTo>
                    <a:lnTo>
                      <a:pt x="233" y="624"/>
                    </a:lnTo>
                    <a:lnTo>
                      <a:pt x="230" y="627"/>
                    </a:lnTo>
                    <a:lnTo>
                      <a:pt x="230" y="631"/>
                    </a:lnTo>
                    <a:lnTo>
                      <a:pt x="231" y="633"/>
                    </a:lnTo>
                    <a:lnTo>
                      <a:pt x="230" y="634"/>
                    </a:lnTo>
                    <a:lnTo>
                      <a:pt x="226" y="633"/>
                    </a:lnTo>
                    <a:lnTo>
                      <a:pt x="223" y="634"/>
                    </a:lnTo>
                    <a:lnTo>
                      <a:pt x="224" y="638"/>
                    </a:lnTo>
                    <a:lnTo>
                      <a:pt x="223" y="638"/>
                    </a:lnTo>
                    <a:lnTo>
                      <a:pt x="219" y="640"/>
                    </a:lnTo>
                    <a:lnTo>
                      <a:pt x="217" y="640"/>
                    </a:lnTo>
                    <a:lnTo>
                      <a:pt x="214" y="643"/>
                    </a:lnTo>
                    <a:lnTo>
                      <a:pt x="210" y="643"/>
                    </a:lnTo>
                    <a:lnTo>
                      <a:pt x="209" y="643"/>
                    </a:lnTo>
                    <a:lnTo>
                      <a:pt x="210" y="646"/>
                    </a:lnTo>
                    <a:lnTo>
                      <a:pt x="216" y="646"/>
                    </a:lnTo>
                    <a:lnTo>
                      <a:pt x="221" y="646"/>
                    </a:lnTo>
                    <a:lnTo>
                      <a:pt x="224" y="640"/>
                    </a:lnTo>
                    <a:lnTo>
                      <a:pt x="224" y="643"/>
                    </a:lnTo>
                    <a:lnTo>
                      <a:pt x="226" y="643"/>
                    </a:lnTo>
                    <a:lnTo>
                      <a:pt x="228" y="640"/>
                    </a:lnTo>
                    <a:lnTo>
                      <a:pt x="228" y="638"/>
                    </a:lnTo>
                    <a:lnTo>
                      <a:pt x="231" y="638"/>
                    </a:lnTo>
                    <a:lnTo>
                      <a:pt x="231" y="640"/>
                    </a:lnTo>
                    <a:lnTo>
                      <a:pt x="233" y="640"/>
                    </a:lnTo>
                    <a:lnTo>
                      <a:pt x="237" y="638"/>
                    </a:lnTo>
                    <a:lnTo>
                      <a:pt x="242" y="634"/>
                    </a:lnTo>
                    <a:lnTo>
                      <a:pt x="242" y="634"/>
                    </a:lnTo>
                    <a:lnTo>
                      <a:pt x="237" y="633"/>
                    </a:lnTo>
                    <a:lnTo>
                      <a:pt x="242" y="631"/>
                    </a:lnTo>
                    <a:lnTo>
                      <a:pt x="238" y="627"/>
                    </a:lnTo>
                    <a:lnTo>
                      <a:pt x="237" y="626"/>
                    </a:lnTo>
                    <a:lnTo>
                      <a:pt x="233" y="624"/>
                    </a:lnTo>
                    <a:lnTo>
                      <a:pt x="233" y="624"/>
                    </a:lnTo>
                    <a:lnTo>
                      <a:pt x="233" y="624"/>
                    </a:lnTo>
                    <a:lnTo>
                      <a:pt x="233" y="624"/>
                    </a:lnTo>
                    <a:close/>
                    <a:moveTo>
                      <a:pt x="245" y="629"/>
                    </a:moveTo>
                    <a:lnTo>
                      <a:pt x="245" y="627"/>
                    </a:lnTo>
                    <a:lnTo>
                      <a:pt x="242" y="626"/>
                    </a:lnTo>
                    <a:lnTo>
                      <a:pt x="242" y="627"/>
                    </a:lnTo>
                    <a:lnTo>
                      <a:pt x="245" y="629"/>
                    </a:lnTo>
                    <a:lnTo>
                      <a:pt x="245" y="629"/>
                    </a:lnTo>
                    <a:lnTo>
                      <a:pt x="245" y="629"/>
                    </a:lnTo>
                    <a:lnTo>
                      <a:pt x="245" y="629"/>
                    </a:lnTo>
                    <a:close/>
                    <a:moveTo>
                      <a:pt x="264" y="626"/>
                    </a:moveTo>
                    <a:lnTo>
                      <a:pt x="261" y="624"/>
                    </a:lnTo>
                    <a:lnTo>
                      <a:pt x="264" y="624"/>
                    </a:lnTo>
                    <a:lnTo>
                      <a:pt x="266" y="626"/>
                    </a:lnTo>
                    <a:lnTo>
                      <a:pt x="264" y="627"/>
                    </a:lnTo>
                    <a:lnTo>
                      <a:pt x="264" y="626"/>
                    </a:lnTo>
                    <a:lnTo>
                      <a:pt x="264" y="626"/>
                    </a:lnTo>
                    <a:lnTo>
                      <a:pt x="264" y="626"/>
                    </a:lnTo>
                    <a:lnTo>
                      <a:pt x="264" y="626"/>
                    </a:lnTo>
                    <a:close/>
                    <a:moveTo>
                      <a:pt x="256" y="627"/>
                    </a:moveTo>
                    <a:lnTo>
                      <a:pt x="259" y="626"/>
                    </a:lnTo>
                    <a:lnTo>
                      <a:pt x="261" y="627"/>
                    </a:lnTo>
                    <a:lnTo>
                      <a:pt x="256" y="627"/>
                    </a:lnTo>
                    <a:lnTo>
                      <a:pt x="256" y="627"/>
                    </a:lnTo>
                    <a:lnTo>
                      <a:pt x="256" y="627"/>
                    </a:lnTo>
                    <a:lnTo>
                      <a:pt x="256" y="627"/>
                    </a:lnTo>
                    <a:close/>
                    <a:moveTo>
                      <a:pt x="256" y="624"/>
                    </a:moveTo>
                    <a:lnTo>
                      <a:pt x="256" y="620"/>
                    </a:lnTo>
                    <a:lnTo>
                      <a:pt x="256" y="619"/>
                    </a:lnTo>
                    <a:lnTo>
                      <a:pt x="256" y="619"/>
                    </a:lnTo>
                    <a:lnTo>
                      <a:pt x="259" y="622"/>
                    </a:lnTo>
                    <a:lnTo>
                      <a:pt x="256" y="624"/>
                    </a:lnTo>
                    <a:lnTo>
                      <a:pt x="256" y="624"/>
                    </a:lnTo>
                    <a:lnTo>
                      <a:pt x="256" y="624"/>
                    </a:lnTo>
                    <a:lnTo>
                      <a:pt x="256" y="624"/>
                    </a:lnTo>
                    <a:close/>
                    <a:moveTo>
                      <a:pt x="249" y="620"/>
                    </a:moveTo>
                    <a:lnTo>
                      <a:pt x="245" y="622"/>
                    </a:lnTo>
                    <a:lnTo>
                      <a:pt x="245" y="624"/>
                    </a:lnTo>
                    <a:lnTo>
                      <a:pt x="249" y="627"/>
                    </a:lnTo>
                    <a:lnTo>
                      <a:pt x="252" y="626"/>
                    </a:lnTo>
                    <a:lnTo>
                      <a:pt x="252" y="624"/>
                    </a:lnTo>
                    <a:lnTo>
                      <a:pt x="250" y="622"/>
                    </a:lnTo>
                    <a:lnTo>
                      <a:pt x="249" y="620"/>
                    </a:lnTo>
                    <a:lnTo>
                      <a:pt x="249" y="620"/>
                    </a:lnTo>
                    <a:lnTo>
                      <a:pt x="249" y="620"/>
                    </a:lnTo>
                    <a:lnTo>
                      <a:pt x="249" y="620"/>
                    </a:lnTo>
                    <a:close/>
                    <a:moveTo>
                      <a:pt x="407" y="481"/>
                    </a:moveTo>
                    <a:lnTo>
                      <a:pt x="407" y="480"/>
                    </a:lnTo>
                    <a:lnTo>
                      <a:pt x="409" y="478"/>
                    </a:lnTo>
                    <a:lnTo>
                      <a:pt x="409" y="481"/>
                    </a:lnTo>
                    <a:lnTo>
                      <a:pt x="407" y="481"/>
                    </a:lnTo>
                    <a:lnTo>
                      <a:pt x="407" y="481"/>
                    </a:lnTo>
                    <a:lnTo>
                      <a:pt x="407" y="481"/>
                    </a:lnTo>
                    <a:lnTo>
                      <a:pt x="407" y="481"/>
                    </a:lnTo>
                    <a:close/>
                    <a:moveTo>
                      <a:pt x="400" y="483"/>
                    </a:moveTo>
                    <a:lnTo>
                      <a:pt x="398" y="481"/>
                    </a:lnTo>
                    <a:lnTo>
                      <a:pt x="398" y="478"/>
                    </a:lnTo>
                    <a:lnTo>
                      <a:pt x="402" y="478"/>
                    </a:lnTo>
                    <a:lnTo>
                      <a:pt x="405" y="474"/>
                    </a:lnTo>
                    <a:lnTo>
                      <a:pt x="405" y="478"/>
                    </a:lnTo>
                    <a:lnTo>
                      <a:pt x="402" y="481"/>
                    </a:lnTo>
                    <a:lnTo>
                      <a:pt x="400" y="483"/>
                    </a:lnTo>
                    <a:lnTo>
                      <a:pt x="400" y="483"/>
                    </a:lnTo>
                    <a:lnTo>
                      <a:pt x="400" y="483"/>
                    </a:lnTo>
                    <a:lnTo>
                      <a:pt x="400" y="483"/>
                    </a:lnTo>
                    <a:close/>
                    <a:moveTo>
                      <a:pt x="270" y="612"/>
                    </a:moveTo>
                    <a:lnTo>
                      <a:pt x="270" y="610"/>
                    </a:lnTo>
                    <a:lnTo>
                      <a:pt x="271" y="606"/>
                    </a:lnTo>
                    <a:lnTo>
                      <a:pt x="273" y="610"/>
                    </a:lnTo>
                    <a:lnTo>
                      <a:pt x="277" y="606"/>
                    </a:lnTo>
                    <a:lnTo>
                      <a:pt x="278" y="606"/>
                    </a:lnTo>
                    <a:lnTo>
                      <a:pt x="280" y="600"/>
                    </a:lnTo>
                    <a:lnTo>
                      <a:pt x="282" y="600"/>
                    </a:lnTo>
                    <a:lnTo>
                      <a:pt x="283" y="603"/>
                    </a:lnTo>
                    <a:lnTo>
                      <a:pt x="287" y="601"/>
                    </a:lnTo>
                    <a:lnTo>
                      <a:pt x="289" y="601"/>
                    </a:lnTo>
                    <a:lnTo>
                      <a:pt x="292" y="601"/>
                    </a:lnTo>
                    <a:lnTo>
                      <a:pt x="292" y="600"/>
                    </a:lnTo>
                    <a:lnTo>
                      <a:pt x="297" y="600"/>
                    </a:lnTo>
                    <a:lnTo>
                      <a:pt x="299" y="603"/>
                    </a:lnTo>
                    <a:lnTo>
                      <a:pt x="297" y="606"/>
                    </a:lnTo>
                    <a:lnTo>
                      <a:pt x="303" y="610"/>
                    </a:lnTo>
                    <a:lnTo>
                      <a:pt x="303" y="612"/>
                    </a:lnTo>
                    <a:lnTo>
                      <a:pt x="299" y="612"/>
                    </a:lnTo>
                    <a:lnTo>
                      <a:pt x="296" y="612"/>
                    </a:lnTo>
                    <a:lnTo>
                      <a:pt x="290" y="615"/>
                    </a:lnTo>
                    <a:lnTo>
                      <a:pt x="287" y="612"/>
                    </a:lnTo>
                    <a:lnTo>
                      <a:pt x="282" y="612"/>
                    </a:lnTo>
                    <a:lnTo>
                      <a:pt x="278" y="615"/>
                    </a:lnTo>
                    <a:lnTo>
                      <a:pt x="277" y="615"/>
                    </a:lnTo>
                    <a:lnTo>
                      <a:pt x="273" y="617"/>
                    </a:lnTo>
                    <a:lnTo>
                      <a:pt x="270" y="615"/>
                    </a:lnTo>
                    <a:lnTo>
                      <a:pt x="270" y="612"/>
                    </a:lnTo>
                    <a:lnTo>
                      <a:pt x="270" y="612"/>
                    </a:lnTo>
                    <a:lnTo>
                      <a:pt x="270" y="612"/>
                    </a:lnTo>
                    <a:close/>
                  </a:path>
                </a:pathLst>
              </a:custGeom>
              <a:solidFill>
                <a:srgbClr val="0098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5" name="Freeform 41"/>
              <p:cNvSpPr>
                <a:spLocks noEditPoints="1"/>
              </p:cNvSpPr>
              <p:nvPr/>
            </p:nvSpPr>
            <p:spPr bwMode="auto">
              <a:xfrm>
                <a:off x="1249363" y="2646363"/>
                <a:ext cx="1530350" cy="908050"/>
              </a:xfrm>
              <a:custGeom>
                <a:avLst/>
                <a:gdLst/>
                <a:ahLst/>
                <a:cxnLst>
                  <a:cxn ang="0">
                    <a:pos x="561" y="57"/>
                  </a:cxn>
                  <a:cxn ang="0">
                    <a:pos x="676" y="110"/>
                  </a:cxn>
                  <a:cxn ang="0">
                    <a:pos x="806" y="174"/>
                  </a:cxn>
                  <a:cxn ang="0">
                    <a:pos x="907" y="143"/>
                  </a:cxn>
                  <a:cxn ang="0">
                    <a:pos x="952" y="116"/>
                  </a:cxn>
                  <a:cxn ang="0">
                    <a:pos x="957" y="170"/>
                  </a:cxn>
                  <a:cxn ang="0">
                    <a:pos x="928" y="179"/>
                  </a:cxn>
                  <a:cxn ang="0">
                    <a:pos x="900" y="193"/>
                  </a:cxn>
                  <a:cxn ang="0">
                    <a:pos x="895" y="226"/>
                  </a:cxn>
                  <a:cxn ang="0">
                    <a:pos x="874" y="243"/>
                  </a:cxn>
                  <a:cxn ang="0">
                    <a:pos x="825" y="263"/>
                  </a:cxn>
                  <a:cxn ang="0">
                    <a:pos x="808" y="294"/>
                  </a:cxn>
                  <a:cxn ang="0">
                    <a:pos x="803" y="299"/>
                  </a:cxn>
                  <a:cxn ang="0">
                    <a:pos x="787" y="320"/>
                  </a:cxn>
                  <a:cxn ang="0">
                    <a:pos x="784" y="287"/>
                  </a:cxn>
                  <a:cxn ang="0">
                    <a:pos x="780" y="311"/>
                  </a:cxn>
                  <a:cxn ang="0">
                    <a:pos x="780" y="323"/>
                  </a:cxn>
                  <a:cxn ang="0">
                    <a:pos x="770" y="334"/>
                  </a:cxn>
                  <a:cxn ang="0">
                    <a:pos x="775" y="356"/>
                  </a:cxn>
                  <a:cxn ang="0">
                    <a:pos x="784" y="365"/>
                  </a:cxn>
                  <a:cxn ang="0">
                    <a:pos x="768" y="377"/>
                  </a:cxn>
                  <a:cxn ang="0">
                    <a:pos x="740" y="402"/>
                  </a:cxn>
                  <a:cxn ang="0">
                    <a:pos x="699" y="426"/>
                  </a:cxn>
                  <a:cxn ang="0">
                    <a:pos x="676" y="471"/>
                  </a:cxn>
                  <a:cxn ang="0">
                    <a:pos x="688" y="548"/>
                  </a:cxn>
                  <a:cxn ang="0">
                    <a:pos x="660" y="556"/>
                  </a:cxn>
                  <a:cxn ang="0">
                    <a:pos x="648" y="532"/>
                  </a:cxn>
                  <a:cxn ang="0">
                    <a:pos x="645" y="494"/>
                  </a:cxn>
                  <a:cxn ang="0">
                    <a:pos x="617" y="482"/>
                  </a:cxn>
                  <a:cxn ang="0">
                    <a:pos x="601" y="471"/>
                  </a:cxn>
                  <a:cxn ang="0">
                    <a:pos x="570" y="468"/>
                  </a:cxn>
                  <a:cxn ang="0">
                    <a:pos x="532" y="478"/>
                  </a:cxn>
                  <a:cxn ang="0">
                    <a:pos x="535" y="494"/>
                  </a:cxn>
                  <a:cxn ang="0">
                    <a:pos x="507" y="490"/>
                  </a:cxn>
                  <a:cxn ang="0">
                    <a:pos x="481" y="482"/>
                  </a:cxn>
                  <a:cxn ang="0">
                    <a:pos x="445" y="483"/>
                  </a:cxn>
                  <a:cxn ang="0">
                    <a:pos x="414" y="502"/>
                  </a:cxn>
                  <a:cxn ang="0">
                    <a:pos x="398" y="553"/>
                  </a:cxn>
                  <a:cxn ang="0">
                    <a:pos x="367" y="525"/>
                  </a:cxn>
                  <a:cxn ang="0">
                    <a:pos x="348" y="482"/>
                  </a:cxn>
                  <a:cxn ang="0">
                    <a:pos x="316" y="482"/>
                  </a:cxn>
                  <a:cxn ang="0">
                    <a:pos x="292" y="482"/>
                  </a:cxn>
                  <a:cxn ang="0">
                    <a:pos x="282" y="461"/>
                  </a:cxn>
                  <a:cxn ang="0">
                    <a:pos x="259" y="431"/>
                  </a:cxn>
                  <a:cxn ang="0">
                    <a:pos x="68" y="377"/>
                  </a:cxn>
                  <a:cxn ang="0">
                    <a:pos x="37" y="351"/>
                  </a:cxn>
                  <a:cxn ang="0">
                    <a:pos x="23" y="306"/>
                  </a:cxn>
                  <a:cxn ang="0">
                    <a:pos x="23" y="283"/>
                  </a:cxn>
                  <a:cxn ang="0">
                    <a:pos x="16" y="283"/>
                  </a:cxn>
                  <a:cxn ang="0">
                    <a:pos x="4" y="224"/>
                  </a:cxn>
                  <a:cxn ang="0">
                    <a:pos x="11" y="165"/>
                  </a:cxn>
                  <a:cxn ang="0">
                    <a:pos x="42" y="80"/>
                  </a:cxn>
                  <a:cxn ang="0">
                    <a:pos x="45" y="70"/>
                  </a:cxn>
                  <a:cxn ang="0">
                    <a:pos x="49" y="33"/>
                  </a:cxn>
                  <a:cxn ang="0">
                    <a:pos x="71" y="35"/>
                  </a:cxn>
                  <a:cxn ang="0">
                    <a:pos x="73" y="50"/>
                  </a:cxn>
                  <a:cxn ang="0">
                    <a:pos x="90" y="10"/>
                  </a:cxn>
                  <a:cxn ang="0">
                    <a:pos x="883" y="243"/>
                  </a:cxn>
                  <a:cxn ang="0">
                    <a:pos x="860" y="252"/>
                  </a:cxn>
                  <a:cxn ang="0">
                    <a:pos x="831" y="257"/>
                  </a:cxn>
                  <a:cxn ang="0">
                    <a:pos x="412" y="511"/>
                  </a:cxn>
                  <a:cxn ang="0">
                    <a:pos x="400" y="542"/>
                  </a:cxn>
                </a:cxnLst>
                <a:rect l="0" t="0" r="r" b="b"/>
                <a:pathLst>
                  <a:path w="964" h="572">
                    <a:moveTo>
                      <a:pt x="85" y="0"/>
                    </a:moveTo>
                    <a:lnTo>
                      <a:pt x="527" y="43"/>
                    </a:lnTo>
                    <a:lnTo>
                      <a:pt x="530" y="45"/>
                    </a:lnTo>
                    <a:lnTo>
                      <a:pt x="532" y="45"/>
                    </a:lnTo>
                    <a:lnTo>
                      <a:pt x="539" y="47"/>
                    </a:lnTo>
                    <a:lnTo>
                      <a:pt x="539" y="49"/>
                    </a:lnTo>
                    <a:lnTo>
                      <a:pt x="539" y="52"/>
                    </a:lnTo>
                    <a:lnTo>
                      <a:pt x="540" y="52"/>
                    </a:lnTo>
                    <a:lnTo>
                      <a:pt x="544" y="54"/>
                    </a:lnTo>
                    <a:lnTo>
                      <a:pt x="544" y="54"/>
                    </a:lnTo>
                    <a:lnTo>
                      <a:pt x="547" y="56"/>
                    </a:lnTo>
                    <a:lnTo>
                      <a:pt x="549" y="57"/>
                    </a:lnTo>
                    <a:lnTo>
                      <a:pt x="549" y="57"/>
                    </a:lnTo>
                    <a:lnTo>
                      <a:pt x="554" y="56"/>
                    </a:lnTo>
                    <a:lnTo>
                      <a:pt x="558" y="57"/>
                    </a:lnTo>
                    <a:lnTo>
                      <a:pt x="561" y="57"/>
                    </a:lnTo>
                    <a:lnTo>
                      <a:pt x="563" y="61"/>
                    </a:lnTo>
                    <a:lnTo>
                      <a:pt x="565" y="61"/>
                    </a:lnTo>
                    <a:lnTo>
                      <a:pt x="566" y="64"/>
                    </a:lnTo>
                    <a:lnTo>
                      <a:pt x="573" y="64"/>
                    </a:lnTo>
                    <a:lnTo>
                      <a:pt x="577" y="66"/>
                    </a:lnTo>
                    <a:lnTo>
                      <a:pt x="580" y="70"/>
                    </a:lnTo>
                    <a:lnTo>
                      <a:pt x="580" y="70"/>
                    </a:lnTo>
                    <a:lnTo>
                      <a:pt x="586" y="70"/>
                    </a:lnTo>
                    <a:lnTo>
                      <a:pt x="589" y="70"/>
                    </a:lnTo>
                    <a:lnTo>
                      <a:pt x="591" y="70"/>
                    </a:lnTo>
                    <a:lnTo>
                      <a:pt x="593" y="73"/>
                    </a:lnTo>
                    <a:lnTo>
                      <a:pt x="601" y="73"/>
                    </a:lnTo>
                    <a:lnTo>
                      <a:pt x="603" y="75"/>
                    </a:lnTo>
                    <a:lnTo>
                      <a:pt x="606" y="76"/>
                    </a:lnTo>
                    <a:lnTo>
                      <a:pt x="608" y="78"/>
                    </a:lnTo>
                    <a:lnTo>
                      <a:pt x="676" y="110"/>
                    </a:lnTo>
                    <a:lnTo>
                      <a:pt x="681" y="115"/>
                    </a:lnTo>
                    <a:lnTo>
                      <a:pt x="692" y="123"/>
                    </a:lnTo>
                    <a:lnTo>
                      <a:pt x="704" y="176"/>
                    </a:lnTo>
                    <a:lnTo>
                      <a:pt x="702" y="198"/>
                    </a:lnTo>
                    <a:lnTo>
                      <a:pt x="699" y="202"/>
                    </a:lnTo>
                    <a:lnTo>
                      <a:pt x="699" y="207"/>
                    </a:lnTo>
                    <a:lnTo>
                      <a:pt x="695" y="210"/>
                    </a:lnTo>
                    <a:lnTo>
                      <a:pt x="688" y="214"/>
                    </a:lnTo>
                    <a:lnTo>
                      <a:pt x="685" y="217"/>
                    </a:lnTo>
                    <a:lnTo>
                      <a:pt x="688" y="224"/>
                    </a:lnTo>
                    <a:lnTo>
                      <a:pt x="747" y="207"/>
                    </a:lnTo>
                    <a:lnTo>
                      <a:pt x="752" y="203"/>
                    </a:lnTo>
                    <a:lnTo>
                      <a:pt x="756" y="196"/>
                    </a:lnTo>
                    <a:lnTo>
                      <a:pt x="787" y="186"/>
                    </a:lnTo>
                    <a:lnTo>
                      <a:pt x="803" y="176"/>
                    </a:lnTo>
                    <a:lnTo>
                      <a:pt x="806" y="174"/>
                    </a:lnTo>
                    <a:lnTo>
                      <a:pt x="810" y="174"/>
                    </a:lnTo>
                    <a:lnTo>
                      <a:pt x="817" y="167"/>
                    </a:lnTo>
                    <a:lnTo>
                      <a:pt x="820" y="162"/>
                    </a:lnTo>
                    <a:lnTo>
                      <a:pt x="825" y="162"/>
                    </a:lnTo>
                    <a:lnTo>
                      <a:pt x="829" y="158"/>
                    </a:lnTo>
                    <a:lnTo>
                      <a:pt x="834" y="156"/>
                    </a:lnTo>
                    <a:lnTo>
                      <a:pt x="883" y="158"/>
                    </a:lnTo>
                    <a:lnTo>
                      <a:pt x="888" y="155"/>
                    </a:lnTo>
                    <a:lnTo>
                      <a:pt x="888" y="155"/>
                    </a:lnTo>
                    <a:lnTo>
                      <a:pt x="890" y="153"/>
                    </a:lnTo>
                    <a:lnTo>
                      <a:pt x="891" y="153"/>
                    </a:lnTo>
                    <a:lnTo>
                      <a:pt x="895" y="153"/>
                    </a:lnTo>
                    <a:lnTo>
                      <a:pt x="898" y="151"/>
                    </a:lnTo>
                    <a:lnTo>
                      <a:pt x="898" y="151"/>
                    </a:lnTo>
                    <a:lnTo>
                      <a:pt x="902" y="143"/>
                    </a:lnTo>
                    <a:lnTo>
                      <a:pt x="907" y="143"/>
                    </a:lnTo>
                    <a:lnTo>
                      <a:pt x="911" y="137"/>
                    </a:lnTo>
                    <a:lnTo>
                      <a:pt x="911" y="134"/>
                    </a:lnTo>
                    <a:lnTo>
                      <a:pt x="912" y="130"/>
                    </a:lnTo>
                    <a:lnTo>
                      <a:pt x="916" y="127"/>
                    </a:lnTo>
                    <a:lnTo>
                      <a:pt x="916" y="125"/>
                    </a:lnTo>
                    <a:lnTo>
                      <a:pt x="919" y="120"/>
                    </a:lnTo>
                    <a:lnTo>
                      <a:pt x="926" y="115"/>
                    </a:lnTo>
                    <a:lnTo>
                      <a:pt x="928" y="111"/>
                    </a:lnTo>
                    <a:lnTo>
                      <a:pt x="930" y="110"/>
                    </a:lnTo>
                    <a:lnTo>
                      <a:pt x="930" y="110"/>
                    </a:lnTo>
                    <a:lnTo>
                      <a:pt x="933" y="110"/>
                    </a:lnTo>
                    <a:lnTo>
                      <a:pt x="935" y="111"/>
                    </a:lnTo>
                    <a:lnTo>
                      <a:pt x="938" y="111"/>
                    </a:lnTo>
                    <a:lnTo>
                      <a:pt x="944" y="111"/>
                    </a:lnTo>
                    <a:lnTo>
                      <a:pt x="945" y="111"/>
                    </a:lnTo>
                    <a:lnTo>
                      <a:pt x="952" y="116"/>
                    </a:lnTo>
                    <a:lnTo>
                      <a:pt x="952" y="122"/>
                    </a:lnTo>
                    <a:lnTo>
                      <a:pt x="949" y="144"/>
                    </a:lnTo>
                    <a:lnTo>
                      <a:pt x="947" y="146"/>
                    </a:lnTo>
                    <a:lnTo>
                      <a:pt x="949" y="146"/>
                    </a:lnTo>
                    <a:lnTo>
                      <a:pt x="950" y="151"/>
                    </a:lnTo>
                    <a:lnTo>
                      <a:pt x="952" y="151"/>
                    </a:lnTo>
                    <a:lnTo>
                      <a:pt x="952" y="153"/>
                    </a:lnTo>
                    <a:lnTo>
                      <a:pt x="950" y="155"/>
                    </a:lnTo>
                    <a:lnTo>
                      <a:pt x="952" y="156"/>
                    </a:lnTo>
                    <a:lnTo>
                      <a:pt x="950" y="158"/>
                    </a:lnTo>
                    <a:lnTo>
                      <a:pt x="950" y="160"/>
                    </a:lnTo>
                    <a:lnTo>
                      <a:pt x="952" y="160"/>
                    </a:lnTo>
                    <a:lnTo>
                      <a:pt x="952" y="160"/>
                    </a:lnTo>
                    <a:lnTo>
                      <a:pt x="956" y="162"/>
                    </a:lnTo>
                    <a:lnTo>
                      <a:pt x="956" y="167"/>
                    </a:lnTo>
                    <a:lnTo>
                      <a:pt x="957" y="170"/>
                    </a:lnTo>
                    <a:lnTo>
                      <a:pt x="959" y="167"/>
                    </a:lnTo>
                    <a:lnTo>
                      <a:pt x="964" y="170"/>
                    </a:lnTo>
                    <a:lnTo>
                      <a:pt x="961" y="174"/>
                    </a:lnTo>
                    <a:lnTo>
                      <a:pt x="957" y="174"/>
                    </a:lnTo>
                    <a:lnTo>
                      <a:pt x="956" y="170"/>
                    </a:lnTo>
                    <a:lnTo>
                      <a:pt x="952" y="174"/>
                    </a:lnTo>
                    <a:lnTo>
                      <a:pt x="950" y="174"/>
                    </a:lnTo>
                    <a:lnTo>
                      <a:pt x="947" y="174"/>
                    </a:lnTo>
                    <a:lnTo>
                      <a:pt x="945" y="176"/>
                    </a:lnTo>
                    <a:lnTo>
                      <a:pt x="942" y="174"/>
                    </a:lnTo>
                    <a:lnTo>
                      <a:pt x="940" y="179"/>
                    </a:lnTo>
                    <a:lnTo>
                      <a:pt x="937" y="179"/>
                    </a:lnTo>
                    <a:lnTo>
                      <a:pt x="937" y="174"/>
                    </a:lnTo>
                    <a:lnTo>
                      <a:pt x="933" y="174"/>
                    </a:lnTo>
                    <a:lnTo>
                      <a:pt x="930" y="177"/>
                    </a:lnTo>
                    <a:lnTo>
                      <a:pt x="928" y="179"/>
                    </a:lnTo>
                    <a:lnTo>
                      <a:pt x="926" y="176"/>
                    </a:lnTo>
                    <a:lnTo>
                      <a:pt x="928" y="174"/>
                    </a:lnTo>
                    <a:lnTo>
                      <a:pt x="923" y="177"/>
                    </a:lnTo>
                    <a:lnTo>
                      <a:pt x="919" y="183"/>
                    </a:lnTo>
                    <a:lnTo>
                      <a:pt x="917" y="184"/>
                    </a:lnTo>
                    <a:lnTo>
                      <a:pt x="916" y="183"/>
                    </a:lnTo>
                    <a:lnTo>
                      <a:pt x="914" y="188"/>
                    </a:lnTo>
                    <a:lnTo>
                      <a:pt x="912" y="188"/>
                    </a:lnTo>
                    <a:lnTo>
                      <a:pt x="911" y="183"/>
                    </a:lnTo>
                    <a:lnTo>
                      <a:pt x="911" y="188"/>
                    </a:lnTo>
                    <a:lnTo>
                      <a:pt x="907" y="189"/>
                    </a:lnTo>
                    <a:lnTo>
                      <a:pt x="907" y="188"/>
                    </a:lnTo>
                    <a:lnTo>
                      <a:pt x="907" y="186"/>
                    </a:lnTo>
                    <a:lnTo>
                      <a:pt x="905" y="189"/>
                    </a:lnTo>
                    <a:lnTo>
                      <a:pt x="902" y="189"/>
                    </a:lnTo>
                    <a:lnTo>
                      <a:pt x="900" y="193"/>
                    </a:lnTo>
                    <a:lnTo>
                      <a:pt x="893" y="198"/>
                    </a:lnTo>
                    <a:lnTo>
                      <a:pt x="891" y="203"/>
                    </a:lnTo>
                    <a:lnTo>
                      <a:pt x="890" y="207"/>
                    </a:lnTo>
                    <a:lnTo>
                      <a:pt x="888" y="210"/>
                    </a:lnTo>
                    <a:lnTo>
                      <a:pt x="888" y="210"/>
                    </a:lnTo>
                    <a:lnTo>
                      <a:pt x="888" y="214"/>
                    </a:lnTo>
                    <a:lnTo>
                      <a:pt x="888" y="214"/>
                    </a:lnTo>
                    <a:lnTo>
                      <a:pt x="888" y="216"/>
                    </a:lnTo>
                    <a:lnTo>
                      <a:pt x="883" y="221"/>
                    </a:lnTo>
                    <a:lnTo>
                      <a:pt x="883" y="224"/>
                    </a:lnTo>
                    <a:lnTo>
                      <a:pt x="888" y="224"/>
                    </a:lnTo>
                    <a:lnTo>
                      <a:pt x="888" y="229"/>
                    </a:lnTo>
                    <a:lnTo>
                      <a:pt x="890" y="233"/>
                    </a:lnTo>
                    <a:lnTo>
                      <a:pt x="895" y="233"/>
                    </a:lnTo>
                    <a:lnTo>
                      <a:pt x="897" y="229"/>
                    </a:lnTo>
                    <a:lnTo>
                      <a:pt x="895" y="226"/>
                    </a:lnTo>
                    <a:lnTo>
                      <a:pt x="897" y="226"/>
                    </a:lnTo>
                    <a:lnTo>
                      <a:pt x="898" y="231"/>
                    </a:lnTo>
                    <a:lnTo>
                      <a:pt x="897" y="235"/>
                    </a:lnTo>
                    <a:lnTo>
                      <a:pt x="888" y="240"/>
                    </a:lnTo>
                    <a:lnTo>
                      <a:pt x="888" y="238"/>
                    </a:lnTo>
                    <a:lnTo>
                      <a:pt x="888" y="236"/>
                    </a:lnTo>
                    <a:lnTo>
                      <a:pt x="884" y="233"/>
                    </a:lnTo>
                    <a:lnTo>
                      <a:pt x="883" y="240"/>
                    </a:lnTo>
                    <a:lnTo>
                      <a:pt x="879" y="243"/>
                    </a:lnTo>
                    <a:lnTo>
                      <a:pt x="878" y="242"/>
                    </a:lnTo>
                    <a:lnTo>
                      <a:pt x="878" y="240"/>
                    </a:lnTo>
                    <a:lnTo>
                      <a:pt x="878" y="236"/>
                    </a:lnTo>
                    <a:lnTo>
                      <a:pt x="874" y="233"/>
                    </a:lnTo>
                    <a:lnTo>
                      <a:pt x="874" y="236"/>
                    </a:lnTo>
                    <a:lnTo>
                      <a:pt x="874" y="242"/>
                    </a:lnTo>
                    <a:lnTo>
                      <a:pt x="874" y="243"/>
                    </a:lnTo>
                    <a:lnTo>
                      <a:pt x="872" y="243"/>
                    </a:lnTo>
                    <a:lnTo>
                      <a:pt x="865" y="243"/>
                    </a:lnTo>
                    <a:lnTo>
                      <a:pt x="860" y="243"/>
                    </a:lnTo>
                    <a:lnTo>
                      <a:pt x="857" y="243"/>
                    </a:lnTo>
                    <a:lnTo>
                      <a:pt x="851" y="243"/>
                    </a:lnTo>
                    <a:lnTo>
                      <a:pt x="848" y="243"/>
                    </a:lnTo>
                    <a:lnTo>
                      <a:pt x="848" y="243"/>
                    </a:lnTo>
                    <a:lnTo>
                      <a:pt x="843" y="249"/>
                    </a:lnTo>
                    <a:lnTo>
                      <a:pt x="839" y="249"/>
                    </a:lnTo>
                    <a:lnTo>
                      <a:pt x="834" y="249"/>
                    </a:lnTo>
                    <a:lnTo>
                      <a:pt x="829" y="252"/>
                    </a:lnTo>
                    <a:lnTo>
                      <a:pt x="829" y="252"/>
                    </a:lnTo>
                    <a:lnTo>
                      <a:pt x="829" y="256"/>
                    </a:lnTo>
                    <a:lnTo>
                      <a:pt x="824" y="257"/>
                    </a:lnTo>
                    <a:lnTo>
                      <a:pt x="825" y="261"/>
                    </a:lnTo>
                    <a:lnTo>
                      <a:pt x="825" y="263"/>
                    </a:lnTo>
                    <a:lnTo>
                      <a:pt x="825" y="264"/>
                    </a:lnTo>
                    <a:lnTo>
                      <a:pt x="825" y="268"/>
                    </a:lnTo>
                    <a:lnTo>
                      <a:pt x="825" y="268"/>
                    </a:lnTo>
                    <a:lnTo>
                      <a:pt x="824" y="271"/>
                    </a:lnTo>
                    <a:lnTo>
                      <a:pt x="825" y="271"/>
                    </a:lnTo>
                    <a:lnTo>
                      <a:pt x="824" y="275"/>
                    </a:lnTo>
                    <a:lnTo>
                      <a:pt x="822" y="280"/>
                    </a:lnTo>
                    <a:lnTo>
                      <a:pt x="820" y="280"/>
                    </a:lnTo>
                    <a:lnTo>
                      <a:pt x="818" y="280"/>
                    </a:lnTo>
                    <a:lnTo>
                      <a:pt x="817" y="285"/>
                    </a:lnTo>
                    <a:lnTo>
                      <a:pt x="815" y="287"/>
                    </a:lnTo>
                    <a:lnTo>
                      <a:pt x="815" y="289"/>
                    </a:lnTo>
                    <a:lnTo>
                      <a:pt x="811" y="289"/>
                    </a:lnTo>
                    <a:lnTo>
                      <a:pt x="811" y="290"/>
                    </a:lnTo>
                    <a:lnTo>
                      <a:pt x="808" y="294"/>
                    </a:lnTo>
                    <a:lnTo>
                      <a:pt x="808" y="294"/>
                    </a:lnTo>
                    <a:lnTo>
                      <a:pt x="806" y="296"/>
                    </a:lnTo>
                    <a:lnTo>
                      <a:pt x="808" y="290"/>
                    </a:lnTo>
                    <a:lnTo>
                      <a:pt x="806" y="289"/>
                    </a:lnTo>
                    <a:lnTo>
                      <a:pt x="803" y="289"/>
                    </a:lnTo>
                    <a:lnTo>
                      <a:pt x="801" y="285"/>
                    </a:lnTo>
                    <a:lnTo>
                      <a:pt x="799" y="283"/>
                    </a:lnTo>
                    <a:lnTo>
                      <a:pt x="801" y="280"/>
                    </a:lnTo>
                    <a:lnTo>
                      <a:pt x="806" y="275"/>
                    </a:lnTo>
                    <a:lnTo>
                      <a:pt x="803" y="275"/>
                    </a:lnTo>
                    <a:lnTo>
                      <a:pt x="799" y="280"/>
                    </a:lnTo>
                    <a:lnTo>
                      <a:pt x="798" y="283"/>
                    </a:lnTo>
                    <a:lnTo>
                      <a:pt x="798" y="285"/>
                    </a:lnTo>
                    <a:lnTo>
                      <a:pt x="799" y="287"/>
                    </a:lnTo>
                    <a:lnTo>
                      <a:pt x="799" y="292"/>
                    </a:lnTo>
                    <a:lnTo>
                      <a:pt x="801" y="294"/>
                    </a:lnTo>
                    <a:lnTo>
                      <a:pt x="803" y="299"/>
                    </a:lnTo>
                    <a:lnTo>
                      <a:pt x="803" y="303"/>
                    </a:lnTo>
                    <a:lnTo>
                      <a:pt x="801" y="311"/>
                    </a:lnTo>
                    <a:lnTo>
                      <a:pt x="796" y="313"/>
                    </a:lnTo>
                    <a:lnTo>
                      <a:pt x="794" y="320"/>
                    </a:lnTo>
                    <a:lnTo>
                      <a:pt x="792" y="323"/>
                    </a:lnTo>
                    <a:lnTo>
                      <a:pt x="792" y="325"/>
                    </a:lnTo>
                    <a:lnTo>
                      <a:pt x="791" y="327"/>
                    </a:lnTo>
                    <a:lnTo>
                      <a:pt x="791" y="325"/>
                    </a:lnTo>
                    <a:lnTo>
                      <a:pt x="791" y="323"/>
                    </a:lnTo>
                    <a:lnTo>
                      <a:pt x="787" y="330"/>
                    </a:lnTo>
                    <a:lnTo>
                      <a:pt x="785" y="330"/>
                    </a:lnTo>
                    <a:lnTo>
                      <a:pt x="785" y="334"/>
                    </a:lnTo>
                    <a:lnTo>
                      <a:pt x="785" y="330"/>
                    </a:lnTo>
                    <a:lnTo>
                      <a:pt x="785" y="327"/>
                    </a:lnTo>
                    <a:lnTo>
                      <a:pt x="787" y="323"/>
                    </a:lnTo>
                    <a:lnTo>
                      <a:pt x="787" y="320"/>
                    </a:lnTo>
                    <a:lnTo>
                      <a:pt x="789" y="318"/>
                    </a:lnTo>
                    <a:lnTo>
                      <a:pt x="789" y="316"/>
                    </a:lnTo>
                    <a:lnTo>
                      <a:pt x="792" y="315"/>
                    </a:lnTo>
                    <a:lnTo>
                      <a:pt x="787" y="315"/>
                    </a:lnTo>
                    <a:lnTo>
                      <a:pt x="785" y="313"/>
                    </a:lnTo>
                    <a:lnTo>
                      <a:pt x="787" y="311"/>
                    </a:lnTo>
                    <a:lnTo>
                      <a:pt x="787" y="311"/>
                    </a:lnTo>
                    <a:lnTo>
                      <a:pt x="785" y="311"/>
                    </a:lnTo>
                    <a:lnTo>
                      <a:pt x="785" y="308"/>
                    </a:lnTo>
                    <a:lnTo>
                      <a:pt x="784" y="311"/>
                    </a:lnTo>
                    <a:lnTo>
                      <a:pt x="780" y="306"/>
                    </a:lnTo>
                    <a:lnTo>
                      <a:pt x="780" y="303"/>
                    </a:lnTo>
                    <a:lnTo>
                      <a:pt x="784" y="299"/>
                    </a:lnTo>
                    <a:lnTo>
                      <a:pt x="784" y="296"/>
                    </a:lnTo>
                    <a:lnTo>
                      <a:pt x="784" y="290"/>
                    </a:lnTo>
                    <a:lnTo>
                      <a:pt x="784" y="287"/>
                    </a:lnTo>
                    <a:lnTo>
                      <a:pt x="787" y="285"/>
                    </a:lnTo>
                    <a:lnTo>
                      <a:pt x="785" y="283"/>
                    </a:lnTo>
                    <a:lnTo>
                      <a:pt x="787" y="280"/>
                    </a:lnTo>
                    <a:lnTo>
                      <a:pt x="785" y="280"/>
                    </a:lnTo>
                    <a:lnTo>
                      <a:pt x="785" y="280"/>
                    </a:lnTo>
                    <a:lnTo>
                      <a:pt x="785" y="283"/>
                    </a:lnTo>
                    <a:lnTo>
                      <a:pt x="780" y="287"/>
                    </a:lnTo>
                    <a:lnTo>
                      <a:pt x="780" y="289"/>
                    </a:lnTo>
                    <a:lnTo>
                      <a:pt x="778" y="289"/>
                    </a:lnTo>
                    <a:lnTo>
                      <a:pt x="780" y="290"/>
                    </a:lnTo>
                    <a:lnTo>
                      <a:pt x="780" y="292"/>
                    </a:lnTo>
                    <a:lnTo>
                      <a:pt x="780" y="297"/>
                    </a:lnTo>
                    <a:lnTo>
                      <a:pt x="780" y="299"/>
                    </a:lnTo>
                    <a:lnTo>
                      <a:pt x="780" y="303"/>
                    </a:lnTo>
                    <a:lnTo>
                      <a:pt x="780" y="306"/>
                    </a:lnTo>
                    <a:lnTo>
                      <a:pt x="780" y="311"/>
                    </a:lnTo>
                    <a:lnTo>
                      <a:pt x="778" y="311"/>
                    </a:lnTo>
                    <a:lnTo>
                      <a:pt x="775" y="306"/>
                    </a:lnTo>
                    <a:lnTo>
                      <a:pt x="770" y="306"/>
                    </a:lnTo>
                    <a:lnTo>
                      <a:pt x="768" y="303"/>
                    </a:lnTo>
                    <a:lnTo>
                      <a:pt x="766" y="303"/>
                    </a:lnTo>
                    <a:lnTo>
                      <a:pt x="766" y="303"/>
                    </a:lnTo>
                    <a:lnTo>
                      <a:pt x="768" y="297"/>
                    </a:lnTo>
                    <a:lnTo>
                      <a:pt x="765" y="299"/>
                    </a:lnTo>
                    <a:lnTo>
                      <a:pt x="765" y="303"/>
                    </a:lnTo>
                    <a:lnTo>
                      <a:pt x="768" y="306"/>
                    </a:lnTo>
                    <a:lnTo>
                      <a:pt x="770" y="308"/>
                    </a:lnTo>
                    <a:lnTo>
                      <a:pt x="773" y="311"/>
                    </a:lnTo>
                    <a:lnTo>
                      <a:pt x="778" y="315"/>
                    </a:lnTo>
                    <a:lnTo>
                      <a:pt x="780" y="316"/>
                    </a:lnTo>
                    <a:lnTo>
                      <a:pt x="780" y="318"/>
                    </a:lnTo>
                    <a:lnTo>
                      <a:pt x="780" y="323"/>
                    </a:lnTo>
                    <a:lnTo>
                      <a:pt x="777" y="322"/>
                    </a:lnTo>
                    <a:lnTo>
                      <a:pt x="777" y="320"/>
                    </a:lnTo>
                    <a:lnTo>
                      <a:pt x="775" y="318"/>
                    </a:lnTo>
                    <a:lnTo>
                      <a:pt x="777" y="323"/>
                    </a:lnTo>
                    <a:lnTo>
                      <a:pt x="780" y="325"/>
                    </a:lnTo>
                    <a:lnTo>
                      <a:pt x="780" y="329"/>
                    </a:lnTo>
                    <a:lnTo>
                      <a:pt x="780" y="329"/>
                    </a:lnTo>
                    <a:lnTo>
                      <a:pt x="780" y="330"/>
                    </a:lnTo>
                    <a:lnTo>
                      <a:pt x="775" y="330"/>
                    </a:lnTo>
                    <a:lnTo>
                      <a:pt x="780" y="334"/>
                    </a:lnTo>
                    <a:lnTo>
                      <a:pt x="778" y="334"/>
                    </a:lnTo>
                    <a:lnTo>
                      <a:pt x="777" y="334"/>
                    </a:lnTo>
                    <a:lnTo>
                      <a:pt x="775" y="330"/>
                    </a:lnTo>
                    <a:lnTo>
                      <a:pt x="770" y="330"/>
                    </a:lnTo>
                    <a:lnTo>
                      <a:pt x="768" y="330"/>
                    </a:lnTo>
                    <a:lnTo>
                      <a:pt x="770" y="334"/>
                    </a:lnTo>
                    <a:lnTo>
                      <a:pt x="773" y="334"/>
                    </a:lnTo>
                    <a:lnTo>
                      <a:pt x="775" y="334"/>
                    </a:lnTo>
                    <a:lnTo>
                      <a:pt x="777" y="337"/>
                    </a:lnTo>
                    <a:lnTo>
                      <a:pt x="780" y="337"/>
                    </a:lnTo>
                    <a:lnTo>
                      <a:pt x="780" y="337"/>
                    </a:lnTo>
                    <a:lnTo>
                      <a:pt x="784" y="339"/>
                    </a:lnTo>
                    <a:lnTo>
                      <a:pt x="784" y="343"/>
                    </a:lnTo>
                    <a:lnTo>
                      <a:pt x="784" y="346"/>
                    </a:lnTo>
                    <a:lnTo>
                      <a:pt x="780" y="344"/>
                    </a:lnTo>
                    <a:lnTo>
                      <a:pt x="780" y="346"/>
                    </a:lnTo>
                    <a:lnTo>
                      <a:pt x="780" y="348"/>
                    </a:lnTo>
                    <a:lnTo>
                      <a:pt x="784" y="351"/>
                    </a:lnTo>
                    <a:lnTo>
                      <a:pt x="780" y="353"/>
                    </a:lnTo>
                    <a:lnTo>
                      <a:pt x="780" y="353"/>
                    </a:lnTo>
                    <a:lnTo>
                      <a:pt x="778" y="353"/>
                    </a:lnTo>
                    <a:lnTo>
                      <a:pt x="775" y="356"/>
                    </a:lnTo>
                    <a:lnTo>
                      <a:pt x="772" y="356"/>
                    </a:lnTo>
                    <a:lnTo>
                      <a:pt x="770" y="356"/>
                    </a:lnTo>
                    <a:lnTo>
                      <a:pt x="768" y="353"/>
                    </a:lnTo>
                    <a:lnTo>
                      <a:pt x="766" y="353"/>
                    </a:lnTo>
                    <a:lnTo>
                      <a:pt x="766" y="358"/>
                    </a:lnTo>
                    <a:lnTo>
                      <a:pt x="766" y="362"/>
                    </a:lnTo>
                    <a:lnTo>
                      <a:pt x="770" y="358"/>
                    </a:lnTo>
                    <a:lnTo>
                      <a:pt x="777" y="358"/>
                    </a:lnTo>
                    <a:lnTo>
                      <a:pt x="778" y="358"/>
                    </a:lnTo>
                    <a:lnTo>
                      <a:pt x="778" y="363"/>
                    </a:lnTo>
                    <a:lnTo>
                      <a:pt x="780" y="365"/>
                    </a:lnTo>
                    <a:lnTo>
                      <a:pt x="780" y="362"/>
                    </a:lnTo>
                    <a:lnTo>
                      <a:pt x="784" y="358"/>
                    </a:lnTo>
                    <a:lnTo>
                      <a:pt x="784" y="358"/>
                    </a:lnTo>
                    <a:lnTo>
                      <a:pt x="784" y="362"/>
                    </a:lnTo>
                    <a:lnTo>
                      <a:pt x="784" y="365"/>
                    </a:lnTo>
                    <a:lnTo>
                      <a:pt x="784" y="365"/>
                    </a:lnTo>
                    <a:lnTo>
                      <a:pt x="780" y="369"/>
                    </a:lnTo>
                    <a:lnTo>
                      <a:pt x="778" y="372"/>
                    </a:lnTo>
                    <a:lnTo>
                      <a:pt x="777" y="372"/>
                    </a:lnTo>
                    <a:lnTo>
                      <a:pt x="775" y="370"/>
                    </a:lnTo>
                    <a:lnTo>
                      <a:pt x="772" y="372"/>
                    </a:lnTo>
                    <a:lnTo>
                      <a:pt x="770" y="367"/>
                    </a:lnTo>
                    <a:lnTo>
                      <a:pt x="770" y="370"/>
                    </a:lnTo>
                    <a:lnTo>
                      <a:pt x="768" y="370"/>
                    </a:lnTo>
                    <a:lnTo>
                      <a:pt x="765" y="370"/>
                    </a:lnTo>
                    <a:lnTo>
                      <a:pt x="763" y="370"/>
                    </a:lnTo>
                    <a:lnTo>
                      <a:pt x="765" y="372"/>
                    </a:lnTo>
                    <a:lnTo>
                      <a:pt x="768" y="372"/>
                    </a:lnTo>
                    <a:lnTo>
                      <a:pt x="770" y="374"/>
                    </a:lnTo>
                    <a:lnTo>
                      <a:pt x="768" y="376"/>
                    </a:lnTo>
                    <a:lnTo>
                      <a:pt x="768" y="377"/>
                    </a:lnTo>
                    <a:lnTo>
                      <a:pt x="765" y="379"/>
                    </a:lnTo>
                    <a:lnTo>
                      <a:pt x="761" y="379"/>
                    </a:lnTo>
                    <a:lnTo>
                      <a:pt x="763" y="381"/>
                    </a:lnTo>
                    <a:lnTo>
                      <a:pt x="768" y="381"/>
                    </a:lnTo>
                    <a:lnTo>
                      <a:pt x="772" y="379"/>
                    </a:lnTo>
                    <a:lnTo>
                      <a:pt x="772" y="379"/>
                    </a:lnTo>
                    <a:lnTo>
                      <a:pt x="773" y="381"/>
                    </a:lnTo>
                    <a:lnTo>
                      <a:pt x="770" y="384"/>
                    </a:lnTo>
                    <a:lnTo>
                      <a:pt x="766" y="384"/>
                    </a:lnTo>
                    <a:lnTo>
                      <a:pt x="766" y="381"/>
                    </a:lnTo>
                    <a:lnTo>
                      <a:pt x="765" y="381"/>
                    </a:lnTo>
                    <a:lnTo>
                      <a:pt x="763" y="384"/>
                    </a:lnTo>
                    <a:lnTo>
                      <a:pt x="761" y="384"/>
                    </a:lnTo>
                    <a:lnTo>
                      <a:pt x="752" y="388"/>
                    </a:lnTo>
                    <a:lnTo>
                      <a:pt x="742" y="395"/>
                    </a:lnTo>
                    <a:lnTo>
                      <a:pt x="740" y="402"/>
                    </a:lnTo>
                    <a:lnTo>
                      <a:pt x="739" y="402"/>
                    </a:lnTo>
                    <a:lnTo>
                      <a:pt x="737" y="400"/>
                    </a:lnTo>
                    <a:lnTo>
                      <a:pt x="733" y="402"/>
                    </a:lnTo>
                    <a:lnTo>
                      <a:pt x="730" y="403"/>
                    </a:lnTo>
                    <a:lnTo>
                      <a:pt x="723" y="412"/>
                    </a:lnTo>
                    <a:lnTo>
                      <a:pt x="723" y="416"/>
                    </a:lnTo>
                    <a:lnTo>
                      <a:pt x="719" y="416"/>
                    </a:lnTo>
                    <a:lnTo>
                      <a:pt x="718" y="416"/>
                    </a:lnTo>
                    <a:lnTo>
                      <a:pt x="718" y="417"/>
                    </a:lnTo>
                    <a:lnTo>
                      <a:pt x="714" y="421"/>
                    </a:lnTo>
                    <a:lnTo>
                      <a:pt x="712" y="421"/>
                    </a:lnTo>
                    <a:lnTo>
                      <a:pt x="711" y="421"/>
                    </a:lnTo>
                    <a:lnTo>
                      <a:pt x="711" y="422"/>
                    </a:lnTo>
                    <a:lnTo>
                      <a:pt x="707" y="422"/>
                    </a:lnTo>
                    <a:lnTo>
                      <a:pt x="704" y="426"/>
                    </a:lnTo>
                    <a:lnTo>
                      <a:pt x="699" y="426"/>
                    </a:lnTo>
                    <a:lnTo>
                      <a:pt x="699" y="428"/>
                    </a:lnTo>
                    <a:lnTo>
                      <a:pt x="695" y="428"/>
                    </a:lnTo>
                    <a:lnTo>
                      <a:pt x="695" y="429"/>
                    </a:lnTo>
                    <a:lnTo>
                      <a:pt x="690" y="429"/>
                    </a:lnTo>
                    <a:lnTo>
                      <a:pt x="690" y="431"/>
                    </a:lnTo>
                    <a:lnTo>
                      <a:pt x="690" y="431"/>
                    </a:lnTo>
                    <a:lnTo>
                      <a:pt x="690" y="435"/>
                    </a:lnTo>
                    <a:lnTo>
                      <a:pt x="688" y="438"/>
                    </a:lnTo>
                    <a:lnTo>
                      <a:pt x="688" y="438"/>
                    </a:lnTo>
                    <a:lnTo>
                      <a:pt x="685" y="440"/>
                    </a:lnTo>
                    <a:lnTo>
                      <a:pt x="681" y="440"/>
                    </a:lnTo>
                    <a:lnTo>
                      <a:pt x="679" y="445"/>
                    </a:lnTo>
                    <a:lnTo>
                      <a:pt x="676" y="450"/>
                    </a:lnTo>
                    <a:lnTo>
                      <a:pt x="676" y="456"/>
                    </a:lnTo>
                    <a:lnTo>
                      <a:pt x="676" y="466"/>
                    </a:lnTo>
                    <a:lnTo>
                      <a:pt x="676" y="471"/>
                    </a:lnTo>
                    <a:lnTo>
                      <a:pt x="676" y="478"/>
                    </a:lnTo>
                    <a:lnTo>
                      <a:pt x="676" y="483"/>
                    </a:lnTo>
                    <a:lnTo>
                      <a:pt x="679" y="490"/>
                    </a:lnTo>
                    <a:lnTo>
                      <a:pt x="679" y="494"/>
                    </a:lnTo>
                    <a:lnTo>
                      <a:pt x="681" y="502"/>
                    </a:lnTo>
                    <a:lnTo>
                      <a:pt x="685" y="504"/>
                    </a:lnTo>
                    <a:lnTo>
                      <a:pt x="685" y="508"/>
                    </a:lnTo>
                    <a:lnTo>
                      <a:pt x="685" y="513"/>
                    </a:lnTo>
                    <a:lnTo>
                      <a:pt x="681" y="516"/>
                    </a:lnTo>
                    <a:lnTo>
                      <a:pt x="685" y="520"/>
                    </a:lnTo>
                    <a:lnTo>
                      <a:pt x="685" y="530"/>
                    </a:lnTo>
                    <a:lnTo>
                      <a:pt x="688" y="532"/>
                    </a:lnTo>
                    <a:lnTo>
                      <a:pt x="690" y="537"/>
                    </a:lnTo>
                    <a:lnTo>
                      <a:pt x="688" y="539"/>
                    </a:lnTo>
                    <a:lnTo>
                      <a:pt x="688" y="541"/>
                    </a:lnTo>
                    <a:lnTo>
                      <a:pt x="688" y="548"/>
                    </a:lnTo>
                    <a:lnTo>
                      <a:pt x="688" y="548"/>
                    </a:lnTo>
                    <a:lnTo>
                      <a:pt x="688" y="553"/>
                    </a:lnTo>
                    <a:lnTo>
                      <a:pt x="685" y="556"/>
                    </a:lnTo>
                    <a:lnTo>
                      <a:pt x="685" y="562"/>
                    </a:lnTo>
                    <a:lnTo>
                      <a:pt x="681" y="565"/>
                    </a:lnTo>
                    <a:lnTo>
                      <a:pt x="679" y="569"/>
                    </a:lnTo>
                    <a:lnTo>
                      <a:pt x="679" y="570"/>
                    </a:lnTo>
                    <a:lnTo>
                      <a:pt x="676" y="572"/>
                    </a:lnTo>
                    <a:lnTo>
                      <a:pt x="672" y="570"/>
                    </a:lnTo>
                    <a:lnTo>
                      <a:pt x="671" y="569"/>
                    </a:lnTo>
                    <a:lnTo>
                      <a:pt x="667" y="567"/>
                    </a:lnTo>
                    <a:lnTo>
                      <a:pt x="669" y="567"/>
                    </a:lnTo>
                    <a:lnTo>
                      <a:pt x="666" y="563"/>
                    </a:lnTo>
                    <a:lnTo>
                      <a:pt x="666" y="560"/>
                    </a:lnTo>
                    <a:lnTo>
                      <a:pt x="666" y="556"/>
                    </a:lnTo>
                    <a:lnTo>
                      <a:pt x="660" y="556"/>
                    </a:lnTo>
                    <a:lnTo>
                      <a:pt x="659" y="556"/>
                    </a:lnTo>
                    <a:lnTo>
                      <a:pt x="659" y="553"/>
                    </a:lnTo>
                    <a:lnTo>
                      <a:pt x="659" y="548"/>
                    </a:lnTo>
                    <a:lnTo>
                      <a:pt x="653" y="544"/>
                    </a:lnTo>
                    <a:lnTo>
                      <a:pt x="653" y="544"/>
                    </a:lnTo>
                    <a:lnTo>
                      <a:pt x="657" y="542"/>
                    </a:lnTo>
                    <a:lnTo>
                      <a:pt x="657" y="539"/>
                    </a:lnTo>
                    <a:lnTo>
                      <a:pt x="659" y="536"/>
                    </a:lnTo>
                    <a:lnTo>
                      <a:pt x="657" y="537"/>
                    </a:lnTo>
                    <a:lnTo>
                      <a:pt x="653" y="536"/>
                    </a:lnTo>
                    <a:lnTo>
                      <a:pt x="653" y="537"/>
                    </a:lnTo>
                    <a:lnTo>
                      <a:pt x="653" y="539"/>
                    </a:lnTo>
                    <a:lnTo>
                      <a:pt x="653" y="536"/>
                    </a:lnTo>
                    <a:lnTo>
                      <a:pt x="652" y="536"/>
                    </a:lnTo>
                    <a:lnTo>
                      <a:pt x="652" y="534"/>
                    </a:lnTo>
                    <a:lnTo>
                      <a:pt x="648" y="532"/>
                    </a:lnTo>
                    <a:lnTo>
                      <a:pt x="648" y="529"/>
                    </a:lnTo>
                    <a:lnTo>
                      <a:pt x="648" y="525"/>
                    </a:lnTo>
                    <a:lnTo>
                      <a:pt x="652" y="522"/>
                    </a:lnTo>
                    <a:lnTo>
                      <a:pt x="652" y="516"/>
                    </a:lnTo>
                    <a:lnTo>
                      <a:pt x="650" y="516"/>
                    </a:lnTo>
                    <a:lnTo>
                      <a:pt x="648" y="516"/>
                    </a:lnTo>
                    <a:lnTo>
                      <a:pt x="648" y="520"/>
                    </a:lnTo>
                    <a:lnTo>
                      <a:pt x="646" y="522"/>
                    </a:lnTo>
                    <a:lnTo>
                      <a:pt x="646" y="522"/>
                    </a:lnTo>
                    <a:lnTo>
                      <a:pt x="643" y="520"/>
                    </a:lnTo>
                    <a:lnTo>
                      <a:pt x="643" y="516"/>
                    </a:lnTo>
                    <a:lnTo>
                      <a:pt x="646" y="509"/>
                    </a:lnTo>
                    <a:lnTo>
                      <a:pt x="650" y="502"/>
                    </a:lnTo>
                    <a:lnTo>
                      <a:pt x="650" y="497"/>
                    </a:lnTo>
                    <a:lnTo>
                      <a:pt x="648" y="494"/>
                    </a:lnTo>
                    <a:lnTo>
                      <a:pt x="645" y="494"/>
                    </a:lnTo>
                    <a:lnTo>
                      <a:pt x="643" y="490"/>
                    </a:lnTo>
                    <a:lnTo>
                      <a:pt x="643" y="490"/>
                    </a:lnTo>
                    <a:lnTo>
                      <a:pt x="641" y="490"/>
                    </a:lnTo>
                    <a:lnTo>
                      <a:pt x="639" y="489"/>
                    </a:lnTo>
                    <a:lnTo>
                      <a:pt x="639" y="485"/>
                    </a:lnTo>
                    <a:lnTo>
                      <a:pt x="638" y="485"/>
                    </a:lnTo>
                    <a:lnTo>
                      <a:pt x="636" y="482"/>
                    </a:lnTo>
                    <a:lnTo>
                      <a:pt x="634" y="476"/>
                    </a:lnTo>
                    <a:lnTo>
                      <a:pt x="631" y="475"/>
                    </a:lnTo>
                    <a:lnTo>
                      <a:pt x="629" y="475"/>
                    </a:lnTo>
                    <a:lnTo>
                      <a:pt x="626" y="475"/>
                    </a:lnTo>
                    <a:lnTo>
                      <a:pt x="622" y="476"/>
                    </a:lnTo>
                    <a:lnTo>
                      <a:pt x="622" y="476"/>
                    </a:lnTo>
                    <a:lnTo>
                      <a:pt x="622" y="478"/>
                    </a:lnTo>
                    <a:lnTo>
                      <a:pt x="620" y="476"/>
                    </a:lnTo>
                    <a:lnTo>
                      <a:pt x="617" y="482"/>
                    </a:lnTo>
                    <a:lnTo>
                      <a:pt x="613" y="482"/>
                    </a:lnTo>
                    <a:lnTo>
                      <a:pt x="608" y="483"/>
                    </a:lnTo>
                    <a:lnTo>
                      <a:pt x="606" y="482"/>
                    </a:lnTo>
                    <a:lnTo>
                      <a:pt x="606" y="480"/>
                    </a:lnTo>
                    <a:lnTo>
                      <a:pt x="608" y="482"/>
                    </a:lnTo>
                    <a:lnTo>
                      <a:pt x="608" y="480"/>
                    </a:lnTo>
                    <a:lnTo>
                      <a:pt x="608" y="478"/>
                    </a:lnTo>
                    <a:lnTo>
                      <a:pt x="606" y="476"/>
                    </a:lnTo>
                    <a:lnTo>
                      <a:pt x="603" y="475"/>
                    </a:lnTo>
                    <a:lnTo>
                      <a:pt x="603" y="475"/>
                    </a:lnTo>
                    <a:lnTo>
                      <a:pt x="606" y="475"/>
                    </a:lnTo>
                    <a:lnTo>
                      <a:pt x="606" y="475"/>
                    </a:lnTo>
                    <a:lnTo>
                      <a:pt x="603" y="471"/>
                    </a:lnTo>
                    <a:lnTo>
                      <a:pt x="603" y="471"/>
                    </a:lnTo>
                    <a:lnTo>
                      <a:pt x="601" y="468"/>
                    </a:lnTo>
                    <a:lnTo>
                      <a:pt x="601" y="471"/>
                    </a:lnTo>
                    <a:lnTo>
                      <a:pt x="603" y="475"/>
                    </a:lnTo>
                    <a:lnTo>
                      <a:pt x="600" y="471"/>
                    </a:lnTo>
                    <a:lnTo>
                      <a:pt x="596" y="468"/>
                    </a:lnTo>
                    <a:lnTo>
                      <a:pt x="593" y="468"/>
                    </a:lnTo>
                    <a:lnTo>
                      <a:pt x="587" y="468"/>
                    </a:lnTo>
                    <a:lnTo>
                      <a:pt x="587" y="468"/>
                    </a:lnTo>
                    <a:lnTo>
                      <a:pt x="593" y="468"/>
                    </a:lnTo>
                    <a:lnTo>
                      <a:pt x="594" y="466"/>
                    </a:lnTo>
                    <a:lnTo>
                      <a:pt x="594" y="466"/>
                    </a:lnTo>
                    <a:lnTo>
                      <a:pt x="589" y="466"/>
                    </a:lnTo>
                    <a:lnTo>
                      <a:pt x="586" y="468"/>
                    </a:lnTo>
                    <a:lnTo>
                      <a:pt x="584" y="468"/>
                    </a:lnTo>
                    <a:lnTo>
                      <a:pt x="580" y="468"/>
                    </a:lnTo>
                    <a:lnTo>
                      <a:pt x="579" y="466"/>
                    </a:lnTo>
                    <a:lnTo>
                      <a:pt x="575" y="468"/>
                    </a:lnTo>
                    <a:lnTo>
                      <a:pt x="570" y="468"/>
                    </a:lnTo>
                    <a:lnTo>
                      <a:pt x="568" y="468"/>
                    </a:lnTo>
                    <a:lnTo>
                      <a:pt x="565" y="466"/>
                    </a:lnTo>
                    <a:lnTo>
                      <a:pt x="563" y="462"/>
                    </a:lnTo>
                    <a:lnTo>
                      <a:pt x="565" y="462"/>
                    </a:lnTo>
                    <a:lnTo>
                      <a:pt x="561" y="462"/>
                    </a:lnTo>
                    <a:lnTo>
                      <a:pt x="561" y="466"/>
                    </a:lnTo>
                    <a:lnTo>
                      <a:pt x="561" y="466"/>
                    </a:lnTo>
                    <a:lnTo>
                      <a:pt x="558" y="466"/>
                    </a:lnTo>
                    <a:lnTo>
                      <a:pt x="556" y="466"/>
                    </a:lnTo>
                    <a:lnTo>
                      <a:pt x="549" y="466"/>
                    </a:lnTo>
                    <a:lnTo>
                      <a:pt x="540" y="468"/>
                    </a:lnTo>
                    <a:lnTo>
                      <a:pt x="539" y="471"/>
                    </a:lnTo>
                    <a:lnTo>
                      <a:pt x="532" y="475"/>
                    </a:lnTo>
                    <a:lnTo>
                      <a:pt x="530" y="476"/>
                    </a:lnTo>
                    <a:lnTo>
                      <a:pt x="530" y="480"/>
                    </a:lnTo>
                    <a:lnTo>
                      <a:pt x="532" y="478"/>
                    </a:lnTo>
                    <a:lnTo>
                      <a:pt x="535" y="476"/>
                    </a:lnTo>
                    <a:lnTo>
                      <a:pt x="535" y="476"/>
                    </a:lnTo>
                    <a:lnTo>
                      <a:pt x="535" y="478"/>
                    </a:lnTo>
                    <a:lnTo>
                      <a:pt x="539" y="480"/>
                    </a:lnTo>
                    <a:lnTo>
                      <a:pt x="539" y="480"/>
                    </a:lnTo>
                    <a:lnTo>
                      <a:pt x="532" y="483"/>
                    </a:lnTo>
                    <a:lnTo>
                      <a:pt x="532" y="485"/>
                    </a:lnTo>
                    <a:lnTo>
                      <a:pt x="535" y="489"/>
                    </a:lnTo>
                    <a:lnTo>
                      <a:pt x="539" y="490"/>
                    </a:lnTo>
                    <a:lnTo>
                      <a:pt x="544" y="494"/>
                    </a:lnTo>
                    <a:lnTo>
                      <a:pt x="542" y="494"/>
                    </a:lnTo>
                    <a:lnTo>
                      <a:pt x="540" y="494"/>
                    </a:lnTo>
                    <a:lnTo>
                      <a:pt x="539" y="497"/>
                    </a:lnTo>
                    <a:lnTo>
                      <a:pt x="539" y="494"/>
                    </a:lnTo>
                    <a:lnTo>
                      <a:pt x="539" y="494"/>
                    </a:lnTo>
                    <a:lnTo>
                      <a:pt x="535" y="494"/>
                    </a:lnTo>
                    <a:lnTo>
                      <a:pt x="535" y="490"/>
                    </a:lnTo>
                    <a:lnTo>
                      <a:pt x="530" y="490"/>
                    </a:lnTo>
                    <a:lnTo>
                      <a:pt x="530" y="485"/>
                    </a:lnTo>
                    <a:lnTo>
                      <a:pt x="527" y="485"/>
                    </a:lnTo>
                    <a:lnTo>
                      <a:pt x="527" y="489"/>
                    </a:lnTo>
                    <a:lnTo>
                      <a:pt x="527" y="494"/>
                    </a:lnTo>
                    <a:lnTo>
                      <a:pt x="525" y="494"/>
                    </a:lnTo>
                    <a:lnTo>
                      <a:pt x="523" y="494"/>
                    </a:lnTo>
                    <a:lnTo>
                      <a:pt x="521" y="490"/>
                    </a:lnTo>
                    <a:lnTo>
                      <a:pt x="518" y="494"/>
                    </a:lnTo>
                    <a:lnTo>
                      <a:pt x="516" y="494"/>
                    </a:lnTo>
                    <a:lnTo>
                      <a:pt x="511" y="494"/>
                    </a:lnTo>
                    <a:lnTo>
                      <a:pt x="509" y="490"/>
                    </a:lnTo>
                    <a:lnTo>
                      <a:pt x="507" y="490"/>
                    </a:lnTo>
                    <a:lnTo>
                      <a:pt x="504" y="490"/>
                    </a:lnTo>
                    <a:lnTo>
                      <a:pt x="507" y="490"/>
                    </a:lnTo>
                    <a:lnTo>
                      <a:pt x="507" y="489"/>
                    </a:lnTo>
                    <a:lnTo>
                      <a:pt x="507" y="485"/>
                    </a:lnTo>
                    <a:lnTo>
                      <a:pt x="504" y="485"/>
                    </a:lnTo>
                    <a:lnTo>
                      <a:pt x="504" y="485"/>
                    </a:lnTo>
                    <a:lnTo>
                      <a:pt x="504" y="482"/>
                    </a:lnTo>
                    <a:lnTo>
                      <a:pt x="502" y="482"/>
                    </a:lnTo>
                    <a:lnTo>
                      <a:pt x="500" y="482"/>
                    </a:lnTo>
                    <a:lnTo>
                      <a:pt x="499" y="482"/>
                    </a:lnTo>
                    <a:lnTo>
                      <a:pt x="499" y="480"/>
                    </a:lnTo>
                    <a:lnTo>
                      <a:pt x="497" y="478"/>
                    </a:lnTo>
                    <a:lnTo>
                      <a:pt x="494" y="480"/>
                    </a:lnTo>
                    <a:lnTo>
                      <a:pt x="494" y="482"/>
                    </a:lnTo>
                    <a:lnTo>
                      <a:pt x="494" y="483"/>
                    </a:lnTo>
                    <a:lnTo>
                      <a:pt x="490" y="485"/>
                    </a:lnTo>
                    <a:lnTo>
                      <a:pt x="481" y="483"/>
                    </a:lnTo>
                    <a:lnTo>
                      <a:pt x="481" y="482"/>
                    </a:lnTo>
                    <a:lnTo>
                      <a:pt x="473" y="480"/>
                    </a:lnTo>
                    <a:lnTo>
                      <a:pt x="467" y="480"/>
                    </a:lnTo>
                    <a:lnTo>
                      <a:pt x="462" y="482"/>
                    </a:lnTo>
                    <a:lnTo>
                      <a:pt x="459" y="482"/>
                    </a:lnTo>
                    <a:lnTo>
                      <a:pt x="457" y="483"/>
                    </a:lnTo>
                    <a:lnTo>
                      <a:pt x="454" y="485"/>
                    </a:lnTo>
                    <a:lnTo>
                      <a:pt x="450" y="485"/>
                    </a:lnTo>
                    <a:lnTo>
                      <a:pt x="452" y="485"/>
                    </a:lnTo>
                    <a:lnTo>
                      <a:pt x="450" y="482"/>
                    </a:lnTo>
                    <a:lnTo>
                      <a:pt x="452" y="478"/>
                    </a:lnTo>
                    <a:lnTo>
                      <a:pt x="452" y="475"/>
                    </a:lnTo>
                    <a:lnTo>
                      <a:pt x="450" y="476"/>
                    </a:lnTo>
                    <a:lnTo>
                      <a:pt x="447" y="480"/>
                    </a:lnTo>
                    <a:lnTo>
                      <a:pt x="445" y="480"/>
                    </a:lnTo>
                    <a:lnTo>
                      <a:pt x="443" y="478"/>
                    </a:lnTo>
                    <a:lnTo>
                      <a:pt x="445" y="483"/>
                    </a:lnTo>
                    <a:lnTo>
                      <a:pt x="445" y="485"/>
                    </a:lnTo>
                    <a:lnTo>
                      <a:pt x="447" y="490"/>
                    </a:lnTo>
                    <a:lnTo>
                      <a:pt x="445" y="490"/>
                    </a:lnTo>
                    <a:lnTo>
                      <a:pt x="441" y="490"/>
                    </a:lnTo>
                    <a:lnTo>
                      <a:pt x="436" y="497"/>
                    </a:lnTo>
                    <a:lnTo>
                      <a:pt x="429" y="499"/>
                    </a:lnTo>
                    <a:lnTo>
                      <a:pt x="427" y="499"/>
                    </a:lnTo>
                    <a:lnTo>
                      <a:pt x="424" y="502"/>
                    </a:lnTo>
                    <a:lnTo>
                      <a:pt x="422" y="502"/>
                    </a:lnTo>
                    <a:lnTo>
                      <a:pt x="424" y="499"/>
                    </a:lnTo>
                    <a:lnTo>
                      <a:pt x="422" y="497"/>
                    </a:lnTo>
                    <a:lnTo>
                      <a:pt x="421" y="499"/>
                    </a:lnTo>
                    <a:lnTo>
                      <a:pt x="419" y="497"/>
                    </a:lnTo>
                    <a:lnTo>
                      <a:pt x="415" y="499"/>
                    </a:lnTo>
                    <a:lnTo>
                      <a:pt x="417" y="501"/>
                    </a:lnTo>
                    <a:lnTo>
                      <a:pt x="414" y="502"/>
                    </a:lnTo>
                    <a:lnTo>
                      <a:pt x="412" y="501"/>
                    </a:lnTo>
                    <a:lnTo>
                      <a:pt x="412" y="506"/>
                    </a:lnTo>
                    <a:lnTo>
                      <a:pt x="408" y="508"/>
                    </a:lnTo>
                    <a:lnTo>
                      <a:pt x="408" y="506"/>
                    </a:lnTo>
                    <a:lnTo>
                      <a:pt x="405" y="511"/>
                    </a:lnTo>
                    <a:lnTo>
                      <a:pt x="408" y="513"/>
                    </a:lnTo>
                    <a:lnTo>
                      <a:pt x="403" y="516"/>
                    </a:lnTo>
                    <a:lnTo>
                      <a:pt x="400" y="516"/>
                    </a:lnTo>
                    <a:lnTo>
                      <a:pt x="403" y="522"/>
                    </a:lnTo>
                    <a:lnTo>
                      <a:pt x="400" y="525"/>
                    </a:lnTo>
                    <a:lnTo>
                      <a:pt x="398" y="530"/>
                    </a:lnTo>
                    <a:lnTo>
                      <a:pt x="396" y="536"/>
                    </a:lnTo>
                    <a:lnTo>
                      <a:pt x="398" y="539"/>
                    </a:lnTo>
                    <a:lnTo>
                      <a:pt x="398" y="544"/>
                    </a:lnTo>
                    <a:lnTo>
                      <a:pt x="398" y="548"/>
                    </a:lnTo>
                    <a:lnTo>
                      <a:pt x="398" y="553"/>
                    </a:lnTo>
                    <a:lnTo>
                      <a:pt x="394" y="556"/>
                    </a:lnTo>
                    <a:lnTo>
                      <a:pt x="394" y="555"/>
                    </a:lnTo>
                    <a:lnTo>
                      <a:pt x="393" y="553"/>
                    </a:lnTo>
                    <a:lnTo>
                      <a:pt x="389" y="553"/>
                    </a:lnTo>
                    <a:lnTo>
                      <a:pt x="386" y="553"/>
                    </a:lnTo>
                    <a:lnTo>
                      <a:pt x="381" y="548"/>
                    </a:lnTo>
                    <a:lnTo>
                      <a:pt x="377" y="548"/>
                    </a:lnTo>
                    <a:lnTo>
                      <a:pt x="377" y="544"/>
                    </a:lnTo>
                    <a:lnTo>
                      <a:pt x="374" y="544"/>
                    </a:lnTo>
                    <a:lnTo>
                      <a:pt x="372" y="544"/>
                    </a:lnTo>
                    <a:lnTo>
                      <a:pt x="372" y="544"/>
                    </a:lnTo>
                    <a:lnTo>
                      <a:pt x="370" y="542"/>
                    </a:lnTo>
                    <a:lnTo>
                      <a:pt x="370" y="539"/>
                    </a:lnTo>
                    <a:lnTo>
                      <a:pt x="367" y="529"/>
                    </a:lnTo>
                    <a:lnTo>
                      <a:pt x="367" y="527"/>
                    </a:lnTo>
                    <a:lnTo>
                      <a:pt x="367" y="525"/>
                    </a:lnTo>
                    <a:lnTo>
                      <a:pt x="367" y="525"/>
                    </a:lnTo>
                    <a:lnTo>
                      <a:pt x="367" y="522"/>
                    </a:lnTo>
                    <a:lnTo>
                      <a:pt x="363" y="516"/>
                    </a:lnTo>
                    <a:lnTo>
                      <a:pt x="361" y="513"/>
                    </a:lnTo>
                    <a:lnTo>
                      <a:pt x="361" y="511"/>
                    </a:lnTo>
                    <a:lnTo>
                      <a:pt x="358" y="509"/>
                    </a:lnTo>
                    <a:lnTo>
                      <a:pt x="358" y="508"/>
                    </a:lnTo>
                    <a:lnTo>
                      <a:pt x="358" y="506"/>
                    </a:lnTo>
                    <a:lnTo>
                      <a:pt x="355" y="499"/>
                    </a:lnTo>
                    <a:lnTo>
                      <a:pt x="355" y="497"/>
                    </a:lnTo>
                    <a:lnTo>
                      <a:pt x="353" y="497"/>
                    </a:lnTo>
                    <a:lnTo>
                      <a:pt x="353" y="494"/>
                    </a:lnTo>
                    <a:lnTo>
                      <a:pt x="353" y="490"/>
                    </a:lnTo>
                    <a:lnTo>
                      <a:pt x="351" y="490"/>
                    </a:lnTo>
                    <a:lnTo>
                      <a:pt x="349" y="485"/>
                    </a:lnTo>
                    <a:lnTo>
                      <a:pt x="348" y="482"/>
                    </a:lnTo>
                    <a:lnTo>
                      <a:pt x="344" y="478"/>
                    </a:lnTo>
                    <a:lnTo>
                      <a:pt x="342" y="476"/>
                    </a:lnTo>
                    <a:lnTo>
                      <a:pt x="339" y="475"/>
                    </a:lnTo>
                    <a:lnTo>
                      <a:pt x="337" y="475"/>
                    </a:lnTo>
                    <a:lnTo>
                      <a:pt x="335" y="475"/>
                    </a:lnTo>
                    <a:lnTo>
                      <a:pt x="335" y="475"/>
                    </a:lnTo>
                    <a:lnTo>
                      <a:pt x="332" y="475"/>
                    </a:lnTo>
                    <a:lnTo>
                      <a:pt x="330" y="475"/>
                    </a:lnTo>
                    <a:lnTo>
                      <a:pt x="327" y="475"/>
                    </a:lnTo>
                    <a:lnTo>
                      <a:pt x="325" y="475"/>
                    </a:lnTo>
                    <a:lnTo>
                      <a:pt x="325" y="475"/>
                    </a:lnTo>
                    <a:lnTo>
                      <a:pt x="323" y="475"/>
                    </a:lnTo>
                    <a:lnTo>
                      <a:pt x="323" y="475"/>
                    </a:lnTo>
                    <a:lnTo>
                      <a:pt x="320" y="475"/>
                    </a:lnTo>
                    <a:lnTo>
                      <a:pt x="318" y="476"/>
                    </a:lnTo>
                    <a:lnTo>
                      <a:pt x="316" y="482"/>
                    </a:lnTo>
                    <a:lnTo>
                      <a:pt x="315" y="483"/>
                    </a:lnTo>
                    <a:lnTo>
                      <a:pt x="315" y="485"/>
                    </a:lnTo>
                    <a:lnTo>
                      <a:pt x="315" y="485"/>
                    </a:lnTo>
                    <a:lnTo>
                      <a:pt x="313" y="485"/>
                    </a:lnTo>
                    <a:lnTo>
                      <a:pt x="309" y="489"/>
                    </a:lnTo>
                    <a:lnTo>
                      <a:pt x="309" y="490"/>
                    </a:lnTo>
                    <a:lnTo>
                      <a:pt x="308" y="490"/>
                    </a:lnTo>
                    <a:lnTo>
                      <a:pt x="308" y="490"/>
                    </a:lnTo>
                    <a:lnTo>
                      <a:pt x="308" y="489"/>
                    </a:lnTo>
                    <a:lnTo>
                      <a:pt x="302" y="485"/>
                    </a:lnTo>
                    <a:lnTo>
                      <a:pt x="301" y="485"/>
                    </a:lnTo>
                    <a:lnTo>
                      <a:pt x="299" y="485"/>
                    </a:lnTo>
                    <a:lnTo>
                      <a:pt x="295" y="483"/>
                    </a:lnTo>
                    <a:lnTo>
                      <a:pt x="294" y="483"/>
                    </a:lnTo>
                    <a:lnTo>
                      <a:pt x="292" y="482"/>
                    </a:lnTo>
                    <a:lnTo>
                      <a:pt x="292" y="482"/>
                    </a:lnTo>
                    <a:lnTo>
                      <a:pt x="292" y="480"/>
                    </a:lnTo>
                    <a:lnTo>
                      <a:pt x="290" y="478"/>
                    </a:lnTo>
                    <a:lnTo>
                      <a:pt x="288" y="480"/>
                    </a:lnTo>
                    <a:lnTo>
                      <a:pt x="287" y="478"/>
                    </a:lnTo>
                    <a:lnTo>
                      <a:pt x="287" y="478"/>
                    </a:lnTo>
                    <a:lnTo>
                      <a:pt x="287" y="476"/>
                    </a:lnTo>
                    <a:lnTo>
                      <a:pt x="285" y="475"/>
                    </a:lnTo>
                    <a:lnTo>
                      <a:pt x="285" y="471"/>
                    </a:lnTo>
                    <a:lnTo>
                      <a:pt x="282" y="468"/>
                    </a:lnTo>
                    <a:lnTo>
                      <a:pt x="282" y="466"/>
                    </a:lnTo>
                    <a:lnTo>
                      <a:pt x="282" y="466"/>
                    </a:lnTo>
                    <a:lnTo>
                      <a:pt x="285" y="466"/>
                    </a:lnTo>
                    <a:lnTo>
                      <a:pt x="285" y="462"/>
                    </a:lnTo>
                    <a:lnTo>
                      <a:pt x="282" y="462"/>
                    </a:lnTo>
                    <a:lnTo>
                      <a:pt x="282" y="461"/>
                    </a:lnTo>
                    <a:lnTo>
                      <a:pt x="282" y="461"/>
                    </a:lnTo>
                    <a:lnTo>
                      <a:pt x="280" y="459"/>
                    </a:lnTo>
                    <a:lnTo>
                      <a:pt x="280" y="454"/>
                    </a:lnTo>
                    <a:lnTo>
                      <a:pt x="278" y="452"/>
                    </a:lnTo>
                    <a:lnTo>
                      <a:pt x="275" y="450"/>
                    </a:lnTo>
                    <a:lnTo>
                      <a:pt x="273" y="450"/>
                    </a:lnTo>
                    <a:lnTo>
                      <a:pt x="275" y="449"/>
                    </a:lnTo>
                    <a:lnTo>
                      <a:pt x="275" y="447"/>
                    </a:lnTo>
                    <a:lnTo>
                      <a:pt x="271" y="445"/>
                    </a:lnTo>
                    <a:lnTo>
                      <a:pt x="268" y="443"/>
                    </a:lnTo>
                    <a:lnTo>
                      <a:pt x="269" y="443"/>
                    </a:lnTo>
                    <a:lnTo>
                      <a:pt x="268" y="440"/>
                    </a:lnTo>
                    <a:lnTo>
                      <a:pt x="266" y="440"/>
                    </a:lnTo>
                    <a:lnTo>
                      <a:pt x="266" y="440"/>
                    </a:lnTo>
                    <a:lnTo>
                      <a:pt x="264" y="435"/>
                    </a:lnTo>
                    <a:lnTo>
                      <a:pt x="262" y="433"/>
                    </a:lnTo>
                    <a:lnTo>
                      <a:pt x="259" y="431"/>
                    </a:lnTo>
                    <a:lnTo>
                      <a:pt x="231" y="429"/>
                    </a:lnTo>
                    <a:lnTo>
                      <a:pt x="231" y="435"/>
                    </a:lnTo>
                    <a:lnTo>
                      <a:pt x="182" y="435"/>
                    </a:lnTo>
                    <a:lnTo>
                      <a:pt x="123" y="409"/>
                    </a:lnTo>
                    <a:lnTo>
                      <a:pt x="123" y="407"/>
                    </a:lnTo>
                    <a:lnTo>
                      <a:pt x="123" y="403"/>
                    </a:lnTo>
                    <a:lnTo>
                      <a:pt x="82" y="407"/>
                    </a:lnTo>
                    <a:lnTo>
                      <a:pt x="82" y="403"/>
                    </a:lnTo>
                    <a:lnTo>
                      <a:pt x="82" y="398"/>
                    </a:lnTo>
                    <a:lnTo>
                      <a:pt x="82" y="393"/>
                    </a:lnTo>
                    <a:lnTo>
                      <a:pt x="77" y="384"/>
                    </a:lnTo>
                    <a:lnTo>
                      <a:pt x="73" y="381"/>
                    </a:lnTo>
                    <a:lnTo>
                      <a:pt x="71" y="381"/>
                    </a:lnTo>
                    <a:lnTo>
                      <a:pt x="70" y="381"/>
                    </a:lnTo>
                    <a:lnTo>
                      <a:pt x="68" y="381"/>
                    </a:lnTo>
                    <a:lnTo>
                      <a:pt x="68" y="377"/>
                    </a:lnTo>
                    <a:lnTo>
                      <a:pt x="68" y="376"/>
                    </a:lnTo>
                    <a:lnTo>
                      <a:pt x="63" y="376"/>
                    </a:lnTo>
                    <a:lnTo>
                      <a:pt x="59" y="376"/>
                    </a:lnTo>
                    <a:lnTo>
                      <a:pt x="56" y="372"/>
                    </a:lnTo>
                    <a:lnTo>
                      <a:pt x="56" y="369"/>
                    </a:lnTo>
                    <a:lnTo>
                      <a:pt x="54" y="367"/>
                    </a:lnTo>
                    <a:lnTo>
                      <a:pt x="49" y="367"/>
                    </a:lnTo>
                    <a:lnTo>
                      <a:pt x="47" y="365"/>
                    </a:lnTo>
                    <a:lnTo>
                      <a:pt x="44" y="363"/>
                    </a:lnTo>
                    <a:lnTo>
                      <a:pt x="40" y="363"/>
                    </a:lnTo>
                    <a:lnTo>
                      <a:pt x="37" y="363"/>
                    </a:lnTo>
                    <a:lnTo>
                      <a:pt x="33" y="362"/>
                    </a:lnTo>
                    <a:lnTo>
                      <a:pt x="33" y="358"/>
                    </a:lnTo>
                    <a:lnTo>
                      <a:pt x="33" y="358"/>
                    </a:lnTo>
                    <a:lnTo>
                      <a:pt x="33" y="356"/>
                    </a:lnTo>
                    <a:lnTo>
                      <a:pt x="37" y="351"/>
                    </a:lnTo>
                    <a:lnTo>
                      <a:pt x="33" y="348"/>
                    </a:lnTo>
                    <a:lnTo>
                      <a:pt x="31" y="344"/>
                    </a:lnTo>
                    <a:lnTo>
                      <a:pt x="31" y="344"/>
                    </a:lnTo>
                    <a:lnTo>
                      <a:pt x="33" y="343"/>
                    </a:lnTo>
                    <a:lnTo>
                      <a:pt x="31" y="341"/>
                    </a:lnTo>
                    <a:lnTo>
                      <a:pt x="28" y="337"/>
                    </a:lnTo>
                    <a:lnTo>
                      <a:pt x="24" y="330"/>
                    </a:lnTo>
                    <a:lnTo>
                      <a:pt x="23" y="325"/>
                    </a:lnTo>
                    <a:lnTo>
                      <a:pt x="21" y="322"/>
                    </a:lnTo>
                    <a:lnTo>
                      <a:pt x="21" y="320"/>
                    </a:lnTo>
                    <a:lnTo>
                      <a:pt x="21" y="316"/>
                    </a:lnTo>
                    <a:lnTo>
                      <a:pt x="19" y="313"/>
                    </a:lnTo>
                    <a:lnTo>
                      <a:pt x="19" y="311"/>
                    </a:lnTo>
                    <a:lnTo>
                      <a:pt x="21" y="311"/>
                    </a:lnTo>
                    <a:lnTo>
                      <a:pt x="23" y="311"/>
                    </a:lnTo>
                    <a:lnTo>
                      <a:pt x="23" y="306"/>
                    </a:lnTo>
                    <a:lnTo>
                      <a:pt x="21" y="306"/>
                    </a:lnTo>
                    <a:lnTo>
                      <a:pt x="19" y="303"/>
                    </a:lnTo>
                    <a:lnTo>
                      <a:pt x="17" y="299"/>
                    </a:lnTo>
                    <a:lnTo>
                      <a:pt x="16" y="299"/>
                    </a:lnTo>
                    <a:lnTo>
                      <a:pt x="16" y="297"/>
                    </a:lnTo>
                    <a:lnTo>
                      <a:pt x="17" y="294"/>
                    </a:lnTo>
                    <a:lnTo>
                      <a:pt x="16" y="292"/>
                    </a:lnTo>
                    <a:lnTo>
                      <a:pt x="17" y="290"/>
                    </a:lnTo>
                    <a:lnTo>
                      <a:pt x="17" y="289"/>
                    </a:lnTo>
                    <a:lnTo>
                      <a:pt x="19" y="287"/>
                    </a:lnTo>
                    <a:lnTo>
                      <a:pt x="21" y="287"/>
                    </a:lnTo>
                    <a:lnTo>
                      <a:pt x="23" y="290"/>
                    </a:lnTo>
                    <a:lnTo>
                      <a:pt x="24" y="292"/>
                    </a:lnTo>
                    <a:lnTo>
                      <a:pt x="24" y="290"/>
                    </a:lnTo>
                    <a:lnTo>
                      <a:pt x="23" y="289"/>
                    </a:lnTo>
                    <a:lnTo>
                      <a:pt x="23" y="283"/>
                    </a:lnTo>
                    <a:lnTo>
                      <a:pt x="21" y="283"/>
                    </a:lnTo>
                    <a:lnTo>
                      <a:pt x="21" y="280"/>
                    </a:lnTo>
                    <a:lnTo>
                      <a:pt x="23" y="280"/>
                    </a:lnTo>
                    <a:lnTo>
                      <a:pt x="24" y="280"/>
                    </a:lnTo>
                    <a:lnTo>
                      <a:pt x="28" y="280"/>
                    </a:lnTo>
                    <a:lnTo>
                      <a:pt x="28" y="280"/>
                    </a:lnTo>
                    <a:lnTo>
                      <a:pt x="26" y="280"/>
                    </a:lnTo>
                    <a:lnTo>
                      <a:pt x="24" y="276"/>
                    </a:lnTo>
                    <a:lnTo>
                      <a:pt x="23" y="276"/>
                    </a:lnTo>
                    <a:lnTo>
                      <a:pt x="21" y="275"/>
                    </a:lnTo>
                    <a:lnTo>
                      <a:pt x="21" y="276"/>
                    </a:lnTo>
                    <a:lnTo>
                      <a:pt x="17" y="275"/>
                    </a:lnTo>
                    <a:lnTo>
                      <a:pt x="17" y="280"/>
                    </a:lnTo>
                    <a:lnTo>
                      <a:pt x="17" y="283"/>
                    </a:lnTo>
                    <a:lnTo>
                      <a:pt x="17" y="283"/>
                    </a:lnTo>
                    <a:lnTo>
                      <a:pt x="16" y="283"/>
                    </a:lnTo>
                    <a:lnTo>
                      <a:pt x="16" y="280"/>
                    </a:lnTo>
                    <a:lnTo>
                      <a:pt x="11" y="276"/>
                    </a:lnTo>
                    <a:lnTo>
                      <a:pt x="11" y="275"/>
                    </a:lnTo>
                    <a:lnTo>
                      <a:pt x="11" y="271"/>
                    </a:lnTo>
                    <a:lnTo>
                      <a:pt x="11" y="269"/>
                    </a:lnTo>
                    <a:lnTo>
                      <a:pt x="5" y="259"/>
                    </a:lnTo>
                    <a:lnTo>
                      <a:pt x="4" y="256"/>
                    </a:lnTo>
                    <a:lnTo>
                      <a:pt x="5" y="254"/>
                    </a:lnTo>
                    <a:lnTo>
                      <a:pt x="5" y="252"/>
                    </a:lnTo>
                    <a:lnTo>
                      <a:pt x="5" y="249"/>
                    </a:lnTo>
                    <a:lnTo>
                      <a:pt x="4" y="247"/>
                    </a:lnTo>
                    <a:lnTo>
                      <a:pt x="4" y="243"/>
                    </a:lnTo>
                    <a:lnTo>
                      <a:pt x="5" y="242"/>
                    </a:lnTo>
                    <a:lnTo>
                      <a:pt x="5" y="236"/>
                    </a:lnTo>
                    <a:lnTo>
                      <a:pt x="5" y="229"/>
                    </a:lnTo>
                    <a:lnTo>
                      <a:pt x="4" y="224"/>
                    </a:lnTo>
                    <a:lnTo>
                      <a:pt x="0" y="221"/>
                    </a:lnTo>
                    <a:lnTo>
                      <a:pt x="0" y="216"/>
                    </a:lnTo>
                    <a:lnTo>
                      <a:pt x="2" y="212"/>
                    </a:lnTo>
                    <a:lnTo>
                      <a:pt x="9" y="209"/>
                    </a:lnTo>
                    <a:lnTo>
                      <a:pt x="9" y="203"/>
                    </a:lnTo>
                    <a:lnTo>
                      <a:pt x="9" y="203"/>
                    </a:lnTo>
                    <a:lnTo>
                      <a:pt x="9" y="202"/>
                    </a:lnTo>
                    <a:lnTo>
                      <a:pt x="9" y="198"/>
                    </a:lnTo>
                    <a:lnTo>
                      <a:pt x="11" y="196"/>
                    </a:lnTo>
                    <a:lnTo>
                      <a:pt x="11" y="189"/>
                    </a:lnTo>
                    <a:lnTo>
                      <a:pt x="11" y="184"/>
                    </a:lnTo>
                    <a:lnTo>
                      <a:pt x="11" y="181"/>
                    </a:lnTo>
                    <a:lnTo>
                      <a:pt x="12" y="179"/>
                    </a:lnTo>
                    <a:lnTo>
                      <a:pt x="9" y="176"/>
                    </a:lnTo>
                    <a:lnTo>
                      <a:pt x="9" y="170"/>
                    </a:lnTo>
                    <a:lnTo>
                      <a:pt x="11" y="165"/>
                    </a:lnTo>
                    <a:lnTo>
                      <a:pt x="11" y="158"/>
                    </a:lnTo>
                    <a:lnTo>
                      <a:pt x="12" y="155"/>
                    </a:lnTo>
                    <a:lnTo>
                      <a:pt x="16" y="151"/>
                    </a:lnTo>
                    <a:lnTo>
                      <a:pt x="17" y="146"/>
                    </a:lnTo>
                    <a:lnTo>
                      <a:pt x="19" y="144"/>
                    </a:lnTo>
                    <a:lnTo>
                      <a:pt x="21" y="139"/>
                    </a:lnTo>
                    <a:lnTo>
                      <a:pt x="24" y="136"/>
                    </a:lnTo>
                    <a:lnTo>
                      <a:pt x="28" y="130"/>
                    </a:lnTo>
                    <a:lnTo>
                      <a:pt x="28" y="122"/>
                    </a:lnTo>
                    <a:lnTo>
                      <a:pt x="33" y="115"/>
                    </a:lnTo>
                    <a:lnTo>
                      <a:pt x="33" y="106"/>
                    </a:lnTo>
                    <a:lnTo>
                      <a:pt x="37" y="96"/>
                    </a:lnTo>
                    <a:lnTo>
                      <a:pt x="38" y="92"/>
                    </a:lnTo>
                    <a:lnTo>
                      <a:pt x="42" y="89"/>
                    </a:lnTo>
                    <a:lnTo>
                      <a:pt x="42" y="85"/>
                    </a:lnTo>
                    <a:lnTo>
                      <a:pt x="42" y="80"/>
                    </a:lnTo>
                    <a:lnTo>
                      <a:pt x="45" y="78"/>
                    </a:lnTo>
                    <a:lnTo>
                      <a:pt x="45" y="75"/>
                    </a:lnTo>
                    <a:lnTo>
                      <a:pt x="45" y="75"/>
                    </a:lnTo>
                    <a:lnTo>
                      <a:pt x="49" y="75"/>
                    </a:lnTo>
                    <a:lnTo>
                      <a:pt x="54" y="76"/>
                    </a:lnTo>
                    <a:lnTo>
                      <a:pt x="56" y="78"/>
                    </a:lnTo>
                    <a:lnTo>
                      <a:pt x="59" y="76"/>
                    </a:lnTo>
                    <a:lnTo>
                      <a:pt x="61" y="80"/>
                    </a:lnTo>
                    <a:lnTo>
                      <a:pt x="63" y="83"/>
                    </a:lnTo>
                    <a:lnTo>
                      <a:pt x="63" y="78"/>
                    </a:lnTo>
                    <a:lnTo>
                      <a:pt x="59" y="76"/>
                    </a:lnTo>
                    <a:lnTo>
                      <a:pt x="56" y="76"/>
                    </a:lnTo>
                    <a:lnTo>
                      <a:pt x="56" y="73"/>
                    </a:lnTo>
                    <a:lnTo>
                      <a:pt x="50" y="73"/>
                    </a:lnTo>
                    <a:lnTo>
                      <a:pt x="45" y="71"/>
                    </a:lnTo>
                    <a:lnTo>
                      <a:pt x="45" y="70"/>
                    </a:lnTo>
                    <a:lnTo>
                      <a:pt x="45" y="70"/>
                    </a:lnTo>
                    <a:lnTo>
                      <a:pt x="47" y="70"/>
                    </a:lnTo>
                    <a:lnTo>
                      <a:pt x="49" y="66"/>
                    </a:lnTo>
                    <a:lnTo>
                      <a:pt x="49" y="64"/>
                    </a:lnTo>
                    <a:lnTo>
                      <a:pt x="50" y="61"/>
                    </a:lnTo>
                    <a:lnTo>
                      <a:pt x="47" y="61"/>
                    </a:lnTo>
                    <a:lnTo>
                      <a:pt x="45" y="57"/>
                    </a:lnTo>
                    <a:lnTo>
                      <a:pt x="47" y="56"/>
                    </a:lnTo>
                    <a:lnTo>
                      <a:pt x="49" y="56"/>
                    </a:lnTo>
                    <a:lnTo>
                      <a:pt x="50" y="54"/>
                    </a:lnTo>
                    <a:lnTo>
                      <a:pt x="50" y="52"/>
                    </a:lnTo>
                    <a:lnTo>
                      <a:pt x="47" y="52"/>
                    </a:lnTo>
                    <a:lnTo>
                      <a:pt x="47" y="50"/>
                    </a:lnTo>
                    <a:lnTo>
                      <a:pt x="49" y="45"/>
                    </a:lnTo>
                    <a:lnTo>
                      <a:pt x="47" y="40"/>
                    </a:lnTo>
                    <a:lnTo>
                      <a:pt x="49" y="33"/>
                    </a:lnTo>
                    <a:lnTo>
                      <a:pt x="47" y="26"/>
                    </a:lnTo>
                    <a:lnTo>
                      <a:pt x="47" y="23"/>
                    </a:lnTo>
                    <a:lnTo>
                      <a:pt x="50" y="16"/>
                    </a:lnTo>
                    <a:lnTo>
                      <a:pt x="50" y="12"/>
                    </a:lnTo>
                    <a:lnTo>
                      <a:pt x="52" y="12"/>
                    </a:lnTo>
                    <a:lnTo>
                      <a:pt x="59" y="19"/>
                    </a:lnTo>
                    <a:lnTo>
                      <a:pt x="63" y="23"/>
                    </a:lnTo>
                    <a:lnTo>
                      <a:pt x="71" y="23"/>
                    </a:lnTo>
                    <a:lnTo>
                      <a:pt x="73" y="24"/>
                    </a:lnTo>
                    <a:lnTo>
                      <a:pt x="75" y="28"/>
                    </a:lnTo>
                    <a:lnTo>
                      <a:pt x="77" y="26"/>
                    </a:lnTo>
                    <a:lnTo>
                      <a:pt x="78" y="26"/>
                    </a:lnTo>
                    <a:lnTo>
                      <a:pt x="78" y="30"/>
                    </a:lnTo>
                    <a:lnTo>
                      <a:pt x="78" y="30"/>
                    </a:lnTo>
                    <a:lnTo>
                      <a:pt x="75" y="33"/>
                    </a:lnTo>
                    <a:lnTo>
                      <a:pt x="71" y="35"/>
                    </a:lnTo>
                    <a:lnTo>
                      <a:pt x="71" y="38"/>
                    </a:lnTo>
                    <a:lnTo>
                      <a:pt x="75" y="38"/>
                    </a:lnTo>
                    <a:lnTo>
                      <a:pt x="77" y="33"/>
                    </a:lnTo>
                    <a:lnTo>
                      <a:pt x="78" y="33"/>
                    </a:lnTo>
                    <a:lnTo>
                      <a:pt x="82" y="30"/>
                    </a:lnTo>
                    <a:lnTo>
                      <a:pt x="82" y="33"/>
                    </a:lnTo>
                    <a:lnTo>
                      <a:pt x="78" y="35"/>
                    </a:lnTo>
                    <a:lnTo>
                      <a:pt x="77" y="40"/>
                    </a:lnTo>
                    <a:lnTo>
                      <a:pt x="77" y="43"/>
                    </a:lnTo>
                    <a:lnTo>
                      <a:pt x="77" y="45"/>
                    </a:lnTo>
                    <a:lnTo>
                      <a:pt x="75" y="43"/>
                    </a:lnTo>
                    <a:lnTo>
                      <a:pt x="73" y="45"/>
                    </a:lnTo>
                    <a:lnTo>
                      <a:pt x="71" y="43"/>
                    </a:lnTo>
                    <a:lnTo>
                      <a:pt x="70" y="47"/>
                    </a:lnTo>
                    <a:lnTo>
                      <a:pt x="71" y="49"/>
                    </a:lnTo>
                    <a:lnTo>
                      <a:pt x="73" y="50"/>
                    </a:lnTo>
                    <a:lnTo>
                      <a:pt x="78" y="47"/>
                    </a:lnTo>
                    <a:lnTo>
                      <a:pt x="78" y="43"/>
                    </a:lnTo>
                    <a:lnTo>
                      <a:pt x="78" y="42"/>
                    </a:lnTo>
                    <a:lnTo>
                      <a:pt x="78" y="38"/>
                    </a:lnTo>
                    <a:lnTo>
                      <a:pt x="82" y="38"/>
                    </a:lnTo>
                    <a:lnTo>
                      <a:pt x="82" y="33"/>
                    </a:lnTo>
                    <a:lnTo>
                      <a:pt x="85" y="30"/>
                    </a:lnTo>
                    <a:lnTo>
                      <a:pt x="90" y="28"/>
                    </a:lnTo>
                    <a:lnTo>
                      <a:pt x="87" y="26"/>
                    </a:lnTo>
                    <a:lnTo>
                      <a:pt x="87" y="23"/>
                    </a:lnTo>
                    <a:lnTo>
                      <a:pt x="85" y="23"/>
                    </a:lnTo>
                    <a:lnTo>
                      <a:pt x="87" y="19"/>
                    </a:lnTo>
                    <a:lnTo>
                      <a:pt x="90" y="17"/>
                    </a:lnTo>
                    <a:lnTo>
                      <a:pt x="85" y="16"/>
                    </a:lnTo>
                    <a:lnTo>
                      <a:pt x="85" y="12"/>
                    </a:lnTo>
                    <a:lnTo>
                      <a:pt x="90" y="10"/>
                    </a:lnTo>
                    <a:lnTo>
                      <a:pt x="90" y="10"/>
                    </a:lnTo>
                    <a:lnTo>
                      <a:pt x="85" y="7"/>
                    </a:lnTo>
                    <a:lnTo>
                      <a:pt x="85" y="0"/>
                    </a:lnTo>
                    <a:lnTo>
                      <a:pt x="85" y="0"/>
                    </a:lnTo>
                    <a:lnTo>
                      <a:pt x="85" y="0"/>
                    </a:lnTo>
                    <a:lnTo>
                      <a:pt x="85" y="0"/>
                    </a:lnTo>
                    <a:close/>
                    <a:moveTo>
                      <a:pt x="883" y="243"/>
                    </a:moveTo>
                    <a:lnTo>
                      <a:pt x="883" y="243"/>
                    </a:lnTo>
                    <a:lnTo>
                      <a:pt x="888" y="243"/>
                    </a:lnTo>
                    <a:lnTo>
                      <a:pt x="888" y="243"/>
                    </a:lnTo>
                    <a:lnTo>
                      <a:pt x="890" y="243"/>
                    </a:lnTo>
                    <a:lnTo>
                      <a:pt x="888" y="242"/>
                    </a:lnTo>
                    <a:lnTo>
                      <a:pt x="884" y="242"/>
                    </a:lnTo>
                    <a:lnTo>
                      <a:pt x="884" y="242"/>
                    </a:lnTo>
                    <a:lnTo>
                      <a:pt x="883" y="243"/>
                    </a:lnTo>
                    <a:lnTo>
                      <a:pt x="883" y="243"/>
                    </a:lnTo>
                    <a:lnTo>
                      <a:pt x="883" y="243"/>
                    </a:lnTo>
                    <a:lnTo>
                      <a:pt x="883" y="243"/>
                    </a:lnTo>
                    <a:close/>
                    <a:moveTo>
                      <a:pt x="831" y="257"/>
                    </a:moveTo>
                    <a:lnTo>
                      <a:pt x="829" y="257"/>
                    </a:lnTo>
                    <a:lnTo>
                      <a:pt x="834" y="257"/>
                    </a:lnTo>
                    <a:lnTo>
                      <a:pt x="834" y="256"/>
                    </a:lnTo>
                    <a:lnTo>
                      <a:pt x="838" y="256"/>
                    </a:lnTo>
                    <a:lnTo>
                      <a:pt x="841" y="256"/>
                    </a:lnTo>
                    <a:lnTo>
                      <a:pt x="846" y="254"/>
                    </a:lnTo>
                    <a:lnTo>
                      <a:pt x="848" y="254"/>
                    </a:lnTo>
                    <a:lnTo>
                      <a:pt x="853" y="254"/>
                    </a:lnTo>
                    <a:lnTo>
                      <a:pt x="857" y="252"/>
                    </a:lnTo>
                    <a:lnTo>
                      <a:pt x="857" y="252"/>
                    </a:lnTo>
                    <a:lnTo>
                      <a:pt x="862" y="252"/>
                    </a:lnTo>
                    <a:lnTo>
                      <a:pt x="864" y="249"/>
                    </a:lnTo>
                    <a:lnTo>
                      <a:pt x="860" y="252"/>
                    </a:lnTo>
                    <a:lnTo>
                      <a:pt x="860" y="249"/>
                    </a:lnTo>
                    <a:lnTo>
                      <a:pt x="857" y="252"/>
                    </a:lnTo>
                    <a:lnTo>
                      <a:pt x="857" y="249"/>
                    </a:lnTo>
                    <a:lnTo>
                      <a:pt x="857" y="249"/>
                    </a:lnTo>
                    <a:lnTo>
                      <a:pt x="857" y="249"/>
                    </a:lnTo>
                    <a:lnTo>
                      <a:pt x="853" y="249"/>
                    </a:lnTo>
                    <a:lnTo>
                      <a:pt x="848" y="249"/>
                    </a:lnTo>
                    <a:lnTo>
                      <a:pt x="843" y="252"/>
                    </a:lnTo>
                    <a:lnTo>
                      <a:pt x="839" y="252"/>
                    </a:lnTo>
                    <a:lnTo>
                      <a:pt x="834" y="252"/>
                    </a:lnTo>
                    <a:lnTo>
                      <a:pt x="831" y="252"/>
                    </a:lnTo>
                    <a:lnTo>
                      <a:pt x="829" y="256"/>
                    </a:lnTo>
                    <a:lnTo>
                      <a:pt x="829" y="257"/>
                    </a:lnTo>
                    <a:lnTo>
                      <a:pt x="831" y="257"/>
                    </a:lnTo>
                    <a:lnTo>
                      <a:pt x="831" y="257"/>
                    </a:lnTo>
                    <a:lnTo>
                      <a:pt x="831" y="257"/>
                    </a:lnTo>
                    <a:lnTo>
                      <a:pt x="831" y="257"/>
                    </a:lnTo>
                    <a:close/>
                    <a:moveTo>
                      <a:pt x="85" y="17"/>
                    </a:moveTo>
                    <a:lnTo>
                      <a:pt x="82" y="19"/>
                    </a:lnTo>
                    <a:lnTo>
                      <a:pt x="82" y="24"/>
                    </a:lnTo>
                    <a:lnTo>
                      <a:pt x="82" y="30"/>
                    </a:lnTo>
                    <a:lnTo>
                      <a:pt x="85" y="30"/>
                    </a:lnTo>
                    <a:lnTo>
                      <a:pt x="82" y="23"/>
                    </a:lnTo>
                    <a:lnTo>
                      <a:pt x="82" y="19"/>
                    </a:lnTo>
                    <a:lnTo>
                      <a:pt x="85" y="19"/>
                    </a:lnTo>
                    <a:lnTo>
                      <a:pt x="85" y="17"/>
                    </a:lnTo>
                    <a:lnTo>
                      <a:pt x="85" y="17"/>
                    </a:lnTo>
                    <a:lnTo>
                      <a:pt x="85" y="17"/>
                    </a:lnTo>
                    <a:lnTo>
                      <a:pt x="85" y="17"/>
                    </a:lnTo>
                    <a:close/>
                    <a:moveTo>
                      <a:pt x="408" y="516"/>
                    </a:moveTo>
                    <a:lnTo>
                      <a:pt x="408" y="513"/>
                    </a:lnTo>
                    <a:lnTo>
                      <a:pt x="412" y="511"/>
                    </a:lnTo>
                    <a:lnTo>
                      <a:pt x="414" y="508"/>
                    </a:lnTo>
                    <a:lnTo>
                      <a:pt x="412" y="509"/>
                    </a:lnTo>
                    <a:lnTo>
                      <a:pt x="408" y="516"/>
                    </a:lnTo>
                    <a:lnTo>
                      <a:pt x="408" y="516"/>
                    </a:lnTo>
                    <a:lnTo>
                      <a:pt x="408" y="516"/>
                    </a:lnTo>
                    <a:lnTo>
                      <a:pt x="408" y="516"/>
                    </a:lnTo>
                    <a:close/>
                    <a:moveTo>
                      <a:pt x="403" y="525"/>
                    </a:moveTo>
                    <a:lnTo>
                      <a:pt x="405" y="525"/>
                    </a:lnTo>
                    <a:lnTo>
                      <a:pt x="407" y="520"/>
                    </a:lnTo>
                    <a:lnTo>
                      <a:pt x="407" y="516"/>
                    </a:lnTo>
                    <a:lnTo>
                      <a:pt x="403" y="525"/>
                    </a:lnTo>
                    <a:lnTo>
                      <a:pt x="403" y="525"/>
                    </a:lnTo>
                    <a:lnTo>
                      <a:pt x="403" y="525"/>
                    </a:lnTo>
                    <a:lnTo>
                      <a:pt x="403" y="525"/>
                    </a:lnTo>
                    <a:close/>
                    <a:moveTo>
                      <a:pt x="400" y="548"/>
                    </a:moveTo>
                    <a:lnTo>
                      <a:pt x="400" y="542"/>
                    </a:lnTo>
                    <a:lnTo>
                      <a:pt x="400" y="536"/>
                    </a:lnTo>
                    <a:lnTo>
                      <a:pt x="403" y="527"/>
                    </a:lnTo>
                    <a:lnTo>
                      <a:pt x="400" y="534"/>
                    </a:lnTo>
                    <a:lnTo>
                      <a:pt x="400" y="542"/>
                    </a:lnTo>
                    <a:lnTo>
                      <a:pt x="400" y="542"/>
                    </a:lnTo>
                    <a:lnTo>
                      <a:pt x="400" y="548"/>
                    </a:lnTo>
                    <a:lnTo>
                      <a:pt x="400" y="548"/>
                    </a:lnTo>
                    <a:lnTo>
                      <a:pt x="400" y="548"/>
                    </a:lnTo>
                    <a:lnTo>
                      <a:pt x="400" y="548"/>
                    </a:lnTo>
                    <a:close/>
                  </a:path>
                </a:pathLst>
              </a:custGeom>
              <a:solidFill>
                <a:srgbClr val="0098CC"/>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445" name="Groupe 211"/>
            <p:cNvGrpSpPr/>
            <p:nvPr/>
          </p:nvGrpSpPr>
          <p:grpSpPr>
            <a:xfrm>
              <a:off x="1382713" y="3289301"/>
              <a:ext cx="2152650" cy="2760662"/>
              <a:chOff x="1382713" y="3289301"/>
              <a:chExt cx="2152650" cy="2760662"/>
            </a:xfrm>
          </p:grpSpPr>
          <p:sp>
            <p:nvSpPr>
              <p:cNvPr id="637" name="Freeform 42"/>
              <p:cNvSpPr>
                <a:spLocks/>
              </p:cNvSpPr>
              <p:nvPr/>
            </p:nvSpPr>
            <p:spPr bwMode="auto">
              <a:xfrm>
                <a:off x="1990725" y="3770313"/>
                <a:ext cx="107950" cy="115888"/>
              </a:xfrm>
              <a:custGeom>
                <a:avLst/>
                <a:gdLst/>
                <a:ahLst/>
                <a:cxnLst>
                  <a:cxn ang="0">
                    <a:pos x="35" y="73"/>
                  </a:cxn>
                  <a:cxn ang="0">
                    <a:pos x="37" y="67"/>
                  </a:cxn>
                  <a:cxn ang="0">
                    <a:pos x="46" y="64"/>
                  </a:cxn>
                  <a:cxn ang="0">
                    <a:pos x="49" y="61"/>
                  </a:cxn>
                  <a:cxn ang="0">
                    <a:pos x="51" y="54"/>
                  </a:cxn>
                  <a:cxn ang="0">
                    <a:pos x="60" y="45"/>
                  </a:cxn>
                  <a:cxn ang="0">
                    <a:pos x="65" y="41"/>
                  </a:cxn>
                  <a:cxn ang="0">
                    <a:pos x="68" y="38"/>
                  </a:cxn>
                  <a:cxn ang="0">
                    <a:pos x="68" y="34"/>
                  </a:cxn>
                  <a:cxn ang="0">
                    <a:pos x="63" y="38"/>
                  </a:cxn>
                  <a:cxn ang="0">
                    <a:pos x="60" y="34"/>
                  </a:cxn>
                  <a:cxn ang="0">
                    <a:pos x="56" y="33"/>
                  </a:cxn>
                  <a:cxn ang="0">
                    <a:pos x="53" y="33"/>
                  </a:cxn>
                  <a:cxn ang="0">
                    <a:pos x="53" y="0"/>
                  </a:cxn>
                  <a:cxn ang="0">
                    <a:pos x="23" y="10"/>
                  </a:cxn>
                  <a:cxn ang="0">
                    <a:pos x="20" y="12"/>
                  </a:cxn>
                  <a:cxn ang="0">
                    <a:pos x="23" y="17"/>
                  </a:cxn>
                  <a:cxn ang="0">
                    <a:pos x="27" y="19"/>
                  </a:cxn>
                  <a:cxn ang="0">
                    <a:pos x="28" y="22"/>
                  </a:cxn>
                  <a:cxn ang="0">
                    <a:pos x="33" y="26"/>
                  </a:cxn>
                  <a:cxn ang="0">
                    <a:pos x="35" y="27"/>
                  </a:cxn>
                  <a:cxn ang="0">
                    <a:pos x="11" y="31"/>
                  </a:cxn>
                  <a:cxn ang="0">
                    <a:pos x="2" y="50"/>
                  </a:cxn>
                  <a:cxn ang="0">
                    <a:pos x="2" y="54"/>
                  </a:cxn>
                  <a:cxn ang="0">
                    <a:pos x="4" y="54"/>
                  </a:cxn>
                  <a:cxn ang="0">
                    <a:pos x="2" y="57"/>
                  </a:cxn>
                  <a:cxn ang="0">
                    <a:pos x="0" y="59"/>
                  </a:cxn>
                  <a:cxn ang="0">
                    <a:pos x="6" y="64"/>
                  </a:cxn>
                  <a:cxn ang="0">
                    <a:pos x="9" y="69"/>
                  </a:cxn>
                  <a:cxn ang="0">
                    <a:pos x="23" y="73"/>
                  </a:cxn>
                  <a:cxn ang="0">
                    <a:pos x="33" y="73"/>
                  </a:cxn>
                  <a:cxn ang="0">
                    <a:pos x="33" y="73"/>
                  </a:cxn>
                </a:cxnLst>
                <a:rect l="0" t="0" r="r" b="b"/>
                <a:pathLst>
                  <a:path w="68" h="73">
                    <a:moveTo>
                      <a:pt x="33" y="73"/>
                    </a:moveTo>
                    <a:lnTo>
                      <a:pt x="35" y="73"/>
                    </a:lnTo>
                    <a:lnTo>
                      <a:pt x="35" y="71"/>
                    </a:lnTo>
                    <a:lnTo>
                      <a:pt x="37" y="67"/>
                    </a:lnTo>
                    <a:lnTo>
                      <a:pt x="42" y="64"/>
                    </a:lnTo>
                    <a:lnTo>
                      <a:pt x="46" y="64"/>
                    </a:lnTo>
                    <a:lnTo>
                      <a:pt x="46" y="64"/>
                    </a:lnTo>
                    <a:lnTo>
                      <a:pt x="49" y="61"/>
                    </a:lnTo>
                    <a:lnTo>
                      <a:pt x="53" y="55"/>
                    </a:lnTo>
                    <a:lnTo>
                      <a:pt x="51" y="54"/>
                    </a:lnTo>
                    <a:lnTo>
                      <a:pt x="54" y="50"/>
                    </a:lnTo>
                    <a:lnTo>
                      <a:pt x="60" y="45"/>
                    </a:lnTo>
                    <a:lnTo>
                      <a:pt x="60" y="45"/>
                    </a:lnTo>
                    <a:lnTo>
                      <a:pt x="65" y="41"/>
                    </a:lnTo>
                    <a:lnTo>
                      <a:pt x="66" y="40"/>
                    </a:lnTo>
                    <a:lnTo>
                      <a:pt x="68" y="38"/>
                    </a:lnTo>
                    <a:lnTo>
                      <a:pt x="68" y="36"/>
                    </a:lnTo>
                    <a:lnTo>
                      <a:pt x="68" y="34"/>
                    </a:lnTo>
                    <a:lnTo>
                      <a:pt x="65" y="34"/>
                    </a:lnTo>
                    <a:lnTo>
                      <a:pt x="63" y="38"/>
                    </a:lnTo>
                    <a:lnTo>
                      <a:pt x="63" y="34"/>
                    </a:lnTo>
                    <a:lnTo>
                      <a:pt x="60" y="34"/>
                    </a:lnTo>
                    <a:lnTo>
                      <a:pt x="58" y="33"/>
                    </a:lnTo>
                    <a:lnTo>
                      <a:pt x="56" y="33"/>
                    </a:lnTo>
                    <a:lnTo>
                      <a:pt x="56" y="33"/>
                    </a:lnTo>
                    <a:lnTo>
                      <a:pt x="53" y="33"/>
                    </a:lnTo>
                    <a:lnTo>
                      <a:pt x="53" y="0"/>
                    </a:lnTo>
                    <a:lnTo>
                      <a:pt x="53" y="0"/>
                    </a:lnTo>
                    <a:lnTo>
                      <a:pt x="23" y="0"/>
                    </a:lnTo>
                    <a:lnTo>
                      <a:pt x="23" y="10"/>
                    </a:lnTo>
                    <a:lnTo>
                      <a:pt x="16" y="10"/>
                    </a:lnTo>
                    <a:lnTo>
                      <a:pt x="20" y="12"/>
                    </a:lnTo>
                    <a:lnTo>
                      <a:pt x="20" y="14"/>
                    </a:lnTo>
                    <a:lnTo>
                      <a:pt x="23" y="17"/>
                    </a:lnTo>
                    <a:lnTo>
                      <a:pt x="27" y="19"/>
                    </a:lnTo>
                    <a:lnTo>
                      <a:pt x="27" y="19"/>
                    </a:lnTo>
                    <a:lnTo>
                      <a:pt x="28" y="22"/>
                    </a:lnTo>
                    <a:lnTo>
                      <a:pt x="28" y="22"/>
                    </a:lnTo>
                    <a:lnTo>
                      <a:pt x="30" y="26"/>
                    </a:lnTo>
                    <a:lnTo>
                      <a:pt x="33" y="26"/>
                    </a:lnTo>
                    <a:lnTo>
                      <a:pt x="35" y="26"/>
                    </a:lnTo>
                    <a:lnTo>
                      <a:pt x="35" y="27"/>
                    </a:lnTo>
                    <a:lnTo>
                      <a:pt x="33" y="31"/>
                    </a:lnTo>
                    <a:lnTo>
                      <a:pt x="11" y="31"/>
                    </a:lnTo>
                    <a:lnTo>
                      <a:pt x="2" y="48"/>
                    </a:lnTo>
                    <a:lnTo>
                      <a:pt x="2" y="50"/>
                    </a:lnTo>
                    <a:lnTo>
                      <a:pt x="2" y="50"/>
                    </a:lnTo>
                    <a:lnTo>
                      <a:pt x="2" y="54"/>
                    </a:lnTo>
                    <a:lnTo>
                      <a:pt x="4" y="54"/>
                    </a:lnTo>
                    <a:lnTo>
                      <a:pt x="4" y="54"/>
                    </a:lnTo>
                    <a:lnTo>
                      <a:pt x="4" y="55"/>
                    </a:lnTo>
                    <a:lnTo>
                      <a:pt x="2" y="57"/>
                    </a:lnTo>
                    <a:lnTo>
                      <a:pt x="0" y="59"/>
                    </a:lnTo>
                    <a:lnTo>
                      <a:pt x="0" y="59"/>
                    </a:lnTo>
                    <a:lnTo>
                      <a:pt x="4" y="62"/>
                    </a:lnTo>
                    <a:lnTo>
                      <a:pt x="6" y="64"/>
                    </a:lnTo>
                    <a:lnTo>
                      <a:pt x="9" y="64"/>
                    </a:lnTo>
                    <a:lnTo>
                      <a:pt x="9" y="69"/>
                    </a:lnTo>
                    <a:lnTo>
                      <a:pt x="20" y="73"/>
                    </a:lnTo>
                    <a:lnTo>
                      <a:pt x="23" y="73"/>
                    </a:lnTo>
                    <a:lnTo>
                      <a:pt x="27" y="73"/>
                    </a:lnTo>
                    <a:lnTo>
                      <a:pt x="33" y="73"/>
                    </a:lnTo>
                    <a:lnTo>
                      <a:pt x="33" y="73"/>
                    </a:lnTo>
                    <a:lnTo>
                      <a:pt x="33" y="73"/>
                    </a:lnTo>
                    <a:close/>
                  </a:path>
                </a:pathLst>
              </a:custGeom>
              <a:solidFill>
                <a:srgbClr val="B70C3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8" name="Freeform 43"/>
              <p:cNvSpPr>
                <a:spLocks noEditPoints="1"/>
              </p:cNvSpPr>
              <p:nvPr/>
            </p:nvSpPr>
            <p:spPr bwMode="auto">
              <a:xfrm>
                <a:off x="1382713" y="3289301"/>
                <a:ext cx="771525" cy="574675"/>
              </a:xfrm>
              <a:custGeom>
                <a:avLst/>
                <a:gdLst/>
                <a:ahLst/>
                <a:cxnLst>
                  <a:cxn ang="0">
                    <a:pos x="182" y="35"/>
                  </a:cxn>
                  <a:cxn ang="0">
                    <a:pos x="196" y="49"/>
                  </a:cxn>
                  <a:cxn ang="0">
                    <a:pos x="201" y="71"/>
                  </a:cxn>
                  <a:cxn ang="0">
                    <a:pos x="215" y="80"/>
                  </a:cxn>
                  <a:cxn ang="0">
                    <a:pos x="231" y="80"/>
                  </a:cxn>
                  <a:cxn ang="0">
                    <a:pos x="251" y="70"/>
                  </a:cxn>
                  <a:cxn ang="0">
                    <a:pos x="269" y="92"/>
                  </a:cxn>
                  <a:cxn ang="0">
                    <a:pos x="283" y="122"/>
                  </a:cxn>
                  <a:cxn ang="0">
                    <a:pos x="302" y="148"/>
                  </a:cxn>
                  <a:cxn ang="0">
                    <a:pos x="314" y="153"/>
                  </a:cxn>
                  <a:cxn ang="0">
                    <a:pos x="305" y="171"/>
                  </a:cxn>
                  <a:cxn ang="0">
                    <a:pos x="298" y="214"/>
                  </a:cxn>
                  <a:cxn ang="0">
                    <a:pos x="304" y="242"/>
                  </a:cxn>
                  <a:cxn ang="0">
                    <a:pos x="331" y="284"/>
                  </a:cxn>
                  <a:cxn ang="0">
                    <a:pos x="368" y="290"/>
                  </a:cxn>
                  <a:cxn ang="0">
                    <a:pos x="397" y="294"/>
                  </a:cxn>
                  <a:cxn ang="0">
                    <a:pos x="413" y="270"/>
                  </a:cxn>
                  <a:cxn ang="0">
                    <a:pos x="458" y="235"/>
                  </a:cxn>
                  <a:cxn ang="0">
                    <a:pos x="479" y="252"/>
                  </a:cxn>
                  <a:cxn ang="0">
                    <a:pos x="467" y="278"/>
                  </a:cxn>
                  <a:cxn ang="0">
                    <a:pos x="460" y="285"/>
                  </a:cxn>
                  <a:cxn ang="0">
                    <a:pos x="441" y="303"/>
                  </a:cxn>
                  <a:cxn ang="0">
                    <a:pos x="403" y="317"/>
                  </a:cxn>
                  <a:cxn ang="0">
                    <a:pos x="392" y="334"/>
                  </a:cxn>
                  <a:cxn ang="0">
                    <a:pos x="378" y="358"/>
                  </a:cxn>
                  <a:cxn ang="0">
                    <a:pos x="345" y="330"/>
                  </a:cxn>
                  <a:cxn ang="0">
                    <a:pos x="345" y="330"/>
                  </a:cxn>
                  <a:cxn ang="0">
                    <a:pos x="338" y="334"/>
                  </a:cxn>
                  <a:cxn ang="0">
                    <a:pos x="283" y="332"/>
                  </a:cxn>
                  <a:cxn ang="0">
                    <a:pos x="246" y="317"/>
                  </a:cxn>
                  <a:cxn ang="0">
                    <a:pos x="203" y="297"/>
                  </a:cxn>
                  <a:cxn ang="0">
                    <a:pos x="173" y="277"/>
                  </a:cxn>
                  <a:cxn ang="0">
                    <a:pos x="166" y="252"/>
                  </a:cxn>
                  <a:cxn ang="0">
                    <a:pos x="165" y="216"/>
                  </a:cxn>
                  <a:cxn ang="0">
                    <a:pos x="130" y="172"/>
                  </a:cxn>
                  <a:cxn ang="0">
                    <a:pos x="111" y="150"/>
                  </a:cxn>
                  <a:cxn ang="0">
                    <a:pos x="114" y="134"/>
                  </a:cxn>
                  <a:cxn ang="0">
                    <a:pos x="93" y="108"/>
                  </a:cxn>
                  <a:cxn ang="0">
                    <a:pos x="76" y="91"/>
                  </a:cxn>
                  <a:cxn ang="0">
                    <a:pos x="64" y="61"/>
                  </a:cxn>
                  <a:cxn ang="0">
                    <a:pos x="53" y="30"/>
                  </a:cxn>
                  <a:cxn ang="0">
                    <a:pos x="34" y="35"/>
                  </a:cxn>
                  <a:cxn ang="0">
                    <a:pos x="48" y="80"/>
                  </a:cxn>
                  <a:cxn ang="0">
                    <a:pos x="64" y="106"/>
                  </a:cxn>
                  <a:cxn ang="0">
                    <a:pos x="74" y="125"/>
                  </a:cxn>
                  <a:cxn ang="0">
                    <a:pos x="83" y="157"/>
                  </a:cxn>
                  <a:cxn ang="0">
                    <a:pos x="92" y="176"/>
                  </a:cxn>
                  <a:cxn ang="0">
                    <a:pos x="97" y="204"/>
                  </a:cxn>
                  <a:cxn ang="0">
                    <a:pos x="71" y="172"/>
                  </a:cxn>
                  <a:cxn ang="0">
                    <a:pos x="59" y="136"/>
                  </a:cxn>
                  <a:cxn ang="0">
                    <a:pos x="41" y="122"/>
                  </a:cxn>
                  <a:cxn ang="0">
                    <a:pos x="26" y="103"/>
                  </a:cxn>
                  <a:cxn ang="0">
                    <a:pos x="36" y="94"/>
                  </a:cxn>
                  <a:cxn ang="0">
                    <a:pos x="17" y="64"/>
                  </a:cxn>
                  <a:cxn ang="0">
                    <a:pos x="10" y="33"/>
                  </a:cxn>
                  <a:cxn ang="0">
                    <a:pos x="0" y="4"/>
                  </a:cxn>
                  <a:cxn ang="0">
                    <a:pos x="90" y="172"/>
                  </a:cxn>
                  <a:cxn ang="0">
                    <a:pos x="307" y="165"/>
                  </a:cxn>
                  <a:cxn ang="0">
                    <a:pos x="307" y="172"/>
                  </a:cxn>
                </a:cxnLst>
                <a:rect l="0" t="0" r="r" b="b"/>
                <a:pathLst>
                  <a:path w="486" h="362">
                    <a:moveTo>
                      <a:pt x="0" y="4"/>
                    </a:moveTo>
                    <a:lnTo>
                      <a:pt x="39" y="0"/>
                    </a:lnTo>
                    <a:lnTo>
                      <a:pt x="41" y="4"/>
                    </a:lnTo>
                    <a:lnTo>
                      <a:pt x="39" y="4"/>
                    </a:lnTo>
                    <a:lnTo>
                      <a:pt x="98" y="30"/>
                    </a:lnTo>
                    <a:lnTo>
                      <a:pt x="147" y="31"/>
                    </a:lnTo>
                    <a:lnTo>
                      <a:pt x="147" y="26"/>
                    </a:lnTo>
                    <a:lnTo>
                      <a:pt x="173" y="26"/>
                    </a:lnTo>
                    <a:lnTo>
                      <a:pt x="178" y="30"/>
                    </a:lnTo>
                    <a:lnTo>
                      <a:pt x="180" y="31"/>
                    </a:lnTo>
                    <a:lnTo>
                      <a:pt x="182" y="35"/>
                    </a:lnTo>
                    <a:lnTo>
                      <a:pt x="182" y="35"/>
                    </a:lnTo>
                    <a:lnTo>
                      <a:pt x="184" y="35"/>
                    </a:lnTo>
                    <a:lnTo>
                      <a:pt x="185" y="38"/>
                    </a:lnTo>
                    <a:lnTo>
                      <a:pt x="184" y="40"/>
                    </a:lnTo>
                    <a:lnTo>
                      <a:pt x="187" y="42"/>
                    </a:lnTo>
                    <a:lnTo>
                      <a:pt x="189" y="44"/>
                    </a:lnTo>
                    <a:lnTo>
                      <a:pt x="189" y="45"/>
                    </a:lnTo>
                    <a:lnTo>
                      <a:pt x="189" y="45"/>
                    </a:lnTo>
                    <a:lnTo>
                      <a:pt x="189" y="45"/>
                    </a:lnTo>
                    <a:lnTo>
                      <a:pt x="192" y="49"/>
                    </a:lnTo>
                    <a:lnTo>
                      <a:pt x="196" y="49"/>
                    </a:lnTo>
                    <a:lnTo>
                      <a:pt x="196" y="54"/>
                    </a:lnTo>
                    <a:lnTo>
                      <a:pt x="198" y="56"/>
                    </a:lnTo>
                    <a:lnTo>
                      <a:pt x="198" y="56"/>
                    </a:lnTo>
                    <a:lnTo>
                      <a:pt x="198" y="57"/>
                    </a:lnTo>
                    <a:lnTo>
                      <a:pt x="201" y="59"/>
                    </a:lnTo>
                    <a:lnTo>
                      <a:pt x="201" y="61"/>
                    </a:lnTo>
                    <a:lnTo>
                      <a:pt x="198" y="63"/>
                    </a:lnTo>
                    <a:lnTo>
                      <a:pt x="198" y="63"/>
                    </a:lnTo>
                    <a:lnTo>
                      <a:pt x="198" y="64"/>
                    </a:lnTo>
                    <a:lnTo>
                      <a:pt x="201" y="68"/>
                    </a:lnTo>
                    <a:lnTo>
                      <a:pt x="201" y="71"/>
                    </a:lnTo>
                    <a:lnTo>
                      <a:pt x="203" y="71"/>
                    </a:lnTo>
                    <a:lnTo>
                      <a:pt x="203" y="75"/>
                    </a:lnTo>
                    <a:lnTo>
                      <a:pt x="203" y="75"/>
                    </a:lnTo>
                    <a:lnTo>
                      <a:pt x="204" y="75"/>
                    </a:lnTo>
                    <a:lnTo>
                      <a:pt x="206" y="75"/>
                    </a:lnTo>
                    <a:lnTo>
                      <a:pt x="208" y="75"/>
                    </a:lnTo>
                    <a:lnTo>
                      <a:pt x="208" y="77"/>
                    </a:lnTo>
                    <a:lnTo>
                      <a:pt x="208" y="77"/>
                    </a:lnTo>
                    <a:lnTo>
                      <a:pt x="210" y="80"/>
                    </a:lnTo>
                    <a:lnTo>
                      <a:pt x="211" y="80"/>
                    </a:lnTo>
                    <a:lnTo>
                      <a:pt x="215" y="80"/>
                    </a:lnTo>
                    <a:lnTo>
                      <a:pt x="215" y="82"/>
                    </a:lnTo>
                    <a:lnTo>
                      <a:pt x="218" y="82"/>
                    </a:lnTo>
                    <a:lnTo>
                      <a:pt x="224" y="84"/>
                    </a:lnTo>
                    <a:lnTo>
                      <a:pt x="224" y="85"/>
                    </a:lnTo>
                    <a:lnTo>
                      <a:pt x="224" y="85"/>
                    </a:lnTo>
                    <a:lnTo>
                      <a:pt x="225" y="85"/>
                    </a:lnTo>
                    <a:lnTo>
                      <a:pt x="225" y="84"/>
                    </a:lnTo>
                    <a:lnTo>
                      <a:pt x="229" y="82"/>
                    </a:lnTo>
                    <a:lnTo>
                      <a:pt x="231" y="82"/>
                    </a:lnTo>
                    <a:lnTo>
                      <a:pt x="231" y="80"/>
                    </a:lnTo>
                    <a:lnTo>
                      <a:pt x="231" y="80"/>
                    </a:lnTo>
                    <a:lnTo>
                      <a:pt x="232" y="77"/>
                    </a:lnTo>
                    <a:lnTo>
                      <a:pt x="234" y="71"/>
                    </a:lnTo>
                    <a:lnTo>
                      <a:pt x="236" y="71"/>
                    </a:lnTo>
                    <a:lnTo>
                      <a:pt x="239" y="71"/>
                    </a:lnTo>
                    <a:lnTo>
                      <a:pt x="239" y="71"/>
                    </a:lnTo>
                    <a:lnTo>
                      <a:pt x="241" y="71"/>
                    </a:lnTo>
                    <a:lnTo>
                      <a:pt x="241" y="71"/>
                    </a:lnTo>
                    <a:lnTo>
                      <a:pt x="243" y="70"/>
                    </a:lnTo>
                    <a:lnTo>
                      <a:pt x="246" y="70"/>
                    </a:lnTo>
                    <a:lnTo>
                      <a:pt x="248" y="70"/>
                    </a:lnTo>
                    <a:lnTo>
                      <a:pt x="251" y="70"/>
                    </a:lnTo>
                    <a:lnTo>
                      <a:pt x="251" y="70"/>
                    </a:lnTo>
                    <a:lnTo>
                      <a:pt x="253" y="71"/>
                    </a:lnTo>
                    <a:lnTo>
                      <a:pt x="255" y="71"/>
                    </a:lnTo>
                    <a:lnTo>
                      <a:pt x="258" y="71"/>
                    </a:lnTo>
                    <a:lnTo>
                      <a:pt x="260" y="75"/>
                    </a:lnTo>
                    <a:lnTo>
                      <a:pt x="264" y="77"/>
                    </a:lnTo>
                    <a:lnTo>
                      <a:pt x="265" y="80"/>
                    </a:lnTo>
                    <a:lnTo>
                      <a:pt x="265" y="85"/>
                    </a:lnTo>
                    <a:lnTo>
                      <a:pt x="269" y="85"/>
                    </a:lnTo>
                    <a:lnTo>
                      <a:pt x="269" y="89"/>
                    </a:lnTo>
                    <a:lnTo>
                      <a:pt x="269" y="92"/>
                    </a:lnTo>
                    <a:lnTo>
                      <a:pt x="269" y="94"/>
                    </a:lnTo>
                    <a:lnTo>
                      <a:pt x="271" y="94"/>
                    </a:lnTo>
                    <a:lnTo>
                      <a:pt x="272" y="103"/>
                    </a:lnTo>
                    <a:lnTo>
                      <a:pt x="274" y="103"/>
                    </a:lnTo>
                    <a:lnTo>
                      <a:pt x="274" y="104"/>
                    </a:lnTo>
                    <a:lnTo>
                      <a:pt x="277" y="106"/>
                    </a:lnTo>
                    <a:lnTo>
                      <a:pt x="277" y="110"/>
                    </a:lnTo>
                    <a:lnTo>
                      <a:pt x="279" y="113"/>
                    </a:lnTo>
                    <a:lnTo>
                      <a:pt x="283" y="117"/>
                    </a:lnTo>
                    <a:lnTo>
                      <a:pt x="283" y="120"/>
                    </a:lnTo>
                    <a:lnTo>
                      <a:pt x="283" y="122"/>
                    </a:lnTo>
                    <a:lnTo>
                      <a:pt x="283" y="122"/>
                    </a:lnTo>
                    <a:lnTo>
                      <a:pt x="283" y="125"/>
                    </a:lnTo>
                    <a:lnTo>
                      <a:pt x="286" y="134"/>
                    </a:lnTo>
                    <a:lnTo>
                      <a:pt x="286" y="137"/>
                    </a:lnTo>
                    <a:lnTo>
                      <a:pt x="288" y="141"/>
                    </a:lnTo>
                    <a:lnTo>
                      <a:pt x="288" y="141"/>
                    </a:lnTo>
                    <a:lnTo>
                      <a:pt x="288" y="141"/>
                    </a:lnTo>
                    <a:lnTo>
                      <a:pt x="291" y="141"/>
                    </a:lnTo>
                    <a:lnTo>
                      <a:pt x="293" y="143"/>
                    </a:lnTo>
                    <a:lnTo>
                      <a:pt x="297" y="144"/>
                    </a:lnTo>
                    <a:lnTo>
                      <a:pt x="302" y="148"/>
                    </a:lnTo>
                    <a:lnTo>
                      <a:pt x="305" y="148"/>
                    </a:lnTo>
                    <a:lnTo>
                      <a:pt x="309" y="148"/>
                    </a:lnTo>
                    <a:lnTo>
                      <a:pt x="310" y="150"/>
                    </a:lnTo>
                    <a:lnTo>
                      <a:pt x="310" y="153"/>
                    </a:lnTo>
                    <a:lnTo>
                      <a:pt x="310" y="153"/>
                    </a:lnTo>
                    <a:lnTo>
                      <a:pt x="314" y="153"/>
                    </a:lnTo>
                    <a:lnTo>
                      <a:pt x="314" y="148"/>
                    </a:lnTo>
                    <a:lnTo>
                      <a:pt x="316" y="144"/>
                    </a:lnTo>
                    <a:lnTo>
                      <a:pt x="316" y="148"/>
                    </a:lnTo>
                    <a:lnTo>
                      <a:pt x="314" y="153"/>
                    </a:lnTo>
                    <a:lnTo>
                      <a:pt x="314" y="153"/>
                    </a:lnTo>
                    <a:lnTo>
                      <a:pt x="314" y="157"/>
                    </a:lnTo>
                    <a:lnTo>
                      <a:pt x="310" y="160"/>
                    </a:lnTo>
                    <a:lnTo>
                      <a:pt x="310" y="164"/>
                    </a:lnTo>
                    <a:lnTo>
                      <a:pt x="309" y="164"/>
                    </a:lnTo>
                    <a:lnTo>
                      <a:pt x="309" y="162"/>
                    </a:lnTo>
                    <a:lnTo>
                      <a:pt x="309" y="158"/>
                    </a:lnTo>
                    <a:lnTo>
                      <a:pt x="307" y="158"/>
                    </a:lnTo>
                    <a:lnTo>
                      <a:pt x="307" y="164"/>
                    </a:lnTo>
                    <a:lnTo>
                      <a:pt x="304" y="167"/>
                    </a:lnTo>
                    <a:lnTo>
                      <a:pt x="307" y="167"/>
                    </a:lnTo>
                    <a:lnTo>
                      <a:pt x="305" y="171"/>
                    </a:lnTo>
                    <a:lnTo>
                      <a:pt x="304" y="176"/>
                    </a:lnTo>
                    <a:lnTo>
                      <a:pt x="302" y="176"/>
                    </a:lnTo>
                    <a:lnTo>
                      <a:pt x="302" y="179"/>
                    </a:lnTo>
                    <a:lnTo>
                      <a:pt x="304" y="181"/>
                    </a:lnTo>
                    <a:lnTo>
                      <a:pt x="302" y="183"/>
                    </a:lnTo>
                    <a:lnTo>
                      <a:pt x="304" y="186"/>
                    </a:lnTo>
                    <a:lnTo>
                      <a:pt x="300" y="195"/>
                    </a:lnTo>
                    <a:lnTo>
                      <a:pt x="302" y="198"/>
                    </a:lnTo>
                    <a:lnTo>
                      <a:pt x="300" y="207"/>
                    </a:lnTo>
                    <a:lnTo>
                      <a:pt x="298" y="212"/>
                    </a:lnTo>
                    <a:lnTo>
                      <a:pt x="298" y="214"/>
                    </a:lnTo>
                    <a:lnTo>
                      <a:pt x="300" y="221"/>
                    </a:lnTo>
                    <a:lnTo>
                      <a:pt x="300" y="224"/>
                    </a:lnTo>
                    <a:lnTo>
                      <a:pt x="304" y="231"/>
                    </a:lnTo>
                    <a:lnTo>
                      <a:pt x="304" y="237"/>
                    </a:lnTo>
                    <a:lnTo>
                      <a:pt x="304" y="237"/>
                    </a:lnTo>
                    <a:lnTo>
                      <a:pt x="302" y="231"/>
                    </a:lnTo>
                    <a:lnTo>
                      <a:pt x="298" y="226"/>
                    </a:lnTo>
                    <a:lnTo>
                      <a:pt x="298" y="230"/>
                    </a:lnTo>
                    <a:lnTo>
                      <a:pt x="300" y="231"/>
                    </a:lnTo>
                    <a:lnTo>
                      <a:pt x="304" y="240"/>
                    </a:lnTo>
                    <a:lnTo>
                      <a:pt x="304" y="242"/>
                    </a:lnTo>
                    <a:lnTo>
                      <a:pt x="302" y="244"/>
                    </a:lnTo>
                    <a:lnTo>
                      <a:pt x="305" y="247"/>
                    </a:lnTo>
                    <a:lnTo>
                      <a:pt x="305" y="249"/>
                    </a:lnTo>
                    <a:lnTo>
                      <a:pt x="314" y="261"/>
                    </a:lnTo>
                    <a:lnTo>
                      <a:pt x="316" y="264"/>
                    </a:lnTo>
                    <a:lnTo>
                      <a:pt x="319" y="270"/>
                    </a:lnTo>
                    <a:lnTo>
                      <a:pt x="319" y="271"/>
                    </a:lnTo>
                    <a:lnTo>
                      <a:pt x="319" y="275"/>
                    </a:lnTo>
                    <a:lnTo>
                      <a:pt x="326" y="282"/>
                    </a:lnTo>
                    <a:lnTo>
                      <a:pt x="330" y="285"/>
                    </a:lnTo>
                    <a:lnTo>
                      <a:pt x="331" y="284"/>
                    </a:lnTo>
                    <a:lnTo>
                      <a:pt x="337" y="285"/>
                    </a:lnTo>
                    <a:lnTo>
                      <a:pt x="337" y="285"/>
                    </a:lnTo>
                    <a:lnTo>
                      <a:pt x="342" y="289"/>
                    </a:lnTo>
                    <a:lnTo>
                      <a:pt x="345" y="294"/>
                    </a:lnTo>
                    <a:lnTo>
                      <a:pt x="347" y="297"/>
                    </a:lnTo>
                    <a:lnTo>
                      <a:pt x="350" y="294"/>
                    </a:lnTo>
                    <a:lnTo>
                      <a:pt x="357" y="294"/>
                    </a:lnTo>
                    <a:lnTo>
                      <a:pt x="359" y="297"/>
                    </a:lnTo>
                    <a:lnTo>
                      <a:pt x="361" y="297"/>
                    </a:lnTo>
                    <a:lnTo>
                      <a:pt x="368" y="292"/>
                    </a:lnTo>
                    <a:lnTo>
                      <a:pt x="368" y="290"/>
                    </a:lnTo>
                    <a:lnTo>
                      <a:pt x="373" y="290"/>
                    </a:lnTo>
                    <a:lnTo>
                      <a:pt x="378" y="290"/>
                    </a:lnTo>
                    <a:lnTo>
                      <a:pt x="382" y="287"/>
                    </a:lnTo>
                    <a:lnTo>
                      <a:pt x="385" y="287"/>
                    </a:lnTo>
                    <a:lnTo>
                      <a:pt x="390" y="289"/>
                    </a:lnTo>
                    <a:lnTo>
                      <a:pt x="390" y="287"/>
                    </a:lnTo>
                    <a:lnTo>
                      <a:pt x="396" y="289"/>
                    </a:lnTo>
                    <a:lnTo>
                      <a:pt x="392" y="290"/>
                    </a:lnTo>
                    <a:lnTo>
                      <a:pt x="390" y="292"/>
                    </a:lnTo>
                    <a:lnTo>
                      <a:pt x="394" y="294"/>
                    </a:lnTo>
                    <a:lnTo>
                      <a:pt x="397" y="294"/>
                    </a:lnTo>
                    <a:lnTo>
                      <a:pt x="397" y="294"/>
                    </a:lnTo>
                    <a:lnTo>
                      <a:pt x="399" y="294"/>
                    </a:lnTo>
                    <a:lnTo>
                      <a:pt x="403" y="290"/>
                    </a:lnTo>
                    <a:lnTo>
                      <a:pt x="403" y="285"/>
                    </a:lnTo>
                    <a:lnTo>
                      <a:pt x="404" y="282"/>
                    </a:lnTo>
                    <a:lnTo>
                      <a:pt x="401" y="284"/>
                    </a:lnTo>
                    <a:lnTo>
                      <a:pt x="401" y="284"/>
                    </a:lnTo>
                    <a:lnTo>
                      <a:pt x="408" y="278"/>
                    </a:lnTo>
                    <a:lnTo>
                      <a:pt x="410" y="278"/>
                    </a:lnTo>
                    <a:lnTo>
                      <a:pt x="413" y="275"/>
                    </a:lnTo>
                    <a:lnTo>
                      <a:pt x="413" y="270"/>
                    </a:lnTo>
                    <a:lnTo>
                      <a:pt x="420" y="263"/>
                    </a:lnTo>
                    <a:lnTo>
                      <a:pt x="418" y="261"/>
                    </a:lnTo>
                    <a:lnTo>
                      <a:pt x="420" y="252"/>
                    </a:lnTo>
                    <a:lnTo>
                      <a:pt x="427" y="244"/>
                    </a:lnTo>
                    <a:lnTo>
                      <a:pt x="423" y="244"/>
                    </a:lnTo>
                    <a:lnTo>
                      <a:pt x="423" y="240"/>
                    </a:lnTo>
                    <a:lnTo>
                      <a:pt x="436" y="238"/>
                    </a:lnTo>
                    <a:lnTo>
                      <a:pt x="449" y="238"/>
                    </a:lnTo>
                    <a:lnTo>
                      <a:pt x="451" y="235"/>
                    </a:lnTo>
                    <a:lnTo>
                      <a:pt x="455" y="235"/>
                    </a:lnTo>
                    <a:lnTo>
                      <a:pt x="458" y="235"/>
                    </a:lnTo>
                    <a:lnTo>
                      <a:pt x="460" y="233"/>
                    </a:lnTo>
                    <a:lnTo>
                      <a:pt x="460" y="231"/>
                    </a:lnTo>
                    <a:lnTo>
                      <a:pt x="467" y="231"/>
                    </a:lnTo>
                    <a:lnTo>
                      <a:pt x="476" y="233"/>
                    </a:lnTo>
                    <a:lnTo>
                      <a:pt x="477" y="233"/>
                    </a:lnTo>
                    <a:lnTo>
                      <a:pt x="477" y="231"/>
                    </a:lnTo>
                    <a:lnTo>
                      <a:pt x="481" y="230"/>
                    </a:lnTo>
                    <a:lnTo>
                      <a:pt x="486" y="237"/>
                    </a:lnTo>
                    <a:lnTo>
                      <a:pt x="486" y="242"/>
                    </a:lnTo>
                    <a:lnTo>
                      <a:pt x="482" y="244"/>
                    </a:lnTo>
                    <a:lnTo>
                      <a:pt x="479" y="252"/>
                    </a:lnTo>
                    <a:lnTo>
                      <a:pt x="470" y="257"/>
                    </a:lnTo>
                    <a:lnTo>
                      <a:pt x="469" y="261"/>
                    </a:lnTo>
                    <a:lnTo>
                      <a:pt x="469" y="266"/>
                    </a:lnTo>
                    <a:lnTo>
                      <a:pt x="465" y="268"/>
                    </a:lnTo>
                    <a:lnTo>
                      <a:pt x="463" y="270"/>
                    </a:lnTo>
                    <a:lnTo>
                      <a:pt x="467" y="271"/>
                    </a:lnTo>
                    <a:lnTo>
                      <a:pt x="469" y="271"/>
                    </a:lnTo>
                    <a:lnTo>
                      <a:pt x="469" y="271"/>
                    </a:lnTo>
                    <a:lnTo>
                      <a:pt x="465" y="277"/>
                    </a:lnTo>
                    <a:lnTo>
                      <a:pt x="465" y="278"/>
                    </a:lnTo>
                    <a:lnTo>
                      <a:pt x="467" y="278"/>
                    </a:lnTo>
                    <a:lnTo>
                      <a:pt x="469" y="277"/>
                    </a:lnTo>
                    <a:lnTo>
                      <a:pt x="470" y="277"/>
                    </a:lnTo>
                    <a:lnTo>
                      <a:pt x="469" y="280"/>
                    </a:lnTo>
                    <a:lnTo>
                      <a:pt x="465" y="290"/>
                    </a:lnTo>
                    <a:lnTo>
                      <a:pt x="463" y="297"/>
                    </a:lnTo>
                    <a:lnTo>
                      <a:pt x="463" y="297"/>
                    </a:lnTo>
                    <a:lnTo>
                      <a:pt x="460" y="294"/>
                    </a:lnTo>
                    <a:lnTo>
                      <a:pt x="455" y="292"/>
                    </a:lnTo>
                    <a:lnTo>
                      <a:pt x="455" y="290"/>
                    </a:lnTo>
                    <a:lnTo>
                      <a:pt x="458" y="289"/>
                    </a:lnTo>
                    <a:lnTo>
                      <a:pt x="460" y="285"/>
                    </a:lnTo>
                    <a:lnTo>
                      <a:pt x="455" y="285"/>
                    </a:lnTo>
                    <a:lnTo>
                      <a:pt x="453" y="290"/>
                    </a:lnTo>
                    <a:lnTo>
                      <a:pt x="449" y="292"/>
                    </a:lnTo>
                    <a:lnTo>
                      <a:pt x="449" y="292"/>
                    </a:lnTo>
                    <a:lnTo>
                      <a:pt x="448" y="292"/>
                    </a:lnTo>
                    <a:lnTo>
                      <a:pt x="446" y="294"/>
                    </a:lnTo>
                    <a:lnTo>
                      <a:pt x="446" y="294"/>
                    </a:lnTo>
                    <a:lnTo>
                      <a:pt x="444" y="297"/>
                    </a:lnTo>
                    <a:lnTo>
                      <a:pt x="443" y="299"/>
                    </a:lnTo>
                    <a:lnTo>
                      <a:pt x="443" y="303"/>
                    </a:lnTo>
                    <a:lnTo>
                      <a:pt x="441" y="303"/>
                    </a:lnTo>
                    <a:lnTo>
                      <a:pt x="441" y="303"/>
                    </a:lnTo>
                    <a:lnTo>
                      <a:pt x="441" y="303"/>
                    </a:lnTo>
                    <a:lnTo>
                      <a:pt x="441" y="299"/>
                    </a:lnTo>
                    <a:lnTo>
                      <a:pt x="437" y="299"/>
                    </a:lnTo>
                    <a:lnTo>
                      <a:pt x="437" y="303"/>
                    </a:lnTo>
                    <a:lnTo>
                      <a:pt x="436" y="303"/>
                    </a:lnTo>
                    <a:lnTo>
                      <a:pt x="406" y="303"/>
                    </a:lnTo>
                    <a:lnTo>
                      <a:pt x="406" y="313"/>
                    </a:lnTo>
                    <a:lnTo>
                      <a:pt x="397" y="313"/>
                    </a:lnTo>
                    <a:lnTo>
                      <a:pt x="401" y="315"/>
                    </a:lnTo>
                    <a:lnTo>
                      <a:pt x="403" y="317"/>
                    </a:lnTo>
                    <a:lnTo>
                      <a:pt x="404" y="320"/>
                    </a:lnTo>
                    <a:lnTo>
                      <a:pt x="408" y="322"/>
                    </a:lnTo>
                    <a:lnTo>
                      <a:pt x="410" y="322"/>
                    </a:lnTo>
                    <a:lnTo>
                      <a:pt x="410" y="325"/>
                    </a:lnTo>
                    <a:lnTo>
                      <a:pt x="410" y="325"/>
                    </a:lnTo>
                    <a:lnTo>
                      <a:pt x="413" y="329"/>
                    </a:lnTo>
                    <a:lnTo>
                      <a:pt x="415" y="329"/>
                    </a:lnTo>
                    <a:lnTo>
                      <a:pt x="418" y="329"/>
                    </a:lnTo>
                    <a:lnTo>
                      <a:pt x="418" y="330"/>
                    </a:lnTo>
                    <a:lnTo>
                      <a:pt x="415" y="334"/>
                    </a:lnTo>
                    <a:lnTo>
                      <a:pt x="392" y="334"/>
                    </a:lnTo>
                    <a:lnTo>
                      <a:pt x="383" y="351"/>
                    </a:lnTo>
                    <a:lnTo>
                      <a:pt x="383" y="351"/>
                    </a:lnTo>
                    <a:lnTo>
                      <a:pt x="383" y="353"/>
                    </a:lnTo>
                    <a:lnTo>
                      <a:pt x="383" y="355"/>
                    </a:lnTo>
                    <a:lnTo>
                      <a:pt x="385" y="357"/>
                    </a:lnTo>
                    <a:lnTo>
                      <a:pt x="385" y="357"/>
                    </a:lnTo>
                    <a:lnTo>
                      <a:pt x="385" y="358"/>
                    </a:lnTo>
                    <a:lnTo>
                      <a:pt x="383" y="360"/>
                    </a:lnTo>
                    <a:lnTo>
                      <a:pt x="382" y="362"/>
                    </a:lnTo>
                    <a:lnTo>
                      <a:pt x="382" y="362"/>
                    </a:lnTo>
                    <a:lnTo>
                      <a:pt x="378" y="358"/>
                    </a:lnTo>
                    <a:lnTo>
                      <a:pt x="375" y="355"/>
                    </a:lnTo>
                    <a:lnTo>
                      <a:pt x="373" y="351"/>
                    </a:lnTo>
                    <a:lnTo>
                      <a:pt x="370" y="351"/>
                    </a:lnTo>
                    <a:lnTo>
                      <a:pt x="359" y="343"/>
                    </a:lnTo>
                    <a:lnTo>
                      <a:pt x="357" y="341"/>
                    </a:lnTo>
                    <a:lnTo>
                      <a:pt x="357" y="339"/>
                    </a:lnTo>
                    <a:lnTo>
                      <a:pt x="354" y="334"/>
                    </a:lnTo>
                    <a:lnTo>
                      <a:pt x="350" y="332"/>
                    </a:lnTo>
                    <a:lnTo>
                      <a:pt x="347" y="330"/>
                    </a:lnTo>
                    <a:lnTo>
                      <a:pt x="347" y="330"/>
                    </a:lnTo>
                    <a:lnTo>
                      <a:pt x="345" y="330"/>
                    </a:lnTo>
                    <a:lnTo>
                      <a:pt x="345" y="332"/>
                    </a:lnTo>
                    <a:lnTo>
                      <a:pt x="352" y="334"/>
                    </a:lnTo>
                    <a:lnTo>
                      <a:pt x="356" y="339"/>
                    </a:lnTo>
                    <a:lnTo>
                      <a:pt x="356" y="339"/>
                    </a:lnTo>
                    <a:lnTo>
                      <a:pt x="354" y="337"/>
                    </a:lnTo>
                    <a:lnTo>
                      <a:pt x="347" y="334"/>
                    </a:lnTo>
                    <a:lnTo>
                      <a:pt x="345" y="332"/>
                    </a:lnTo>
                    <a:lnTo>
                      <a:pt x="342" y="332"/>
                    </a:lnTo>
                    <a:lnTo>
                      <a:pt x="342" y="332"/>
                    </a:lnTo>
                    <a:lnTo>
                      <a:pt x="342" y="332"/>
                    </a:lnTo>
                    <a:lnTo>
                      <a:pt x="345" y="330"/>
                    </a:lnTo>
                    <a:lnTo>
                      <a:pt x="345" y="330"/>
                    </a:lnTo>
                    <a:lnTo>
                      <a:pt x="342" y="330"/>
                    </a:lnTo>
                    <a:lnTo>
                      <a:pt x="338" y="330"/>
                    </a:lnTo>
                    <a:lnTo>
                      <a:pt x="338" y="329"/>
                    </a:lnTo>
                    <a:lnTo>
                      <a:pt x="338" y="329"/>
                    </a:lnTo>
                    <a:lnTo>
                      <a:pt x="333" y="330"/>
                    </a:lnTo>
                    <a:lnTo>
                      <a:pt x="333" y="332"/>
                    </a:lnTo>
                    <a:lnTo>
                      <a:pt x="338" y="332"/>
                    </a:lnTo>
                    <a:lnTo>
                      <a:pt x="342" y="332"/>
                    </a:lnTo>
                    <a:lnTo>
                      <a:pt x="342" y="334"/>
                    </a:lnTo>
                    <a:lnTo>
                      <a:pt x="338" y="334"/>
                    </a:lnTo>
                    <a:lnTo>
                      <a:pt x="333" y="334"/>
                    </a:lnTo>
                    <a:lnTo>
                      <a:pt x="331" y="334"/>
                    </a:lnTo>
                    <a:lnTo>
                      <a:pt x="326" y="337"/>
                    </a:lnTo>
                    <a:lnTo>
                      <a:pt x="323" y="337"/>
                    </a:lnTo>
                    <a:lnTo>
                      <a:pt x="314" y="343"/>
                    </a:lnTo>
                    <a:lnTo>
                      <a:pt x="310" y="343"/>
                    </a:lnTo>
                    <a:lnTo>
                      <a:pt x="302" y="339"/>
                    </a:lnTo>
                    <a:lnTo>
                      <a:pt x="297" y="336"/>
                    </a:lnTo>
                    <a:lnTo>
                      <a:pt x="291" y="336"/>
                    </a:lnTo>
                    <a:lnTo>
                      <a:pt x="286" y="334"/>
                    </a:lnTo>
                    <a:lnTo>
                      <a:pt x="283" y="332"/>
                    </a:lnTo>
                    <a:lnTo>
                      <a:pt x="281" y="332"/>
                    </a:lnTo>
                    <a:lnTo>
                      <a:pt x="277" y="332"/>
                    </a:lnTo>
                    <a:lnTo>
                      <a:pt x="274" y="330"/>
                    </a:lnTo>
                    <a:lnTo>
                      <a:pt x="271" y="325"/>
                    </a:lnTo>
                    <a:lnTo>
                      <a:pt x="271" y="325"/>
                    </a:lnTo>
                    <a:lnTo>
                      <a:pt x="269" y="325"/>
                    </a:lnTo>
                    <a:lnTo>
                      <a:pt x="264" y="325"/>
                    </a:lnTo>
                    <a:lnTo>
                      <a:pt x="260" y="325"/>
                    </a:lnTo>
                    <a:lnTo>
                      <a:pt x="257" y="322"/>
                    </a:lnTo>
                    <a:lnTo>
                      <a:pt x="253" y="320"/>
                    </a:lnTo>
                    <a:lnTo>
                      <a:pt x="246" y="317"/>
                    </a:lnTo>
                    <a:lnTo>
                      <a:pt x="237" y="315"/>
                    </a:lnTo>
                    <a:lnTo>
                      <a:pt x="232" y="310"/>
                    </a:lnTo>
                    <a:lnTo>
                      <a:pt x="231" y="310"/>
                    </a:lnTo>
                    <a:lnTo>
                      <a:pt x="224" y="303"/>
                    </a:lnTo>
                    <a:lnTo>
                      <a:pt x="220" y="297"/>
                    </a:lnTo>
                    <a:lnTo>
                      <a:pt x="218" y="299"/>
                    </a:lnTo>
                    <a:lnTo>
                      <a:pt x="218" y="299"/>
                    </a:lnTo>
                    <a:lnTo>
                      <a:pt x="215" y="299"/>
                    </a:lnTo>
                    <a:lnTo>
                      <a:pt x="208" y="297"/>
                    </a:lnTo>
                    <a:lnTo>
                      <a:pt x="206" y="297"/>
                    </a:lnTo>
                    <a:lnTo>
                      <a:pt x="203" y="297"/>
                    </a:lnTo>
                    <a:lnTo>
                      <a:pt x="201" y="297"/>
                    </a:lnTo>
                    <a:lnTo>
                      <a:pt x="198" y="294"/>
                    </a:lnTo>
                    <a:lnTo>
                      <a:pt x="196" y="292"/>
                    </a:lnTo>
                    <a:lnTo>
                      <a:pt x="192" y="287"/>
                    </a:lnTo>
                    <a:lnTo>
                      <a:pt x="189" y="284"/>
                    </a:lnTo>
                    <a:lnTo>
                      <a:pt x="184" y="282"/>
                    </a:lnTo>
                    <a:lnTo>
                      <a:pt x="184" y="280"/>
                    </a:lnTo>
                    <a:lnTo>
                      <a:pt x="185" y="277"/>
                    </a:lnTo>
                    <a:lnTo>
                      <a:pt x="184" y="277"/>
                    </a:lnTo>
                    <a:lnTo>
                      <a:pt x="180" y="278"/>
                    </a:lnTo>
                    <a:lnTo>
                      <a:pt x="173" y="277"/>
                    </a:lnTo>
                    <a:lnTo>
                      <a:pt x="173" y="275"/>
                    </a:lnTo>
                    <a:lnTo>
                      <a:pt x="170" y="275"/>
                    </a:lnTo>
                    <a:lnTo>
                      <a:pt x="170" y="275"/>
                    </a:lnTo>
                    <a:lnTo>
                      <a:pt x="170" y="270"/>
                    </a:lnTo>
                    <a:lnTo>
                      <a:pt x="166" y="266"/>
                    </a:lnTo>
                    <a:lnTo>
                      <a:pt x="166" y="263"/>
                    </a:lnTo>
                    <a:lnTo>
                      <a:pt x="163" y="261"/>
                    </a:lnTo>
                    <a:lnTo>
                      <a:pt x="161" y="254"/>
                    </a:lnTo>
                    <a:lnTo>
                      <a:pt x="161" y="252"/>
                    </a:lnTo>
                    <a:lnTo>
                      <a:pt x="163" y="252"/>
                    </a:lnTo>
                    <a:lnTo>
                      <a:pt x="166" y="252"/>
                    </a:lnTo>
                    <a:lnTo>
                      <a:pt x="166" y="249"/>
                    </a:lnTo>
                    <a:lnTo>
                      <a:pt x="166" y="249"/>
                    </a:lnTo>
                    <a:lnTo>
                      <a:pt x="165" y="249"/>
                    </a:lnTo>
                    <a:lnTo>
                      <a:pt x="165" y="247"/>
                    </a:lnTo>
                    <a:lnTo>
                      <a:pt x="170" y="244"/>
                    </a:lnTo>
                    <a:lnTo>
                      <a:pt x="170" y="240"/>
                    </a:lnTo>
                    <a:lnTo>
                      <a:pt x="170" y="237"/>
                    </a:lnTo>
                    <a:lnTo>
                      <a:pt x="166" y="226"/>
                    </a:lnTo>
                    <a:lnTo>
                      <a:pt x="165" y="221"/>
                    </a:lnTo>
                    <a:lnTo>
                      <a:pt x="165" y="217"/>
                    </a:lnTo>
                    <a:lnTo>
                      <a:pt x="165" y="216"/>
                    </a:lnTo>
                    <a:lnTo>
                      <a:pt x="165" y="212"/>
                    </a:lnTo>
                    <a:lnTo>
                      <a:pt x="158" y="205"/>
                    </a:lnTo>
                    <a:lnTo>
                      <a:pt x="158" y="202"/>
                    </a:lnTo>
                    <a:lnTo>
                      <a:pt x="152" y="195"/>
                    </a:lnTo>
                    <a:lnTo>
                      <a:pt x="147" y="190"/>
                    </a:lnTo>
                    <a:lnTo>
                      <a:pt x="144" y="183"/>
                    </a:lnTo>
                    <a:lnTo>
                      <a:pt x="138" y="179"/>
                    </a:lnTo>
                    <a:lnTo>
                      <a:pt x="137" y="176"/>
                    </a:lnTo>
                    <a:lnTo>
                      <a:pt x="137" y="176"/>
                    </a:lnTo>
                    <a:lnTo>
                      <a:pt x="132" y="172"/>
                    </a:lnTo>
                    <a:lnTo>
                      <a:pt x="130" y="172"/>
                    </a:lnTo>
                    <a:lnTo>
                      <a:pt x="128" y="171"/>
                    </a:lnTo>
                    <a:lnTo>
                      <a:pt x="132" y="171"/>
                    </a:lnTo>
                    <a:lnTo>
                      <a:pt x="132" y="167"/>
                    </a:lnTo>
                    <a:lnTo>
                      <a:pt x="132" y="165"/>
                    </a:lnTo>
                    <a:lnTo>
                      <a:pt x="130" y="162"/>
                    </a:lnTo>
                    <a:lnTo>
                      <a:pt x="128" y="158"/>
                    </a:lnTo>
                    <a:lnTo>
                      <a:pt x="126" y="158"/>
                    </a:lnTo>
                    <a:lnTo>
                      <a:pt x="125" y="158"/>
                    </a:lnTo>
                    <a:lnTo>
                      <a:pt x="118" y="153"/>
                    </a:lnTo>
                    <a:lnTo>
                      <a:pt x="114" y="150"/>
                    </a:lnTo>
                    <a:lnTo>
                      <a:pt x="111" y="150"/>
                    </a:lnTo>
                    <a:lnTo>
                      <a:pt x="109" y="148"/>
                    </a:lnTo>
                    <a:lnTo>
                      <a:pt x="107" y="144"/>
                    </a:lnTo>
                    <a:lnTo>
                      <a:pt x="109" y="141"/>
                    </a:lnTo>
                    <a:lnTo>
                      <a:pt x="112" y="137"/>
                    </a:lnTo>
                    <a:lnTo>
                      <a:pt x="116" y="137"/>
                    </a:lnTo>
                    <a:lnTo>
                      <a:pt x="118" y="139"/>
                    </a:lnTo>
                    <a:lnTo>
                      <a:pt x="118" y="137"/>
                    </a:lnTo>
                    <a:lnTo>
                      <a:pt x="118" y="134"/>
                    </a:lnTo>
                    <a:lnTo>
                      <a:pt x="118" y="134"/>
                    </a:lnTo>
                    <a:lnTo>
                      <a:pt x="116" y="134"/>
                    </a:lnTo>
                    <a:lnTo>
                      <a:pt x="114" y="134"/>
                    </a:lnTo>
                    <a:lnTo>
                      <a:pt x="112" y="131"/>
                    </a:lnTo>
                    <a:lnTo>
                      <a:pt x="109" y="127"/>
                    </a:lnTo>
                    <a:lnTo>
                      <a:pt x="107" y="127"/>
                    </a:lnTo>
                    <a:lnTo>
                      <a:pt x="104" y="127"/>
                    </a:lnTo>
                    <a:lnTo>
                      <a:pt x="102" y="125"/>
                    </a:lnTo>
                    <a:lnTo>
                      <a:pt x="104" y="122"/>
                    </a:lnTo>
                    <a:lnTo>
                      <a:pt x="102" y="122"/>
                    </a:lnTo>
                    <a:lnTo>
                      <a:pt x="98" y="122"/>
                    </a:lnTo>
                    <a:lnTo>
                      <a:pt x="93" y="115"/>
                    </a:lnTo>
                    <a:lnTo>
                      <a:pt x="93" y="111"/>
                    </a:lnTo>
                    <a:lnTo>
                      <a:pt x="93" y="108"/>
                    </a:lnTo>
                    <a:lnTo>
                      <a:pt x="93" y="104"/>
                    </a:lnTo>
                    <a:lnTo>
                      <a:pt x="93" y="103"/>
                    </a:lnTo>
                    <a:lnTo>
                      <a:pt x="90" y="104"/>
                    </a:lnTo>
                    <a:lnTo>
                      <a:pt x="90" y="103"/>
                    </a:lnTo>
                    <a:lnTo>
                      <a:pt x="86" y="103"/>
                    </a:lnTo>
                    <a:lnTo>
                      <a:pt x="86" y="103"/>
                    </a:lnTo>
                    <a:lnTo>
                      <a:pt x="83" y="99"/>
                    </a:lnTo>
                    <a:lnTo>
                      <a:pt x="83" y="97"/>
                    </a:lnTo>
                    <a:lnTo>
                      <a:pt x="81" y="94"/>
                    </a:lnTo>
                    <a:lnTo>
                      <a:pt x="79" y="92"/>
                    </a:lnTo>
                    <a:lnTo>
                      <a:pt x="76" y="91"/>
                    </a:lnTo>
                    <a:lnTo>
                      <a:pt x="76" y="87"/>
                    </a:lnTo>
                    <a:lnTo>
                      <a:pt x="76" y="84"/>
                    </a:lnTo>
                    <a:lnTo>
                      <a:pt x="74" y="84"/>
                    </a:lnTo>
                    <a:lnTo>
                      <a:pt x="71" y="77"/>
                    </a:lnTo>
                    <a:lnTo>
                      <a:pt x="71" y="75"/>
                    </a:lnTo>
                    <a:lnTo>
                      <a:pt x="69" y="75"/>
                    </a:lnTo>
                    <a:lnTo>
                      <a:pt x="69" y="75"/>
                    </a:lnTo>
                    <a:lnTo>
                      <a:pt x="69" y="71"/>
                    </a:lnTo>
                    <a:lnTo>
                      <a:pt x="71" y="71"/>
                    </a:lnTo>
                    <a:lnTo>
                      <a:pt x="65" y="64"/>
                    </a:lnTo>
                    <a:lnTo>
                      <a:pt x="64" y="61"/>
                    </a:lnTo>
                    <a:lnTo>
                      <a:pt x="65" y="59"/>
                    </a:lnTo>
                    <a:lnTo>
                      <a:pt x="64" y="54"/>
                    </a:lnTo>
                    <a:lnTo>
                      <a:pt x="62" y="52"/>
                    </a:lnTo>
                    <a:lnTo>
                      <a:pt x="62" y="45"/>
                    </a:lnTo>
                    <a:lnTo>
                      <a:pt x="60" y="42"/>
                    </a:lnTo>
                    <a:lnTo>
                      <a:pt x="60" y="40"/>
                    </a:lnTo>
                    <a:lnTo>
                      <a:pt x="62" y="37"/>
                    </a:lnTo>
                    <a:lnTo>
                      <a:pt x="62" y="35"/>
                    </a:lnTo>
                    <a:lnTo>
                      <a:pt x="59" y="33"/>
                    </a:lnTo>
                    <a:lnTo>
                      <a:pt x="57" y="33"/>
                    </a:lnTo>
                    <a:lnTo>
                      <a:pt x="53" y="30"/>
                    </a:lnTo>
                    <a:lnTo>
                      <a:pt x="52" y="30"/>
                    </a:lnTo>
                    <a:lnTo>
                      <a:pt x="52" y="30"/>
                    </a:lnTo>
                    <a:lnTo>
                      <a:pt x="48" y="30"/>
                    </a:lnTo>
                    <a:lnTo>
                      <a:pt x="46" y="30"/>
                    </a:lnTo>
                    <a:lnTo>
                      <a:pt x="43" y="23"/>
                    </a:lnTo>
                    <a:lnTo>
                      <a:pt x="38" y="23"/>
                    </a:lnTo>
                    <a:lnTo>
                      <a:pt x="36" y="17"/>
                    </a:lnTo>
                    <a:lnTo>
                      <a:pt x="36" y="23"/>
                    </a:lnTo>
                    <a:lnTo>
                      <a:pt x="38" y="26"/>
                    </a:lnTo>
                    <a:lnTo>
                      <a:pt x="36" y="30"/>
                    </a:lnTo>
                    <a:lnTo>
                      <a:pt x="34" y="35"/>
                    </a:lnTo>
                    <a:lnTo>
                      <a:pt x="34" y="42"/>
                    </a:lnTo>
                    <a:lnTo>
                      <a:pt x="36" y="52"/>
                    </a:lnTo>
                    <a:lnTo>
                      <a:pt x="34" y="56"/>
                    </a:lnTo>
                    <a:lnTo>
                      <a:pt x="36" y="57"/>
                    </a:lnTo>
                    <a:lnTo>
                      <a:pt x="38" y="63"/>
                    </a:lnTo>
                    <a:lnTo>
                      <a:pt x="38" y="66"/>
                    </a:lnTo>
                    <a:lnTo>
                      <a:pt x="39" y="66"/>
                    </a:lnTo>
                    <a:lnTo>
                      <a:pt x="41" y="70"/>
                    </a:lnTo>
                    <a:lnTo>
                      <a:pt x="46" y="71"/>
                    </a:lnTo>
                    <a:lnTo>
                      <a:pt x="48" y="77"/>
                    </a:lnTo>
                    <a:lnTo>
                      <a:pt x="48" y="80"/>
                    </a:lnTo>
                    <a:lnTo>
                      <a:pt x="48" y="82"/>
                    </a:lnTo>
                    <a:lnTo>
                      <a:pt x="52" y="84"/>
                    </a:lnTo>
                    <a:lnTo>
                      <a:pt x="52" y="85"/>
                    </a:lnTo>
                    <a:lnTo>
                      <a:pt x="52" y="89"/>
                    </a:lnTo>
                    <a:lnTo>
                      <a:pt x="53" y="91"/>
                    </a:lnTo>
                    <a:lnTo>
                      <a:pt x="57" y="92"/>
                    </a:lnTo>
                    <a:lnTo>
                      <a:pt x="59" y="94"/>
                    </a:lnTo>
                    <a:lnTo>
                      <a:pt x="59" y="99"/>
                    </a:lnTo>
                    <a:lnTo>
                      <a:pt x="59" y="103"/>
                    </a:lnTo>
                    <a:lnTo>
                      <a:pt x="62" y="106"/>
                    </a:lnTo>
                    <a:lnTo>
                      <a:pt x="64" y="106"/>
                    </a:lnTo>
                    <a:lnTo>
                      <a:pt x="67" y="111"/>
                    </a:lnTo>
                    <a:lnTo>
                      <a:pt x="67" y="118"/>
                    </a:lnTo>
                    <a:lnTo>
                      <a:pt x="69" y="118"/>
                    </a:lnTo>
                    <a:lnTo>
                      <a:pt x="71" y="120"/>
                    </a:lnTo>
                    <a:lnTo>
                      <a:pt x="69" y="122"/>
                    </a:lnTo>
                    <a:lnTo>
                      <a:pt x="69" y="125"/>
                    </a:lnTo>
                    <a:lnTo>
                      <a:pt x="71" y="129"/>
                    </a:lnTo>
                    <a:lnTo>
                      <a:pt x="74" y="127"/>
                    </a:lnTo>
                    <a:lnTo>
                      <a:pt x="74" y="125"/>
                    </a:lnTo>
                    <a:lnTo>
                      <a:pt x="74" y="125"/>
                    </a:lnTo>
                    <a:lnTo>
                      <a:pt x="74" y="125"/>
                    </a:lnTo>
                    <a:lnTo>
                      <a:pt x="74" y="127"/>
                    </a:lnTo>
                    <a:lnTo>
                      <a:pt x="79" y="131"/>
                    </a:lnTo>
                    <a:lnTo>
                      <a:pt x="79" y="137"/>
                    </a:lnTo>
                    <a:lnTo>
                      <a:pt x="79" y="139"/>
                    </a:lnTo>
                    <a:lnTo>
                      <a:pt x="79" y="144"/>
                    </a:lnTo>
                    <a:lnTo>
                      <a:pt x="79" y="144"/>
                    </a:lnTo>
                    <a:lnTo>
                      <a:pt x="79" y="148"/>
                    </a:lnTo>
                    <a:lnTo>
                      <a:pt x="81" y="150"/>
                    </a:lnTo>
                    <a:lnTo>
                      <a:pt x="81" y="153"/>
                    </a:lnTo>
                    <a:lnTo>
                      <a:pt x="83" y="157"/>
                    </a:lnTo>
                    <a:lnTo>
                      <a:pt x="83" y="157"/>
                    </a:lnTo>
                    <a:lnTo>
                      <a:pt x="81" y="160"/>
                    </a:lnTo>
                    <a:lnTo>
                      <a:pt x="85" y="164"/>
                    </a:lnTo>
                    <a:lnTo>
                      <a:pt x="85" y="167"/>
                    </a:lnTo>
                    <a:lnTo>
                      <a:pt x="83" y="171"/>
                    </a:lnTo>
                    <a:lnTo>
                      <a:pt x="83" y="172"/>
                    </a:lnTo>
                    <a:lnTo>
                      <a:pt x="86" y="176"/>
                    </a:lnTo>
                    <a:lnTo>
                      <a:pt x="88" y="179"/>
                    </a:lnTo>
                    <a:lnTo>
                      <a:pt x="90" y="179"/>
                    </a:lnTo>
                    <a:lnTo>
                      <a:pt x="92" y="179"/>
                    </a:lnTo>
                    <a:lnTo>
                      <a:pt x="92" y="176"/>
                    </a:lnTo>
                    <a:lnTo>
                      <a:pt x="92" y="176"/>
                    </a:lnTo>
                    <a:lnTo>
                      <a:pt x="93" y="179"/>
                    </a:lnTo>
                    <a:lnTo>
                      <a:pt x="93" y="179"/>
                    </a:lnTo>
                    <a:lnTo>
                      <a:pt x="97" y="181"/>
                    </a:lnTo>
                    <a:lnTo>
                      <a:pt x="98" y="183"/>
                    </a:lnTo>
                    <a:lnTo>
                      <a:pt x="98" y="186"/>
                    </a:lnTo>
                    <a:lnTo>
                      <a:pt x="102" y="188"/>
                    </a:lnTo>
                    <a:lnTo>
                      <a:pt x="102" y="191"/>
                    </a:lnTo>
                    <a:lnTo>
                      <a:pt x="104" y="193"/>
                    </a:lnTo>
                    <a:lnTo>
                      <a:pt x="104" y="195"/>
                    </a:lnTo>
                    <a:lnTo>
                      <a:pt x="102" y="202"/>
                    </a:lnTo>
                    <a:lnTo>
                      <a:pt x="97" y="204"/>
                    </a:lnTo>
                    <a:lnTo>
                      <a:pt x="93" y="202"/>
                    </a:lnTo>
                    <a:lnTo>
                      <a:pt x="93" y="198"/>
                    </a:lnTo>
                    <a:lnTo>
                      <a:pt x="92" y="198"/>
                    </a:lnTo>
                    <a:lnTo>
                      <a:pt x="90" y="195"/>
                    </a:lnTo>
                    <a:lnTo>
                      <a:pt x="90" y="191"/>
                    </a:lnTo>
                    <a:lnTo>
                      <a:pt x="88" y="188"/>
                    </a:lnTo>
                    <a:lnTo>
                      <a:pt x="85" y="188"/>
                    </a:lnTo>
                    <a:lnTo>
                      <a:pt x="81" y="184"/>
                    </a:lnTo>
                    <a:lnTo>
                      <a:pt x="79" y="183"/>
                    </a:lnTo>
                    <a:lnTo>
                      <a:pt x="79" y="181"/>
                    </a:lnTo>
                    <a:lnTo>
                      <a:pt x="71" y="172"/>
                    </a:lnTo>
                    <a:lnTo>
                      <a:pt x="69" y="171"/>
                    </a:lnTo>
                    <a:lnTo>
                      <a:pt x="65" y="171"/>
                    </a:lnTo>
                    <a:lnTo>
                      <a:pt x="65" y="167"/>
                    </a:lnTo>
                    <a:lnTo>
                      <a:pt x="64" y="167"/>
                    </a:lnTo>
                    <a:lnTo>
                      <a:pt x="60" y="165"/>
                    </a:lnTo>
                    <a:lnTo>
                      <a:pt x="60" y="162"/>
                    </a:lnTo>
                    <a:lnTo>
                      <a:pt x="62" y="157"/>
                    </a:lnTo>
                    <a:lnTo>
                      <a:pt x="64" y="153"/>
                    </a:lnTo>
                    <a:lnTo>
                      <a:pt x="64" y="144"/>
                    </a:lnTo>
                    <a:lnTo>
                      <a:pt x="60" y="139"/>
                    </a:lnTo>
                    <a:lnTo>
                      <a:pt x="59" y="136"/>
                    </a:lnTo>
                    <a:lnTo>
                      <a:pt x="57" y="136"/>
                    </a:lnTo>
                    <a:lnTo>
                      <a:pt x="57" y="136"/>
                    </a:lnTo>
                    <a:lnTo>
                      <a:pt x="48" y="129"/>
                    </a:lnTo>
                    <a:lnTo>
                      <a:pt x="48" y="125"/>
                    </a:lnTo>
                    <a:lnTo>
                      <a:pt x="48" y="122"/>
                    </a:lnTo>
                    <a:lnTo>
                      <a:pt x="48" y="122"/>
                    </a:lnTo>
                    <a:lnTo>
                      <a:pt x="46" y="125"/>
                    </a:lnTo>
                    <a:lnTo>
                      <a:pt x="43" y="125"/>
                    </a:lnTo>
                    <a:lnTo>
                      <a:pt x="41" y="125"/>
                    </a:lnTo>
                    <a:lnTo>
                      <a:pt x="39" y="122"/>
                    </a:lnTo>
                    <a:lnTo>
                      <a:pt x="41" y="122"/>
                    </a:lnTo>
                    <a:lnTo>
                      <a:pt x="38" y="122"/>
                    </a:lnTo>
                    <a:lnTo>
                      <a:pt x="36" y="122"/>
                    </a:lnTo>
                    <a:lnTo>
                      <a:pt x="36" y="120"/>
                    </a:lnTo>
                    <a:lnTo>
                      <a:pt x="31" y="118"/>
                    </a:lnTo>
                    <a:lnTo>
                      <a:pt x="29" y="117"/>
                    </a:lnTo>
                    <a:lnTo>
                      <a:pt x="29" y="113"/>
                    </a:lnTo>
                    <a:lnTo>
                      <a:pt x="26" y="110"/>
                    </a:lnTo>
                    <a:lnTo>
                      <a:pt x="26" y="110"/>
                    </a:lnTo>
                    <a:lnTo>
                      <a:pt x="20" y="104"/>
                    </a:lnTo>
                    <a:lnTo>
                      <a:pt x="22" y="103"/>
                    </a:lnTo>
                    <a:lnTo>
                      <a:pt x="26" y="103"/>
                    </a:lnTo>
                    <a:lnTo>
                      <a:pt x="29" y="104"/>
                    </a:lnTo>
                    <a:lnTo>
                      <a:pt x="32" y="104"/>
                    </a:lnTo>
                    <a:lnTo>
                      <a:pt x="34" y="106"/>
                    </a:lnTo>
                    <a:lnTo>
                      <a:pt x="36" y="104"/>
                    </a:lnTo>
                    <a:lnTo>
                      <a:pt x="36" y="103"/>
                    </a:lnTo>
                    <a:lnTo>
                      <a:pt x="34" y="103"/>
                    </a:lnTo>
                    <a:lnTo>
                      <a:pt x="32" y="103"/>
                    </a:lnTo>
                    <a:lnTo>
                      <a:pt x="34" y="99"/>
                    </a:lnTo>
                    <a:lnTo>
                      <a:pt x="38" y="99"/>
                    </a:lnTo>
                    <a:lnTo>
                      <a:pt x="38" y="97"/>
                    </a:lnTo>
                    <a:lnTo>
                      <a:pt x="36" y="94"/>
                    </a:lnTo>
                    <a:lnTo>
                      <a:pt x="36" y="94"/>
                    </a:lnTo>
                    <a:lnTo>
                      <a:pt x="39" y="92"/>
                    </a:lnTo>
                    <a:lnTo>
                      <a:pt x="36" y="87"/>
                    </a:lnTo>
                    <a:lnTo>
                      <a:pt x="34" y="87"/>
                    </a:lnTo>
                    <a:lnTo>
                      <a:pt x="32" y="82"/>
                    </a:lnTo>
                    <a:lnTo>
                      <a:pt x="29" y="77"/>
                    </a:lnTo>
                    <a:lnTo>
                      <a:pt x="29" y="75"/>
                    </a:lnTo>
                    <a:lnTo>
                      <a:pt x="26" y="71"/>
                    </a:lnTo>
                    <a:lnTo>
                      <a:pt x="22" y="66"/>
                    </a:lnTo>
                    <a:lnTo>
                      <a:pt x="20" y="68"/>
                    </a:lnTo>
                    <a:lnTo>
                      <a:pt x="17" y="64"/>
                    </a:lnTo>
                    <a:lnTo>
                      <a:pt x="15" y="59"/>
                    </a:lnTo>
                    <a:lnTo>
                      <a:pt x="15" y="52"/>
                    </a:lnTo>
                    <a:lnTo>
                      <a:pt x="13" y="52"/>
                    </a:lnTo>
                    <a:lnTo>
                      <a:pt x="12" y="49"/>
                    </a:lnTo>
                    <a:lnTo>
                      <a:pt x="12" y="45"/>
                    </a:lnTo>
                    <a:lnTo>
                      <a:pt x="13" y="45"/>
                    </a:lnTo>
                    <a:lnTo>
                      <a:pt x="12" y="42"/>
                    </a:lnTo>
                    <a:lnTo>
                      <a:pt x="8" y="38"/>
                    </a:lnTo>
                    <a:lnTo>
                      <a:pt x="8" y="37"/>
                    </a:lnTo>
                    <a:lnTo>
                      <a:pt x="10" y="35"/>
                    </a:lnTo>
                    <a:lnTo>
                      <a:pt x="10" y="33"/>
                    </a:lnTo>
                    <a:lnTo>
                      <a:pt x="6" y="30"/>
                    </a:lnTo>
                    <a:lnTo>
                      <a:pt x="3" y="26"/>
                    </a:lnTo>
                    <a:lnTo>
                      <a:pt x="3" y="23"/>
                    </a:lnTo>
                    <a:lnTo>
                      <a:pt x="6" y="21"/>
                    </a:lnTo>
                    <a:lnTo>
                      <a:pt x="3" y="17"/>
                    </a:lnTo>
                    <a:lnTo>
                      <a:pt x="3" y="16"/>
                    </a:lnTo>
                    <a:lnTo>
                      <a:pt x="0" y="7"/>
                    </a:lnTo>
                    <a:lnTo>
                      <a:pt x="0" y="4"/>
                    </a:lnTo>
                    <a:lnTo>
                      <a:pt x="0" y="4"/>
                    </a:lnTo>
                    <a:lnTo>
                      <a:pt x="0" y="4"/>
                    </a:lnTo>
                    <a:lnTo>
                      <a:pt x="0" y="4"/>
                    </a:lnTo>
                    <a:close/>
                    <a:moveTo>
                      <a:pt x="86" y="165"/>
                    </a:moveTo>
                    <a:lnTo>
                      <a:pt x="88" y="164"/>
                    </a:lnTo>
                    <a:lnTo>
                      <a:pt x="88" y="162"/>
                    </a:lnTo>
                    <a:lnTo>
                      <a:pt x="86" y="158"/>
                    </a:lnTo>
                    <a:lnTo>
                      <a:pt x="85" y="160"/>
                    </a:lnTo>
                    <a:lnTo>
                      <a:pt x="86" y="162"/>
                    </a:lnTo>
                    <a:lnTo>
                      <a:pt x="86" y="165"/>
                    </a:lnTo>
                    <a:lnTo>
                      <a:pt x="86" y="165"/>
                    </a:lnTo>
                    <a:lnTo>
                      <a:pt x="86" y="165"/>
                    </a:lnTo>
                    <a:lnTo>
                      <a:pt x="86" y="165"/>
                    </a:lnTo>
                    <a:close/>
                    <a:moveTo>
                      <a:pt x="90" y="172"/>
                    </a:moveTo>
                    <a:lnTo>
                      <a:pt x="90" y="176"/>
                    </a:lnTo>
                    <a:lnTo>
                      <a:pt x="92" y="176"/>
                    </a:lnTo>
                    <a:lnTo>
                      <a:pt x="92" y="172"/>
                    </a:lnTo>
                    <a:lnTo>
                      <a:pt x="90" y="172"/>
                    </a:lnTo>
                    <a:lnTo>
                      <a:pt x="90" y="172"/>
                    </a:lnTo>
                    <a:lnTo>
                      <a:pt x="90" y="172"/>
                    </a:lnTo>
                    <a:lnTo>
                      <a:pt x="90" y="172"/>
                    </a:lnTo>
                    <a:close/>
                    <a:moveTo>
                      <a:pt x="307" y="167"/>
                    </a:moveTo>
                    <a:lnTo>
                      <a:pt x="309" y="167"/>
                    </a:lnTo>
                    <a:lnTo>
                      <a:pt x="309" y="165"/>
                    </a:lnTo>
                    <a:lnTo>
                      <a:pt x="307" y="165"/>
                    </a:lnTo>
                    <a:lnTo>
                      <a:pt x="307" y="167"/>
                    </a:lnTo>
                    <a:lnTo>
                      <a:pt x="307" y="167"/>
                    </a:lnTo>
                    <a:lnTo>
                      <a:pt x="307" y="167"/>
                    </a:lnTo>
                    <a:lnTo>
                      <a:pt x="307" y="167"/>
                    </a:lnTo>
                    <a:close/>
                    <a:moveTo>
                      <a:pt x="307" y="172"/>
                    </a:moveTo>
                    <a:lnTo>
                      <a:pt x="307" y="172"/>
                    </a:lnTo>
                    <a:lnTo>
                      <a:pt x="309" y="171"/>
                    </a:lnTo>
                    <a:lnTo>
                      <a:pt x="307" y="171"/>
                    </a:lnTo>
                    <a:lnTo>
                      <a:pt x="307" y="172"/>
                    </a:lnTo>
                    <a:lnTo>
                      <a:pt x="307" y="172"/>
                    </a:lnTo>
                    <a:lnTo>
                      <a:pt x="307" y="172"/>
                    </a:lnTo>
                    <a:lnTo>
                      <a:pt x="307" y="172"/>
                    </a:lnTo>
                    <a:close/>
                    <a:moveTo>
                      <a:pt x="305" y="179"/>
                    </a:moveTo>
                    <a:lnTo>
                      <a:pt x="307" y="176"/>
                    </a:lnTo>
                    <a:lnTo>
                      <a:pt x="305" y="172"/>
                    </a:lnTo>
                    <a:lnTo>
                      <a:pt x="305" y="179"/>
                    </a:lnTo>
                    <a:lnTo>
                      <a:pt x="305" y="179"/>
                    </a:lnTo>
                    <a:lnTo>
                      <a:pt x="305" y="179"/>
                    </a:lnTo>
                    <a:close/>
                  </a:path>
                </a:pathLst>
              </a:custGeom>
              <a:solidFill>
                <a:srgbClr val="B7013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9" name="Freeform 44"/>
              <p:cNvSpPr>
                <a:spLocks noEditPoints="1"/>
              </p:cNvSpPr>
              <p:nvPr/>
            </p:nvSpPr>
            <p:spPr bwMode="auto">
              <a:xfrm>
                <a:off x="2476500" y="4119563"/>
                <a:ext cx="1058863" cy="1116013"/>
              </a:xfrm>
              <a:custGeom>
                <a:avLst/>
                <a:gdLst/>
                <a:ahLst/>
                <a:cxnLst>
                  <a:cxn ang="0">
                    <a:pos x="393" y="98"/>
                  </a:cxn>
                  <a:cxn ang="0">
                    <a:pos x="400" y="87"/>
                  </a:cxn>
                  <a:cxn ang="0">
                    <a:pos x="409" y="82"/>
                  </a:cxn>
                  <a:cxn ang="0">
                    <a:pos x="405" y="87"/>
                  </a:cxn>
                  <a:cxn ang="0">
                    <a:pos x="412" y="93"/>
                  </a:cxn>
                  <a:cxn ang="0">
                    <a:pos x="402" y="56"/>
                  </a:cxn>
                  <a:cxn ang="0">
                    <a:pos x="367" y="39"/>
                  </a:cxn>
                  <a:cxn ang="0">
                    <a:pos x="341" y="56"/>
                  </a:cxn>
                  <a:cxn ang="0">
                    <a:pos x="304" y="49"/>
                  </a:cxn>
                  <a:cxn ang="0">
                    <a:pos x="285" y="56"/>
                  </a:cxn>
                  <a:cxn ang="0">
                    <a:pos x="245" y="58"/>
                  </a:cxn>
                  <a:cxn ang="0">
                    <a:pos x="242" y="18"/>
                  </a:cxn>
                  <a:cxn ang="0">
                    <a:pos x="216" y="13"/>
                  </a:cxn>
                  <a:cxn ang="0">
                    <a:pos x="160" y="23"/>
                  </a:cxn>
                  <a:cxn ang="0">
                    <a:pos x="153" y="68"/>
                  </a:cxn>
                  <a:cxn ang="0">
                    <a:pos x="99" y="63"/>
                  </a:cxn>
                  <a:cxn ang="0">
                    <a:pos x="66" y="86"/>
                  </a:cxn>
                  <a:cxn ang="0">
                    <a:pos x="56" y="164"/>
                  </a:cxn>
                  <a:cxn ang="0">
                    <a:pos x="11" y="197"/>
                  </a:cxn>
                  <a:cxn ang="0">
                    <a:pos x="14" y="251"/>
                  </a:cxn>
                  <a:cxn ang="0">
                    <a:pos x="59" y="279"/>
                  </a:cxn>
                  <a:cxn ang="0">
                    <a:pos x="105" y="279"/>
                  </a:cxn>
                  <a:cxn ang="0">
                    <a:pos x="150" y="286"/>
                  </a:cxn>
                  <a:cxn ang="0">
                    <a:pos x="204" y="322"/>
                  </a:cxn>
                  <a:cxn ang="0">
                    <a:pos x="270" y="387"/>
                  </a:cxn>
                  <a:cxn ang="0">
                    <a:pos x="287" y="475"/>
                  </a:cxn>
                  <a:cxn ang="0">
                    <a:pos x="343" y="512"/>
                  </a:cxn>
                  <a:cxn ang="0">
                    <a:pos x="360" y="553"/>
                  </a:cxn>
                  <a:cxn ang="0">
                    <a:pos x="329" y="593"/>
                  </a:cxn>
                  <a:cxn ang="0">
                    <a:pos x="304" y="633"/>
                  </a:cxn>
                  <a:cxn ang="0">
                    <a:pos x="351" y="658"/>
                  </a:cxn>
                  <a:cxn ang="0">
                    <a:pos x="379" y="703"/>
                  </a:cxn>
                  <a:cxn ang="0">
                    <a:pos x="402" y="653"/>
                  </a:cxn>
                  <a:cxn ang="0">
                    <a:pos x="414" y="633"/>
                  </a:cxn>
                  <a:cxn ang="0">
                    <a:pos x="400" y="663"/>
                  </a:cxn>
                  <a:cxn ang="0">
                    <a:pos x="445" y="593"/>
                  </a:cxn>
                  <a:cxn ang="0">
                    <a:pos x="443" y="555"/>
                  </a:cxn>
                  <a:cxn ang="0">
                    <a:pos x="466" y="527"/>
                  </a:cxn>
                  <a:cxn ang="0">
                    <a:pos x="509" y="496"/>
                  </a:cxn>
                  <a:cxn ang="0">
                    <a:pos x="523" y="496"/>
                  </a:cxn>
                  <a:cxn ang="0">
                    <a:pos x="555" y="489"/>
                  </a:cxn>
                  <a:cxn ang="0">
                    <a:pos x="581" y="449"/>
                  </a:cxn>
                  <a:cxn ang="0">
                    <a:pos x="598" y="380"/>
                  </a:cxn>
                  <a:cxn ang="0">
                    <a:pos x="600" y="320"/>
                  </a:cxn>
                  <a:cxn ang="0">
                    <a:pos x="603" y="315"/>
                  </a:cxn>
                  <a:cxn ang="0">
                    <a:pos x="643" y="268"/>
                  </a:cxn>
                  <a:cxn ang="0">
                    <a:pos x="659" y="195"/>
                  </a:cxn>
                  <a:cxn ang="0">
                    <a:pos x="595" y="147"/>
                  </a:cxn>
                  <a:cxn ang="0">
                    <a:pos x="546" y="138"/>
                  </a:cxn>
                  <a:cxn ang="0">
                    <a:pos x="516" y="136"/>
                  </a:cxn>
                  <a:cxn ang="0">
                    <a:pos x="501" y="143"/>
                  </a:cxn>
                  <a:cxn ang="0">
                    <a:pos x="482" y="117"/>
                  </a:cxn>
                  <a:cxn ang="0">
                    <a:pos x="454" y="105"/>
                  </a:cxn>
                  <a:cxn ang="0">
                    <a:pos x="419" y="131"/>
                  </a:cxn>
                  <a:cxn ang="0">
                    <a:pos x="417" y="126"/>
                  </a:cxn>
                  <a:cxn ang="0">
                    <a:pos x="419" y="120"/>
                  </a:cxn>
                  <a:cxn ang="0">
                    <a:pos x="409" y="94"/>
                  </a:cxn>
                  <a:cxn ang="0">
                    <a:pos x="383" y="114"/>
                  </a:cxn>
                  <a:cxn ang="0">
                    <a:pos x="389" y="89"/>
                  </a:cxn>
                  <a:cxn ang="0">
                    <a:pos x="400" y="58"/>
                  </a:cxn>
                </a:cxnLst>
                <a:rect l="0" t="0" r="r" b="b"/>
                <a:pathLst>
                  <a:path w="667" h="703">
                    <a:moveTo>
                      <a:pt x="389" y="101"/>
                    </a:moveTo>
                    <a:lnTo>
                      <a:pt x="391" y="101"/>
                    </a:lnTo>
                    <a:lnTo>
                      <a:pt x="395" y="100"/>
                    </a:lnTo>
                    <a:lnTo>
                      <a:pt x="395" y="100"/>
                    </a:lnTo>
                    <a:lnTo>
                      <a:pt x="395" y="101"/>
                    </a:lnTo>
                    <a:lnTo>
                      <a:pt x="391" y="101"/>
                    </a:lnTo>
                    <a:lnTo>
                      <a:pt x="389" y="101"/>
                    </a:lnTo>
                    <a:lnTo>
                      <a:pt x="389" y="101"/>
                    </a:lnTo>
                    <a:lnTo>
                      <a:pt x="389" y="101"/>
                    </a:lnTo>
                    <a:lnTo>
                      <a:pt x="389" y="101"/>
                    </a:lnTo>
                    <a:close/>
                    <a:moveTo>
                      <a:pt x="388" y="101"/>
                    </a:moveTo>
                    <a:lnTo>
                      <a:pt x="388" y="101"/>
                    </a:lnTo>
                    <a:lnTo>
                      <a:pt x="389" y="101"/>
                    </a:lnTo>
                    <a:lnTo>
                      <a:pt x="393" y="98"/>
                    </a:lnTo>
                    <a:lnTo>
                      <a:pt x="395" y="98"/>
                    </a:lnTo>
                    <a:lnTo>
                      <a:pt x="396" y="94"/>
                    </a:lnTo>
                    <a:lnTo>
                      <a:pt x="396" y="93"/>
                    </a:lnTo>
                    <a:lnTo>
                      <a:pt x="396" y="93"/>
                    </a:lnTo>
                    <a:lnTo>
                      <a:pt x="395" y="93"/>
                    </a:lnTo>
                    <a:lnTo>
                      <a:pt x="393" y="93"/>
                    </a:lnTo>
                    <a:lnTo>
                      <a:pt x="389" y="96"/>
                    </a:lnTo>
                    <a:lnTo>
                      <a:pt x="388" y="101"/>
                    </a:lnTo>
                    <a:lnTo>
                      <a:pt x="388" y="101"/>
                    </a:lnTo>
                    <a:lnTo>
                      <a:pt x="388" y="101"/>
                    </a:lnTo>
                    <a:lnTo>
                      <a:pt x="388" y="101"/>
                    </a:lnTo>
                    <a:close/>
                    <a:moveTo>
                      <a:pt x="402" y="89"/>
                    </a:moveTo>
                    <a:lnTo>
                      <a:pt x="400" y="87"/>
                    </a:lnTo>
                    <a:lnTo>
                      <a:pt x="400" y="87"/>
                    </a:lnTo>
                    <a:lnTo>
                      <a:pt x="400" y="89"/>
                    </a:lnTo>
                    <a:lnTo>
                      <a:pt x="400" y="91"/>
                    </a:lnTo>
                    <a:lnTo>
                      <a:pt x="400" y="91"/>
                    </a:lnTo>
                    <a:lnTo>
                      <a:pt x="402" y="89"/>
                    </a:lnTo>
                    <a:lnTo>
                      <a:pt x="402" y="89"/>
                    </a:lnTo>
                    <a:lnTo>
                      <a:pt x="402" y="89"/>
                    </a:lnTo>
                    <a:lnTo>
                      <a:pt x="402" y="89"/>
                    </a:lnTo>
                    <a:close/>
                    <a:moveTo>
                      <a:pt x="402" y="86"/>
                    </a:moveTo>
                    <a:lnTo>
                      <a:pt x="400" y="82"/>
                    </a:lnTo>
                    <a:lnTo>
                      <a:pt x="402" y="82"/>
                    </a:lnTo>
                    <a:lnTo>
                      <a:pt x="403" y="82"/>
                    </a:lnTo>
                    <a:lnTo>
                      <a:pt x="409" y="79"/>
                    </a:lnTo>
                    <a:lnTo>
                      <a:pt x="409" y="79"/>
                    </a:lnTo>
                    <a:lnTo>
                      <a:pt x="409" y="82"/>
                    </a:lnTo>
                    <a:lnTo>
                      <a:pt x="405" y="82"/>
                    </a:lnTo>
                    <a:lnTo>
                      <a:pt x="403" y="86"/>
                    </a:lnTo>
                    <a:lnTo>
                      <a:pt x="402" y="86"/>
                    </a:lnTo>
                    <a:lnTo>
                      <a:pt x="402" y="86"/>
                    </a:lnTo>
                    <a:lnTo>
                      <a:pt x="402" y="86"/>
                    </a:lnTo>
                    <a:lnTo>
                      <a:pt x="402" y="86"/>
                    </a:lnTo>
                    <a:close/>
                    <a:moveTo>
                      <a:pt x="402" y="89"/>
                    </a:moveTo>
                    <a:lnTo>
                      <a:pt x="403" y="89"/>
                    </a:lnTo>
                    <a:lnTo>
                      <a:pt x="409" y="89"/>
                    </a:lnTo>
                    <a:lnTo>
                      <a:pt x="410" y="91"/>
                    </a:lnTo>
                    <a:lnTo>
                      <a:pt x="412" y="89"/>
                    </a:lnTo>
                    <a:lnTo>
                      <a:pt x="412" y="87"/>
                    </a:lnTo>
                    <a:lnTo>
                      <a:pt x="410" y="86"/>
                    </a:lnTo>
                    <a:lnTo>
                      <a:pt x="405" y="87"/>
                    </a:lnTo>
                    <a:lnTo>
                      <a:pt x="403" y="87"/>
                    </a:lnTo>
                    <a:lnTo>
                      <a:pt x="402" y="89"/>
                    </a:lnTo>
                    <a:lnTo>
                      <a:pt x="402" y="89"/>
                    </a:lnTo>
                    <a:lnTo>
                      <a:pt x="402" y="89"/>
                    </a:lnTo>
                    <a:lnTo>
                      <a:pt x="402" y="89"/>
                    </a:lnTo>
                    <a:close/>
                    <a:moveTo>
                      <a:pt x="412" y="93"/>
                    </a:moveTo>
                    <a:lnTo>
                      <a:pt x="416" y="91"/>
                    </a:lnTo>
                    <a:lnTo>
                      <a:pt x="416" y="91"/>
                    </a:lnTo>
                    <a:lnTo>
                      <a:pt x="419" y="89"/>
                    </a:lnTo>
                    <a:lnTo>
                      <a:pt x="419" y="91"/>
                    </a:lnTo>
                    <a:lnTo>
                      <a:pt x="419" y="94"/>
                    </a:lnTo>
                    <a:lnTo>
                      <a:pt x="416" y="94"/>
                    </a:lnTo>
                    <a:lnTo>
                      <a:pt x="412" y="93"/>
                    </a:lnTo>
                    <a:lnTo>
                      <a:pt x="412" y="93"/>
                    </a:lnTo>
                    <a:lnTo>
                      <a:pt x="412" y="93"/>
                    </a:lnTo>
                    <a:lnTo>
                      <a:pt x="412" y="93"/>
                    </a:lnTo>
                    <a:close/>
                    <a:moveTo>
                      <a:pt x="402" y="56"/>
                    </a:moveTo>
                    <a:lnTo>
                      <a:pt x="400" y="54"/>
                    </a:lnTo>
                    <a:lnTo>
                      <a:pt x="400" y="51"/>
                    </a:lnTo>
                    <a:lnTo>
                      <a:pt x="400" y="49"/>
                    </a:lnTo>
                    <a:lnTo>
                      <a:pt x="402" y="51"/>
                    </a:lnTo>
                    <a:lnTo>
                      <a:pt x="403" y="54"/>
                    </a:lnTo>
                    <a:lnTo>
                      <a:pt x="403" y="58"/>
                    </a:lnTo>
                    <a:lnTo>
                      <a:pt x="403" y="58"/>
                    </a:lnTo>
                    <a:lnTo>
                      <a:pt x="402" y="56"/>
                    </a:lnTo>
                    <a:lnTo>
                      <a:pt x="402" y="56"/>
                    </a:lnTo>
                    <a:lnTo>
                      <a:pt x="402" y="56"/>
                    </a:lnTo>
                    <a:lnTo>
                      <a:pt x="402" y="56"/>
                    </a:lnTo>
                    <a:close/>
                    <a:moveTo>
                      <a:pt x="386" y="23"/>
                    </a:moveTo>
                    <a:lnTo>
                      <a:pt x="386" y="23"/>
                    </a:lnTo>
                    <a:lnTo>
                      <a:pt x="384" y="20"/>
                    </a:lnTo>
                    <a:lnTo>
                      <a:pt x="383" y="14"/>
                    </a:lnTo>
                    <a:lnTo>
                      <a:pt x="381" y="16"/>
                    </a:lnTo>
                    <a:lnTo>
                      <a:pt x="383" y="18"/>
                    </a:lnTo>
                    <a:lnTo>
                      <a:pt x="381" y="21"/>
                    </a:lnTo>
                    <a:lnTo>
                      <a:pt x="377" y="23"/>
                    </a:lnTo>
                    <a:lnTo>
                      <a:pt x="377" y="23"/>
                    </a:lnTo>
                    <a:lnTo>
                      <a:pt x="377" y="23"/>
                    </a:lnTo>
                    <a:lnTo>
                      <a:pt x="374" y="23"/>
                    </a:lnTo>
                    <a:lnTo>
                      <a:pt x="372" y="32"/>
                    </a:lnTo>
                    <a:lnTo>
                      <a:pt x="367" y="35"/>
                    </a:lnTo>
                    <a:lnTo>
                      <a:pt x="367" y="39"/>
                    </a:lnTo>
                    <a:lnTo>
                      <a:pt x="363" y="46"/>
                    </a:lnTo>
                    <a:lnTo>
                      <a:pt x="360" y="51"/>
                    </a:lnTo>
                    <a:lnTo>
                      <a:pt x="358" y="54"/>
                    </a:lnTo>
                    <a:lnTo>
                      <a:pt x="355" y="54"/>
                    </a:lnTo>
                    <a:lnTo>
                      <a:pt x="355" y="56"/>
                    </a:lnTo>
                    <a:lnTo>
                      <a:pt x="355" y="58"/>
                    </a:lnTo>
                    <a:lnTo>
                      <a:pt x="350" y="63"/>
                    </a:lnTo>
                    <a:lnTo>
                      <a:pt x="350" y="60"/>
                    </a:lnTo>
                    <a:lnTo>
                      <a:pt x="350" y="56"/>
                    </a:lnTo>
                    <a:lnTo>
                      <a:pt x="346" y="54"/>
                    </a:lnTo>
                    <a:lnTo>
                      <a:pt x="346" y="54"/>
                    </a:lnTo>
                    <a:lnTo>
                      <a:pt x="344" y="54"/>
                    </a:lnTo>
                    <a:lnTo>
                      <a:pt x="343" y="54"/>
                    </a:lnTo>
                    <a:lnTo>
                      <a:pt x="341" y="56"/>
                    </a:lnTo>
                    <a:lnTo>
                      <a:pt x="337" y="56"/>
                    </a:lnTo>
                    <a:lnTo>
                      <a:pt x="336" y="54"/>
                    </a:lnTo>
                    <a:lnTo>
                      <a:pt x="336" y="51"/>
                    </a:lnTo>
                    <a:lnTo>
                      <a:pt x="334" y="51"/>
                    </a:lnTo>
                    <a:lnTo>
                      <a:pt x="332" y="49"/>
                    </a:lnTo>
                    <a:lnTo>
                      <a:pt x="332" y="47"/>
                    </a:lnTo>
                    <a:lnTo>
                      <a:pt x="330" y="47"/>
                    </a:lnTo>
                    <a:lnTo>
                      <a:pt x="327" y="44"/>
                    </a:lnTo>
                    <a:lnTo>
                      <a:pt x="323" y="44"/>
                    </a:lnTo>
                    <a:lnTo>
                      <a:pt x="320" y="46"/>
                    </a:lnTo>
                    <a:lnTo>
                      <a:pt x="311" y="46"/>
                    </a:lnTo>
                    <a:lnTo>
                      <a:pt x="308" y="44"/>
                    </a:lnTo>
                    <a:lnTo>
                      <a:pt x="304" y="46"/>
                    </a:lnTo>
                    <a:lnTo>
                      <a:pt x="304" y="49"/>
                    </a:lnTo>
                    <a:lnTo>
                      <a:pt x="308" y="51"/>
                    </a:lnTo>
                    <a:lnTo>
                      <a:pt x="308" y="54"/>
                    </a:lnTo>
                    <a:lnTo>
                      <a:pt x="310" y="58"/>
                    </a:lnTo>
                    <a:lnTo>
                      <a:pt x="310" y="60"/>
                    </a:lnTo>
                    <a:lnTo>
                      <a:pt x="306" y="60"/>
                    </a:lnTo>
                    <a:lnTo>
                      <a:pt x="301" y="58"/>
                    </a:lnTo>
                    <a:lnTo>
                      <a:pt x="301" y="56"/>
                    </a:lnTo>
                    <a:lnTo>
                      <a:pt x="301" y="56"/>
                    </a:lnTo>
                    <a:lnTo>
                      <a:pt x="301" y="56"/>
                    </a:lnTo>
                    <a:lnTo>
                      <a:pt x="301" y="56"/>
                    </a:lnTo>
                    <a:lnTo>
                      <a:pt x="292" y="56"/>
                    </a:lnTo>
                    <a:lnTo>
                      <a:pt x="290" y="58"/>
                    </a:lnTo>
                    <a:lnTo>
                      <a:pt x="290" y="56"/>
                    </a:lnTo>
                    <a:lnTo>
                      <a:pt x="285" y="56"/>
                    </a:lnTo>
                    <a:lnTo>
                      <a:pt x="282" y="58"/>
                    </a:lnTo>
                    <a:lnTo>
                      <a:pt x="278" y="63"/>
                    </a:lnTo>
                    <a:lnTo>
                      <a:pt x="273" y="63"/>
                    </a:lnTo>
                    <a:lnTo>
                      <a:pt x="270" y="65"/>
                    </a:lnTo>
                    <a:lnTo>
                      <a:pt x="268" y="67"/>
                    </a:lnTo>
                    <a:lnTo>
                      <a:pt x="266" y="68"/>
                    </a:lnTo>
                    <a:lnTo>
                      <a:pt x="261" y="70"/>
                    </a:lnTo>
                    <a:lnTo>
                      <a:pt x="261" y="68"/>
                    </a:lnTo>
                    <a:lnTo>
                      <a:pt x="259" y="68"/>
                    </a:lnTo>
                    <a:lnTo>
                      <a:pt x="256" y="72"/>
                    </a:lnTo>
                    <a:lnTo>
                      <a:pt x="254" y="70"/>
                    </a:lnTo>
                    <a:lnTo>
                      <a:pt x="247" y="65"/>
                    </a:lnTo>
                    <a:lnTo>
                      <a:pt x="245" y="63"/>
                    </a:lnTo>
                    <a:lnTo>
                      <a:pt x="245" y="58"/>
                    </a:lnTo>
                    <a:lnTo>
                      <a:pt x="242" y="54"/>
                    </a:lnTo>
                    <a:lnTo>
                      <a:pt x="238" y="51"/>
                    </a:lnTo>
                    <a:lnTo>
                      <a:pt x="238" y="49"/>
                    </a:lnTo>
                    <a:lnTo>
                      <a:pt x="238" y="47"/>
                    </a:lnTo>
                    <a:lnTo>
                      <a:pt x="238" y="46"/>
                    </a:lnTo>
                    <a:lnTo>
                      <a:pt x="238" y="42"/>
                    </a:lnTo>
                    <a:lnTo>
                      <a:pt x="240" y="39"/>
                    </a:lnTo>
                    <a:lnTo>
                      <a:pt x="240" y="35"/>
                    </a:lnTo>
                    <a:lnTo>
                      <a:pt x="242" y="28"/>
                    </a:lnTo>
                    <a:lnTo>
                      <a:pt x="242" y="23"/>
                    </a:lnTo>
                    <a:lnTo>
                      <a:pt x="247" y="21"/>
                    </a:lnTo>
                    <a:lnTo>
                      <a:pt x="247" y="20"/>
                    </a:lnTo>
                    <a:lnTo>
                      <a:pt x="242" y="20"/>
                    </a:lnTo>
                    <a:lnTo>
                      <a:pt x="242" y="18"/>
                    </a:lnTo>
                    <a:lnTo>
                      <a:pt x="240" y="14"/>
                    </a:lnTo>
                    <a:lnTo>
                      <a:pt x="237" y="14"/>
                    </a:lnTo>
                    <a:lnTo>
                      <a:pt x="233" y="13"/>
                    </a:lnTo>
                    <a:lnTo>
                      <a:pt x="235" y="11"/>
                    </a:lnTo>
                    <a:lnTo>
                      <a:pt x="238" y="7"/>
                    </a:lnTo>
                    <a:lnTo>
                      <a:pt x="238" y="4"/>
                    </a:lnTo>
                    <a:lnTo>
                      <a:pt x="235" y="0"/>
                    </a:lnTo>
                    <a:lnTo>
                      <a:pt x="231" y="0"/>
                    </a:lnTo>
                    <a:lnTo>
                      <a:pt x="228" y="0"/>
                    </a:lnTo>
                    <a:lnTo>
                      <a:pt x="228" y="0"/>
                    </a:lnTo>
                    <a:lnTo>
                      <a:pt x="228" y="0"/>
                    </a:lnTo>
                    <a:lnTo>
                      <a:pt x="228" y="4"/>
                    </a:lnTo>
                    <a:lnTo>
                      <a:pt x="224" y="6"/>
                    </a:lnTo>
                    <a:lnTo>
                      <a:pt x="216" y="13"/>
                    </a:lnTo>
                    <a:lnTo>
                      <a:pt x="211" y="13"/>
                    </a:lnTo>
                    <a:lnTo>
                      <a:pt x="202" y="16"/>
                    </a:lnTo>
                    <a:lnTo>
                      <a:pt x="200" y="14"/>
                    </a:lnTo>
                    <a:lnTo>
                      <a:pt x="197" y="16"/>
                    </a:lnTo>
                    <a:lnTo>
                      <a:pt x="190" y="21"/>
                    </a:lnTo>
                    <a:lnTo>
                      <a:pt x="184" y="23"/>
                    </a:lnTo>
                    <a:lnTo>
                      <a:pt x="183" y="21"/>
                    </a:lnTo>
                    <a:lnTo>
                      <a:pt x="174" y="23"/>
                    </a:lnTo>
                    <a:lnTo>
                      <a:pt x="169" y="23"/>
                    </a:lnTo>
                    <a:lnTo>
                      <a:pt x="164" y="20"/>
                    </a:lnTo>
                    <a:lnTo>
                      <a:pt x="158" y="20"/>
                    </a:lnTo>
                    <a:lnTo>
                      <a:pt x="153" y="18"/>
                    </a:lnTo>
                    <a:lnTo>
                      <a:pt x="155" y="21"/>
                    </a:lnTo>
                    <a:lnTo>
                      <a:pt x="160" y="23"/>
                    </a:lnTo>
                    <a:lnTo>
                      <a:pt x="164" y="27"/>
                    </a:lnTo>
                    <a:lnTo>
                      <a:pt x="165" y="28"/>
                    </a:lnTo>
                    <a:lnTo>
                      <a:pt x="160" y="37"/>
                    </a:lnTo>
                    <a:lnTo>
                      <a:pt x="162" y="40"/>
                    </a:lnTo>
                    <a:lnTo>
                      <a:pt x="160" y="46"/>
                    </a:lnTo>
                    <a:lnTo>
                      <a:pt x="169" y="49"/>
                    </a:lnTo>
                    <a:lnTo>
                      <a:pt x="174" y="49"/>
                    </a:lnTo>
                    <a:lnTo>
                      <a:pt x="179" y="49"/>
                    </a:lnTo>
                    <a:lnTo>
                      <a:pt x="179" y="51"/>
                    </a:lnTo>
                    <a:lnTo>
                      <a:pt x="174" y="54"/>
                    </a:lnTo>
                    <a:lnTo>
                      <a:pt x="165" y="54"/>
                    </a:lnTo>
                    <a:lnTo>
                      <a:pt x="165" y="58"/>
                    </a:lnTo>
                    <a:lnTo>
                      <a:pt x="164" y="63"/>
                    </a:lnTo>
                    <a:lnTo>
                      <a:pt x="153" y="68"/>
                    </a:lnTo>
                    <a:lnTo>
                      <a:pt x="151" y="72"/>
                    </a:lnTo>
                    <a:lnTo>
                      <a:pt x="146" y="74"/>
                    </a:lnTo>
                    <a:lnTo>
                      <a:pt x="141" y="79"/>
                    </a:lnTo>
                    <a:lnTo>
                      <a:pt x="134" y="79"/>
                    </a:lnTo>
                    <a:lnTo>
                      <a:pt x="131" y="79"/>
                    </a:lnTo>
                    <a:lnTo>
                      <a:pt x="124" y="74"/>
                    </a:lnTo>
                    <a:lnTo>
                      <a:pt x="118" y="70"/>
                    </a:lnTo>
                    <a:lnTo>
                      <a:pt x="113" y="70"/>
                    </a:lnTo>
                    <a:lnTo>
                      <a:pt x="113" y="67"/>
                    </a:lnTo>
                    <a:lnTo>
                      <a:pt x="113" y="63"/>
                    </a:lnTo>
                    <a:lnTo>
                      <a:pt x="110" y="58"/>
                    </a:lnTo>
                    <a:lnTo>
                      <a:pt x="108" y="56"/>
                    </a:lnTo>
                    <a:lnTo>
                      <a:pt x="105" y="56"/>
                    </a:lnTo>
                    <a:lnTo>
                      <a:pt x="99" y="63"/>
                    </a:lnTo>
                    <a:lnTo>
                      <a:pt x="98" y="63"/>
                    </a:lnTo>
                    <a:lnTo>
                      <a:pt x="96" y="60"/>
                    </a:lnTo>
                    <a:lnTo>
                      <a:pt x="92" y="60"/>
                    </a:lnTo>
                    <a:lnTo>
                      <a:pt x="92" y="63"/>
                    </a:lnTo>
                    <a:lnTo>
                      <a:pt x="73" y="63"/>
                    </a:lnTo>
                    <a:lnTo>
                      <a:pt x="70" y="68"/>
                    </a:lnTo>
                    <a:lnTo>
                      <a:pt x="73" y="72"/>
                    </a:lnTo>
                    <a:lnTo>
                      <a:pt x="78" y="74"/>
                    </a:lnTo>
                    <a:lnTo>
                      <a:pt x="80" y="79"/>
                    </a:lnTo>
                    <a:lnTo>
                      <a:pt x="78" y="79"/>
                    </a:lnTo>
                    <a:lnTo>
                      <a:pt x="82" y="82"/>
                    </a:lnTo>
                    <a:lnTo>
                      <a:pt x="80" y="86"/>
                    </a:lnTo>
                    <a:lnTo>
                      <a:pt x="77" y="82"/>
                    </a:lnTo>
                    <a:lnTo>
                      <a:pt x="66" y="86"/>
                    </a:lnTo>
                    <a:lnTo>
                      <a:pt x="66" y="96"/>
                    </a:lnTo>
                    <a:lnTo>
                      <a:pt x="70" y="100"/>
                    </a:lnTo>
                    <a:lnTo>
                      <a:pt x="75" y="105"/>
                    </a:lnTo>
                    <a:lnTo>
                      <a:pt x="78" y="114"/>
                    </a:lnTo>
                    <a:lnTo>
                      <a:pt x="78" y="117"/>
                    </a:lnTo>
                    <a:lnTo>
                      <a:pt x="78" y="120"/>
                    </a:lnTo>
                    <a:lnTo>
                      <a:pt x="70" y="157"/>
                    </a:lnTo>
                    <a:lnTo>
                      <a:pt x="66" y="164"/>
                    </a:lnTo>
                    <a:lnTo>
                      <a:pt x="66" y="166"/>
                    </a:lnTo>
                    <a:lnTo>
                      <a:pt x="66" y="169"/>
                    </a:lnTo>
                    <a:lnTo>
                      <a:pt x="61" y="167"/>
                    </a:lnTo>
                    <a:lnTo>
                      <a:pt x="63" y="167"/>
                    </a:lnTo>
                    <a:lnTo>
                      <a:pt x="58" y="164"/>
                    </a:lnTo>
                    <a:lnTo>
                      <a:pt x="56" y="164"/>
                    </a:lnTo>
                    <a:lnTo>
                      <a:pt x="52" y="164"/>
                    </a:lnTo>
                    <a:lnTo>
                      <a:pt x="51" y="164"/>
                    </a:lnTo>
                    <a:lnTo>
                      <a:pt x="51" y="167"/>
                    </a:lnTo>
                    <a:lnTo>
                      <a:pt x="40" y="173"/>
                    </a:lnTo>
                    <a:lnTo>
                      <a:pt x="30" y="173"/>
                    </a:lnTo>
                    <a:lnTo>
                      <a:pt x="28" y="174"/>
                    </a:lnTo>
                    <a:lnTo>
                      <a:pt x="26" y="176"/>
                    </a:lnTo>
                    <a:lnTo>
                      <a:pt x="23" y="180"/>
                    </a:lnTo>
                    <a:lnTo>
                      <a:pt x="19" y="181"/>
                    </a:lnTo>
                    <a:lnTo>
                      <a:pt x="16" y="183"/>
                    </a:lnTo>
                    <a:lnTo>
                      <a:pt x="16" y="188"/>
                    </a:lnTo>
                    <a:lnTo>
                      <a:pt x="14" y="192"/>
                    </a:lnTo>
                    <a:lnTo>
                      <a:pt x="16" y="192"/>
                    </a:lnTo>
                    <a:lnTo>
                      <a:pt x="11" y="197"/>
                    </a:lnTo>
                    <a:lnTo>
                      <a:pt x="12" y="204"/>
                    </a:lnTo>
                    <a:lnTo>
                      <a:pt x="14" y="207"/>
                    </a:lnTo>
                    <a:lnTo>
                      <a:pt x="11" y="209"/>
                    </a:lnTo>
                    <a:lnTo>
                      <a:pt x="9" y="209"/>
                    </a:lnTo>
                    <a:lnTo>
                      <a:pt x="4" y="213"/>
                    </a:lnTo>
                    <a:lnTo>
                      <a:pt x="4" y="214"/>
                    </a:lnTo>
                    <a:lnTo>
                      <a:pt x="0" y="218"/>
                    </a:lnTo>
                    <a:lnTo>
                      <a:pt x="2" y="220"/>
                    </a:lnTo>
                    <a:lnTo>
                      <a:pt x="2" y="223"/>
                    </a:lnTo>
                    <a:lnTo>
                      <a:pt x="0" y="227"/>
                    </a:lnTo>
                    <a:lnTo>
                      <a:pt x="2" y="230"/>
                    </a:lnTo>
                    <a:lnTo>
                      <a:pt x="0" y="232"/>
                    </a:lnTo>
                    <a:lnTo>
                      <a:pt x="5" y="237"/>
                    </a:lnTo>
                    <a:lnTo>
                      <a:pt x="14" y="251"/>
                    </a:lnTo>
                    <a:lnTo>
                      <a:pt x="11" y="256"/>
                    </a:lnTo>
                    <a:lnTo>
                      <a:pt x="19" y="254"/>
                    </a:lnTo>
                    <a:lnTo>
                      <a:pt x="25" y="256"/>
                    </a:lnTo>
                    <a:lnTo>
                      <a:pt x="28" y="261"/>
                    </a:lnTo>
                    <a:lnTo>
                      <a:pt x="30" y="267"/>
                    </a:lnTo>
                    <a:lnTo>
                      <a:pt x="38" y="267"/>
                    </a:lnTo>
                    <a:lnTo>
                      <a:pt x="45" y="267"/>
                    </a:lnTo>
                    <a:lnTo>
                      <a:pt x="52" y="260"/>
                    </a:lnTo>
                    <a:lnTo>
                      <a:pt x="59" y="256"/>
                    </a:lnTo>
                    <a:lnTo>
                      <a:pt x="61" y="258"/>
                    </a:lnTo>
                    <a:lnTo>
                      <a:pt x="61" y="263"/>
                    </a:lnTo>
                    <a:lnTo>
                      <a:pt x="59" y="265"/>
                    </a:lnTo>
                    <a:lnTo>
                      <a:pt x="59" y="270"/>
                    </a:lnTo>
                    <a:lnTo>
                      <a:pt x="59" y="279"/>
                    </a:lnTo>
                    <a:lnTo>
                      <a:pt x="59" y="284"/>
                    </a:lnTo>
                    <a:lnTo>
                      <a:pt x="63" y="286"/>
                    </a:lnTo>
                    <a:lnTo>
                      <a:pt x="66" y="286"/>
                    </a:lnTo>
                    <a:lnTo>
                      <a:pt x="70" y="284"/>
                    </a:lnTo>
                    <a:lnTo>
                      <a:pt x="73" y="284"/>
                    </a:lnTo>
                    <a:lnTo>
                      <a:pt x="73" y="284"/>
                    </a:lnTo>
                    <a:lnTo>
                      <a:pt x="75" y="284"/>
                    </a:lnTo>
                    <a:lnTo>
                      <a:pt x="77" y="286"/>
                    </a:lnTo>
                    <a:lnTo>
                      <a:pt x="77" y="286"/>
                    </a:lnTo>
                    <a:lnTo>
                      <a:pt x="87" y="284"/>
                    </a:lnTo>
                    <a:lnTo>
                      <a:pt x="92" y="286"/>
                    </a:lnTo>
                    <a:lnTo>
                      <a:pt x="96" y="282"/>
                    </a:lnTo>
                    <a:lnTo>
                      <a:pt x="99" y="282"/>
                    </a:lnTo>
                    <a:lnTo>
                      <a:pt x="105" y="279"/>
                    </a:lnTo>
                    <a:lnTo>
                      <a:pt x="108" y="279"/>
                    </a:lnTo>
                    <a:lnTo>
                      <a:pt x="113" y="277"/>
                    </a:lnTo>
                    <a:lnTo>
                      <a:pt x="115" y="270"/>
                    </a:lnTo>
                    <a:lnTo>
                      <a:pt x="124" y="265"/>
                    </a:lnTo>
                    <a:lnTo>
                      <a:pt x="129" y="265"/>
                    </a:lnTo>
                    <a:lnTo>
                      <a:pt x="134" y="261"/>
                    </a:lnTo>
                    <a:lnTo>
                      <a:pt x="139" y="261"/>
                    </a:lnTo>
                    <a:lnTo>
                      <a:pt x="143" y="265"/>
                    </a:lnTo>
                    <a:lnTo>
                      <a:pt x="146" y="261"/>
                    </a:lnTo>
                    <a:lnTo>
                      <a:pt x="146" y="263"/>
                    </a:lnTo>
                    <a:lnTo>
                      <a:pt x="146" y="268"/>
                    </a:lnTo>
                    <a:lnTo>
                      <a:pt x="150" y="273"/>
                    </a:lnTo>
                    <a:lnTo>
                      <a:pt x="146" y="277"/>
                    </a:lnTo>
                    <a:lnTo>
                      <a:pt x="150" y="286"/>
                    </a:lnTo>
                    <a:lnTo>
                      <a:pt x="146" y="289"/>
                    </a:lnTo>
                    <a:lnTo>
                      <a:pt x="150" y="296"/>
                    </a:lnTo>
                    <a:lnTo>
                      <a:pt x="153" y="298"/>
                    </a:lnTo>
                    <a:lnTo>
                      <a:pt x="155" y="305"/>
                    </a:lnTo>
                    <a:lnTo>
                      <a:pt x="158" y="305"/>
                    </a:lnTo>
                    <a:lnTo>
                      <a:pt x="165" y="308"/>
                    </a:lnTo>
                    <a:lnTo>
                      <a:pt x="169" y="312"/>
                    </a:lnTo>
                    <a:lnTo>
                      <a:pt x="169" y="310"/>
                    </a:lnTo>
                    <a:lnTo>
                      <a:pt x="177" y="308"/>
                    </a:lnTo>
                    <a:lnTo>
                      <a:pt x="183" y="313"/>
                    </a:lnTo>
                    <a:lnTo>
                      <a:pt x="188" y="313"/>
                    </a:lnTo>
                    <a:lnTo>
                      <a:pt x="193" y="320"/>
                    </a:lnTo>
                    <a:lnTo>
                      <a:pt x="197" y="320"/>
                    </a:lnTo>
                    <a:lnTo>
                      <a:pt x="204" y="322"/>
                    </a:lnTo>
                    <a:lnTo>
                      <a:pt x="209" y="324"/>
                    </a:lnTo>
                    <a:lnTo>
                      <a:pt x="209" y="329"/>
                    </a:lnTo>
                    <a:lnTo>
                      <a:pt x="212" y="329"/>
                    </a:lnTo>
                    <a:lnTo>
                      <a:pt x="217" y="333"/>
                    </a:lnTo>
                    <a:lnTo>
                      <a:pt x="228" y="333"/>
                    </a:lnTo>
                    <a:lnTo>
                      <a:pt x="233" y="334"/>
                    </a:lnTo>
                    <a:lnTo>
                      <a:pt x="235" y="338"/>
                    </a:lnTo>
                    <a:lnTo>
                      <a:pt x="235" y="347"/>
                    </a:lnTo>
                    <a:lnTo>
                      <a:pt x="235" y="352"/>
                    </a:lnTo>
                    <a:lnTo>
                      <a:pt x="233" y="355"/>
                    </a:lnTo>
                    <a:lnTo>
                      <a:pt x="240" y="367"/>
                    </a:lnTo>
                    <a:lnTo>
                      <a:pt x="240" y="376"/>
                    </a:lnTo>
                    <a:lnTo>
                      <a:pt x="270" y="376"/>
                    </a:lnTo>
                    <a:lnTo>
                      <a:pt x="270" y="387"/>
                    </a:lnTo>
                    <a:lnTo>
                      <a:pt x="270" y="393"/>
                    </a:lnTo>
                    <a:lnTo>
                      <a:pt x="278" y="395"/>
                    </a:lnTo>
                    <a:lnTo>
                      <a:pt x="289" y="411"/>
                    </a:lnTo>
                    <a:lnTo>
                      <a:pt x="289" y="420"/>
                    </a:lnTo>
                    <a:lnTo>
                      <a:pt x="282" y="437"/>
                    </a:lnTo>
                    <a:lnTo>
                      <a:pt x="282" y="439"/>
                    </a:lnTo>
                    <a:lnTo>
                      <a:pt x="278" y="442"/>
                    </a:lnTo>
                    <a:lnTo>
                      <a:pt x="282" y="444"/>
                    </a:lnTo>
                    <a:lnTo>
                      <a:pt x="278" y="447"/>
                    </a:lnTo>
                    <a:lnTo>
                      <a:pt x="283" y="451"/>
                    </a:lnTo>
                    <a:lnTo>
                      <a:pt x="283" y="456"/>
                    </a:lnTo>
                    <a:lnTo>
                      <a:pt x="287" y="461"/>
                    </a:lnTo>
                    <a:lnTo>
                      <a:pt x="285" y="473"/>
                    </a:lnTo>
                    <a:lnTo>
                      <a:pt x="287" y="475"/>
                    </a:lnTo>
                    <a:lnTo>
                      <a:pt x="285" y="479"/>
                    </a:lnTo>
                    <a:lnTo>
                      <a:pt x="287" y="484"/>
                    </a:lnTo>
                    <a:lnTo>
                      <a:pt x="292" y="482"/>
                    </a:lnTo>
                    <a:lnTo>
                      <a:pt x="296" y="484"/>
                    </a:lnTo>
                    <a:lnTo>
                      <a:pt x="304" y="484"/>
                    </a:lnTo>
                    <a:lnTo>
                      <a:pt x="308" y="486"/>
                    </a:lnTo>
                    <a:lnTo>
                      <a:pt x="315" y="482"/>
                    </a:lnTo>
                    <a:lnTo>
                      <a:pt x="320" y="486"/>
                    </a:lnTo>
                    <a:lnTo>
                      <a:pt x="323" y="486"/>
                    </a:lnTo>
                    <a:lnTo>
                      <a:pt x="323" y="489"/>
                    </a:lnTo>
                    <a:lnTo>
                      <a:pt x="329" y="508"/>
                    </a:lnTo>
                    <a:lnTo>
                      <a:pt x="332" y="515"/>
                    </a:lnTo>
                    <a:lnTo>
                      <a:pt x="334" y="517"/>
                    </a:lnTo>
                    <a:lnTo>
                      <a:pt x="343" y="512"/>
                    </a:lnTo>
                    <a:lnTo>
                      <a:pt x="346" y="513"/>
                    </a:lnTo>
                    <a:lnTo>
                      <a:pt x="350" y="517"/>
                    </a:lnTo>
                    <a:lnTo>
                      <a:pt x="350" y="517"/>
                    </a:lnTo>
                    <a:lnTo>
                      <a:pt x="350" y="520"/>
                    </a:lnTo>
                    <a:lnTo>
                      <a:pt x="350" y="536"/>
                    </a:lnTo>
                    <a:lnTo>
                      <a:pt x="346" y="538"/>
                    </a:lnTo>
                    <a:lnTo>
                      <a:pt x="346" y="538"/>
                    </a:lnTo>
                    <a:lnTo>
                      <a:pt x="346" y="540"/>
                    </a:lnTo>
                    <a:lnTo>
                      <a:pt x="346" y="541"/>
                    </a:lnTo>
                    <a:lnTo>
                      <a:pt x="346" y="543"/>
                    </a:lnTo>
                    <a:lnTo>
                      <a:pt x="350" y="543"/>
                    </a:lnTo>
                    <a:lnTo>
                      <a:pt x="356" y="543"/>
                    </a:lnTo>
                    <a:lnTo>
                      <a:pt x="356" y="546"/>
                    </a:lnTo>
                    <a:lnTo>
                      <a:pt x="360" y="553"/>
                    </a:lnTo>
                    <a:lnTo>
                      <a:pt x="360" y="559"/>
                    </a:lnTo>
                    <a:lnTo>
                      <a:pt x="362" y="566"/>
                    </a:lnTo>
                    <a:lnTo>
                      <a:pt x="362" y="571"/>
                    </a:lnTo>
                    <a:lnTo>
                      <a:pt x="360" y="574"/>
                    </a:lnTo>
                    <a:lnTo>
                      <a:pt x="356" y="574"/>
                    </a:lnTo>
                    <a:lnTo>
                      <a:pt x="355" y="576"/>
                    </a:lnTo>
                    <a:lnTo>
                      <a:pt x="351" y="580"/>
                    </a:lnTo>
                    <a:lnTo>
                      <a:pt x="350" y="580"/>
                    </a:lnTo>
                    <a:lnTo>
                      <a:pt x="350" y="580"/>
                    </a:lnTo>
                    <a:lnTo>
                      <a:pt x="343" y="585"/>
                    </a:lnTo>
                    <a:lnTo>
                      <a:pt x="341" y="586"/>
                    </a:lnTo>
                    <a:lnTo>
                      <a:pt x="337" y="586"/>
                    </a:lnTo>
                    <a:lnTo>
                      <a:pt x="332" y="593"/>
                    </a:lnTo>
                    <a:lnTo>
                      <a:pt x="329" y="593"/>
                    </a:lnTo>
                    <a:lnTo>
                      <a:pt x="329" y="599"/>
                    </a:lnTo>
                    <a:lnTo>
                      <a:pt x="327" y="599"/>
                    </a:lnTo>
                    <a:lnTo>
                      <a:pt x="323" y="599"/>
                    </a:lnTo>
                    <a:lnTo>
                      <a:pt x="320" y="606"/>
                    </a:lnTo>
                    <a:lnTo>
                      <a:pt x="318" y="606"/>
                    </a:lnTo>
                    <a:lnTo>
                      <a:pt x="320" y="611"/>
                    </a:lnTo>
                    <a:lnTo>
                      <a:pt x="315" y="611"/>
                    </a:lnTo>
                    <a:lnTo>
                      <a:pt x="315" y="614"/>
                    </a:lnTo>
                    <a:lnTo>
                      <a:pt x="311" y="620"/>
                    </a:lnTo>
                    <a:lnTo>
                      <a:pt x="310" y="623"/>
                    </a:lnTo>
                    <a:lnTo>
                      <a:pt x="306" y="628"/>
                    </a:lnTo>
                    <a:lnTo>
                      <a:pt x="306" y="630"/>
                    </a:lnTo>
                    <a:lnTo>
                      <a:pt x="304" y="630"/>
                    </a:lnTo>
                    <a:lnTo>
                      <a:pt x="304" y="633"/>
                    </a:lnTo>
                    <a:lnTo>
                      <a:pt x="304" y="633"/>
                    </a:lnTo>
                    <a:lnTo>
                      <a:pt x="306" y="633"/>
                    </a:lnTo>
                    <a:lnTo>
                      <a:pt x="315" y="630"/>
                    </a:lnTo>
                    <a:lnTo>
                      <a:pt x="320" y="633"/>
                    </a:lnTo>
                    <a:lnTo>
                      <a:pt x="323" y="639"/>
                    </a:lnTo>
                    <a:lnTo>
                      <a:pt x="327" y="640"/>
                    </a:lnTo>
                    <a:lnTo>
                      <a:pt x="329" y="646"/>
                    </a:lnTo>
                    <a:lnTo>
                      <a:pt x="332" y="653"/>
                    </a:lnTo>
                    <a:lnTo>
                      <a:pt x="334" y="653"/>
                    </a:lnTo>
                    <a:lnTo>
                      <a:pt x="337" y="649"/>
                    </a:lnTo>
                    <a:lnTo>
                      <a:pt x="339" y="649"/>
                    </a:lnTo>
                    <a:lnTo>
                      <a:pt x="344" y="656"/>
                    </a:lnTo>
                    <a:lnTo>
                      <a:pt x="350" y="658"/>
                    </a:lnTo>
                    <a:lnTo>
                      <a:pt x="351" y="658"/>
                    </a:lnTo>
                    <a:lnTo>
                      <a:pt x="356" y="661"/>
                    </a:lnTo>
                    <a:lnTo>
                      <a:pt x="356" y="666"/>
                    </a:lnTo>
                    <a:lnTo>
                      <a:pt x="360" y="665"/>
                    </a:lnTo>
                    <a:lnTo>
                      <a:pt x="367" y="668"/>
                    </a:lnTo>
                    <a:lnTo>
                      <a:pt x="369" y="673"/>
                    </a:lnTo>
                    <a:lnTo>
                      <a:pt x="374" y="680"/>
                    </a:lnTo>
                    <a:lnTo>
                      <a:pt x="377" y="684"/>
                    </a:lnTo>
                    <a:lnTo>
                      <a:pt x="377" y="689"/>
                    </a:lnTo>
                    <a:lnTo>
                      <a:pt x="374" y="693"/>
                    </a:lnTo>
                    <a:lnTo>
                      <a:pt x="377" y="696"/>
                    </a:lnTo>
                    <a:lnTo>
                      <a:pt x="377" y="698"/>
                    </a:lnTo>
                    <a:lnTo>
                      <a:pt x="377" y="700"/>
                    </a:lnTo>
                    <a:lnTo>
                      <a:pt x="379" y="701"/>
                    </a:lnTo>
                    <a:lnTo>
                      <a:pt x="379" y="703"/>
                    </a:lnTo>
                    <a:lnTo>
                      <a:pt x="386" y="698"/>
                    </a:lnTo>
                    <a:lnTo>
                      <a:pt x="388" y="693"/>
                    </a:lnTo>
                    <a:lnTo>
                      <a:pt x="391" y="680"/>
                    </a:lnTo>
                    <a:lnTo>
                      <a:pt x="395" y="672"/>
                    </a:lnTo>
                    <a:lnTo>
                      <a:pt x="395" y="670"/>
                    </a:lnTo>
                    <a:lnTo>
                      <a:pt x="395" y="668"/>
                    </a:lnTo>
                    <a:lnTo>
                      <a:pt x="391" y="665"/>
                    </a:lnTo>
                    <a:lnTo>
                      <a:pt x="393" y="661"/>
                    </a:lnTo>
                    <a:lnTo>
                      <a:pt x="395" y="661"/>
                    </a:lnTo>
                    <a:lnTo>
                      <a:pt x="395" y="658"/>
                    </a:lnTo>
                    <a:lnTo>
                      <a:pt x="396" y="653"/>
                    </a:lnTo>
                    <a:lnTo>
                      <a:pt x="396" y="653"/>
                    </a:lnTo>
                    <a:lnTo>
                      <a:pt x="400" y="653"/>
                    </a:lnTo>
                    <a:lnTo>
                      <a:pt x="402" y="653"/>
                    </a:lnTo>
                    <a:lnTo>
                      <a:pt x="403" y="651"/>
                    </a:lnTo>
                    <a:lnTo>
                      <a:pt x="405" y="647"/>
                    </a:lnTo>
                    <a:lnTo>
                      <a:pt x="405" y="646"/>
                    </a:lnTo>
                    <a:lnTo>
                      <a:pt x="405" y="642"/>
                    </a:lnTo>
                    <a:lnTo>
                      <a:pt x="409" y="640"/>
                    </a:lnTo>
                    <a:lnTo>
                      <a:pt x="409" y="640"/>
                    </a:lnTo>
                    <a:lnTo>
                      <a:pt x="410" y="637"/>
                    </a:lnTo>
                    <a:lnTo>
                      <a:pt x="409" y="633"/>
                    </a:lnTo>
                    <a:lnTo>
                      <a:pt x="409" y="633"/>
                    </a:lnTo>
                    <a:lnTo>
                      <a:pt x="409" y="628"/>
                    </a:lnTo>
                    <a:lnTo>
                      <a:pt x="409" y="626"/>
                    </a:lnTo>
                    <a:lnTo>
                      <a:pt x="409" y="626"/>
                    </a:lnTo>
                    <a:lnTo>
                      <a:pt x="410" y="630"/>
                    </a:lnTo>
                    <a:lnTo>
                      <a:pt x="414" y="633"/>
                    </a:lnTo>
                    <a:lnTo>
                      <a:pt x="416" y="633"/>
                    </a:lnTo>
                    <a:lnTo>
                      <a:pt x="417" y="633"/>
                    </a:lnTo>
                    <a:lnTo>
                      <a:pt x="419" y="635"/>
                    </a:lnTo>
                    <a:lnTo>
                      <a:pt x="419" y="637"/>
                    </a:lnTo>
                    <a:lnTo>
                      <a:pt x="417" y="639"/>
                    </a:lnTo>
                    <a:lnTo>
                      <a:pt x="416" y="644"/>
                    </a:lnTo>
                    <a:lnTo>
                      <a:pt x="412" y="651"/>
                    </a:lnTo>
                    <a:lnTo>
                      <a:pt x="409" y="651"/>
                    </a:lnTo>
                    <a:lnTo>
                      <a:pt x="409" y="656"/>
                    </a:lnTo>
                    <a:lnTo>
                      <a:pt x="409" y="658"/>
                    </a:lnTo>
                    <a:lnTo>
                      <a:pt x="405" y="658"/>
                    </a:lnTo>
                    <a:lnTo>
                      <a:pt x="402" y="658"/>
                    </a:lnTo>
                    <a:lnTo>
                      <a:pt x="400" y="661"/>
                    </a:lnTo>
                    <a:lnTo>
                      <a:pt x="400" y="663"/>
                    </a:lnTo>
                    <a:lnTo>
                      <a:pt x="396" y="663"/>
                    </a:lnTo>
                    <a:lnTo>
                      <a:pt x="396" y="665"/>
                    </a:lnTo>
                    <a:lnTo>
                      <a:pt x="396" y="666"/>
                    </a:lnTo>
                    <a:lnTo>
                      <a:pt x="400" y="668"/>
                    </a:lnTo>
                    <a:lnTo>
                      <a:pt x="409" y="661"/>
                    </a:lnTo>
                    <a:lnTo>
                      <a:pt x="416" y="653"/>
                    </a:lnTo>
                    <a:lnTo>
                      <a:pt x="424" y="639"/>
                    </a:lnTo>
                    <a:lnTo>
                      <a:pt x="428" y="633"/>
                    </a:lnTo>
                    <a:lnTo>
                      <a:pt x="428" y="625"/>
                    </a:lnTo>
                    <a:lnTo>
                      <a:pt x="436" y="611"/>
                    </a:lnTo>
                    <a:lnTo>
                      <a:pt x="445" y="600"/>
                    </a:lnTo>
                    <a:lnTo>
                      <a:pt x="447" y="597"/>
                    </a:lnTo>
                    <a:lnTo>
                      <a:pt x="445" y="597"/>
                    </a:lnTo>
                    <a:lnTo>
                      <a:pt x="445" y="593"/>
                    </a:lnTo>
                    <a:lnTo>
                      <a:pt x="447" y="593"/>
                    </a:lnTo>
                    <a:lnTo>
                      <a:pt x="449" y="590"/>
                    </a:lnTo>
                    <a:lnTo>
                      <a:pt x="450" y="588"/>
                    </a:lnTo>
                    <a:lnTo>
                      <a:pt x="450" y="585"/>
                    </a:lnTo>
                    <a:lnTo>
                      <a:pt x="450" y="583"/>
                    </a:lnTo>
                    <a:lnTo>
                      <a:pt x="450" y="583"/>
                    </a:lnTo>
                    <a:lnTo>
                      <a:pt x="449" y="580"/>
                    </a:lnTo>
                    <a:lnTo>
                      <a:pt x="449" y="576"/>
                    </a:lnTo>
                    <a:lnTo>
                      <a:pt x="445" y="571"/>
                    </a:lnTo>
                    <a:lnTo>
                      <a:pt x="445" y="571"/>
                    </a:lnTo>
                    <a:lnTo>
                      <a:pt x="447" y="569"/>
                    </a:lnTo>
                    <a:lnTo>
                      <a:pt x="445" y="567"/>
                    </a:lnTo>
                    <a:lnTo>
                      <a:pt x="445" y="560"/>
                    </a:lnTo>
                    <a:lnTo>
                      <a:pt x="443" y="555"/>
                    </a:lnTo>
                    <a:lnTo>
                      <a:pt x="443" y="555"/>
                    </a:lnTo>
                    <a:lnTo>
                      <a:pt x="449" y="553"/>
                    </a:lnTo>
                    <a:lnTo>
                      <a:pt x="447" y="552"/>
                    </a:lnTo>
                    <a:lnTo>
                      <a:pt x="445" y="552"/>
                    </a:lnTo>
                    <a:lnTo>
                      <a:pt x="450" y="548"/>
                    </a:lnTo>
                    <a:lnTo>
                      <a:pt x="450" y="546"/>
                    </a:lnTo>
                    <a:lnTo>
                      <a:pt x="445" y="543"/>
                    </a:lnTo>
                    <a:lnTo>
                      <a:pt x="449" y="543"/>
                    </a:lnTo>
                    <a:lnTo>
                      <a:pt x="450" y="540"/>
                    </a:lnTo>
                    <a:lnTo>
                      <a:pt x="454" y="541"/>
                    </a:lnTo>
                    <a:lnTo>
                      <a:pt x="457" y="536"/>
                    </a:lnTo>
                    <a:lnTo>
                      <a:pt x="461" y="534"/>
                    </a:lnTo>
                    <a:lnTo>
                      <a:pt x="461" y="533"/>
                    </a:lnTo>
                    <a:lnTo>
                      <a:pt x="466" y="527"/>
                    </a:lnTo>
                    <a:lnTo>
                      <a:pt x="471" y="524"/>
                    </a:lnTo>
                    <a:lnTo>
                      <a:pt x="478" y="517"/>
                    </a:lnTo>
                    <a:lnTo>
                      <a:pt x="483" y="517"/>
                    </a:lnTo>
                    <a:lnTo>
                      <a:pt x="487" y="513"/>
                    </a:lnTo>
                    <a:lnTo>
                      <a:pt x="490" y="510"/>
                    </a:lnTo>
                    <a:lnTo>
                      <a:pt x="494" y="510"/>
                    </a:lnTo>
                    <a:lnTo>
                      <a:pt x="497" y="512"/>
                    </a:lnTo>
                    <a:lnTo>
                      <a:pt x="499" y="512"/>
                    </a:lnTo>
                    <a:lnTo>
                      <a:pt x="499" y="510"/>
                    </a:lnTo>
                    <a:lnTo>
                      <a:pt x="501" y="505"/>
                    </a:lnTo>
                    <a:lnTo>
                      <a:pt x="508" y="501"/>
                    </a:lnTo>
                    <a:lnTo>
                      <a:pt x="511" y="501"/>
                    </a:lnTo>
                    <a:lnTo>
                      <a:pt x="511" y="498"/>
                    </a:lnTo>
                    <a:lnTo>
                      <a:pt x="509" y="496"/>
                    </a:lnTo>
                    <a:lnTo>
                      <a:pt x="508" y="496"/>
                    </a:lnTo>
                    <a:lnTo>
                      <a:pt x="506" y="496"/>
                    </a:lnTo>
                    <a:lnTo>
                      <a:pt x="509" y="493"/>
                    </a:lnTo>
                    <a:lnTo>
                      <a:pt x="513" y="493"/>
                    </a:lnTo>
                    <a:lnTo>
                      <a:pt x="516" y="493"/>
                    </a:lnTo>
                    <a:lnTo>
                      <a:pt x="520" y="493"/>
                    </a:lnTo>
                    <a:lnTo>
                      <a:pt x="522" y="489"/>
                    </a:lnTo>
                    <a:lnTo>
                      <a:pt x="523" y="489"/>
                    </a:lnTo>
                    <a:lnTo>
                      <a:pt x="523" y="493"/>
                    </a:lnTo>
                    <a:lnTo>
                      <a:pt x="520" y="493"/>
                    </a:lnTo>
                    <a:lnTo>
                      <a:pt x="515" y="496"/>
                    </a:lnTo>
                    <a:lnTo>
                      <a:pt x="515" y="496"/>
                    </a:lnTo>
                    <a:lnTo>
                      <a:pt x="516" y="496"/>
                    </a:lnTo>
                    <a:lnTo>
                      <a:pt x="523" y="496"/>
                    </a:lnTo>
                    <a:lnTo>
                      <a:pt x="532" y="493"/>
                    </a:lnTo>
                    <a:lnTo>
                      <a:pt x="528" y="489"/>
                    </a:lnTo>
                    <a:lnTo>
                      <a:pt x="532" y="489"/>
                    </a:lnTo>
                    <a:lnTo>
                      <a:pt x="535" y="489"/>
                    </a:lnTo>
                    <a:lnTo>
                      <a:pt x="532" y="489"/>
                    </a:lnTo>
                    <a:lnTo>
                      <a:pt x="532" y="489"/>
                    </a:lnTo>
                    <a:lnTo>
                      <a:pt x="535" y="493"/>
                    </a:lnTo>
                    <a:lnTo>
                      <a:pt x="535" y="493"/>
                    </a:lnTo>
                    <a:lnTo>
                      <a:pt x="539" y="496"/>
                    </a:lnTo>
                    <a:lnTo>
                      <a:pt x="541" y="493"/>
                    </a:lnTo>
                    <a:lnTo>
                      <a:pt x="546" y="493"/>
                    </a:lnTo>
                    <a:lnTo>
                      <a:pt x="551" y="493"/>
                    </a:lnTo>
                    <a:lnTo>
                      <a:pt x="555" y="493"/>
                    </a:lnTo>
                    <a:lnTo>
                      <a:pt x="555" y="489"/>
                    </a:lnTo>
                    <a:lnTo>
                      <a:pt x="555" y="489"/>
                    </a:lnTo>
                    <a:lnTo>
                      <a:pt x="555" y="487"/>
                    </a:lnTo>
                    <a:lnTo>
                      <a:pt x="561" y="482"/>
                    </a:lnTo>
                    <a:lnTo>
                      <a:pt x="568" y="479"/>
                    </a:lnTo>
                    <a:lnTo>
                      <a:pt x="572" y="477"/>
                    </a:lnTo>
                    <a:lnTo>
                      <a:pt x="574" y="475"/>
                    </a:lnTo>
                    <a:lnTo>
                      <a:pt x="572" y="473"/>
                    </a:lnTo>
                    <a:lnTo>
                      <a:pt x="570" y="466"/>
                    </a:lnTo>
                    <a:lnTo>
                      <a:pt x="572" y="461"/>
                    </a:lnTo>
                    <a:lnTo>
                      <a:pt x="574" y="460"/>
                    </a:lnTo>
                    <a:lnTo>
                      <a:pt x="574" y="456"/>
                    </a:lnTo>
                    <a:lnTo>
                      <a:pt x="574" y="456"/>
                    </a:lnTo>
                    <a:lnTo>
                      <a:pt x="577" y="453"/>
                    </a:lnTo>
                    <a:lnTo>
                      <a:pt x="581" y="449"/>
                    </a:lnTo>
                    <a:lnTo>
                      <a:pt x="577" y="449"/>
                    </a:lnTo>
                    <a:lnTo>
                      <a:pt x="582" y="442"/>
                    </a:lnTo>
                    <a:lnTo>
                      <a:pt x="589" y="433"/>
                    </a:lnTo>
                    <a:lnTo>
                      <a:pt x="589" y="430"/>
                    </a:lnTo>
                    <a:lnTo>
                      <a:pt x="588" y="420"/>
                    </a:lnTo>
                    <a:lnTo>
                      <a:pt x="588" y="416"/>
                    </a:lnTo>
                    <a:lnTo>
                      <a:pt x="589" y="411"/>
                    </a:lnTo>
                    <a:lnTo>
                      <a:pt x="591" y="409"/>
                    </a:lnTo>
                    <a:lnTo>
                      <a:pt x="591" y="407"/>
                    </a:lnTo>
                    <a:lnTo>
                      <a:pt x="596" y="402"/>
                    </a:lnTo>
                    <a:lnTo>
                      <a:pt x="598" y="400"/>
                    </a:lnTo>
                    <a:lnTo>
                      <a:pt x="596" y="393"/>
                    </a:lnTo>
                    <a:lnTo>
                      <a:pt x="600" y="387"/>
                    </a:lnTo>
                    <a:lnTo>
                      <a:pt x="598" y="380"/>
                    </a:lnTo>
                    <a:lnTo>
                      <a:pt x="600" y="376"/>
                    </a:lnTo>
                    <a:lnTo>
                      <a:pt x="600" y="373"/>
                    </a:lnTo>
                    <a:lnTo>
                      <a:pt x="600" y="367"/>
                    </a:lnTo>
                    <a:lnTo>
                      <a:pt x="598" y="343"/>
                    </a:lnTo>
                    <a:lnTo>
                      <a:pt x="598" y="340"/>
                    </a:lnTo>
                    <a:lnTo>
                      <a:pt x="600" y="336"/>
                    </a:lnTo>
                    <a:lnTo>
                      <a:pt x="600" y="333"/>
                    </a:lnTo>
                    <a:lnTo>
                      <a:pt x="598" y="334"/>
                    </a:lnTo>
                    <a:lnTo>
                      <a:pt x="596" y="333"/>
                    </a:lnTo>
                    <a:lnTo>
                      <a:pt x="596" y="329"/>
                    </a:lnTo>
                    <a:lnTo>
                      <a:pt x="598" y="327"/>
                    </a:lnTo>
                    <a:lnTo>
                      <a:pt x="598" y="324"/>
                    </a:lnTo>
                    <a:lnTo>
                      <a:pt x="598" y="320"/>
                    </a:lnTo>
                    <a:lnTo>
                      <a:pt x="600" y="320"/>
                    </a:lnTo>
                    <a:lnTo>
                      <a:pt x="600" y="315"/>
                    </a:lnTo>
                    <a:lnTo>
                      <a:pt x="598" y="312"/>
                    </a:lnTo>
                    <a:lnTo>
                      <a:pt x="595" y="310"/>
                    </a:lnTo>
                    <a:lnTo>
                      <a:pt x="595" y="308"/>
                    </a:lnTo>
                    <a:lnTo>
                      <a:pt x="596" y="307"/>
                    </a:lnTo>
                    <a:lnTo>
                      <a:pt x="596" y="310"/>
                    </a:lnTo>
                    <a:lnTo>
                      <a:pt x="600" y="312"/>
                    </a:lnTo>
                    <a:lnTo>
                      <a:pt x="600" y="312"/>
                    </a:lnTo>
                    <a:lnTo>
                      <a:pt x="603" y="308"/>
                    </a:lnTo>
                    <a:lnTo>
                      <a:pt x="605" y="308"/>
                    </a:lnTo>
                    <a:lnTo>
                      <a:pt x="605" y="310"/>
                    </a:lnTo>
                    <a:lnTo>
                      <a:pt x="608" y="312"/>
                    </a:lnTo>
                    <a:lnTo>
                      <a:pt x="605" y="313"/>
                    </a:lnTo>
                    <a:lnTo>
                      <a:pt x="603" y="315"/>
                    </a:lnTo>
                    <a:lnTo>
                      <a:pt x="603" y="319"/>
                    </a:lnTo>
                    <a:lnTo>
                      <a:pt x="605" y="319"/>
                    </a:lnTo>
                    <a:lnTo>
                      <a:pt x="608" y="315"/>
                    </a:lnTo>
                    <a:lnTo>
                      <a:pt x="612" y="312"/>
                    </a:lnTo>
                    <a:lnTo>
                      <a:pt x="619" y="305"/>
                    </a:lnTo>
                    <a:lnTo>
                      <a:pt x="621" y="298"/>
                    </a:lnTo>
                    <a:lnTo>
                      <a:pt x="622" y="293"/>
                    </a:lnTo>
                    <a:lnTo>
                      <a:pt x="624" y="291"/>
                    </a:lnTo>
                    <a:lnTo>
                      <a:pt x="626" y="286"/>
                    </a:lnTo>
                    <a:lnTo>
                      <a:pt x="628" y="282"/>
                    </a:lnTo>
                    <a:lnTo>
                      <a:pt x="636" y="273"/>
                    </a:lnTo>
                    <a:lnTo>
                      <a:pt x="638" y="270"/>
                    </a:lnTo>
                    <a:lnTo>
                      <a:pt x="641" y="270"/>
                    </a:lnTo>
                    <a:lnTo>
                      <a:pt x="643" y="268"/>
                    </a:lnTo>
                    <a:lnTo>
                      <a:pt x="650" y="260"/>
                    </a:lnTo>
                    <a:lnTo>
                      <a:pt x="659" y="251"/>
                    </a:lnTo>
                    <a:lnTo>
                      <a:pt x="659" y="247"/>
                    </a:lnTo>
                    <a:lnTo>
                      <a:pt x="662" y="240"/>
                    </a:lnTo>
                    <a:lnTo>
                      <a:pt x="664" y="235"/>
                    </a:lnTo>
                    <a:lnTo>
                      <a:pt x="666" y="232"/>
                    </a:lnTo>
                    <a:lnTo>
                      <a:pt x="666" y="230"/>
                    </a:lnTo>
                    <a:lnTo>
                      <a:pt x="664" y="227"/>
                    </a:lnTo>
                    <a:lnTo>
                      <a:pt x="664" y="223"/>
                    </a:lnTo>
                    <a:lnTo>
                      <a:pt x="667" y="220"/>
                    </a:lnTo>
                    <a:lnTo>
                      <a:pt x="666" y="213"/>
                    </a:lnTo>
                    <a:lnTo>
                      <a:pt x="664" y="211"/>
                    </a:lnTo>
                    <a:lnTo>
                      <a:pt x="664" y="207"/>
                    </a:lnTo>
                    <a:lnTo>
                      <a:pt x="659" y="195"/>
                    </a:lnTo>
                    <a:lnTo>
                      <a:pt x="659" y="190"/>
                    </a:lnTo>
                    <a:lnTo>
                      <a:pt x="655" y="183"/>
                    </a:lnTo>
                    <a:lnTo>
                      <a:pt x="647" y="180"/>
                    </a:lnTo>
                    <a:lnTo>
                      <a:pt x="640" y="180"/>
                    </a:lnTo>
                    <a:lnTo>
                      <a:pt x="634" y="181"/>
                    </a:lnTo>
                    <a:lnTo>
                      <a:pt x="631" y="176"/>
                    </a:lnTo>
                    <a:lnTo>
                      <a:pt x="628" y="176"/>
                    </a:lnTo>
                    <a:lnTo>
                      <a:pt x="624" y="173"/>
                    </a:lnTo>
                    <a:lnTo>
                      <a:pt x="619" y="169"/>
                    </a:lnTo>
                    <a:lnTo>
                      <a:pt x="615" y="169"/>
                    </a:lnTo>
                    <a:lnTo>
                      <a:pt x="608" y="160"/>
                    </a:lnTo>
                    <a:lnTo>
                      <a:pt x="603" y="152"/>
                    </a:lnTo>
                    <a:lnTo>
                      <a:pt x="600" y="152"/>
                    </a:lnTo>
                    <a:lnTo>
                      <a:pt x="595" y="147"/>
                    </a:lnTo>
                    <a:lnTo>
                      <a:pt x="591" y="148"/>
                    </a:lnTo>
                    <a:lnTo>
                      <a:pt x="581" y="141"/>
                    </a:lnTo>
                    <a:lnTo>
                      <a:pt x="577" y="141"/>
                    </a:lnTo>
                    <a:lnTo>
                      <a:pt x="572" y="138"/>
                    </a:lnTo>
                    <a:lnTo>
                      <a:pt x="568" y="141"/>
                    </a:lnTo>
                    <a:lnTo>
                      <a:pt x="563" y="141"/>
                    </a:lnTo>
                    <a:lnTo>
                      <a:pt x="560" y="138"/>
                    </a:lnTo>
                    <a:lnTo>
                      <a:pt x="558" y="141"/>
                    </a:lnTo>
                    <a:lnTo>
                      <a:pt x="555" y="141"/>
                    </a:lnTo>
                    <a:lnTo>
                      <a:pt x="555" y="141"/>
                    </a:lnTo>
                    <a:lnTo>
                      <a:pt x="549" y="136"/>
                    </a:lnTo>
                    <a:lnTo>
                      <a:pt x="549" y="138"/>
                    </a:lnTo>
                    <a:lnTo>
                      <a:pt x="546" y="136"/>
                    </a:lnTo>
                    <a:lnTo>
                      <a:pt x="546" y="138"/>
                    </a:lnTo>
                    <a:lnTo>
                      <a:pt x="546" y="141"/>
                    </a:lnTo>
                    <a:lnTo>
                      <a:pt x="542" y="138"/>
                    </a:lnTo>
                    <a:lnTo>
                      <a:pt x="542" y="136"/>
                    </a:lnTo>
                    <a:lnTo>
                      <a:pt x="541" y="136"/>
                    </a:lnTo>
                    <a:lnTo>
                      <a:pt x="541" y="136"/>
                    </a:lnTo>
                    <a:lnTo>
                      <a:pt x="539" y="138"/>
                    </a:lnTo>
                    <a:lnTo>
                      <a:pt x="535" y="136"/>
                    </a:lnTo>
                    <a:lnTo>
                      <a:pt x="532" y="136"/>
                    </a:lnTo>
                    <a:lnTo>
                      <a:pt x="528" y="136"/>
                    </a:lnTo>
                    <a:lnTo>
                      <a:pt x="520" y="131"/>
                    </a:lnTo>
                    <a:lnTo>
                      <a:pt x="516" y="133"/>
                    </a:lnTo>
                    <a:lnTo>
                      <a:pt x="516" y="133"/>
                    </a:lnTo>
                    <a:lnTo>
                      <a:pt x="516" y="133"/>
                    </a:lnTo>
                    <a:lnTo>
                      <a:pt x="516" y="136"/>
                    </a:lnTo>
                    <a:lnTo>
                      <a:pt x="513" y="133"/>
                    </a:lnTo>
                    <a:lnTo>
                      <a:pt x="513" y="136"/>
                    </a:lnTo>
                    <a:lnTo>
                      <a:pt x="513" y="136"/>
                    </a:lnTo>
                    <a:lnTo>
                      <a:pt x="509" y="136"/>
                    </a:lnTo>
                    <a:lnTo>
                      <a:pt x="508" y="141"/>
                    </a:lnTo>
                    <a:lnTo>
                      <a:pt x="508" y="143"/>
                    </a:lnTo>
                    <a:lnTo>
                      <a:pt x="506" y="141"/>
                    </a:lnTo>
                    <a:lnTo>
                      <a:pt x="504" y="138"/>
                    </a:lnTo>
                    <a:lnTo>
                      <a:pt x="504" y="138"/>
                    </a:lnTo>
                    <a:lnTo>
                      <a:pt x="504" y="141"/>
                    </a:lnTo>
                    <a:lnTo>
                      <a:pt x="501" y="147"/>
                    </a:lnTo>
                    <a:lnTo>
                      <a:pt x="501" y="152"/>
                    </a:lnTo>
                    <a:lnTo>
                      <a:pt x="501" y="147"/>
                    </a:lnTo>
                    <a:lnTo>
                      <a:pt x="501" y="143"/>
                    </a:lnTo>
                    <a:lnTo>
                      <a:pt x="501" y="141"/>
                    </a:lnTo>
                    <a:lnTo>
                      <a:pt x="501" y="133"/>
                    </a:lnTo>
                    <a:lnTo>
                      <a:pt x="504" y="133"/>
                    </a:lnTo>
                    <a:lnTo>
                      <a:pt x="501" y="133"/>
                    </a:lnTo>
                    <a:lnTo>
                      <a:pt x="501" y="133"/>
                    </a:lnTo>
                    <a:lnTo>
                      <a:pt x="504" y="127"/>
                    </a:lnTo>
                    <a:lnTo>
                      <a:pt x="499" y="122"/>
                    </a:lnTo>
                    <a:lnTo>
                      <a:pt x="495" y="117"/>
                    </a:lnTo>
                    <a:lnTo>
                      <a:pt x="494" y="117"/>
                    </a:lnTo>
                    <a:lnTo>
                      <a:pt x="489" y="117"/>
                    </a:lnTo>
                    <a:lnTo>
                      <a:pt x="487" y="120"/>
                    </a:lnTo>
                    <a:lnTo>
                      <a:pt x="485" y="120"/>
                    </a:lnTo>
                    <a:lnTo>
                      <a:pt x="483" y="119"/>
                    </a:lnTo>
                    <a:lnTo>
                      <a:pt x="482" y="117"/>
                    </a:lnTo>
                    <a:lnTo>
                      <a:pt x="482" y="115"/>
                    </a:lnTo>
                    <a:lnTo>
                      <a:pt x="478" y="114"/>
                    </a:lnTo>
                    <a:lnTo>
                      <a:pt x="478" y="114"/>
                    </a:lnTo>
                    <a:lnTo>
                      <a:pt x="476" y="114"/>
                    </a:lnTo>
                    <a:lnTo>
                      <a:pt x="473" y="110"/>
                    </a:lnTo>
                    <a:lnTo>
                      <a:pt x="471" y="114"/>
                    </a:lnTo>
                    <a:lnTo>
                      <a:pt x="471" y="114"/>
                    </a:lnTo>
                    <a:lnTo>
                      <a:pt x="469" y="110"/>
                    </a:lnTo>
                    <a:lnTo>
                      <a:pt x="469" y="108"/>
                    </a:lnTo>
                    <a:lnTo>
                      <a:pt x="466" y="110"/>
                    </a:lnTo>
                    <a:lnTo>
                      <a:pt x="462" y="108"/>
                    </a:lnTo>
                    <a:lnTo>
                      <a:pt x="457" y="105"/>
                    </a:lnTo>
                    <a:lnTo>
                      <a:pt x="456" y="105"/>
                    </a:lnTo>
                    <a:lnTo>
                      <a:pt x="454" y="105"/>
                    </a:lnTo>
                    <a:lnTo>
                      <a:pt x="454" y="105"/>
                    </a:lnTo>
                    <a:lnTo>
                      <a:pt x="450" y="105"/>
                    </a:lnTo>
                    <a:lnTo>
                      <a:pt x="450" y="105"/>
                    </a:lnTo>
                    <a:lnTo>
                      <a:pt x="449" y="105"/>
                    </a:lnTo>
                    <a:lnTo>
                      <a:pt x="447" y="105"/>
                    </a:lnTo>
                    <a:lnTo>
                      <a:pt x="443" y="105"/>
                    </a:lnTo>
                    <a:lnTo>
                      <a:pt x="440" y="105"/>
                    </a:lnTo>
                    <a:lnTo>
                      <a:pt x="438" y="110"/>
                    </a:lnTo>
                    <a:lnTo>
                      <a:pt x="438" y="110"/>
                    </a:lnTo>
                    <a:lnTo>
                      <a:pt x="435" y="114"/>
                    </a:lnTo>
                    <a:lnTo>
                      <a:pt x="431" y="117"/>
                    </a:lnTo>
                    <a:lnTo>
                      <a:pt x="424" y="120"/>
                    </a:lnTo>
                    <a:lnTo>
                      <a:pt x="419" y="126"/>
                    </a:lnTo>
                    <a:lnTo>
                      <a:pt x="419" y="131"/>
                    </a:lnTo>
                    <a:lnTo>
                      <a:pt x="419" y="133"/>
                    </a:lnTo>
                    <a:lnTo>
                      <a:pt x="417" y="136"/>
                    </a:lnTo>
                    <a:lnTo>
                      <a:pt x="414" y="141"/>
                    </a:lnTo>
                    <a:lnTo>
                      <a:pt x="414" y="141"/>
                    </a:lnTo>
                    <a:lnTo>
                      <a:pt x="414" y="145"/>
                    </a:lnTo>
                    <a:lnTo>
                      <a:pt x="414" y="152"/>
                    </a:lnTo>
                    <a:lnTo>
                      <a:pt x="412" y="148"/>
                    </a:lnTo>
                    <a:lnTo>
                      <a:pt x="410" y="143"/>
                    </a:lnTo>
                    <a:lnTo>
                      <a:pt x="410" y="141"/>
                    </a:lnTo>
                    <a:lnTo>
                      <a:pt x="412" y="138"/>
                    </a:lnTo>
                    <a:lnTo>
                      <a:pt x="416" y="136"/>
                    </a:lnTo>
                    <a:lnTo>
                      <a:pt x="416" y="133"/>
                    </a:lnTo>
                    <a:lnTo>
                      <a:pt x="417" y="127"/>
                    </a:lnTo>
                    <a:lnTo>
                      <a:pt x="417" y="126"/>
                    </a:lnTo>
                    <a:lnTo>
                      <a:pt x="414" y="126"/>
                    </a:lnTo>
                    <a:lnTo>
                      <a:pt x="410" y="127"/>
                    </a:lnTo>
                    <a:lnTo>
                      <a:pt x="405" y="126"/>
                    </a:lnTo>
                    <a:lnTo>
                      <a:pt x="402" y="126"/>
                    </a:lnTo>
                    <a:lnTo>
                      <a:pt x="400" y="127"/>
                    </a:lnTo>
                    <a:lnTo>
                      <a:pt x="396" y="124"/>
                    </a:lnTo>
                    <a:lnTo>
                      <a:pt x="400" y="126"/>
                    </a:lnTo>
                    <a:lnTo>
                      <a:pt x="402" y="122"/>
                    </a:lnTo>
                    <a:lnTo>
                      <a:pt x="405" y="122"/>
                    </a:lnTo>
                    <a:lnTo>
                      <a:pt x="410" y="122"/>
                    </a:lnTo>
                    <a:lnTo>
                      <a:pt x="414" y="122"/>
                    </a:lnTo>
                    <a:lnTo>
                      <a:pt x="416" y="119"/>
                    </a:lnTo>
                    <a:lnTo>
                      <a:pt x="417" y="119"/>
                    </a:lnTo>
                    <a:lnTo>
                      <a:pt x="419" y="120"/>
                    </a:lnTo>
                    <a:lnTo>
                      <a:pt x="419" y="119"/>
                    </a:lnTo>
                    <a:lnTo>
                      <a:pt x="424" y="117"/>
                    </a:lnTo>
                    <a:lnTo>
                      <a:pt x="428" y="115"/>
                    </a:lnTo>
                    <a:lnTo>
                      <a:pt x="428" y="114"/>
                    </a:lnTo>
                    <a:lnTo>
                      <a:pt x="433" y="108"/>
                    </a:lnTo>
                    <a:lnTo>
                      <a:pt x="433" y="101"/>
                    </a:lnTo>
                    <a:lnTo>
                      <a:pt x="435" y="101"/>
                    </a:lnTo>
                    <a:lnTo>
                      <a:pt x="435" y="98"/>
                    </a:lnTo>
                    <a:lnTo>
                      <a:pt x="431" y="96"/>
                    </a:lnTo>
                    <a:lnTo>
                      <a:pt x="428" y="94"/>
                    </a:lnTo>
                    <a:lnTo>
                      <a:pt x="424" y="94"/>
                    </a:lnTo>
                    <a:lnTo>
                      <a:pt x="419" y="96"/>
                    </a:lnTo>
                    <a:lnTo>
                      <a:pt x="414" y="98"/>
                    </a:lnTo>
                    <a:lnTo>
                      <a:pt x="409" y="94"/>
                    </a:lnTo>
                    <a:lnTo>
                      <a:pt x="402" y="94"/>
                    </a:lnTo>
                    <a:lnTo>
                      <a:pt x="396" y="100"/>
                    </a:lnTo>
                    <a:lnTo>
                      <a:pt x="396" y="101"/>
                    </a:lnTo>
                    <a:lnTo>
                      <a:pt x="400" y="101"/>
                    </a:lnTo>
                    <a:lnTo>
                      <a:pt x="400" y="105"/>
                    </a:lnTo>
                    <a:lnTo>
                      <a:pt x="396" y="105"/>
                    </a:lnTo>
                    <a:lnTo>
                      <a:pt x="396" y="105"/>
                    </a:lnTo>
                    <a:lnTo>
                      <a:pt x="395" y="108"/>
                    </a:lnTo>
                    <a:lnTo>
                      <a:pt x="395" y="105"/>
                    </a:lnTo>
                    <a:lnTo>
                      <a:pt x="393" y="105"/>
                    </a:lnTo>
                    <a:lnTo>
                      <a:pt x="389" y="105"/>
                    </a:lnTo>
                    <a:lnTo>
                      <a:pt x="384" y="110"/>
                    </a:lnTo>
                    <a:lnTo>
                      <a:pt x="379" y="117"/>
                    </a:lnTo>
                    <a:lnTo>
                      <a:pt x="383" y="114"/>
                    </a:lnTo>
                    <a:lnTo>
                      <a:pt x="383" y="110"/>
                    </a:lnTo>
                    <a:lnTo>
                      <a:pt x="384" y="105"/>
                    </a:lnTo>
                    <a:lnTo>
                      <a:pt x="384" y="105"/>
                    </a:lnTo>
                    <a:lnTo>
                      <a:pt x="383" y="105"/>
                    </a:lnTo>
                    <a:lnTo>
                      <a:pt x="379" y="108"/>
                    </a:lnTo>
                    <a:lnTo>
                      <a:pt x="377" y="110"/>
                    </a:lnTo>
                    <a:lnTo>
                      <a:pt x="377" y="115"/>
                    </a:lnTo>
                    <a:lnTo>
                      <a:pt x="374" y="117"/>
                    </a:lnTo>
                    <a:lnTo>
                      <a:pt x="377" y="114"/>
                    </a:lnTo>
                    <a:lnTo>
                      <a:pt x="377" y="108"/>
                    </a:lnTo>
                    <a:lnTo>
                      <a:pt x="383" y="101"/>
                    </a:lnTo>
                    <a:lnTo>
                      <a:pt x="384" y="96"/>
                    </a:lnTo>
                    <a:lnTo>
                      <a:pt x="386" y="93"/>
                    </a:lnTo>
                    <a:lnTo>
                      <a:pt x="389" y="89"/>
                    </a:lnTo>
                    <a:lnTo>
                      <a:pt x="393" y="87"/>
                    </a:lnTo>
                    <a:lnTo>
                      <a:pt x="396" y="86"/>
                    </a:lnTo>
                    <a:lnTo>
                      <a:pt x="400" y="82"/>
                    </a:lnTo>
                    <a:lnTo>
                      <a:pt x="409" y="74"/>
                    </a:lnTo>
                    <a:lnTo>
                      <a:pt x="409" y="72"/>
                    </a:lnTo>
                    <a:lnTo>
                      <a:pt x="409" y="70"/>
                    </a:lnTo>
                    <a:lnTo>
                      <a:pt x="409" y="68"/>
                    </a:lnTo>
                    <a:lnTo>
                      <a:pt x="409" y="67"/>
                    </a:lnTo>
                    <a:lnTo>
                      <a:pt x="409" y="65"/>
                    </a:lnTo>
                    <a:lnTo>
                      <a:pt x="409" y="63"/>
                    </a:lnTo>
                    <a:lnTo>
                      <a:pt x="405" y="58"/>
                    </a:lnTo>
                    <a:lnTo>
                      <a:pt x="402" y="60"/>
                    </a:lnTo>
                    <a:lnTo>
                      <a:pt x="400" y="60"/>
                    </a:lnTo>
                    <a:lnTo>
                      <a:pt x="400" y="58"/>
                    </a:lnTo>
                    <a:lnTo>
                      <a:pt x="396" y="51"/>
                    </a:lnTo>
                    <a:lnTo>
                      <a:pt x="393" y="42"/>
                    </a:lnTo>
                    <a:lnTo>
                      <a:pt x="389" y="37"/>
                    </a:lnTo>
                    <a:lnTo>
                      <a:pt x="388" y="32"/>
                    </a:lnTo>
                    <a:lnTo>
                      <a:pt x="388" y="27"/>
                    </a:lnTo>
                    <a:lnTo>
                      <a:pt x="386" y="23"/>
                    </a:lnTo>
                    <a:lnTo>
                      <a:pt x="386" y="23"/>
                    </a:lnTo>
                    <a:lnTo>
                      <a:pt x="386" y="23"/>
                    </a:lnTo>
                    <a:close/>
                  </a:path>
                </a:pathLst>
              </a:custGeom>
              <a:solidFill>
                <a:srgbClr val="B7013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0" name="Freeform 45"/>
              <p:cNvSpPr>
                <a:spLocks/>
              </p:cNvSpPr>
              <p:nvPr/>
            </p:nvSpPr>
            <p:spPr bwMode="auto">
              <a:xfrm>
                <a:off x="2338388" y="3919538"/>
                <a:ext cx="325438" cy="463550"/>
              </a:xfrm>
              <a:custGeom>
                <a:avLst/>
                <a:gdLst/>
                <a:ahLst/>
                <a:cxnLst>
                  <a:cxn ang="0">
                    <a:pos x="165" y="240"/>
                  </a:cxn>
                  <a:cxn ang="0">
                    <a:pos x="164" y="210"/>
                  </a:cxn>
                  <a:cxn ang="0">
                    <a:pos x="165" y="200"/>
                  </a:cxn>
                  <a:cxn ang="0">
                    <a:pos x="179" y="187"/>
                  </a:cxn>
                  <a:cxn ang="0">
                    <a:pos x="195" y="184"/>
                  </a:cxn>
                  <a:cxn ang="0">
                    <a:pos x="205" y="196"/>
                  </a:cxn>
                  <a:cxn ang="0">
                    <a:pos x="197" y="175"/>
                  </a:cxn>
                  <a:cxn ang="0">
                    <a:pos x="192" y="172"/>
                  </a:cxn>
                  <a:cxn ang="0">
                    <a:pos x="190" y="144"/>
                  </a:cxn>
                  <a:cxn ang="0">
                    <a:pos x="192" y="125"/>
                  </a:cxn>
                  <a:cxn ang="0">
                    <a:pos x="197" y="109"/>
                  </a:cxn>
                  <a:cxn ang="0">
                    <a:pos x="183" y="109"/>
                  </a:cxn>
                  <a:cxn ang="0">
                    <a:pos x="172" y="107"/>
                  </a:cxn>
                  <a:cxn ang="0">
                    <a:pos x="141" y="93"/>
                  </a:cxn>
                  <a:cxn ang="0">
                    <a:pos x="124" y="93"/>
                  </a:cxn>
                  <a:cxn ang="0">
                    <a:pos x="113" y="85"/>
                  </a:cxn>
                  <a:cxn ang="0">
                    <a:pos x="105" y="55"/>
                  </a:cxn>
                  <a:cxn ang="0">
                    <a:pos x="105" y="45"/>
                  </a:cxn>
                  <a:cxn ang="0">
                    <a:pos x="113" y="22"/>
                  </a:cxn>
                  <a:cxn ang="0">
                    <a:pos x="132" y="8"/>
                  </a:cxn>
                  <a:cxn ang="0">
                    <a:pos x="136" y="3"/>
                  </a:cxn>
                  <a:cxn ang="0">
                    <a:pos x="124" y="3"/>
                  </a:cxn>
                  <a:cxn ang="0">
                    <a:pos x="117" y="7"/>
                  </a:cxn>
                  <a:cxn ang="0">
                    <a:pos x="98" y="19"/>
                  </a:cxn>
                  <a:cxn ang="0">
                    <a:pos x="84" y="26"/>
                  </a:cxn>
                  <a:cxn ang="0">
                    <a:pos x="80" y="26"/>
                  </a:cxn>
                  <a:cxn ang="0">
                    <a:pos x="66" y="26"/>
                  </a:cxn>
                  <a:cxn ang="0">
                    <a:pos x="58" y="43"/>
                  </a:cxn>
                  <a:cxn ang="0">
                    <a:pos x="53" y="53"/>
                  </a:cxn>
                  <a:cxn ang="0">
                    <a:pos x="39" y="64"/>
                  </a:cxn>
                  <a:cxn ang="0">
                    <a:pos x="39" y="80"/>
                  </a:cxn>
                  <a:cxn ang="0">
                    <a:pos x="32" y="73"/>
                  </a:cxn>
                  <a:cxn ang="0">
                    <a:pos x="28" y="74"/>
                  </a:cxn>
                  <a:cxn ang="0">
                    <a:pos x="19" y="90"/>
                  </a:cxn>
                  <a:cxn ang="0">
                    <a:pos x="25" y="102"/>
                  </a:cxn>
                  <a:cxn ang="0">
                    <a:pos x="28" y="113"/>
                  </a:cxn>
                  <a:cxn ang="0">
                    <a:pos x="28" y="123"/>
                  </a:cxn>
                  <a:cxn ang="0">
                    <a:pos x="25" y="144"/>
                  </a:cxn>
                  <a:cxn ang="0">
                    <a:pos x="33" y="151"/>
                  </a:cxn>
                  <a:cxn ang="0">
                    <a:pos x="23" y="168"/>
                  </a:cxn>
                  <a:cxn ang="0">
                    <a:pos x="2" y="191"/>
                  </a:cxn>
                  <a:cxn ang="0">
                    <a:pos x="21" y="205"/>
                  </a:cxn>
                  <a:cxn ang="0">
                    <a:pos x="35" y="217"/>
                  </a:cxn>
                  <a:cxn ang="0">
                    <a:pos x="47" y="212"/>
                  </a:cxn>
                  <a:cxn ang="0">
                    <a:pos x="59" y="219"/>
                  </a:cxn>
                  <a:cxn ang="0">
                    <a:pos x="73" y="224"/>
                  </a:cxn>
                  <a:cxn ang="0">
                    <a:pos x="84" y="240"/>
                  </a:cxn>
                  <a:cxn ang="0">
                    <a:pos x="98" y="253"/>
                  </a:cxn>
                  <a:cxn ang="0">
                    <a:pos x="106" y="260"/>
                  </a:cxn>
                  <a:cxn ang="0">
                    <a:pos x="127" y="259"/>
                  </a:cxn>
                  <a:cxn ang="0">
                    <a:pos x="143" y="260"/>
                  </a:cxn>
                  <a:cxn ang="0">
                    <a:pos x="141" y="286"/>
                  </a:cxn>
                  <a:cxn ang="0">
                    <a:pos x="152" y="292"/>
                  </a:cxn>
                </a:cxnLst>
                <a:rect l="0" t="0" r="r" b="b"/>
                <a:pathLst>
                  <a:path w="205" h="292">
                    <a:moveTo>
                      <a:pt x="152" y="292"/>
                    </a:moveTo>
                    <a:lnTo>
                      <a:pt x="155" y="283"/>
                    </a:lnTo>
                    <a:lnTo>
                      <a:pt x="165" y="246"/>
                    </a:lnTo>
                    <a:lnTo>
                      <a:pt x="165" y="245"/>
                    </a:lnTo>
                    <a:lnTo>
                      <a:pt x="165" y="240"/>
                    </a:lnTo>
                    <a:lnTo>
                      <a:pt x="162" y="231"/>
                    </a:lnTo>
                    <a:lnTo>
                      <a:pt x="155" y="227"/>
                    </a:lnTo>
                    <a:lnTo>
                      <a:pt x="152" y="224"/>
                    </a:lnTo>
                    <a:lnTo>
                      <a:pt x="152" y="213"/>
                    </a:lnTo>
                    <a:lnTo>
                      <a:pt x="164" y="210"/>
                    </a:lnTo>
                    <a:lnTo>
                      <a:pt x="167" y="212"/>
                    </a:lnTo>
                    <a:lnTo>
                      <a:pt x="169" y="210"/>
                    </a:lnTo>
                    <a:lnTo>
                      <a:pt x="165" y="206"/>
                    </a:lnTo>
                    <a:lnTo>
                      <a:pt x="167" y="205"/>
                    </a:lnTo>
                    <a:lnTo>
                      <a:pt x="165" y="200"/>
                    </a:lnTo>
                    <a:lnTo>
                      <a:pt x="159" y="200"/>
                    </a:lnTo>
                    <a:lnTo>
                      <a:pt x="157" y="196"/>
                    </a:lnTo>
                    <a:lnTo>
                      <a:pt x="159" y="189"/>
                    </a:lnTo>
                    <a:lnTo>
                      <a:pt x="178" y="189"/>
                    </a:lnTo>
                    <a:lnTo>
                      <a:pt x="179" y="187"/>
                    </a:lnTo>
                    <a:lnTo>
                      <a:pt x="183" y="187"/>
                    </a:lnTo>
                    <a:lnTo>
                      <a:pt x="185" y="189"/>
                    </a:lnTo>
                    <a:lnTo>
                      <a:pt x="186" y="189"/>
                    </a:lnTo>
                    <a:lnTo>
                      <a:pt x="190" y="184"/>
                    </a:lnTo>
                    <a:lnTo>
                      <a:pt x="195" y="184"/>
                    </a:lnTo>
                    <a:lnTo>
                      <a:pt x="197" y="186"/>
                    </a:lnTo>
                    <a:lnTo>
                      <a:pt x="200" y="189"/>
                    </a:lnTo>
                    <a:lnTo>
                      <a:pt x="200" y="194"/>
                    </a:lnTo>
                    <a:lnTo>
                      <a:pt x="200" y="196"/>
                    </a:lnTo>
                    <a:lnTo>
                      <a:pt x="205" y="196"/>
                    </a:lnTo>
                    <a:lnTo>
                      <a:pt x="205" y="194"/>
                    </a:lnTo>
                    <a:lnTo>
                      <a:pt x="200" y="186"/>
                    </a:lnTo>
                    <a:lnTo>
                      <a:pt x="197" y="180"/>
                    </a:lnTo>
                    <a:lnTo>
                      <a:pt x="200" y="179"/>
                    </a:lnTo>
                    <a:lnTo>
                      <a:pt x="197" y="175"/>
                    </a:lnTo>
                    <a:lnTo>
                      <a:pt x="197" y="173"/>
                    </a:lnTo>
                    <a:lnTo>
                      <a:pt x="195" y="172"/>
                    </a:lnTo>
                    <a:lnTo>
                      <a:pt x="195" y="172"/>
                    </a:lnTo>
                    <a:lnTo>
                      <a:pt x="193" y="172"/>
                    </a:lnTo>
                    <a:lnTo>
                      <a:pt x="192" y="172"/>
                    </a:lnTo>
                    <a:lnTo>
                      <a:pt x="190" y="168"/>
                    </a:lnTo>
                    <a:lnTo>
                      <a:pt x="197" y="160"/>
                    </a:lnTo>
                    <a:lnTo>
                      <a:pt x="192" y="149"/>
                    </a:lnTo>
                    <a:lnTo>
                      <a:pt x="192" y="149"/>
                    </a:lnTo>
                    <a:lnTo>
                      <a:pt x="190" y="144"/>
                    </a:lnTo>
                    <a:lnTo>
                      <a:pt x="190" y="140"/>
                    </a:lnTo>
                    <a:lnTo>
                      <a:pt x="192" y="135"/>
                    </a:lnTo>
                    <a:lnTo>
                      <a:pt x="192" y="133"/>
                    </a:lnTo>
                    <a:lnTo>
                      <a:pt x="190" y="126"/>
                    </a:lnTo>
                    <a:lnTo>
                      <a:pt x="192" y="125"/>
                    </a:lnTo>
                    <a:lnTo>
                      <a:pt x="197" y="123"/>
                    </a:lnTo>
                    <a:lnTo>
                      <a:pt x="197" y="121"/>
                    </a:lnTo>
                    <a:lnTo>
                      <a:pt x="197" y="118"/>
                    </a:lnTo>
                    <a:lnTo>
                      <a:pt x="197" y="114"/>
                    </a:lnTo>
                    <a:lnTo>
                      <a:pt x="197" y="109"/>
                    </a:lnTo>
                    <a:lnTo>
                      <a:pt x="195" y="107"/>
                    </a:lnTo>
                    <a:lnTo>
                      <a:pt x="192" y="107"/>
                    </a:lnTo>
                    <a:lnTo>
                      <a:pt x="192" y="109"/>
                    </a:lnTo>
                    <a:lnTo>
                      <a:pt x="186" y="109"/>
                    </a:lnTo>
                    <a:lnTo>
                      <a:pt x="183" y="109"/>
                    </a:lnTo>
                    <a:lnTo>
                      <a:pt x="179" y="109"/>
                    </a:lnTo>
                    <a:lnTo>
                      <a:pt x="178" y="109"/>
                    </a:lnTo>
                    <a:lnTo>
                      <a:pt x="174" y="109"/>
                    </a:lnTo>
                    <a:lnTo>
                      <a:pt x="172" y="109"/>
                    </a:lnTo>
                    <a:lnTo>
                      <a:pt x="172" y="107"/>
                    </a:lnTo>
                    <a:lnTo>
                      <a:pt x="167" y="109"/>
                    </a:lnTo>
                    <a:lnTo>
                      <a:pt x="155" y="95"/>
                    </a:lnTo>
                    <a:lnTo>
                      <a:pt x="152" y="93"/>
                    </a:lnTo>
                    <a:lnTo>
                      <a:pt x="146" y="93"/>
                    </a:lnTo>
                    <a:lnTo>
                      <a:pt x="141" y="93"/>
                    </a:lnTo>
                    <a:lnTo>
                      <a:pt x="139" y="95"/>
                    </a:lnTo>
                    <a:lnTo>
                      <a:pt x="134" y="93"/>
                    </a:lnTo>
                    <a:lnTo>
                      <a:pt x="132" y="93"/>
                    </a:lnTo>
                    <a:lnTo>
                      <a:pt x="127" y="95"/>
                    </a:lnTo>
                    <a:lnTo>
                      <a:pt x="124" y="93"/>
                    </a:lnTo>
                    <a:lnTo>
                      <a:pt x="120" y="92"/>
                    </a:lnTo>
                    <a:lnTo>
                      <a:pt x="117" y="90"/>
                    </a:lnTo>
                    <a:lnTo>
                      <a:pt x="113" y="86"/>
                    </a:lnTo>
                    <a:lnTo>
                      <a:pt x="113" y="85"/>
                    </a:lnTo>
                    <a:lnTo>
                      <a:pt x="113" y="85"/>
                    </a:lnTo>
                    <a:lnTo>
                      <a:pt x="113" y="81"/>
                    </a:lnTo>
                    <a:lnTo>
                      <a:pt x="115" y="78"/>
                    </a:lnTo>
                    <a:lnTo>
                      <a:pt x="115" y="74"/>
                    </a:lnTo>
                    <a:lnTo>
                      <a:pt x="112" y="69"/>
                    </a:lnTo>
                    <a:lnTo>
                      <a:pt x="105" y="55"/>
                    </a:lnTo>
                    <a:lnTo>
                      <a:pt x="101" y="55"/>
                    </a:lnTo>
                    <a:lnTo>
                      <a:pt x="98" y="59"/>
                    </a:lnTo>
                    <a:lnTo>
                      <a:pt x="101" y="53"/>
                    </a:lnTo>
                    <a:lnTo>
                      <a:pt x="101" y="50"/>
                    </a:lnTo>
                    <a:lnTo>
                      <a:pt x="105" y="45"/>
                    </a:lnTo>
                    <a:lnTo>
                      <a:pt x="101" y="41"/>
                    </a:lnTo>
                    <a:lnTo>
                      <a:pt x="105" y="38"/>
                    </a:lnTo>
                    <a:lnTo>
                      <a:pt x="108" y="31"/>
                    </a:lnTo>
                    <a:lnTo>
                      <a:pt x="110" y="27"/>
                    </a:lnTo>
                    <a:lnTo>
                      <a:pt x="113" y="22"/>
                    </a:lnTo>
                    <a:lnTo>
                      <a:pt x="117" y="22"/>
                    </a:lnTo>
                    <a:lnTo>
                      <a:pt x="119" y="20"/>
                    </a:lnTo>
                    <a:lnTo>
                      <a:pt x="124" y="13"/>
                    </a:lnTo>
                    <a:lnTo>
                      <a:pt x="132" y="10"/>
                    </a:lnTo>
                    <a:lnTo>
                      <a:pt x="132" y="8"/>
                    </a:lnTo>
                    <a:lnTo>
                      <a:pt x="134" y="8"/>
                    </a:lnTo>
                    <a:lnTo>
                      <a:pt x="134" y="8"/>
                    </a:lnTo>
                    <a:lnTo>
                      <a:pt x="138" y="7"/>
                    </a:lnTo>
                    <a:lnTo>
                      <a:pt x="138" y="5"/>
                    </a:lnTo>
                    <a:lnTo>
                      <a:pt x="136" y="3"/>
                    </a:lnTo>
                    <a:lnTo>
                      <a:pt x="129" y="0"/>
                    </a:lnTo>
                    <a:lnTo>
                      <a:pt x="127" y="0"/>
                    </a:lnTo>
                    <a:lnTo>
                      <a:pt x="127" y="0"/>
                    </a:lnTo>
                    <a:lnTo>
                      <a:pt x="127" y="3"/>
                    </a:lnTo>
                    <a:lnTo>
                      <a:pt x="124" y="3"/>
                    </a:lnTo>
                    <a:lnTo>
                      <a:pt x="120" y="3"/>
                    </a:lnTo>
                    <a:lnTo>
                      <a:pt x="120" y="3"/>
                    </a:lnTo>
                    <a:lnTo>
                      <a:pt x="117" y="3"/>
                    </a:lnTo>
                    <a:lnTo>
                      <a:pt x="115" y="5"/>
                    </a:lnTo>
                    <a:lnTo>
                      <a:pt x="117" y="7"/>
                    </a:lnTo>
                    <a:lnTo>
                      <a:pt x="117" y="8"/>
                    </a:lnTo>
                    <a:lnTo>
                      <a:pt x="112" y="12"/>
                    </a:lnTo>
                    <a:lnTo>
                      <a:pt x="105" y="15"/>
                    </a:lnTo>
                    <a:lnTo>
                      <a:pt x="101" y="17"/>
                    </a:lnTo>
                    <a:lnTo>
                      <a:pt x="98" y="19"/>
                    </a:lnTo>
                    <a:lnTo>
                      <a:pt x="92" y="19"/>
                    </a:lnTo>
                    <a:lnTo>
                      <a:pt x="87" y="19"/>
                    </a:lnTo>
                    <a:lnTo>
                      <a:pt x="82" y="20"/>
                    </a:lnTo>
                    <a:lnTo>
                      <a:pt x="84" y="22"/>
                    </a:lnTo>
                    <a:lnTo>
                      <a:pt x="84" y="26"/>
                    </a:lnTo>
                    <a:lnTo>
                      <a:pt x="84" y="27"/>
                    </a:lnTo>
                    <a:lnTo>
                      <a:pt x="80" y="31"/>
                    </a:lnTo>
                    <a:lnTo>
                      <a:pt x="79" y="31"/>
                    </a:lnTo>
                    <a:lnTo>
                      <a:pt x="80" y="26"/>
                    </a:lnTo>
                    <a:lnTo>
                      <a:pt x="80" y="26"/>
                    </a:lnTo>
                    <a:lnTo>
                      <a:pt x="82" y="26"/>
                    </a:lnTo>
                    <a:lnTo>
                      <a:pt x="79" y="26"/>
                    </a:lnTo>
                    <a:lnTo>
                      <a:pt x="75" y="22"/>
                    </a:lnTo>
                    <a:lnTo>
                      <a:pt x="73" y="22"/>
                    </a:lnTo>
                    <a:lnTo>
                      <a:pt x="66" y="26"/>
                    </a:lnTo>
                    <a:lnTo>
                      <a:pt x="66" y="27"/>
                    </a:lnTo>
                    <a:lnTo>
                      <a:pt x="61" y="33"/>
                    </a:lnTo>
                    <a:lnTo>
                      <a:pt x="56" y="41"/>
                    </a:lnTo>
                    <a:lnTo>
                      <a:pt x="56" y="45"/>
                    </a:lnTo>
                    <a:lnTo>
                      <a:pt x="58" y="43"/>
                    </a:lnTo>
                    <a:lnTo>
                      <a:pt x="59" y="45"/>
                    </a:lnTo>
                    <a:lnTo>
                      <a:pt x="59" y="48"/>
                    </a:lnTo>
                    <a:lnTo>
                      <a:pt x="58" y="50"/>
                    </a:lnTo>
                    <a:lnTo>
                      <a:pt x="56" y="53"/>
                    </a:lnTo>
                    <a:lnTo>
                      <a:pt x="53" y="53"/>
                    </a:lnTo>
                    <a:lnTo>
                      <a:pt x="51" y="53"/>
                    </a:lnTo>
                    <a:lnTo>
                      <a:pt x="47" y="59"/>
                    </a:lnTo>
                    <a:lnTo>
                      <a:pt x="46" y="59"/>
                    </a:lnTo>
                    <a:lnTo>
                      <a:pt x="42" y="64"/>
                    </a:lnTo>
                    <a:lnTo>
                      <a:pt x="39" y="64"/>
                    </a:lnTo>
                    <a:lnTo>
                      <a:pt x="37" y="64"/>
                    </a:lnTo>
                    <a:lnTo>
                      <a:pt x="37" y="67"/>
                    </a:lnTo>
                    <a:lnTo>
                      <a:pt x="40" y="71"/>
                    </a:lnTo>
                    <a:lnTo>
                      <a:pt x="40" y="76"/>
                    </a:lnTo>
                    <a:lnTo>
                      <a:pt x="39" y="80"/>
                    </a:lnTo>
                    <a:lnTo>
                      <a:pt x="37" y="80"/>
                    </a:lnTo>
                    <a:lnTo>
                      <a:pt x="33" y="76"/>
                    </a:lnTo>
                    <a:lnTo>
                      <a:pt x="33" y="74"/>
                    </a:lnTo>
                    <a:lnTo>
                      <a:pt x="35" y="73"/>
                    </a:lnTo>
                    <a:lnTo>
                      <a:pt x="32" y="73"/>
                    </a:lnTo>
                    <a:lnTo>
                      <a:pt x="32" y="69"/>
                    </a:lnTo>
                    <a:lnTo>
                      <a:pt x="28" y="66"/>
                    </a:lnTo>
                    <a:lnTo>
                      <a:pt x="28" y="67"/>
                    </a:lnTo>
                    <a:lnTo>
                      <a:pt x="28" y="71"/>
                    </a:lnTo>
                    <a:lnTo>
                      <a:pt x="28" y="74"/>
                    </a:lnTo>
                    <a:lnTo>
                      <a:pt x="28" y="80"/>
                    </a:lnTo>
                    <a:lnTo>
                      <a:pt x="25" y="85"/>
                    </a:lnTo>
                    <a:lnTo>
                      <a:pt x="25" y="85"/>
                    </a:lnTo>
                    <a:lnTo>
                      <a:pt x="23" y="85"/>
                    </a:lnTo>
                    <a:lnTo>
                      <a:pt x="19" y="90"/>
                    </a:lnTo>
                    <a:lnTo>
                      <a:pt x="21" y="90"/>
                    </a:lnTo>
                    <a:lnTo>
                      <a:pt x="21" y="95"/>
                    </a:lnTo>
                    <a:lnTo>
                      <a:pt x="21" y="99"/>
                    </a:lnTo>
                    <a:lnTo>
                      <a:pt x="25" y="104"/>
                    </a:lnTo>
                    <a:lnTo>
                      <a:pt x="25" y="102"/>
                    </a:lnTo>
                    <a:lnTo>
                      <a:pt x="28" y="102"/>
                    </a:lnTo>
                    <a:lnTo>
                      <a:pt x="28" y="104"/>
                    </a:lnTo>
                    <a:lnTo>
                      <a:pt x="28" y="107"/>
                    </a:lnTo>
                    <a:lnTo>
                      <a:pt x="28" y="109"/>
                    </a:lnTo>
                    <a:lnTo>
                      <a:pt x="28" y="113"/>
                    </a:lnTo>
                    <a:lnTo>
                      <a:pt x="28" y="113"/>
                    </a:lnTo>
                    <a:lnTo>
                      <a:pt x="28" y="118"/>
                    </a:lnTo>
                    <a:lnTo>
                      <a:pt x="28" y="120"/>
                    </a:lnTo>
                    <a:lnTo>
                      <a:pt x="25" y="121"/>
                    </a:lnTo>
                    <a:lnTo>
                      <a:pt x="28" y="123"/>
                    </a:lnTo>
                    <a:lnTo>
                      <a:pt x="28" y="126"/>
                    </a:lnTo>
                    <a:lnTo>
                      <a:pt x="28" y="132"/>
                    </a:lnTo>
                    <a:lnTo>
                      <a:pt x="28" y="140"/>
                    </a:lnTo>
                    <a:lnTo>
                      <a:pt x="25" y="142"/>
                    </a:lnTo>
                    <a:lnTo>
                      <a:pt x="25" y="144"/>
                    </a:lnTo>
                    <a:lnTo>
                      <a:pt x="28" y="149"/>
                    </a:lnTo>
                    <a:lnTo>
                      <a:pt x="30" y="146"/>
                    </a:lnTo>
                    <a:lnTo>
                      <a:pt x="28" y="149"/>
                    </a:lnTo>
                    <a:lnTo>
                      <a:pt x="32" y="151"/>
                    </a:lnTo>
                    <a:lnTo>
                      <a:pt x="33" y="151"/>
                    </a:lnTo>
                    <a:lnTo>
                      <a:pt x="33" y="153"/>
                    </a:lnTo>
                    <a:lnTo>
                      <a:pt x="32" y="154"/>
                    </a:lnTo>
                    <a:lnTo>
                      <a:pt x="30" y="158"/>
                    </a:lnTo>
                    <a:lnTo>
                      <a:pt x="25" y="165"/>
                    </a:lnTo>
                    <a:lnTo>
                      <a:pt x="23" y="168"/>
                    </a:lnTo>
                    <a:lnTo>
                      <a:pt x="18" y="172"/>
                    </a:lnTo>
                    <a:lnTo>
                      <a:pt x="11" y="173"/>
                    </a:lnTo>
                    <a:lnTo>
                      <a:pt x="6" y="177"/>
                    </a:lnTo>
                    <a:lnTo>
                      <a:pt x="2" y="186"/>
                    </a:lnTo>
                    <a:lnTo>
                      <a:pt x="2" y="191"/>
                    </a:lnTo>
                    <a:lnTo>
                      <a:pt x="0" y="194"/>
                    </a:lnTo>
                    <a:lnTo>
                      <a:pt x="6" y="196"/>
                    </a:lnTo>
                    <a:lnTo>
                      <a:pt x="11" y="200"/>
                    </a:lnTo>
                    <a:lnTo>
                      <a:pt x="18" y="205"/>
                    </a:lnTo>
                    <a:lnTo>
                      <a:pt x="21" y="205"/>
                    </a:lnTo>
                    <a:lnTo>
                      <a:pt x="25" y="208"/>
                    </a:lnTo>
                    <a:lnTo>
                      <a:pt x="25" y="212"/>
                    </a:lnTo>
                    <a:lnTo>
                      <a:pt x="25" y="213"/>
                    </a:lnTo>
                    <a:lnTo>
                      <a:pt x="30" y="215"/>
                    </a:lnTo>
                    <a:lnTo>
                      <a:pt x="35" y="217"/>
                    </a:lnTo>
                    <a:lnTo>
                      <a:pt x="39" y="219"/>
                    </a:lnTo>
                    <a:lnTo>
                      <a:pt x="44" y="219"/>
                    </a:lnTo>
                    <a:lnTo>
                      <a:pt x="46" y="219"/>
                    </a:lnTo>
                    <a:lnTo>
                      <a:pt x="46" y="215"/>
                    </a:lnTo>
                    <a:lnTo>
                      <a:pt x="47" y="212"/>
                    </a:lnTo>
                    <a:lnTo>
                      <a:pt x="51" y="213"/>
                    </a:lnTo>
                    <a:lnTo>
                      <a:pt x="56" y="215"/>
                    </a:lnTo>
                    <a:lnTo>
                      <a:pt x="56" y="217"/>
                    </a:lnTo>
                    <a:lnTo>
                      <a:pt x="58" y="219"/>
                    </a:lnTo>
                    <a:lnTo>
                      <a:pt x="59" y="219"/>
                    </a:lnTo>
                    <a:lnTo>
                      <a:pt x="59" y="219"/>
                    </a:lnTo>
                    <a:lnTo>
                      <a:pt x="61" y="219"/>
                    </a:lnTo>
                    <a:lnTo>
                      <a:pt x="63" y="222"/>
                    </a:lnTo>
                    <a:lnTo>
                      <a:pt x="70" y="224"/>
                    </a:lnTo>
                    <a:lnTo>
                      <a:pt x="73" y="224"/>
                    </a:lnTo>
                    <a:lnTo>
                      <a:pt x="75" y="227"/>
                    </a:lnTo>
                    <a:lnTo>
                      <a:pt x="79" y="229"/>
                    </a:lnTo>
                    <a:lnTo>
                      <a:pt x="79" y="233"/>
                    </a:lnTo>
                    <a:lnTo>
                      <a:pt x="82" y="240"/>
                    </a:lnTo>
                    <a:lnTo>
                      <a:pt x="84" y="240"/>
                    </a:lnTo>
                    <a:lnTo>
                      <a:pt x="92" y="241"/>
                    </a:lnTo>
                    <a:lnTo>
                      <a:pt x="96" y="246"/>
                    </a:lnTo>
                    <a:lnTo>
                      <a:pt x="96" y="250"/>
                    </a:lnTo>
                    <a:lnTo>
                      <a:pt x="98" y="250"/>
                    </a:lnTo>
                    <a:lnTo>
                      <a:pt x="98" y="253"/>
                    </a:lnTo>
                    <a:lnTo>
                      <a:pt x="101" y="259"/>
                    </a:lnTo>
                    <a:lnTo>
                      <a:pt x="101" y="259"/>
                    </a:lnTo>
                    <a:lnTo>
                      <a:pt x="101" y="260"/>
                    </a:lnTo>
                    <a:lnTo>
                      <a:pt x="105" y="262"/>
                    </a:lnTo>
                    <a:lnTo>
                      <a:pt x="106" y="260"/>
                    </a:lnTo>
                    <a:lnTo>
                      <a:pt x="110" y="262"/>
                    </a:lnTo>
                    <a:lnTo>
                      <a:pt x="115" y="262"/>
                    </a:lnTo>
                    <a:lnTo>
                      <a:pt x="117" y="260"/>
                    </a:lnTo>
                    <a:lnTo>
                      <a:pt x="120" y="259"/>
                    </a:lnTo>
                    <a:lnTo>
                      <a:pt x="127" y="259"/>
                    </a:lnTo>
                    <a:lnTo>
                      <a:pt x="129" y="260"/>
                    </a:lnTo>
                    <a:lnTo>
                      <a:pt x="136" y="259"/>
                    </a:lnTo>
                    <a:lnTo>
                      <a:pt x="139" y="259"/>
                    </a:lnTo>
                    <a:lnTo>
                      <a:pt x="141" y="260"/>
                    </a:lnTo>
                    <a:lnTo>
                      <a:pt x="143" y="260"/>
                    </a:lnTo>
                    <a:lnTo>
                      <a:pt x="146" y="262"/>
                    </a:lnTo>
                    <a:lnTo>
                      <a:pt x="148" y="264"/>
                    </a:lnTo>
                    <a:lnTo>
                      <a:pt x="152" y="264"/>
                    </a:lnTo>
                    <a:lnTo>
                      <a:pt x="152" y="266"/>
                    </a:lnTo>
                    <a:lnTo>
                      <a:pt x="141" y="286"/>
                    </a:lnTo>
                    <a:lnTo>
                      <a:pt x="141" y="286"/>
                    </a:lnTo>
                    <a:lnTo>
                      <a:pt x="146" y="286"/>
                    </a:lnTo>
                    <a:lnTo>
                      <a:pt x="150" y="286"/>
                    </a:lnTo>
                    <a:lnTo>
                      <a:pt x="152" y="288"/>
                    </a:lnTo>
                    <a:lnTo>
                      <a:pt x="152" y="292"/>
                    </a:lnTo>
                    <a:lnTo>
                      <a:pt x="152" y="292"/>
                    </a:lnTo>
                    <a:lnTo>
                      <a:pt x="152" y="292"/>
                    </a:lnTo>
                    <a:close/>
                  </a:path>
                </a:pathLst>
              </a:custGeom>
              <a:solidFill>
                <a:srgbClr val="B7013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1" name="Freeform 46"/>
              <p:cNvSpPr>
                <a:spLocks noEditPoints="1"/>
              </p:cNvSpPr>
              <p:nvPr/>
            </p:nvSpPr>
            <p:spPr bwMode="auto">
              <a:xfrm>
                <a:off x="2617788" y="4887913"/>
                <a:ext cx="438150" cy="1123950"/>
              </a:xfrm>
              <a:custGeom>
                <a:avLst/>
                <a:gdLst/>
                <a:ahLst/>
                <a:cxnLst>
                  <a:cxn ang="0">
                    <a:pos x="76" y="3"/>
                  </a:cxn>
                  <a:cxn ang="0">
                    <a:pos x="92" y="3"/>
                  </a:cxn>
                  <a:cxn ang="0">
                    <a:pos x="144" y="26"/>
                  </a:cxn>
                  <a:cxn ang="0">
                    <a:pos x="200" y="57"/>
                  </a:cxn>
                  <a:cxn ang="0">
                    <a:pos x="193" y="96"/>
                  </a:cxn>
                  <a:cxn ang="0">
                    <a:pos x="236" y="101"/>
                  </a:cxn>
                  <a:cxn ang="0">
                    <a:pos x="261" y="69"/>
                  </a:cxn>
                  <a:cxn ang="0">
                    <a:pos x="276" y="90"/>
                  </a:cxn>
                  <a:cxn ang="0">
                    <a:pos x="252" y="106"/>
                  </a:cxn>
                  <a:cxn ang="0">
                    <a:pos x="229" y="130"/>
                  </a:cxn>
                  <a:cxn ang="0">
                    <a:pos x="212" y="158"/>
                  </a:cxn>
                  <a:cxn ang="0">
                    <a:pos x="208" y="195"/>
                  </a:cxn>
                  <a:cxn ang="0">
                    <a:pos x="207" y="228"/>
                  </a:cxn>
                  <a:cxn ang="0">
                    <a:pos x="236" y="257"/>
                  </a:cxn>
                  <a:cxn ang="0">
                    <a:pos x="245" y="280"/>
                  </a:cxn>
                  <a:cxn ang="0">
                    <a:pos x="236" y="311"/>
                  </a:cxn>
                  <a:cxn ang="0">
                    <a:pos x="181" y="329"/>
                  </a:cxn>
                  <a:cxn ang="0">
                    <a:pos x="160" y="330"/>
                  </a:cxn>
                  <a:cxn ang="0">
                    <a:pos x="160" y="349"/>
                  </a:cxn>
                  <a:cxn ang="0">
                    <a:pos x="160" y="372"/>
                  </a:cxn>
                  <a:cxn ang="0">
                    <a:pos x="120" y="370"/>
                  </a:cxn>
                  <a:cxn ang="0">
                    <a:pos x="125" y="402"/>
                  </a:cxn>
                  <a:cxn ang="0">
                    <a:pos x="132" y="402"/>
                  </a:cxn>
                  <a:cxn ang="0">
                    <a:pos x="148" y="412"/>
                  </a:cxn>
                  <a:cxn ang="0">
                    <a:pos x="125" y="414"/>
                  </a:cxn>
                  <a:cxn ang="0">
                    <a:pos x="125" y="429"/>
                  </a:cxn>
                  <a:cxn ang="0">
                    <a:pos x="125" y="454"/>
                  </a:cxn>
                  <a:cxn ang="0">
                    <a:pos x="115" y="468"/>
                  </a:cxn>
                  <a:cxn ang="0">
                    <a:pos x="92" y="488"/>
                  </a:cxn>
                  <a:cxn ang="0">
                    <a:pos x="123" y="515"/>
                  </a:cxn>
                  <a:cxn ang="0">
                    <a:pos x="128" y="530"/>
                  </a:cxn>
                  <a:cxn ang="0">
                    <a:pos x="120" y="548"/>
                  </a:cxn>
                  <a:cxn ang="0">
                    <a:pos x="109" y="568"/>
                  </a:cxn>
                  <a:cxn ang="0">
                    <a:pos x="95" y="584"/>
                  </a:cxn>
                  <a:cxn ang="0">
                    <a:pos x="95" y="619"/>
                  </a:cxn>
                  <a:cxn ang="0">
                    <a:pos x="113" y="638"/>
                  </a:cxn>
                  <a:cxn ang="0">
                    <a:pos x="59" y="631"/>
                  </a:cxn>
                  <a:cxn ang="0">
                    <a:pos x="29" y="607"/>
                  </a:cxn>
                  <a:cxn ang="0">
                    <a:pos x="28" y="535"/>
                  </a:cxn>
                  <a:cxn ang="0">
                    <a:pos x="28" y="483"/>
                  </a:cxn>
                  <a:cxn ang="0">
                    <a:pos x="24" y="462"/>
                  </a:cxn>
                  <a:cxn ang="0">
                    <a:pos x="16" y="429"/>
                  </a:cxn>
                  <a:cxn ang="0">
                    <a:pos x="5" y="379"/>
                  </a:cxn>
                  <a:cxn ang="0">
                    <a:pos x="9" y="304"/>
                  </a:cxn>
                  <a:cxn ang="0">
                    <a:pos x="12" y="250"/>
                  </a:cxn>
                  <a:cxn ang="0">
                    <a:pos x="5" y="193"/>
                  </a:cxn>
                  <a:cxn ang="0">
                    <a:pos x="5" y="136"/>
                  </a:cxn>
                  <a:cxn ang="0">
                    <a:pos x="26" y="89"/>
                  </a:cxn>
                  <a:cxn ang="0">
                    <a:pos x="22" y="57"/>
                  </a:cxn>
                  <a:cxn ang="0">
                    <a:pos x="184" y="699"/>
                  </a:cxn>
                  <a:cxn ang="0">
                    <a:pos x="184" y="699"/>
                  </a:cxn>
                  <a:cxn ang="0">
                    <a:pos x="113" y="661"/>
                  </a:cxn>
                  <a:cxn ang="0">
                    <a:pos x="122" y="668"/>
                  </a:cxn>
                  <a:cxn ang="0">
                    <a:pos x="160" y="694"/>
                  </a:cxn>
                  <a:cxn ang="0">
                    <a:pos x="160" y="706"/>
                  </a:cxn>
                  <a:cxn ang="0">
                    <a:pos x="122" y="697"/>
                  </a:cxn>
                  <a:cxn ang="0">
                    <a:pos x="113" y="664"/>
                  </a:cxn>
                </a:cxnLst>
                <a:rect l="0" t="0" r="r" b="b"/>
                <a:pathLst>
                  <a:path w="276" h="708">
                    <a:moveTo>
                      <a:pt x="43" y="16"/>
                    </a:moveTo>
                    <a:lnTo>
                      <a:pt x="45" y="14"/>
                    </a:lnTo>
                    <a:lnTo>
                      <a:pt x="49" y="7"/>
                    </a:lnTo>
                    <a:lnTo>
                      <a:pt x="54" y="2"/>
                    </a:lnTo>
                    <a:lnTo>
                      <a:pt x="59" y="0"/>
                    </a:lnTo>
                    <a:lnTo>
                      <a:pt x="64" y="3"/>
                    </a:lnTo>
                    <a:lnTo>
                      <a:pt x="68" y="3"/>
                    </a:lnTo>
                    <a:lnTo>
                      <a:pt x="73" y="2"/>
                    </a:lnTo>
                    <a:lnTo>
                      <a:pt x="76" y="3"/>
                    </a:lnTo>
                    <a:lnTo>
                      <a:pt x="82" y="2"/>
                    </a:lnTo>
                    <a:lnTo>
                      <a:pt x="85" y="2"/>
                    </a:lnTo>
                    <a:lnTo>
                      <a:pt x="85" y="7"/>
                    </a:lnTo>
                    <a:lnTo>
                      <a:pt x="88" y="14"/>
                    </a:lnTo>
                    <a:lnTo>
                      <a:pt x="88" y="16"/>
                    </a:lnTo>
                    <a:lnTo>
                      <a:pt x="90" y="14"/>
                    </a:lnTo>
                    <a:lnTo>
                      <a:pt x="90" y="10"/>
                    </a:lnTo>
                    <a:lnTo>
                      <a:pt x="92" y="7"/>
                    </a:lnTo>
                    <a:lnTo>
                      <a:pt x="92" y="3"/>
                    </a:lnTo>
                    <a:lnTo>
                      <a:pt x="95" y="0"/>
                    </a:lnTo>
                    <a:lnTo>
                      <a:pt x="104" y="0"/>
                    </a:lnTo>
                    <a:lnTo>
                      <a:pt x="113" y="0"/>
                    </a:lnTo>
                    <a:lnTo>
                      <a:pt x="118" y="3"/>
                    </a:lnTo>
                    <a:lnTo>
                      <a:pt x="122" y="7"/>
                    </a:lnTo>
                    <a:lnTo>
                      <a:pt x="125" y="9"/>
                    </a:lnTo>
                    <a:lnTo>
                      <a:pt x="128" y="16"/>
                    </a:lnTo>
                    <a:lnTo>
                      <a:pt x="141" y="26"/>
                    </a:lnTo>
                    <a:lnTo>
                      <a:pt x="144" y="26"/>
                    </a:lnTo>
                    <a:lnTo>
                      <a:pt x="148" y="29"/>
                    </a:lnTo>
                    <a:lnTo>
                      <a:pt x="151" y="35"/>
                    </a:lnTo>
                    <a:lnTo>
                      <a:pt x="160" y="38"/>
                    </a:lnTo>
                    <a:lnTo>
                      <a:pt x="168" y="42"/>
                    </a:lnTo>
                    <a:lnTo>
                      <a:pt x="172" y="42"/>
                    </a:lnTo>
                    <a:lnTo>
                      <a:pt x="179" y="49"/>
                    </a:lnTo>
                    <a:lnTo>
                      <a:pt x="186" y="52"/>
                    </a:lnTo>
                    <a:lnTo>
                      <a:pt x="196" y="54"/>
                    </a:lnTo>
                    <a:lnTo>
                      <a:pt x="200" y="57"/>
                    </a:lnTo>
                    <a:lnTo>
                      <a:pt x="205" y="62"/>
                    </a:lnTo>
                    <a:lnTo>
                      <a:pt x="207" y="66"/>
                    </a:lnTo>
                    <a:lnTo>
                      <a:pt x="207" y="69"/>
                    </a:lnTo>
                    <a:lnTo>
                      <a:pt x="205" y="75"/>
                    </a:lnTo>
                    <a:lnTo>
                      <a:pt x="200" y="76"/>
                    </a:lnTo>
                    <a:lnTo>
                      <a:pt x="200" y="80"/>
                    </a:lnTo>
                    <a:lnTo>
                      <a:pt x="200" y="83"/>
                    </a:lnTo>
                    <a:lnTo>
                      <a:pt x="196" y="89"/>
                    </a:lnTo>
                    <a:lnTo>
                      <a:pt x="193" y="96"/>
                    </a:lnTo>
                    <a:lnTo>
                      <a:pt x="193" y="99"/>
                    </a:lnTo>
                    <a:lnTo>
                      <a:pt x="194" y="99"/>
                    </a:lnTo>
                    <a:lnTo>
                      <a:pt x="207" y="97"/>
                    </a:lnTo>
                    <a:lnTo>
                      <a:pt x="217" y="101"/>
                    </a:lnTo>
                    <a:lnTo>
                      <a:pt x="224" y="104"/>
                    </a:lnTo>
                    <a:lnTo>
                      <a:pt x="228" y="102"/>
                    </a:lnTo>
                    <a:lnTo>
                      <a:pt x="229" y="102"/>
                    </a:lnTo>
                    <a:lnTo>
                      <a:pt x="233" y="104"/>
                    </a:lnTo>
                    <a:lnTo>
                      <a:pt x="236" y="101"/>
                    </a:lnTo>
                    <a:lnTo>
                      <a:pt x="236" y="99"/>
                    </a:lnTo>
                    <a:lnTo>
                      <a:pt x="241" y="101"/>
                    </a:lnTo>
                    <a:lnTo>
                      <a:pt x="243" y="96"/>
                    </a:lnTo>
                    <a:lnTo>
                      <a:pt x="245" y="92"/>
                    </a:lnTo>
                    <a:lnTo>
                      <a:pt x="254" y="85"/>
                    </a:lnTo>
                    <a:lnTo>
                      <a:pt x="255" y="83"/>
                    </a:lnTo>
                    <a:lnTo>
                      <a:pt x="257" y="80"/>
                    </a:lnTo>
                    <a:lnTo>
                      <a:pt x="261" y="76"/>
                    </a:lnTo>
                    <a:lnTo>
                      <a:pt x="261" y="69"/>
                    </a:lnTo>
                    <a:lnTo>
                      <a:pt x="261" y="68"/>
                    </a:lnTo>
                    <a:lnTo>
                      <a:pt x="261" y="62"/>
                    </a:lnTo>
                    <a:lnTo>
                      <a:pt x="264" y="61"/>
                    </a:lnTo>
                    <a:lnTo>
                      <a:pt x="271" y="61"/>
                    </a:lnTo>
                    <a:lnTo>
                      <a:pt x="271" y="64"/>
                    </a:lnTo>
                    <a:lnTo>
                      <a:pt x="274" y="73"/>
                    </a:lnTo>
                    <a:lnTo>
                      <a:pt x="274" y="78"/>
                    </a:lnTo>
                    <a:lnTo>
                      <a:pt x="276" y="85"/>
                    </a:lnTo>
                    <a:lnTo>
                      <a:pt x="276" y="90"/>
                    </a:lnTo>
                    <a:lnTo>
                      <a:pt x="274" y="94"/>
                    </a:lnTo>
                    <a:lnTo>
                      <a:pt x="271" y="94"/>
                    </a:lnTo>
                    <a:lnTo>
                      <a:pt x="269" y="96"/>
                    </a:lnTo>
                    <a:lnTo>
                      <a:pt x="266" y="97"/>
                    </a:lnTo>
                    <a:lnTo>
                      <a:pt x="264" y="99"/>
                    </a:lnTo>
                    <a:lnTo>
                      <a:pt x="264" y="99"/>
                    </a:lnTo>
                    <a:lnTo>
                      <a:pt x="257" y="104"/>
                    </a:lnTo>
                    <a:lnTo>
                      <a:pt x="255" y="106"/>
                    </a:lnTo>
                    <a:lnTo>
                      <a:pt x="252" y="106"/>
                    </a:lnTo>
                    <a:lnTo>
                      <a:pt x="247" y="111"/>
                    </a:lnTo>
                    <a:lnTo>
                      <a:pt x="243" y="111"/>
                    </a:lnTo>
                    <a:lnTo>
                      <a:pt x="243" y="116"/>
                    </a:lnTo>
                    <a:lnTo>
                      <a:pt x="241" y="116"/>
                    </a:lnTo>
                    <a:lnTo>
                      <a:pt x="238" y="116"/>
                    </a:lnTo>
                    <a:lnTo>
                      <a:pt x="233" y="123"/>
                    </a:lnTo>
                    <a:lnTo>
                      <a:pt x="233" y="125"/>
                    </a:lnTo>
                    <a:lnTo>
                      <a:pt x="233" y="130"/>
                    </a:lnTo>
                    <a:lnTo>
                      <a:pt x="229" y="130"/>
                    </a:lnTo>
                    <a:lnTo>
                      <a:pt x="228" y="134"/>
                    </a:lnTo>
                    <a:lnTo>
                      <a:pt x="224" y="139"/>
                    </a:lnTo>
                    <a:lnTo>
                      <a:pt x="224" y="142"/>
                    </a:lnTo>
                    <a:lnTo>
                      <a:pt x="221" y="146"/>
                    </a:lnTo>
                    <a:lnTo>
                      <a:pt x="221" y="148"/>
                    </a:lnTo>
                    <a:lnTo>
                      <a:pt x="217" y="149"/>
                    </a:lnTo>
                    <a:lnTo>
                      <a:pt x="215" y="153"/>
                    </a:lnTo>
                    <a:lnTo>
                      <a:pt x="214" y="156"/>
                    </a:lnTo>
                    <a:lnTo>
                      <a:pt x="212" y="158"/>
                    </a:lnTo>
                    <a:lnTo>
                      <a:pt x="212" y="165"/>
                    </a:lnTo>
                    <a:lnTo>
                      <a:pt x="210" y="167"/>
                    </a:lnTo>
                    <a:lnTo>
                      <a:pt x="212" y="170"/>
                    </a:lnTo>
                    <a:lnTo>
                      <a:pt x="212" y="179"/>
                    </a:lnTo>
                    <a:lnTo>
                      <a:pt x="210" y="181"/>
                    </a:lnTo>
                    <a:lnTo>
                      <a:pt x="210" y="184"/>
                    </a:lnTo>
                    <a:lnTo>
                      <a:pt x="208" y="188"/>
                    </a:lnTo>
                    <a:lnTo>
                      <a:pt x="210" y="193"/>
                    </a:lnTo>
                    <a:lnTo>
                      <a:pt x="208" y="195"/>
                    </a:lnTo>
                    <a:lnTo>
                      <a:pt x="210" y="203"/>
                    </a:lnTo>
                    <a:lnTo>
                      <a:pt x="212" y="209"/>
                    </a:lnTo>
                    <a:lnTo>
                      <a:pt x="210" y="210"/>
                    </a:lnTo>
                    <a:lnTo>
                      <a:pt x="207" y="212"/>
                    </a:lnTo>
                    <a:lnTo>
                      <a:pt x="207" y="216"/>
                    </a:lnTo>
                    <a:lnTo>
                      <a:pt x="207" y="216"/>
                    </a:lnTo>
                    <a:lnTo>
                      <a:pt x="207" y="216"/>
                    </a:lnTo>
                    <a:lnTo>
                      <a:pt x="205" y="221"/>
                    </a:lnTo>
                    <a:lnTo>
                      <a:pt x="207" y="228"/>
                    </a:lnTo>
                    <a:lnTo>
                      <a:pt x="207" y="229"/>
                    </a:lnTo>
                    <a:lnTo>
                      <a:pt x="208" y="231"/>
                    </a:lnTo>
                    <a:lnTo>
                      <a:pt x="208" y="235"/>
                    </a:lnTo>
                    <a:lnTo>
                      <a:pt x="207" y="235"/>
                    </a:lnTo>
                    <a:lnTo>
                      <a:pt x="210" y="240"/>
                    </a:lnTo>
                    <a:lnTo>
                      <a:pt x="217" y="243"/>
                    </a:lnTo>
                    <a:lnTo>
                      <a:pt x="224" y="247"/>
                    </a:lnTo>
                    <a:lnTo>
                      <a:pt x="233" y="254"/>
                    </a:lnTo>
                    <a:lnTo>
                      <a:pt x="236" y="257"/>
                    </a:lnTo>
                    <a:lnTo>
                      <a:pt x="236" y="261"/>
                    </a:lnTo>
                    <a:lnTo>
                      <a:pt x="229" y="268"/>
                    </a:lnTo>
                    <a:lnTo>
                      <a:pt x="229" y="269"/>
                    </a:lnTo>
                    <a:lnTo>
                      <a:pt x="233" y="275"/>
                    </a:lnTo>
                    <a:lnTo>
                      <a:pt x="236" y="278"/>
                    </a:lnTo>
                    <a:lnTo>
                      <a:pt x="241" y="278"/>
                    </a:lnTo>
                    <a:lnTo>
                      <a:pt x="243" y="276"/>
                    </a:lnTo>
                    <a:lnTo>
                      <a:pt x="245" y="276"/>
                    </a:lnTo>
                    <a:lnTo>
                      <a:pt x="245" y="280"/>
                    </a:lnTo>
                    <a:lnTo>
                      <a:pt x="245" y="285"/>
                    </a:lnTo>
                    <a:lnTo>
                      <a:pt x="245" y="290"/>
                    </a:lnTo>
                    <a:lnTo>
                      <a:pt x="240" y="294"/>
                    </a:lnTo>
                    <a:lnTo>
                      <a:pt x="240" y="301"/>
                    </a:lnTo>
                    <a:lnTo>
                      <a:pt x="238" y="302"/>
                    </a:lnTo>
                    <a:lnTo>
                      <a:pt x="238" y="301"/>
                    </a:lnTo>
                    <a:lnTo>
                      <a:pt x="236" y="301"/>
                    </a:lnTo>
                    <a:lnTo>
                      <a:pt x="236" y="308"/>
                    </a:lnTo>
                    <a:lnTo>
                      <a:pt x="236" y="311"/>
                    </a:lnTo>
                    <a:lnTo>
                      <a:pt x="236" y="315"/>
                    </a:lnTo>
                    <a:lnTo>
                      <a:pt x="224" y="320"/>
                    </a:lnTo>
                    <a:lnTo>
                      <a:pt x="217" y="322"/>
                    </a:lnTo>
                    <a:lnTo>
                      <a:pt x="217" y="320"/>
                    </a:lnTo>
                    <a:lnTo>
                      <a:pt x="215" y="322"/>
                    </a:lnTo>
                    <a:lnTo>
                      <a:pt x="205" y="327"/>
                    </a:lnTo>
                    <a:lnTo>
                      <a:pt x="194" y="330"/>
                    </a:lnTo>
                    <a:lnTo>
                      <a:pt x="186" y="330"/>
                    </a:lnTo>
                    <a:lnTo>
                      <a:pt x="181" y="329"/>
                    </a:lnTo>
                    <a:lnTo>
                      <a:pt x="177" y="330"/>
                    </a:lnTo>
                    <a:lnTo>
                      <a:pt x="172" y="330"/>
                    </a:lnTo>
                    <a:lnTo>
                      <a:pt x="168" y="329"/>
                    </a:lnTo>
                    <a:lnTo>
                      <a:pt x="163" y="327"/>
                    </a:lnTo>
                    <a:lnTo>
                      <a:pt x="160" y="327"/>
                    </a:lnTo>
                    <a:lnTo>
                      <a:pt x="160" y="325"/>
                    </a:lnTo>
                    <a:lnTo>
                      <a:pt x="158" y="325"/>
                    </a:lnTo>
                    <a:lnTo>
                      <a:pt x="158" y="329"/>
                    </a:lnTo>
                    <a:lnTo>
                      <a:pt x="160" y="330"/>
                    </a:lnTo>
                    <a:lnTo>
                      <a:pt x="160" y="337"/>
                    </a:lnTo>
                    <a:lnTo>
                      <a:pt x="160" y="339"/>
                    </a:lnTo>
                    <a:lnTo>
                      <a:pt x="160" y="339"/>
                    </a:lnTo>
                    <a:lnTo>
                      <a:pt x="163" y="339"/>
                    </a:lnTo>
                    <a:lnTo>
                      <a:pt x="165" y="344"/>
                    </a:lnTo>
                    <a:lnTo>
                      <a:pt x="163" y="348"/>
                    </a:lnTo>
                    <a:lnTo>
                      <a:pt x="163" y="348"/>
                    </a:lnTo>
                    <a:lnTo>
                      <a:pt x="163" y="348"/>
                    </a:lnTo>
                    <a:lnTo>
                      <a:pt x="160" y="349"/>
                    </a:lnTo>
                    <a:lnTo>
                      <a:pt x="160" y="351"/>
                    </a:lnTo>
                    <a:lnTo>
                      <a:pt x="158" y="355"/>
                    </a:lnTo>
                    <a:lnTo>
                      <a:pt x="158" y="358"/>
                    </a:lnTo>
                    <a:lnTo>
                      <a:pt x="160" y="362"/>
                    </a:lnTo>
                    <a:lnTo>
                      <a:pt x="163" y="362"/>
                    </a:lnTo>
                    <a:lnTo>
                      <a:pt x="163" y="365"/>
                    </a:lnTo>
                    <a:lnTo>
                      <a:pt x="160" y="367"/>
                    </a:lnTo>
                    <a:lnTo>
                      <a:pt x="163" y="370"/>
                    </a:lnTo>
                    <a:lnTo>
                      <a:pt x="160" y="372"/>
                    </a:lnTo>
                    <a:lnTo>
                      <a:pt x="158" y="374"/>
                    </a:lnTo>
                    <a:lnTo>
                      <a:pt x="158" y="375"/>
                    </a:lnTo>
                    <a:lnTo>
                      <a:pt x="153" y="381"/>
                    </a:lnTo>
                    <a:lnTo>
                      <a:pt x="142" y="381"/>
                    </a:lnTo>
                    <a:lnTo>
                      <a:pt x="137" y="379"/>
                    </a:lnTo>
                    <a:lnTo>
                      <a:pt x="132" y="374"/>
                    </a:lnTo>
                    <a:lnTo>
                      <a:pt x="125" y="372"/>
                    </a:lnTo>
                    <a:lnTo>
                      <a:pt x="122" y="372"/>
                    </a:lnTo>
                    <a:lnTo>
                      <a:pt x="120" y="370"/>
                    </a:lnTo>
                    <a:lnTo>
                      <a:pt x="122" y="370"/>
                    </a:lnTo>
                    <a:lnTo>
                      <a:pt x="118" y="370"/>
                    </a:lnTo>
                    <a:lnTo>
                      <a:pt x="115" y="372"/>
                    </a:lnTo>
                    <a:lnTo>
                      <a:pt x="115" y="379"/>
                    </a:lnTo>
                    <a:lnTo>
                      <a:pt x="118" y="382"/>
                    </a:lnTo>
                    <a:lnTo>
                      <a:pt x="120" y="389"/>
                    </a:lnTo>
                    <a:lnTo>
                      <a:pt x="120" y="398"/>
                    </a:lnTo>
                    <a:lnTo>
                      <a:pt x="122" y="402"/>
                    </a:lnTo>
                    <a:lnTo>
                      <a:pt x="125" y="402"/>
                    </a:lnTo>
                    <a:lnTo>
                      <a:pt x="130" y="402"/>
                    </a:lnTo>
                    <a:lnTo>
                      <a:pt x="132" y="402"/>
                    </a:lnTo>
                    <a:lnTo>
                      <a:pt x="130" y="403"/>
                    </a:lnTo>
                    <a:lnTo>
                      <a:pt x="128" y="405"/>
                    </a:lnTo>
                    <a:lnTo>
                      <a:pt x="132" y="407"/>
                    </a:lnTo>
                    <a:lnTo>
                      <a:pt x="137" y="405"/>
                    </a:lnTo>
                    <a:lnTo>
                      <a:pt x="137" y="403"/>
                    </a:lnTo>
                    <a:lnTo>
                      <a:pt x="135" y="402"/>
                    </a:lnTo>
                    <a:lnTo>
                      <a:pt x="132" y="402"/>
                    </a:lnTo>
                    <a:lnTo>
                      <a:pt x="135" y="402"/>
                    </a:lnTo>
                    <a:lnTo>
                      <a:pt x="137" y="402"/>
                    </a:lnTo>
                    <a:lnTo>
                      <a:pt x="141" y="398"/>
                    </a:lnTo>
                    <a:lnTo>
                      <a:pt x="142" y="398"/>
                    </a:lnTo>
                    <a:lnTo>
                      <a:pt x="146" y="402"/>
                    </a:lnTo>
                    <a:lnTo>
                      <a:pt x="144" y="405"/>
                    </a:lnTo>
                    <a:lnTo>
                      <a:pt x="142" y="405"/>
                    </a:lnTo>
                    <a:lnTo>
                      <a:pt x="146" y="409"/>
                    </a:lnTo>
                    <a:lnTo>
                      <a:pt x="148" y="412"/>
                    </a:lnTo>
                    <a:lnTo>
                      <a:pt x="146" y="415"/>
                    </a:lnTo>
                    <a:lnTo>
                      <a:pt x="141" y="417"/>
                    </a:lnTo>
                    <a:lnTo>
                      <a:pt x="137" y="417"/>
                    </a:lnTo>
                    <a:lnTo>
                      <a:pt x="137" y="415"/>
                    </a:lnTo>
                    <a:lnTo>
                      <a:pt x="137" y="414"/>
                    </a:lnTo>
                    <a:lnTo>
                      <a:pt x="137" y="412"/>
                    </a:lnTo>
                    <a:lnTo>
                      <a:pt x="132" y="409"/>
                    </a:lnTo>
                    <a:lnTo>
                      <a:pt x="128" y="410"/>
                    </a:lnTo>
                    <a:lnTo>
                      <a:pt x="125" y="414"/>
                    </a:lnTo>
                    <a:lnTo>
                      <a:pt x="125" y="415"/>
                    </a:lnTo>
                    <a:lnTo>
                      <a:pt x="125" y="417"/>
                    </a:lnTo>
                    <a:lnTo>
                      <a:pt x="130" y="417"/>
                    </a:lnTo>
                    <a:lnTo>
                      <a:pt x="135" y="417"/>
                    </a:lnTo>
                    <a:lnTo>
                      <a:pt x="135" y="421"/>
                    </a:lnTo>
                    <a:lnTo>
                      <a:pt x="130" y="424"/>
                    </a:lnTo>
                    <a:lnTo>
                      <a:pt x="125" y="426"/>
                    </a:lnTo>
                    <a:lnTo>
                      <a:pt x="123" y="429"/>
                    </a:lnTo>
                    <a:lnTo>
                      <a:pt x="125" y="429"/>
                    </a:lnTo>
                    <a:lnTo>
                      <a:pt x="123" y="433"/>
                    </a:lnTo>
                    <a:lnTo>
                      <a:pt x="120" y="436"/>
                    </a:lnTo>
                    <a:lnTo>
                      <a:pt x="122" y="440"/>
                    </a:lnTo>
                    <a:lnTo>
                      <a:pt x="123" y="443"/>
                    </a:lnTo>
                    <a:lnTo>
                      <a:pt x="123" y="445"/>
                    </a:lnTo>
                    <a:lnTo>
                      <a:pt x="122" y="447"/>
                    </a:lnTo>
                    <a:lnTo>
                      <a:pt x="127" y="452"/>
                    </a:lnTo>
                    <a:lnTo>
                      <a:pt x="127" y="452"/>
                    </a:lnTo>
                    <a:lnTo>
                      <a:pt x="125" y="454"/>
                    </a:lnTo>
                    <a:lnTo>
                      <a:pt x="125" y="455"/>
                    </a:lnTo>
                    <a:lnTo>
                      <a:pt x="120" y="459"/>
                    </a:lnTo>
                    <a:lnTo>
                      <a:pt x="120" y="461"/>
                    </a:lnTo>
                    <a:lnTo>
                      <a:pt x="120" y="462"/>
                    </a:lnTo>
                    <a:lnTo>
                      <a:pt x="123" y="464"/>
                    </a:lnTo>
                    <a:lnTo>
                      <a:pt x="125" y="466"/>
                    </a:lnTo>
                    <a:lnTo>
                      <a:pt x="125" y="468"/>
                    </a:lnTo>
                    <a:lnTo>
                      <a:pt x="118" y="469"/>
                    </a:lnTo>
                    <a:lnTo>
                      <a:pt x="115" y="468"/>
                    </a:lnTo>
                    <a:lnTo>
                      <a:pt x="109" y="469"/>
                    </a:lnTo>
                    <a:lnTo>
                      <a:pt x="108" y="471"/>
                    </a:lnTo>
                    <a:lnTo>
                      <a:pt x="104" y="471"/>
                    </a:lnTo>
                    <a:lnTo>
                      <a:pt x="101" y="475"/>
                    </a:lnTo>
                    <a:lnTo>
                      <a:pt x="99" y="476"/>
                    </a:lnTo>
                    <a:lnTo>
                      <a:pt x="95" y="480"/>
                    </a:lnTo>
                    <a:lnTo>
                      <a:pt x="95" y="483"/>
                    </a:lnTo>
                    <a:lnTo>
                      <a:pt x="92" y="485"/>
                    </a:lnTo>
                    <a:lnTo>
                      <a:pt x="92" y="488"/>
                    </a:lnTo>
                    <a:lnTo>
                      <a:pt x="94" y="492"/>
                    </a:lnTo>
                    <a:lnTo>
                      <a:pt x="94" y="494"/>
                    </a:lnTo>
                    <a:lnTo>
                      <a:pt x="95" y="502"/>
                    </a:lnTo>
                    <a:lnTo>
                      <a:pt x="102" y="502"/>
                    </a:lnTo>
                    <a:lnTo>
                      <a:pt x="104" y="504"/>
                    </a:lnTo>
                    <a:lnTo>
                      <a:pt x="108" y="508"/>
                    </a:lnTo>
                    <a:lnTo>
                      <a:pt x="115" y="515"/>
                    </a:lnTo>
                    <a:lnTo>
                      <a:pt x="120" y="515"/>
                    </a:lnTo>
                    <a:lnTo>
                      <a:pt x="123" y="515"/>
                    </a:lnTo>
                    <a:lnTo>
                      <a:pt x="125" y="513"/>
                    </a:lnTo>
                    <a:lnTo>
                      <a:pt x="128" y="515"/>
                    </a:lnTo>
                    <a:lnTo>
                      <a:pt x="130" y="516"/>
                    </a:lnTo>
                    <a:lnTo>
                      <a:pt x="128" y="518"/>
                    </a:lnTo>
                    <a:lnTo>
                      <a:pt x="128" y="520"/>
                    </a:lnTo>
                    <a:lnTo>
                      <a:pt x="130" y="522"/>
                    </a:lnTo>
                    <a:lnTo>
                      <a:pt x="130" y="525"/>
                    </a:lnTo>
                    <a:lnTo>
                      <a:pt x="127" y="530"/>
                    </a:lnTo>
                    <a:lnTo>
                      <a:pt x="128" y="530"/>
                    </a:lnTo>
                    <a:lnTo>
                      <a:pt x="132" y="534"/>
                    </a:lnTo>
                    <a:lnTo>
                      <a:pt x="130" y="534"/>
                    </a:lnTo>
                    <a:lnTo>
                      <a:pt x="130" y="535"/>
                    </a:lnTo>
                    <a:lnTo>
                      <a:pt x="130" y="537"/>
                    </a:lnTo>
                    <a:lnTo>
                      <a:pt x="127" y="539"/>
                    </a:lnTo>
                    <a:lnTo>
                      <a:pt x="125" y="541"/>
                    </a:lnTo>
                    <a:lnTo>
                      <a:pt x="123" y="544"/>
                    </a:lnTo>
                    <a:lnTo>
                      <a:pt x="122" y="544"/>
                    </a:lnTo>
                    <a:lnTo>
                      <a:pt x="120" y="548"/>
                    </a:lnTo>
                    <a:lnTo>
                      <a:pt x="118" y="553"/>
                    </a:lnTo>
                    <a:lnTo>
                      <a:pt x="115" y="553"/>
                    </a:lnTo>
                    <a:lnTo>
                      <a:pt x="113" y="556"/>
                    </a:lnTo>
                    <a:lnTo>
                      <a:pt x="109" y="560"/>
                    </a:lnTo>
                    <a:lnTo>
                      <a:pt x="108" y="563"/>
                    </a:lnTo>
                    <a:lnTo>
                      <a:pt x="108" y="567"/>
                    </a:lnTo>
                    <a:lnTo>
                      <a:pt x="104" y="568"/>
                    </a:lnTo>
                    <a:lnTo>
                      <a:pt x="108" y="567"/>
                    </a:lnTo>
                    <a:lnTo>
                      <a:pt x="109" y="568"/>
                    </a:lnTo>
                    <a:lnTo>
                      <a:pt x="109" y="574"/>
                    </a:lnTo>
                    <a:lnTo>
                      <a:pt x="109" y="575"/>
                    </a:lnTo>
                    <a:lnTo>
                      <a:pt x="108" y="579"/>
                    </a:lnTo>
                    <a:lnTo>
                      <a:pt x="108" y="581"/>
                    </a:lnTo>
                    <a:lnTo>
                      <a:pt x="102" y="584"/>
                    </a:lnTo>
                    <a:lnTo>
                      <a:pt x="101" y="584"/>
                    </a:lnTo>
                    <a:lnTo>
                      <a:pt x="99" y="581"/>
                    </a:lnTo>
                    <a:lnTo>
                      <a:pt x="95" y="579"/>
                    </a:lnTo>
                    <a:lnTo>
                      <a:pt x="95" y="584"/>
                    </a:lnTo>
                    <a:lnTo>
                      <a:pt x="95" y="584"/>
                    </a:lnTo>
                    <a:lnTo>
                      <a:pt x="99" y="586"/>
                    </a:lnTo>
                    <a:lnTo>
                      <a:pt x="95" y="589"/>
                    </a:lnTo>
                    <a:lnTo>
                      <a:pt x="92" y="593"/>
                    </a:lnTo>
                    <a:lnTo>
                      <a:pt x="90" y="598"/>
                    </a:lnTo>
                    <a:lnTo>
                      <a:pt x="92" y="603"/>
                    </a:lnTo>
                    <a:lnTo>
                      <a:pt x="95" y="608"/>
                    </a:lnTo>
                    <a:lnTo>
                      <a:pt x="95" y="617"/>
                    </a:lnTo>
                    <a:lnTo>
                      <a:pt x="95" y="619"/>
                    </a:lnTo>
                    <a:lnTo>
                      <a:pt x="99" y="619"/>
                    </a:lnTo>
                    <a:lnTo>
                      <a:pt x="99" y="622"/>
                    </a:lnTo>
                    <a:lnTo>
                      <a:pt x="95" y="624"/>
                    </a:lnTo>
                    <a:lnTo>
                      <a:pt x="95" y="626"/>
                    </a:lnTo>
                    <a:lnTo>
                      <a:pt x="99" y="624"/>
                    </a:lnTo>
                    <a:lnTo>
                      <a:pt x="102" y="626"/>
                    </a:lnTo>
                    <a:lnTo>
                      <a:pt x="104" y="629"/>
                    </a:lnTo>
                    <a:lnTo>
                      <a:pt x="108" y="635"/>
                    </a:lnTo>
                    <a:lnTo>
                      <a:pt x="113" y="638"/>
                    </a:lnTo>
                    <a:lnTo>
                      <a:pt x="113" y="640"/>
                    </a:lnTo>
                    <a:lnTo>
                      <a:pt x="113" y="640"/>
                    </a:lnTo>
                    <a:lnTo>
                      <a:pt x="108" y="638"/>
                    </a:lnTo>
                    <a:lnTo>
                      <a:pt x="102" y="635"/>
                    </a:lnTo>
                    <a:lnTo>
                      <a:pt x="99" y="635"/>
                    </a:lnTo>
                    <a:lnTo>
                      <a:pt x="95" y="631"/>
                    </a:lnTo>
                    <a:lnTo>
                      <a:pt x="76" y="631"/>
                    </a:lnTo>
                    <a:lnTo>
                      <a:pt x="62" y="635"/>
                    </a:lnTo>
                    <a:lnTo>
                      <a:pt x="59" y="631"/>
                    </a:lnTo>
                    <a:lnTo>
                      <a:pt x="50" y="631"/>
                    </a:lnTo>
                    <a:lnTo>
                      <a:pt x="49" y="626"/>
                    </a:lnTo>
                    <a:lnTo>
                      <a:pt x="49" y="619"/>
                    </a:lnTo>
                    <a:lnTo>
                      <a:pt x="43" y="615"/>
                    </a:lnTo>
                    <a:lnTo>
                      <a:pt x="43" y="607"/>
                    </a:lnTo>
                    <a:lnTo>
                      <a:pt x="43" y="602"/>
                    </a:lnTo>
                    <a:lnTo>
                      <a:pt x="40" y="602"/>
                    </a:lnTo>
                    <a:lnTo>
                      <a:pt x="33" y="603"/>
                    </a:lnTo>
                    <a:lnTo>
                      <a:pt x="29" y="607"/>
                    </a:lnTo>
                    <a:lnTo>
                      <a:pt x="26" y="607"/>
                    </a:lnTo>
                    <a:lnTo>
                      <a:pt x="21" y="591"/>
                    </a:lnTo>
                    <a:lnTo>
                      <a:pt x="17" y="586"/>
                    </a:lnTo>
                    <a:lnTo>
                      <a:pt x="21" y="572"/>
                    </a:lnTo>
                    <a:lnTo>
                      <a:pt x="24" y="567"/>
                    </a:lnTo>
                    <a:lnTo>
                      <a:pt x="29" y="560"/>
                    </a:lnTo>
                    <a:lnTo>
                      <a:pt x="31" y="551"/>
                    </a:lnTo>
                    <a:lnTo>
                      <a:pt x="29" y="542"/>
                    </a:lnTo>
                    <a:lnTo>
                      <a:pt x="28" y="535"/>
                    </a:lnTo>
                    <a:lnTo>
                      <a:pt x="29" y="528"/>
                    </a:lnTo>
                    <a:lnTo>
                      <a:pt x="33" y="525"/>
                    </a:lnTo>
                    <a:lnTo>
                      <a:pt x="29" y="516"/>
                    </a:lnTo>
                    <a:lnTo>
                      <a:pt x="29" y="511"/>
                    </a:lnTo>
                    <a:lnTo>
                      <a:pt x="33" y="508"/>
                    </a:lnTo>
                    <a:lnTo>
                      <a:pt x="31" y="502"/>
                    </a:lnTo>
                    <a:lnTo>
                      <a:pt x="29" y="492"/>
                    </a:lnTo>
                    <a:lnTo>
                      <a:pt x="28" y="487"/>
                    </a:lnTo>
                    <a:lnTo>
                      <a:pt x="28" y="483"/>
                    </a:lnTo>
                    <a:lnTo>
                      <a:pt x="31" y="480"/>
                    </a:lnTo>
                    <a:lnTo>
                      <a:pt x="31" y="476"/>
                    </a:lnTo>
                    <a:lnTo>
                      <a:pt x="28" y="471"/>
                    </a:lnTo>
                    <a:lnTo>
                      <a:pt x="22" y="466"/>
                    </a:lnTo>
                    <a:lnTo>
                      <a:pt x="21" y="466"/>
                    </a:lnTo>
                    <a:lnTo>
                      <a:pt x="17" y="468"/>
                    </a:lnTo>
                    <a:lnTo>
                      <a:pt x="16" y="466"/>
                    </a:lnTo>
                    <a:lnTo>
                      <a:pt x="16" y="462"/>
                    </a:lnTo>
                    <a:lnTo>
                      <a:pt x="24" y="462"/>
                    </a:lnTo>
                    <a:lnTo>
                      <a:pt x="28" y="457"/>
                    </a:lnTo>
                    <a:lnTo>
                      <a:pt x="28" y="454"/>
                    </a:lnTo>
                    <a:lnTo>
                      <a:pt x="26" y="452"/>
                    </a:lnTo>
                    <a:lnTo>
                      <a:pt x="22" y="454"/>
                    </a:lnTo>
                    <a:lnTo>
                      <a:pt x="21" y="454"/>
                    </a:lnTo>
                    <a:lnTo>
                      <a:pt x="17" y="447"/>
                    </a:lnTo>
                    <a:lnTo>
                      <a:pt x="16" y="440"/>
                    </a:lnTo>
                    <a:lnTo>
                      <a:pt x="16" y="435"/>
                    </a:lnTo>
                    <a:lnTo>
                      <a:pt x="16" y="429"/>
                    </a:lnTo>
                    <a:lnTo>
                      <a:pt x="9" y="426"/>
                    </a:lnTo>
                    <a:lnTo>
                      <a:pt x="9" y="421"/>
                    </a:lnTo>
                    <a:lnTo>
                      <a:pt x="9" y="409"/>
                    </a:lnTo>
                    <a:lnTo>
                      <a:pt x="12" y="407"/>
                    </a:lnTo>
                    <a:lnTo>
                      <a:pt x="12" y="402"/>
                    </a:lnTo>
                    <a:lnTo>
                      <a:pt x="9" y="398"/>
                    </a:lnTo>
                    <a:lnTo>
                      <a:pt x="7" y="398"/>
                    </a:lnTo>
                    <a:lnTo>
                      <a:pt x="7" y="389"/>
                    </a:lnTo>
                    <a:lnTo>
                      <a:pt x="5" y="379"/>
                    </a:lnTo>
                    <a:lnTo>
                      <a:pt x="7" y="365"/>
                    </a:lnTo>
                    <a:lnTo>
                      <a:pt x="3" y="360"/>
                    </a:lnTo>
                    <a:lnTo>
                      <a:pt x="2" y="353"/>
                    </a:lnTo>
                    <a:lnTo>
                      <a:pt x="9" y="344"/>
                    </a:lnTo>
                    <a:lnTo>
                      <a:pt x="9" y="335"/>
                    </a:lnTo>
                    <a:lnTo>
                      <a:pt x="16" y="334"/>
                    </a:lnTo>
                    <a:lnTo>
                      <a:pt x="16" y="330"/>
                    </a:lnTo>
                    <a:lnTo>
                      <a:pt x="7" y="311"/>
                    </a:lnTo>
                    <a:lnTo>
                      <a:pt x="9" y="304"/>
                    </a:lnTo>
                    <a:lnTo>
                      <a:pt x="9" y="299"/>
                    </a:lnTo>
                    <a:lnTo>
                      <a:pt x="9" y="289"/>
                    </a:lnTo>
                    <a:lnTo>
                      <a:pt x="12" y="280"/>
                    </a:lnTo>
                    <a:lnTo>
                      <a:pt x="16" y="276"/>
                    </a:lnTo>
                    <a:lnTo>
                      <a:pt x="16" y="269"/>
                    </a:lnTo>
                    <a:lnTo>
                      <a:pt x="12" y="262"/>
                    </a:lnTo>
                    <a:lnTo>
                      <a:pt x="9" y="262"/>
                    </a:lnTo>
                    <a:lnTo>
                      <a:pt x="12" y="257"/>
                    </a:lnTo>
                    <a:lnTo>
                      <a:pt x="12" y="250"/>
                    </a:lnTo>
                    <a:lnTo>
                      <a:pt x="16" y="243"/>
                    </a:lnTo>
                    <a:lnTo>
                      <a:pt x="17" y="243"/>
                    </a:lnTo>
                    <a:lnTo>
                      <a:pt x="17" y="235"/>
                    </a:lnTo>
                    <a:lnTo>
                      <a:pt x="16" y="221"/>
                    </a:lnTo>
                    <a:lnTo>
                      <a:pt x="16" y="217"/>
                    </a:lnTo>
                    <a:lnTo>
                      <a:pt x="12" y="209"/>
                    </a:lnTo>
                    <a:lnTo>
                      <a:pt x="9" y="203"/>
                    </a:lnTo>
                    <a:lnTo>
                      <a:pt x="7" y="196"/>
                    </a:lnTo>
                    <a:lnTo>
                      <a:pt x="5" y="193"/>
                    </a:lnTo>
                    <a:lnTo>
                      <a:pt x="2" y="189"/>
                    </a:lnTo>
                    <a:lnTo>
                      <a:pt x="0" y="181"/>
                    </a:lnTo>
                    <a:lnTo>
                      <a:pt x="2" y="174"/>
                    </a:lnTo>
                    <a:lnTo>
                      <a:pt x="7" y="172"/>
                    </a:lnTo>
                    <a:lnTo>
                      <a:pt x="7" y="165"/>
                    </a:lnTo>
                    <a:lnTo>
                      <a:pt x="9" y="162"/>
                    </a:lnTo>
                    <a:lnTo>
                      <a:pt x="9" y="153"/>
                    </a:lnTo>
                    <a:lnTo>
                      <a:pt x="7" y="148"/>
                    </a:lnTo>
                    <a:lnTo>
                      <a:pt x="5" y="136"/>
                    </a:lnTo>
                    <a:lnTo>
                      <a:pt x="9" y="134"/>
                    </a:lnTo>
                    <a:lnTo>
                      <a:pt x="9" y="122"/>
                    </a:lnTo>
                    <a:lnTo>
                      <a:pt x="12" y="116"/>
                    </a:lnTo>
                    <a:lnTo>
                      <a:pt x="16" y="106"/>
                    </a:lnTo>
                    <a:lnTo>
                      <a:pt x="21" y="101"/>
                    </a:lnTo>
                    <a:lnTo>
                      <a:pt x="24" y="99"/>
                    </a:lnTo>
                    <a:lnTo>
                      <a:pt x="28" y="96"/>
                    </a:lnTo>
                    <a:lnTo>
                      <a:pt x="26" y="94"/>
                    </a:lnTo>
                    <a:lnTo>
                      <a:pt x="26" y="89"/>
                    </a:lnTo>
                    <a:lnTo>
                      <a:pt x="24" y="89"/>
                    </a:lnTo>
                    <a:lnTo>
                      <a:pt x="22" y="85"/>
                    </a:lnTo>
                    <a:lnTo>
                      <a:pt x="22" y="83"/>
                    </a:lnTo>
                    <a:lnTo>
                      <a:pt x="26" y="80"/>
                    </a:lnTo>
                    <a:lnTo>
                      <a:pt x="26" y="76"/>
                    </a:lnTo>
                    <a:lnTo>
                      <a:pt x="22" y="71"/>
                    </a:lnTo>
                    <a:lnTo>
                      <a:pt x="21" y="64"/>
                    </a:lnTo>
                    <a:lnTo>
                      <a:pt x="22" y="61"/>
                    </a:lnTo>
                    <a:lnTo>
                      <a:pt x="22" y="57"/>
                    </a:lnTo>
                    <a:lnTo>
                      <a:pt x="21" y="56"/>
                    </a:lnTo>
                    <a:lnTo>
                      <a:pt x="21" y="52"/>
                    </a:lnTo>
                    <a:lnTo>
                      <a:pt x="40" y="40"/>
                    </a:lnTo>
                    <a:lnTo>
                      <a:pt x="45" y="21"/>
                    </a:lnTo>
                    <a:lnTo>
                      <a:pt x="43" y="16"/>
                    </a:lnTo>
                    <a:lnTo>
                      <a:pt x="43" y="16"/>
                    </a:lnTo>
                    <a:lnTo>
                      <a:pt x="43" y="16"/>
                    </a:lnTo>
                    <a:lnTo>
                      <a:pt x="43" y="16"/>
                    </a:lnTo>
                    <a:close/>
                    <a:moveTo>
                      <a:pt x="184" y="699"/>
                    </a:moveTo>
                    <a:lnTo>
                      <a:pt x="188" y="701"/>
                    </a:lnTo>
                    <a:lnTo>
                      <a:pt x="191" y="699"/>
                    </a:lnTo>
                    <a:lnTo>
                      <a:pt x="194" y="697"/>
                    </a:lnTo>
                    <a:lnTo>
                      <a:pt x="196" y="694"/>
                    </a:lnTo>
                    <a:lnTo>
                      <a:pt x="194" y="694"/>
                    </a:lnTo>
                    <a:lnTo>
                      <a:pt x="191" y="697"/>
                    </a:lnTo>
                    <a:lnTo>
                      <a:pt x="186" y="697"/>
                    </a:lnTo>
                    <a:lnTo>
                      <a:pt x="184" y="699"/>
                    </a:lnTo>
                    <a:lnTo>
                      <a:pt x="184" y="699"/>
                    </a:lnTo>
                    <a:lnTo>
                      <a:pt x="184" y="699"/>
                    </a:lnTo>
                    <a:lnTo>
                      <a:pt x="184" y="699"/>
                    </a:lnTo>
                    <a:close/>
                    <a:moveTo>
                      <a:pt x="108" y="643"/>
                    </a:moveTo>
                    <a:lnTo>
                      <a:pt x="108" y="643"/>
                    </a:lnTo>
                    <a:lnTo>
                      <a:pt x="109" y="647"/>
                    </a:lnTo>
                    <a:lnTo>
                      <a:pt x="116" y="654"/>
                    </a:lnTo>
                    <a:lnTo>
                      <a:pt x="118" y="661"/>
                    </a:lnTo>
                    <a:lnTo>
                      <a:pt x="116" y="661"/>
                    </a:lnTo>
                    <a:lnTo>
                      <a:pt x="113" y="661"/>
                    </a:lnTo>
                    <a:lnTo>
                      <a:pt x="113" y="662"/>
                    </a:lnTo>
                    <a:lnTo>
                      <a:pt x="108" y="643"/>
                    </a:lnTo>
                    <a:lnTo>
                      <a:pt x="108" y="643"/>
                    </a:lnTo>
                    <a:lnTo>
                      <a:pt x="108" y="643"/>
                    </a:lnTo>
                    <a:lnTo>
                      <a:pt x="108" y="643"/>
                    </a:lnTo>
                    <a:close/>
                    <a:moveTo>
                      <a:pt x="113" y="664"/>
                    </a:moveTo>
                    <a:lnTo>
                      <a:pt x="116" y="666"/>
                    </a:lnTo>
                    <a:lnTo>
                      <a:pt x="120" y="664"/>
                    </a:lnTo>
                    <a:lnTo>
                      <a:pt x="122" y="668"/>
                    </a:lnTo>
                    <a:lnTo>
                      <a:pt x="125" y="675"/>
                    </a:lnTo>
                    <a:lnTo>
                      <a:pt x="128" y="675"/>
                    </a:lnTo>
                    <a:lnTo>
                      <a:pt x="132" y="678"/>
                    </a:lnTo>
                    <a:lnTo>
                      <a:pt x="132" y="683"/>
                    </a:lnTo>
                    <a:lnTo>
                      <a:pt x="137" y="683"/>
                    </a:lnTo>
                    <a:lnTo>
                      <a:pt x="149" y="688"/>
                    </a:lnTo>
                    <a:lnTo>
                      <a:pt x="151" y="688"/>
                    </a:lnTo>
                    <a:lnTo>
                      <a:pt x="158" y="690"/>
                    </a:lnTo>
                    <a:lnTo>
                      <a:pt x="160" y="694"/>
                    </a:lnTo>
                    <a:lnTo>
                      <a:pt x="165" y="695"/>
                    </a:lnTo>
                    <a:lnTo>
                      <a:pt x="172" y="694"/>
                    </a:lnTo>
                    <a:lnTo>
                      <a:pt x="174" y="694"/>
                    </a:lnTo>
                    <a:lnTo>
                      <a:pt x="174" y="697"/>
                    </a:lnTo>
                    <a:lnTo>
                      <a:pt x="172" y="701"/>
                    </a:lnTo>
                    <a:lnTo>
                      <a:pt x="168" y="699"/>
                    </a:lnTo>
                    <a:lnTo>
                      <a:pt x="165" y="699"/>
                    </a:lnTo>
                    <a:lnTo>
                      <a:pt x="165" y="702"/>
                    </a:lnTo>
                    <a:lnTo>
                      <a:pt x="160" y="706"/>
                    </a:lnTo>
                    <a:lnTo>
                      <a:pt x="158" y="708"/>
                    </a:lnTo>
                    <a:lnTo>
                      <a:pt x="153" y="706"/>
                    </a:lnTo>
                    <a:lnTo>
                      <a:pt x="149" y="704"/>
                    </a:lnTo>
                    <a:lnTo>
                      <a:pt x="142" y="702"/>
                    </a:lnTo>
                    <a:lnTo>
                      <a:pt x="137" y="702"/>
                    </a:lnTo>
                    <a:lnTo>
                      <a:pt x="130" y="702"/>
                    </a:lnTo>
                    <a:lnTo>
                      <a:pt x="125" y="704"/>
                    </a:lnTo>
                    <a:lnTo>
                      <a:pt x="123" y="704"/>
                    </a:lnTo>
                    <a:lnTo>
                      <a:pt x="122" y="697"/>
                    </a:lnTo>
                    <a:lnTo>
                      <a:pt x="130" y="697"/>
                    </a:lnTo>
                    <a:lnTo>
                      <a:pt x="132" y="695"/>
                    </a:lnTo>
                    <a:lnTo>
                      <a:pt x="137" y="695"/>
                    </a:lnTo>
                    <a:lnTo>
                      <a:pt x="137" y="694"/>
                    </a:lnTo>
                    <a:lnTo>
                      <a:pt x="132" y="695"/>
                    </a:lnTo>
                    <a:lnTo>
                      <a:pt x="128" y="695"/>
                    </a:lnTo>
                    <a:lnTo>
                      <a:pt x="122" y="695"/>
                    </a:lnTo>
                    <a:lnTo>
                      <a:pt x="120" y="695"/>
                    </a:lnTo>
                    <a:lnTo>
                      <a:pt x="113" y="664"/>
                    </a:lnTo>
                    <a:lnTo>
                      <a:pt x="113" y="664"/>
                    </a:lnTo>
                    <a:lnTo>
                      <a:pt x="113" y="664"/>
                    </a:lnTo>
                    <a:close/>
                  </a:path>
                </a:pathLst>
              </a:custGeom>
              <a:solidFill>
                <a:srgbClr val="B70132"/>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42" name="Freeform 47"/>
              <p:cNvSpPr>
                <a:spLocks noEditPoints="1"/>
              </p:cNvSpPr>
              <p:nvPr/>
            </p:nvSpPr>
            <p:spPr bwMode="auto">
              <a:xfrm>
                <a:off x="2562225" y="4754563"/>
                <a:ext cx="295275" cy="1295400"/>
              </a:xfrm>
              <a:custGeom>
                <a:avLst/>
                <a:gdLst/>
                <a:ahLst/>
                <a:cxnLst>
                  <a:cxn ang="0">
                    <a:pos x="122" y="781"/>
                  </a:cxn>
                  <a:cxn ang="0">
                    <a:pos x="129" y="800"/>
                  </a:cxn>
                  <a:cxn ang="0">
                    <a:pos x="144" y="774"/>
                  </a:cxn>
                  <a:cxn ang="0">
                    <a:pos x="123" y="738"/>
                  </a:cxn>
                  <a:cxn ang="0">
                    <a:pos x="96" y="717"/>
                  </a:cxn>
                  <a:cxn ang="0">
                    <a:pos x="68" y="586"/>
                  </a:cxn>
                  <a:cxn ang="0">
                    <a:pos x="45" y="493"/>
                  </a:cxn>
                  <a:cxn ang="0">
                    <a:pos x="49" y="334"/>
                  </a:cxn>
                  <a:cxn ang="0">
                    <a:pos x="63" y="180"/>
                  </a:cxn>
                  <a:cxn ang="0">
                    <a:pos x="52" y="46"/>
                  </a:cxn>
                  <a:cxn ang="0">
                    <a:pos x="19" y="28"/>
                  </a:cxn>
                  <a:cxn ang="0">
                    <a:pos x="24" y="148"/>
                  </a:cxn>
                  <a:cxn ang="0">
                    <a:pos x="14" y="242"/>
                  </a:cxn>
                  <a:cxn ang="0">
                    <a:pos x="18" y="331"/>
                  </a:cxn>
                  <a:cxn ang="0">
                    <a:pos x="2" y="390"/>
                  </a:cxn>
                  <a:cxn ang="0">
                    <a:pos x="9" y="468"/>
                  </a:cxn>
                  <a:cxn ang="0">
                    <a:pos x="35" y="494"/>
                  </a:cxn>
                  <a:cxn ang="0">
                    <a:pos x="45" y="545"/>
                  </a:cxn>
                  <a:cxn ang="0">
                    <a:pos x="24" y="581"/>
                  </a:cxn>
                  <a:cxn ang="0">
                    <a:pos x="12" y="600"/>
                  </a:cxn>
                  <a:cxn ang="0">
                    <a:pos x="28" y="612"/>
                  </a:cxn>
                  <a:cxn ang="0">
                    <a:pos x="37" y="637"/>
                  </a:cxn>
                  <a:cxn ang="0">
                    <a:pos x="42" y="670"/>
                  </a:cxn>
                  <a:cxn ang="0">
                    <a:pos x="59" y="710"/>
                  </a:cxn>
                  <a:cxn ang="0">
                    <a:pos x="77" y="713"/>
                  </a:cxn>
                  <a:cxn ang="0">
                    <a:pos x="73" y="724"/>
                  </a:cxn>
                  <a:cxn ang="0">
                    <a:pos x="82" y="739"/>
                  </a:cxn>
                  <a:cxn ang="0">
                    <a:pos x="87" y="741"/>
                  </a:cxn>
                  <a:cxn ang="0">
                    <a:pos x="108" y="741"/>
                  </a:cxn>
                  <a:cxn ang="0">
                    <a:pos x="110" y="769"/>
                  </a:cxn>
                  <a:cxn ang="0">
                    <a:pos x="144" y="724"/>
                  </a:cxn>
                  <a:cxn ang="0">
                    <a:pos x="12" y="513"/>
                  </a:cxn>
                  <a:cxn ang="0">
                    <a:pos x="26" y="494"/>
                  </a:cxn>
                  <a:cxn ang="0">
                    <a:pos x="30" y="531"/>
                  </a:cxn>
                  <a:cxn ang="0">
                    <a:pos x="18" y="536"/>
                  </a:cxn>
                  <a:cxn ang="0">
                    <a:pos x="24" y="548"/>
                  </a:cxn>
                  <a:cxn ang="0">
                    <a:pos x="18" y="546"/>
                  </a:cxn>
                  <a:cxn ang="0">
                    <a:pos x="24" y="571"/>
                  </a:cxn>
                  <a:cxn ang="0">
                    <a:pos x="30" y="548"/>
                  </a:cxn>
                  <a:cxn ang="0">
                    <a:pos x="19" y="559"/>
                  </a:cxn>
                  <a:cxn ang="0">
                    <a:pos x="28" y="635"/>
                  </a:cxn>
                  <a:cxn ang="0">
                    <a:pos x="24" y="639"/>
                  </a:cxn>
                  <a:cxn ang="0">
                    <a:pos x="19" y="656"/>
                  </a:cxn>
                  <a:cxn ang="0">
                    <a:pos x="33" y="668"/>
                  </a:cxn>
                  <a:cxn ang="0">
                    <a:pos x="37" y="673"/>
                  </a:cxn>
                  <a:cxn ang="0">
                    <a:pos x="33" y="687"/>
                  </a:cxn>
                  <a:cxn ang="0">
                    <a:pos x="37" y="686"/>
                  </a:cxn>
                  <a:cxn ang="0">
                    <a:pos x="47" y="705"/>
                  </a:cxn>
                  <a:cxn ang="0">
                    <a:pos x="45" y="717"/>
                  </a:cxn>
                  <a:cxn ang="0">
                    <a:pos x="49" y="732"/>
                  </a:cxn>
                  <a:cxn ang="0">
                    <a:pos x="57" y="724"/>
                  </a:cxn>
                  <a:cxn ang="0">
                    <a:pos x="59" y="738"/>
                  </a:cxn>
                  <a:cxn ang="0">
                    <a:pos x="77" y="755"/>
                  </a:cxn>
                  <a:cxn ang="0">
                    <a:pos x="87" y="776"/>
                  </a:cxn>
                  <a:cxn ang="0">
                    <a:pos x="96" y="766"/>
                  </a:cxn>
                  <a:cxn ang="0">
                    <a:pos x="117" y="776"/>
                  </a:cxn>
                  <a:cxn ang="0">
                    <a:pos x="127" y="769"/>
                  </a:cxn>
                  <a:cxn ang="0">
                    <a:pos x="115" y="797"/>
                  </a:cxn>
                  <a:cxn ang="0">
                    <a:pos x="146" y="793"/>
                  </a:cxn>
                  <a:cxn ang="0">
                    <a:pos x="158" y="799"/>
                  </a:cxn>
                  <a:cxn ang="0">
                    <a:pos x="139" y="802"/>
                  </a:cxn>
                </a:cxnLst>
                <a:rect l="0" t="0" r="r" b="b"/>
                <a:pathLst>
                  <a:path w="186" h="816">
                    <a:moveTo>
                      <a:pt x="158" y="788"/>
                    </a:moveTo>
                    <a:lnTo>
                      <a:pt x="158" y="783"/>
                    </a:lnTo>
                    <a:lnTo>
                      <a:pt x="155" y="783"/>
                    </a:lnTo>
                    <a:lnTo>
                      <a:pt x="151" y="781"/>
                    </a:lnTo>
                    <a:lnTo>
                      <a:pt x="146" y="779"/>
                    </a:lnTo>
                    <a:lnTo>
                      <a:pt x="139" y="776"/>
                    </a:lnTo>
                    <a:lnTo>
                      <a:pt x="132" y="774"/>
                    </a:lnTo>
                    <a:lnTo>
                      <a:pt x="132" y="776"/>
                    </a:lnTo>
                    <a:lnTo>
                      <a:pt x="136" y="778"/>
                    </a:lnTo>
                    <a:lnTo>
                      <a:pt x="132" y="779"/>
                    </a:lnTo>
                    <a:lnTo>
                      <a:pt x="132" y="778"/>
                    </a:lnTo>
                    <a:lnTo>
                      <a:pt x="125" y="776"/>
                    </a:lnTo>
                    <a:lnTo>
                      <a:pt x="123" y="774"/>
                    </a:lnTo>
                    <a:lnTo>
                      <a:pt x="122" y="774"/>
                    </a:lnTo>
                    <a:lnTo>
                      <a:pt x="123" y="776"/>
                    </a:lnTo>
                    <a:lnTo>
                      <a:pt x="130" y="779"/>
                    </a:lnTo>
                    <a:lnTo>
                      <a:pt x="132" y="781"/>
                    </a:lnTo>
                    <a:lnTo>
                      <a:pt x="129" y="781"/>
                    </a:lnTo>
                    <a:lnTo>
                      <a:pt x="129" y="781"/>
                    </a:lnTo>
                    <a:lnTo>
                      <a:pt x="129" y="783"/>
                    </a:lnTo>
                    <a:lnTo>
                      <a:pt x="127" y="783"/>
                    </a:lnTo>
                    <a:lnTo>
                      <a:pt x="125" y="781"/>
                    </a:lnTo>
                    <a:lnTo>
                      <a:pt x="122" y="779"/>
                    </a:lnTo>
                    <a:lnTo>
                      <a:pt x="122" y="781"/>
                    </a:lnTo>
                    <a:lnTo>
                      <a:pt x="122" y="783"/>
                    </a:lnTo>
                    <a:lnTo>
                      <a:pt x="120" y="783"/>
                    </a:lnTo>
                    <a:lnTo>
                      <a:pt x="113" y="783"/>
                    </a:lnTo>
                    <a:lnTo>
                      <a:pt x="113" y="785"/>
                    </a:lnTo>
                    <a:lnTo>
                      <a:pt x="113" y="786"/>
                    </a:lnTo>
                    <a:lnTo>
                      <a:pt x="113" y="786"/>
                    </a:lnTo>
                    <a:lnTo>
                      <a:pt x="110" y="786"/>
                    </a:lnTo>
                    <a:lnTo>
                      <a:pt x="108" y="786"/>
                    </a:lnTo>
                    <a:lnTo>
                      <a:pt x="108" y="788"/>
                    </a:lnTo>
                    <a:lnTo>
                      <a:pt x="113" y="788"/>
                    </a:lnTo>
                    <a:lnTo>
                      <a:pt x="115" y="788"/>
                    </a:lnTo>
                    <a:lnTo>
                      <a:pt x="115" y="788"/>
                    </a:lnTo>
                    <a:lnTo>
                      <a:pt x="117" y="786"/>
                    </a:lnTo>
                    <a:lnTo>
                      <a:pt x="118" y="788"/>
                    </a:lnTo>
                    <a:lnTo>
                      <a:pt x="122" y="788"/>
                    </a:lnTo>
                    <a:lnTo>
                      <a:pt x="123" y="788"/>
                    </a:lnTo>
                    <a:lnTo>
                      <a:pt x="125" y="792"/>
                    </a:lnTo>
                    <a:lnTo>
                      <a:pt x="125" y="792"/>
                    </a:lnTo>
                    <a:lnTo>
                      <a:pt x="127" y="793"/>
                    </a:lnTo>
                    <a:lnTo>
                      <a:pt x="123" y="793"/>
                    </a:lnTo>
                    <a:lnTo>
                      <a:pt x="122" y="797"/>
                    </a:lnTo>
                    <a:lnTo>
                      <a:pt x="125" y="800"/>
                    </a:lnTo>
                    <a:lnTo>
                      <a:pt x="127" y="800"/>
                    </a:lnTo>
                    <a:lnTo>
                      <a:pt x="129" y="800"/>
                    </a:lnTo>
                    <a:lnTo>
                      <a:pt x="132" y="804"/>
                    </a:lnTo>
                    <a:lnTo>
                      <a:pt x="132" y="804"/>
                    </a:lnTo>
                    <a:lnTo>
                      <a:pt x="132" y="802"/>
                    </a:lnTo>
                    <a:lnTo>
                      <a:pt x="132" y="800"/>
                    </a:lnTo>
                    <a:lnTo>
                      <a:pt x="129" y="799"/>
                    </a:lnTo>
                    <a:lnTo>
                      <a:pt x="129" y="797"/>
                    </a:lnTo>
                    <a:lnTo>
                      <a:pt x="129" y="797"/>
                    </a:lnTo>
                    <a:lnTo>
                      <a:pt x="132" y="797"/>
                    </a:lnTo>
                    <a:lnTo>
                      <a:pt x="132" y="797"/>
                    </a:lnTo>
                    <a:lnTo>
                      <a:pt x="132" y="797"/>
                    </a:lnTo>
                    <a:lnTo>
                      <a:pt x="132" y="793"/>
                    </a:lnTo>
                    <a:lnTo>
                      <a:pt x="130" y="793"/>
                    </a:lnTo>
                    <a:lnTo>
                      <a:pt x="136" y="792"/>
                    </a:lnTo>
                    <a:lnTo>
                      <a:pt x="139" y="788"/>
                    </a:lnTo>
                    <a:lnTo>
                      <a:pt x="153" y="792"/>
                    </a:lnTo>
                    <a:lnTo>
                      <a:pt x="155" y="792"/>
                    </a:lnTo>
                    <a:lnTo>
                      <a:pt x="155" y="788"/>
                    </a:lnTo>
                    <a:lnTo>
                      <a:pt x="158" y="788"/>
                    </a:lnTo>
                    <a:lnTo>
                      <a:pt x="158" y="788"/>
                    </a:lnTo>
                    <a:lnTo>
                      <a:pt x="158" y="788"/>
                    </a:lnTo>
                    <a:lnTo>
                      <a:pt x="158" y="788"/>
                    </a:lnTo>
                    <a:close/>
                    <a:moveTo>
                      <a:pt x="155" y="781"/>
                    </a:moveTo>
                    <a:lnTo>
                      <a:pt x="153" y="781"/>
                    </a:lnTo>
                    <a:lnTo>
                      <a:pt x="144" y="774"/>
                    </a:lnTo>
                    <a:lnTo>
                      <a:pt x="139" y="772"/>
                    </a:lnTo>
                    <a:lnTo>
                      <a:pt x="136" y="772"/>
                    </a:lnTo>
                    <a:lnTo>
                      <a:pt x="132" y="771"/>
                    </a:lnTo>
                    <a:lnTo>
                      <a:pt x="130" y="769"/>
                    </a:lnTo>
                    <a:lnTo>
                      <a:pt x="129" y="766"/>
                    </a:lnTo>
                    <a:lnTo>
                      <a:pt x="129" y="764"/>
                    </a:lnTo>
                    <a:lnTo>
                      <a:pt x="132" y="760"/>
                    </a:lnTo>
                    <a:lnTo>
                      <a:pt x="136" y="760"/>
                    </a:lnTo>
                    <a:lnTo>
                      <a:pt x="139" y="760"/>
                    </a:lnTo>
                    <a:lnTo>
                      <a:pt x="139" y="755"/>
                    </a:lnTo>
                    <a:lnTo>
                      <a:pt x="139" y="753"/>
                    </a:lnTo>
                    <a:lnTo>
                      <a:pt x="136" y="753"/>
                    </a:lnTo>
                    <a:lnTo>
                      <a:pt x="130" y="755"/>
                    </a:lnTo>
                    <a:lnTo>
                      <a:pt x="129" y="757"/>
                    </a:lnTo>
                    <a:lnTo>
                      <a:pt x="125" y="757"/>
                    </a:lnTo>
                    <a:lnTo>
                      <a:pt x="122" y="753"/>
                    </a:lnTo>
                    <a:lnTo>
                      <a:pt x="122" y="750"/>
                    </a:lnTo>
                    <a:lnTo>
                      <a:pt x="122" y="748"/>
                    </a:lnTo>
                    <a:lnTo>
                      <a:pt x="123" y="745"/>
                    </a:lnTo>
                    <a:lnTo>
                      <a:pt x="125" y="743"/>
                    </a:lnTo>
                    <a:lnTo>
                      <a:pt x="122" y="743"/>
                    </a:lnTo>
                    <a:lnTo>
                      <a:pt x="120" y="741"/>
                    </a:lnTo>
                    <a:lnTo>
                      <a:pt x="122" y="738"/>
                    </a:lnTo>
                    <a:lnTo>
                      <a:pt x="123" y="738"/>
                    </a:lnTo>
                    <a:lnTo>
                      <a:pt x="127" y="741"/>
                    </a:lnTo>
                    <a:lnTo>
                      <a:pt x="129" y="739"/>
                    </a:lnTo>
                    <a:lnTo>
                      <a:pt x="132" y="738"/>
                    </a:lnTo>
                    <a:lnTo>
                      <a:pt x="132" y="734"/>
                    </a:lnTo>
                    <a:lnTo>
                      <a:pt x="132" y="732"/>
                    </a:lnTo>
                    <a:lnTo>
                      <a:pt x="132" y="729"/>
                    </a:lnTo>
                    <a:lnTo>
                      <a:pt x="136" y="729"/>
                    </a:lnTo>
                    <a:lnTo>
                      <a:pt x="139" y="732"/>
                    </a:lnTo>
                    <a:lnTo>
                      <a:pt x="139" y="729"/>
                    </a:lnTo>
                    <a:lnTo>
                      <a:pt x="144" y="729"/>
                    </a:lnTo>
                    <a:lnTo>
                      <a:pt x="148" y="748"/>
                    </a:lnTo>
                    <a:lnTo>
                      <a:pt x="148" y="750"/>
                    </a:lnTo>
                    <a:lnTo>
                      <a:pt x="148" y="750"/>
                    </a:lnTo>
                    <a:lnTo>
                      <a:pt x="155" y="781"/>
                    </a:lnTo>
                    <a:lnTo>
                      <a:pt x="155" y="781"/>
                    </a:lnTo>
                    <a:lnTo>
                      <a:pt x="155" y="781"/>
                    </a:lnTo>
                    <a:lnTo>
                      <a:pt x="155" y="781"/>
                    </a:lnTo>
                    <a:close/>
                    <a:moveTo>
                      <a:pt x="144" y="724"/>
                    </a:moveTo>
                    <a:lnTo>
                      <a:pt x="139" y="719"/>
                    </a:lnTo>
                    <a:lnTo>
                      <a:pt x="136" y="719"/>
                    </a:lnTo>
                    <a:lnTo>
                      <a:pt x="132" y="717"/>
                    </a:lnTo>
                    <a:lnTo>
                      <a:pt x="113" y="717"/>
                    </a:lnTo>
                    <a:lnTo>
                      <a:pt x="99" y="719"/>
                    </a:lnTo>
                    <a:lnTo>
                      <a:pt x="96" y="717"/>
                    </a:lnTo>
                    <a:lnTo>
                      <a:pt x="87" y="717"/>
                    </a:lnTo>
                    <a:lnTo>
                      <a:pt x="87" y="710"/>
                    </a:lnTo>
                    <a:lnTo>
                      <a:pt x="85" y="705"/>
                    </a:lnTo>
                    <a:lnTo>
                      <a:pt x="80" y="701"/>
                    </a:lnTo>
                    <a:lnTo>
                      <a:pt x="80" y="691"/>
                    </a:lnTo>
                    <a:lnTo>
                      <a:pt x="80" y="686"/>
                    </a:lnTo>
                    <a:lnTo>
                      <a:pt x="77" y="686"/>
                    </a:lnTo>
                    <a:lnTo>
                      <a:pt x="70" y="689"/>
                    </a:lnTo>
                    <a:lnTo>
                      <a:pt x="68" y="692"/>
                    </a:lnTo>
                    <a:lnTo>
                      <a:pt x="64" y="692"/>
                    </a:lnTo>
                    <a:lnTo>
                      <a:pt x="57" y="675"/>
                    </a:lnTo>
                    <a:lnTo>
                      <a:pt x="56" y="670"/>
                    </a:lnTo>
                    <a:lnTo>
                      <a:pt x="57" y="656"/>
                    </a:lnTo>
                    <a:lnTo>
                      <a:pt x="63" y="651"/>
                    </a:lnTo>
                    <a:lnTo>
                      <a:pt x="68" y="646"/>
                    </a:lnTo>
                    <a:lnTo>
                      <a:pt x="68" y="635"/>
                    </a:lnTo>
                    <a:lnTo>
                      <a:pt x="68" y="626"/>
                    </a:lnTo>
                    <a:lnTo>
                      <a:pt x="64" y="619"/>
                    </a:lnTo>
                    <a:lnTo>
                      <a:pt x="68" y="612"/>
                    </a:lnTo>
                    <a:lnTo>
                      <a:pt x="70" y="609"/>
                    </a:lnTo>
                    <a:lnTo>
                      <a:pt x="68" y="600"/>
                    </a:lnTo>
                    <a:lnTo>
                      <a:pt x="68" y="595"/>
                    </a:lnTo>
                    <a:lnTo>
                      <a:pt x="70" y="592"/>
                    </a:lnTo>
                    <a:lnTo>
                      <a:pt x="68" y="586"/>
                    </a:lnTo>
                    <a:lnTo>
                      <a:pt x="68" y="576"/>
                    </a:lnTo>
                    <a:lnTo>
                      <a:pt x="64" y="571"/>
                    </a:lnTo>
                    <a:lnTo>
                      <a:pt x="64" y="567"/>
                    </a:lnTo>
                    <a:lnTo>
                      <a:pt x="68" y="564"/>
                    </a:lnTo>
                    <a:lnTo>
                      <a:pt x="68" y="560"/>
                    </a:lnTo>
                    <a:lnTo>
                      <a:pt x="64" y="555"/>
                    </a:lnTo>
                    <a:lnTo>
                      <a:pt x="59" y="550"/>
                    </a:lnTo>
                    <a:lnTo>
                      <a:pt x="57" y="550"/>
                    </a:lnTo>
                    <a:lnTo>
                      <a:pt x="56" y="552"/>
                    </a:lnTo>
                    <a:lnTo>
                      <a:pt x="54" y="550"/>
                    </a:lnTo>
                    <a:lnTo>
                      <a:pt x="54" y="546"/>
                    </a:lnTo>
                    <a:lnTo>
                      <a:pt x="63" y="546"/>
                    </a:lnTo>
                    <a:lnTo>
                      <a:pt x="64" y="541"/>
                    </a:lnTo>
                    <a:lnTo>
                      <a:pt x="64" y="538"/>
                    </a:lnTo>
                    <a:lnTo>
                      <a:pt x="64" y="536"/>
                    </a:lnTo>
                    <a:lnTo>
                      <a:pt x="59" y="538"/>
                    </a:lnTo>
                    <a:lnTo>
                      <a:pt x="57" y="538"/>
                    </a:lnTo>
                    <a:lnTo>
                      <a:pt x="56" y="531"/>
                    </a:lnTo>
                    <a:lnTo>
                      <a:pt x="52" y="524"/>
                    </a:lnTo>
                    <a:lnTo>
                      <a:pt x="52" y="519"/>
                    </a:lnTo>
                    <a:lnTo>
                      <a:pt x="52" y="512"/>
                    </a:lnTo>
                    <a:lnTo>
                      <a:pt x="47" y="510"/>
                    </a:lnTo>
                    <a:lnTo>
                      <a:pt x="45" y="505"/>
                    </a:lnTo>
                    <a:lnTo>
                      <a:pt x="45" y="493"/>
                    </a:lnTo>
                    <a:lnTo>
                      <a:pt x="49" y="491"/>
                    </a:lnTo>
                    <a:lnTo>
                      <a:pt x="51" y="486"/>
                    </a:lnTo>
                    <a:lnTo>
                      <a:pt x="47" y="482"/>
                    </a:lnTo>
                    <a:lnTo>
                      <a:pt x="45" y="480"/>
                    </a:lnTo>
                    <a:lnTo>
                      <a:pt x="45" y="472"/>
                    </a:lnTo>
                    <a:lnTo>
                      <a:pt x="42" y="461"/>
                    </a:lnTo>
                    <a:lnTo>
                      <a:pt x="45" y="447"/>
                    </a:lnTo>
                    <a:lnTo>
                      <a:pt x="40" y="444"/>
                    </a:lnTo>
                    <a:lnTo>
                      <a:pt x="40" y="437"/>
                    </a:lnTo>
                    <a:lnTo>
                      <a:pt x="45" y="428"/>
                    </a:lnTo>
                    <a:lnTo>
                      <a:pt x="47" y="418"/>
                    </a:lnTo>
                    <a:lnTo>
                      <a:pt x="52" y="416"/>
                    </a:lnTo>
                    <a:lnTo>
                      <a:pt x="54" y="413"/>
                    </a:lnTo>
                    <a:lnTo>
                      <a:pt x="45" y="393"/>
                    </a:lnTo>
                    <a:lnTo>
                      <a:pt x="45" y="386"/>
                    </a:lnTo>
                    <a:lnTo>
                      <a:pt x="45" y="381"/>
                    </a:lnTo>
                    <a:lnTo>
                      <a:pt x="45" y="371"/>
                    </a:lnTo>
                    <a:lnTo>
                      <a:pt x="49" y="362"/>
                    </a:lnTo>
                    <a:lnTo>
                      <a:pt x="52" y="359"/>
                    </a:lnTo>
                    <a:lnTo>
                      <a:pt x="52" y="353"/>
                    </a:lnTo>
                    <a:lnTo>
                      <a:pt x="49" y="345"/>
                    </a:lnTo>
                    <a:lnTo>
                      <a:pt x="45" y="345"/>
                    </a:lnTo>
                    <a:lnTo>
                      <a:pt x="51" y="339"/>
                    </a:lnTo>
                    <a:lnTo>
                      <a:pt x="49" y="334"/>
                    </a:lnTo>
                    <a:lnTo>
                      <a:pt x="52" y="326"/>
                    </a:lnTo>
                    <a:lnTo>
                      <a:pt x="56" y="326"/>
                    </a:lnTo>
                    <a:lnTo>
                      <a:pt x="56" y="317"/>
                    </a:lnTo>
                    <a:lnTo>
                      <a:pt x="54" y="303"/>
                    </a:lnTo>
                    <a:lnTo>
                      <a:pt x="52" y="300"/>
                    </a:lnTo>
                    <a:lnTo>
                      <a:pt x="51" y="291"/>
                    </a:lnTo>
                    <a:lnTo>
                      <a:pt x="47" y="286"/>
                    </a:lnTo>
                    <a:lnTo>
                      <a:pt x="45" y="279"/>
                    </a:lnTo>
                    <a:lnTo>
                      <a:pt x="42" y="275"/>
                    </a:lnTo>
                    <a:lnTo>
                      <a:pt x="40" y="270"/>
                    </a:lnTo>
                    <a:lnTo>
                      <a:pt x="37" y="263"/>
                    </a:lnTo>
                    <a:lnTo>
                      <a:pt x="40" y="256"/>
                    </a:lnTo>
                    <a:lnTo>
                      <a:pt x="45" y="254"/>
                    </a:lnTo>
                    <a:lnTo>
                      <a:pt x="45" y="246"/>
                    </a:lnTo>
                    <a:lnTo>
                      <a:pt x="45" y="242"/>
                    </a:lnTo>
                    <a:lnTo>
                      <a:pt x="47" y="235"/>
                    </a:lnTo>
                    <a:lnTo>
                      <a:pt x="45" y="230"/>
                    </a:lnTo>
                    <a:lnTo>
                      <a:pt x="42" y="218"/>
                    </a:lnTo>
                    <a:lnTo>
                      <a:pt x="45" y="216"/>
                    </a:lnTo>
                    <a:lnTo>
                      <a:pt x="47" y="202"/>
                    </a:lnTo>
                    <a:lnTo>
                      <a:pt x="51" y="199"/>
                    </a:lnTo>
                    <a:lnTo>
                      <a:pt x="54" y="186"/>
                    </a:lnTo>
                    <a:lnTo>
                      <a:pt x="59" y="183"/>
                    </a:lnTo>
                    <a:lnTo>
                      <a:pt x="63" y="180"/>
                    </a:lnTo>
                    <a:lnTo>
                      <a:pt x="64" y="176"/>
                    </a:lnTo>
                    <a:lnTo>
                      <a:pt x="64" y="176"/>
                    </a:lnTo>
                    <a:lnTo>
                      <a:pt x="64" y="171"/>
                    </a:lnTo>
                    <a:lnTo>
                      <a:pt x="63" y="169"/>
                    </a:lnTo>
                    <a:lnTo>
                      <a:pt x="59" y="167"/>
                    </a:lnTo>
                    <a:lnTo>
                      <a:pt x="59" y="164"/>
                    </a:lnTo>
                    <a:lnTo>
                      <a:pt x="64" y="160"/>
                    </a:lnTo>
                    <a:lnTo>
                      <a:pt x="64" y="157"/>
                    </a:lnTo>
                    <a:lnTo>
                      <a:pt x="59" y="152"/>
                    </a:lnTo>
                    <a:lnTo>
                      <a:pt x="59" y="146"/>
                    </a:lnTo>
                    <a:lnTo>
                      <a:pt x="59" y="143"/>
                    </a:lnTo>
                    <a:lnTo>
                      <a:pt x="59" y="140"/>
                    </a:lnTo>
                    <a:lnTo>
                      <a:pt x="57" y="136"/>
                    </a:lnTo>
                    <a:lnTo>
                      <a:pt x="57" y="133"/>
                    </a:lnTo>
                    <a:lnTo>
                      <a:pt x="78" y="120"/>
                    </a:lnTo>
                    <a:lnTo>
                      <a:pt x="82" y="101"/>
                    </a:lnTo>
                    <a:lnTo>
                      <a:pt x="80" y="96"/>
                    </a:lnTo>
                    <a:lnTo>
                      <a:pt x="78" y="98"/>
                    </a:lnTo>
                    <a:lnTo>
                      <a:pt x="77" y="100"/>
                    </a:lnTo>
                    <a:lnTo>
                      <a:pt x="71" y="100"/>
                    </a:lnTo>
                    <a:lnTo>
                      <a:pt x="59" y="65"/>
                    </a:lnTo>
                    <a:lnTo>
                      <a:pt x="51" y="60"/>
                    </a:lnTo>
                    <a:lnTo>
                      <a:pt x="49" y="54"/>
                    </a:lnTo>
                    <a:lnTo>
                      <a:pt x="52" y="46"/>
                    </a:lnTo>
                    <a:lnTo>
                      <a:pt x="51" y="42"/>
                    </a:lnTo>
                    <a:lnTo>
                      <a:pt x="54" y="37"/>
                    </a:lnTo>
                    <a:lnTo>
                      <a:pt x="52" y="33"/>
                    </a:lnTo>
                    <a:lnTo>
                      <a:pt x="45" y="28"/>
                    </a:lnTo>
                    <a:lnTo>
                      <a:pt x="42" y="25"/>
                    </a:lnTo>
                    <a:lnTo>
                      <a:pt x="40" y="18"/>
                    </a:lnTo>
                    <a:lnTo>
                      <a:pt x="40" y="16"/>
                    </a:lnTo>
                    <a:lnTo>
                      <a:pt x="40" y="13"/>
                    </a:lnTo>
                    <a:lnTo>
                      <a:pt x="40" y="9"/>
                    </a:lnTo>
                    <a:lnTo>
                      <a:pt x="40" y="9"/>
                    </a:lnTo>
                    <a:lnTo>
                      <a:pt x="37" y="6"/>
                    </a:lnTo>
                    <a:lnTo>
                      <a:pt x="37" y="0"/>
                    </a:lnTo>
                    <a:lnTo>
                      <a:pt x="33" y="0"/>
                    </a:lnTo>
                    <a:lnTo>
                      <a:pt x="31" y="2"/>
                    </a:lnTo>
                    <a:lnTo>
                      <a:pt x="30" y="6"/>
                    </a:lnTo>
                    <a:lnTo>
                      <a:pt x="33" y="9"/>
                    </a:lnTo>
                    <a:lnTo>
                      <a:pt x="31" y="11"/>
                    </a:lnTo>
                    <a:lnTo>
                      <a:pt x="28" y="14"/>
                    </a:lnTo>
                    <a:lnTo>
                      <a:pt x="26" y="13"/>
                    </a:lnTo>
                    <a:lnTo>
                      <a:pt x="21" y="16"/>
                    </a:lnTo>
                    <a:lnTo>
                      <a:pt x="18" y="18"/>
                    </a:lnTo>
                    <a:lnTo>
                      <a:pt x="19" y="20"/>
                    </a:lnTo>
                    <a:lnTo>
                      <a:pt x="19" y="25"/>
                    </a:lnTo>
                    <a:lnTo>
                      <a:pt x="19" y="28"/>
                    </a:lnTo>
                    <a:lnTo>
                      <a:pt x="19" y="33"/>
                    </a:lnTo>
                    <a:lnTo>
                      <a:pt x="23" y="46"/>
                    </a:lnTo>
                    <a:lnTo>
                      <a:pt x="23" y="51"/>
                    </a:lnTo>
                    <a:lnTo>
                      <a:pt x="21" y="54"/>
                    </a:lnTo>
                    <a:lnTo>
                      <a:pt x="19" y="56"/>
                    </a:lnTo>
                    <a:lnTo>
                      <a:pt x="21" y="61"/>
                    </a:lnTo>
                    <a:lnTo>
                      <a:pt x="23" y="68"/>
                    </a:lnTo>
                    <a:lnTo>
                      <a:pt x="24" y="73"/>
                    </a:lnTo>
                    <a:lnTo>
                      <a:pt x="24" y="84"/>
                    </a:lnTo>
                    <a:lnTo>
                      <a:pt x="24" y="84"/>
                    </a:lnTo>
                    <a:lnTo>
                      <a:pt x="23" y="87"/>
                    </a:lnTo>
                    <a:lnTo>
                      <a:pt x="24" y="100"/>
                    </a:lnTo>
                    <a:lnTo>
                      <a:pt x="24" y="101"/>
                    </a:lnTo>
                    <a:lnTo>
                      <a:pt x="21" y="103"/>
                    </a:lnTo>
                    <a:lnTo>
                      <a:pt x="19" y="105"/>
                    </a:lnTo>
                    <a:lnTo>
                      <a:pt x="19" y="112"/>
                    </a:lnTo>
                    <a:lnTo>
                      <a:pt x="21" y="113"/>
                    </a:lnTo>
                    <a:lnTo>
                      <a:pt x="23" y="112"/>
                    </a:lnTo>
                    <a:lnTo>
                      <a:pt x="24" y="113"/>
                    </a:lnTo>
                    <a:lnTo>
                      <a:pt x="23" y="115"/>
                    </a:lnTo>
                    <a:lnTo>
                      <a:pt x="23" y="133"/>
                    </a:lnTo>
                    <a:lnTo>
                      <a:pt x="24" y="141"/>
                    </a:lnTo>
                    <a:lnTo>
                      <a:pt x="26" y="146"/>
                    </a:lnTo>
                    <a:lnTo>
                      <a:pt x="24" y="148"/>
                    </a:lnTo>
                    <a:lnTo>
                      <a:pt x="21" y="153"/>
                    </a:lnTo>
                    <a:lnTo>
                      <a:pt x="21" y="159"/>
                    </a:lnTo>
                    <a:lnTo>
                      <a:pt x="24" y="166"/>
                    </a:lnTo>
                    <a:lnTo>
                      <a:pt x="24" y="169"/>
                    </a:lnTo>
                    <a:lnTo>
                      <a:pt x="24" y="176"/>
                    </a:lnTo>
                    <a:lnTo>
                      <a:pt x="23" y="180"/>
                    </a:lnTo>
                    <a:lnTo>
                      <a:pt x="23" y="185"/>
                    </a:lnTo>
                    <a:lnTo>
                      <a:pt x="23" y="186"/>
                    </a:lnTo>
                    <a:lnTo>
                      <a:pt x="23" y="190"/>
                    </a:lnTo>
                    <a:lnTo>
                      <a:pt x="19" y="193"/>
                    </a:lnTo>
                    <a:lnTo>
                      <a:pt x="19" y="199"/>
                    </a:lnTo>
                    <a:lnTo>
                      <a:pt x="18" y="202"/>
                    </a:lnTo>
                    <a:lnTo>
                      <a:pt x="19" y="207"/>
                    </a:lnTo>
                    <a:lnTo>
                      <a:pt x="18" y="207"/>
                    </a:lnTo>
                    <a:lnTo>
                      <a:pt x="18" y="214"/>
                    </a:lnTo>
                    <a:lnTo>
                      <a:pt x="18" y="218"/>
                    </a:lnTo>
                    <a:lnTo>
                      <a:pt x="19" y="223"/>
                    </a:lnTo>
                    <a:lnTo>
                      <a:pt x="19" y="228"/>
                    </a:lnTo>
                    <a:lnTo>
                      <a:pt x="21" y="230"/>
                    </a:lnTo>
                    <a:lnTo>
                      <a:pt x="19" y="233"/>
                    </a:lnTo>
                    <a:lnTo>
                      <a:pt x="18" y="235"/>
                    </a:lnTo>
                    <a:lnTo>
                      <a:pt x="19" y="239"/>
                    </a:lnTo>
                    <a:lnTo>
                      <a:pt x="18" y="242"/>
                    </a:lnTo>
                    <a:lnTo>
                      <a:pt x="14" y="242"/>
                    </a:lnTo>
                    <a:lnTo>
                      <a:pt x="14" y="247"/>
                    </a:lnTo>
                    <a:lnTo>
                      <a:pt x="18" y="253"/>
                    </a:lnTo>
                    <a:lnTo>
                      <a:pt x="18" y="256"/>
                    </a:lnTo>
                    <a:lnTo>
                      <a:pt x="19" y="266"/>
                    </a:lnTo>
                    <a:lnTo>
                      <a:pt x="19" y="270"/>
                    </a:lnTo>
                    <a:lnTo>
                      <a:pt x="18" y="273"/>
                    </a:lnTo>
                    <a:lnTo>
                      <a:pt x="18" y="275"/>
                    </a:lnTo>
                    <a:lnTo>
                      <a:pt x="23" y="282"/>
                    </a:lnTo>
                    <a:lnTo>
                      <a:pt x="23" y="287"/>
                    </a:lnTo>
                    <a:lnTo>
                      <a:pt x="21" y="293"/>
                    </a:lnTo>
                    <a:lnTo>
                      <a:pt x="21" y="294"/>
                    </a:lnTo>
                    <a:lnTo>
                      <a:pt x="23" y="298"/>
                    </a:lnTo>
                    <a:lnTo>
                      <a:pt x="21" y="298"/>
                    </a:lnTo>
                    <a:lnTo>
                      <a:pt x="21" y="301"/>
                    </a:lnTo>
                    <a:lnTo>
                      <a:pt x="23" y="303"/>
                    </a:lnTo>
                    <a:lnTo>
                      <a:pt x="26" y="308"/>
                    </a:lnTo>
                    <a:lnTo>
                      <a:pt x="26" y="312"/>
                    </a:lnTo>
                    <a:lnTo>
                      <a:pt x="24" y="315"/>
                    </a:lnTo>
                    <a:lnTo>
                      <a:pt x="21" y="317"/>
                    </a:lnTo>
                    <a:lnTo>
                      <a:pt x="19" y="322"/>
                    </a:lnTo>
                    <a:lnTo>
                      <a:pt x="19" y="322"/>
                    </a:lnTo>
                    <a:lnTo>
                      <a:pt x="21" y="326"/>
                    </a:lnTo>
                    <a:lnTo>
                      <a:pt x="19" y="327"/>
                    </a:lnTo>
                    <a:lnTo>
                      <a:pt x="18" y="331"/>
                    </a:lnTo>
                    <a:lnTo>
                      <a:pt x="18" y="334"/>
                    </a:lnTo>
                    <a:lnTo>
                      <a:pt x="18" y="339"/>
                    </a:lnTo>
                    <a:lnTo>
                      <a:pt x="18" y="341"/>
                    </a:lnTo>
                    <a:lnTo>
                      <a:pt x="18" y="345"/>
                    </a:lnTo>
                    <a:lnTo>
                      <a:pt x="14" y="345"/>
                    </a:lnTo>
                    <a:lnTo>
                      <a:pt x="14" y="350"/>
                    </a:lnTo>
                    <a:lnTo>
                      <a:pt x="14" y="353"/>
                    </a:lnTo>
                    <a:lnTo>
                      <a:pt x="14" y="353"/>
                    </a:lnTo>
                    <a:lnTo>
                      <a:pt x="14" y="357"/>
                    </a:lnTo>
                    <a:lnTo>
                      <a:pt x="12" y="359"/>
                    </a:lnTo>
                    <a:lnTo>
                      <a:pt x="12" y="364"/>
                    </a:lnTo>
                    <a:lnTo>
                      <a:pt x="12" y="367"/>
                    </a:lnTo>
                    <a:lnTo>
                      <a:pt x="11" y="369"/>
                    </a:lnTo>
                    <a:lnTo>
                      <a:pt x="11" y="373"/>
                    </a:lnTo>
                    <a:lnTo>
                      <a:pt x="9" y="374"/>
                    </a:lnTo>
                    <a:lnTo>
                      <a:pt x="9" y="378"/>
                    </a:lnTo>
                    <a:lnTo>
                      <a:pt x="11" y="379"/>
                    </a:lnTo>
                    <a:lnTo>
                      <a:pt x="11" y="381"/>
                    </a:lnTo>
                    <a:lnTo>
                      <a:pt x="7" y="385"/>
                    </a:lnTo>
                    <a:lnTo>
                      <a:pt x="5" y="385"/>
                    </a:lnTo>
                    <a:lnTo>
                      <a:pt x="4" y="385"/>
                    </a:lnTo>
                    <a:lnTo>
                      <a:pt x="0" y="385"/>
                    </a:lnTo>
                    <a:lnTo>
                      <a:pt x="0" y="386"/>
                    </a:lnTo>
                    <a:lnTo>
                      <a:pt x="2" y="390"/>
                    </a:lnTo>
                    <a:lnTo>
                      <a:pt x="2" y="395"/>
                    </a:lnTo>
                    <a:lnTo>
                      <a:pt x="4" y="400"/>
                    </a:lnTo>
                    <a:lnTo>
                      <a:pt x="7" y="402"/>
                    </a:lnTo>
                    <a:lnTo>
                      <a:pt x="9" y="407"/>
                    </a:lnTo>
                    <a:lnTo>
                      <a:pt x="7" y="409"/>
                    </a:lnTo>
                    <a:lnTo>
                      <a:pt x="14" y="421"/>
                    </a:lnTo>
                    <a:lnTo>
                      <a:pt x="14" y="421"/>
                    </a:lnTo>
                    <a:lnTo>
                      <a:pt x="14" y="425"/>
                    </a:lnTo>
                    <a:lnTo>
                      <a:pt x="14" y="430"/>
                    </a:lnTo>
                    <a:lnTo>
                      <a:pt x="14" y="439"/>
                    </a:lnTo>
                    <a:lnTo>
                      <a:pt x="14" y="439"/>
                    </a:lnTo>
                    <a:lnTo>
                      <a:pt x="14" y="440"/>
                    </a:lnTo>
                    <a:lnTo>
                      <a:pt x="14" y="444"/>
                    </a:lnTo>
                    <a:lnTo>
                      <a:pt x="12" y="444"/>
                    </a:lnTo>
                    <a:lnTo>
                      <a:pt x="11" y="444"/>
                    </a:lnTo>
                    <a:lnTo>
                      <a:pt x="9" y="446"/>
                    </a:lnTo>
                    <a:lnTo>
                      <a:pt x="11" y="449"/>
                    </a:lnTo>
                    <a:lnTo>
                      <a:pt x="12" y="451"/>
                    </a:lnTo>
                    <a:lnTo>
                      <a:pt x="11" y="458"/>
                    </a:lnTo>
                    <a:lnTo>
                      <a:pt x="11" y="461"/>
                    </a:lnTo>
                    <a:lnTo>
                      <a:pt x="9" y="463"/>
                    </a:lnTo>
                    <a:lnTo>
                      <a:pt x="11" y="465"/>
                    </a:lnTo>
                    <a:lnTo>
                      <a:pt x="11" y="468"/>
                    </a:lnTo>
                    <a:lnTo>
                      <a:pt x="9" y="468"/>
                    </a:lnTo>
                    <a:lnTo>
                      <a:pt x="11" y="468"/>
                    </a:lnTo>
                    <a:lnTo>
                      <a:pt x="14" y="477"/>
                    </a:lnTo>
                    <a:lnTo>
                      <a:pt x="18" y="479"/>
                    </a:lnTo>
                    <a:lnTo>
                      <a:pt x="18" y="482"/>
                    </a:lnTo>
                    <a:lnTo>
                      <a:pt x="23" y="484"/>
                    </a:lnTo>
                    <a:lnTo>
                      <a:pt x="28" y="484"/>
                    </a:lnTo>
                    <a:lnTo>
                      <a:pt x="28" y="479"/>
                    </a:lnTo>
                    <a:lnTo>
                      <a:pt x="30" y="477"/>
                    </a:lnTo>
                    <a:lnTo>
                      <a:pt x="33" y="477"/>
                    </a:lnTo>
                    <a:lnTo>
                      <a:pt x="35" y="480"/>
                    </a:lnTo>
                    <a:lnTo>
                      <a:pt x="37" y="480"/>
                    </a:lnTo>
                    <a:lnTo>
                      <a:pt x="37" y="479"/>
                    </a:lnTo>
                    <a:lnTo>
                      <a:pt x="37" y="482"/>
                    </a:lnTo>
                    <a:lnTo>
                      <a:pt x="33" y="486"/>
                    </a:lnTo>
                    <a:lnTo>
                      <a:pt x="33" y="487"/>
                    </a:lnTo>
                    <a:lnTo>
                      <a:pt x="37" y="489"/>
                    </a:lnTo>
                    <a:lnTo>
                      <a:pt x="37" y="487"/>
                    </a:lnTo>
                    <a:lnTo>
                      <a:pt x="37" y="491"/>
                    </a:lnTo>
                    <a:lnTo>
                      <a:pt x="37" y="496"/>
                    </a:lnTo>
                    <a:lnTo>
                      <a:pt x="40" y="499"/>
                    </a:lnTo>
                    <a:lnTo>
                      <a:pt x="40" y="499"/>
                    </a:lnTo>
                    <a:lnTo>
                      <a:pt x="37" y="496"/>
                    </a:lnTo>
                    <a:lnTo>
                      <a:pt x="37" y="494"/>
                    </a:lnTo>
                    <a:lnTo>
                      <a:pt x="35" y="494"/>
                    </a:lnTo>
                    <a:lnTo>
                      <a:pt x="33" y="496"/>
                    </a:lnTo>
                    <a:lnTo>
                      <a:pt x="33" y="496"/>
                    </a:lnTo>
                    <a:lnTo>
                      <a:pt x="37" y="499"/>
                    </a:lnTo>
                    <a:lnTo>
                      <a:pt x="37" y="499"/>
                    </a:lnTo>
                    <a:lnTo>
                      <a:pt x="35" y="501"/>
                    </a:lnTo>
                    <a:lnTo>
                      <a:pt x="33" y="503"/>
                    </a:lnTo>
                    <a:lnTo>
                      <a:pt x="35" y="508"/>
                    </a:lnTo>
                    <a:lnTo>
                      <a:pt x="37" y="510"/>
                    </a:lnTo>
                    <a:lnTo>
                      <a:pt x="35" y="513"/>
                    </a:lnTo>
                    <a:lnTo>
                      <a:pt x="35" y="515"/>
                    </a:lnTo>
                    <a:lnTo>
                      <a:pt x="35" y="517"/>
                    </a:lnTo>
                    <a:lnTo>
                      <a:pt x="31" y="519"/>
                    </a:lnTo>
                    <a:lnTo>
                      <a:pt x="33" y="522"/>
                    </a:lnTo>
                    <a:lnTo>
                      <a:pt x="37" y="524"/>
                    </a:lnTo>
                    <a:lnTo>
                      <a:pt x="35" y="527"/>
                    </a:lnTo>
                    <a:lnTo>
                      <a:pt x="35" y="531"/>
                    </a:lnTo>
                    <a:lnTo>
                      <a:pt x="33" y="533"/>
                    </a:lnTo>
                    <a:lnTo>
                      <a:pt x="33" y="536"/>
                    </a:lnTo>
                    <a:lnTo>
                      <a:pt x="35" y="536"/>
                    </a:lnTo>
                    <a:lnTo>
                      <a:pt x="37" y="538"/>
                    </a:lnTo>
                    <a:lnTo>
                      <a:pt x="40" y="539"/>
                    </a:lnTo>
                    <a:lnTo>
                      <a:pt x="40" y="541"/>
                    </a:lnTo>
                    <a:lnTo>
                      <a:pt x="42" y="543"/>
                    </a:lnTo>
                    <a:lnTo>
                      <a:pt x="45" y="545"/>
                    </a:lnTo>
                    <a:lnTo>
                      <a:pt x="45" y="550"/>
                    </a:lnTo>
                    <a:lnTo>
                      <a:pt x="40" y="555"/>
                    </a:lnTo>
                    <a:lnTo>
                      <a:pt x="37" y="555"/>
                    </a:lnTo>
                    <a:lnTo>
                      <a:pt x="35" y="555"/>
                    </a:lnTo>
                    <a:lnTo>
                      <a:pt x="35" y="559"/>
                    </a:lnTo>
                    <a:lnTo>
                      <a:pt x="37" y="562"/>
                    </a:lnTo>
                    <a:lnTo>
                      <a:pt x="35" y="564"/>
                    </a:lnTo>
                    <a:lnTo>
                      <a:pt x="35" y="567"/>
                    </a:lnTo>
                    <a:lnTo>
                      <a:pt x="37" y="567"/>
                    </a:lnTo>
                    <a:lnTo>
                      <a:pt x="35" y="571"/>
                    </a:lnTo>
                    <a:lnTo>
                      <a:pt x="31" y="576"/>
                    </a:lnTo>
                    <a:lnTo>
                      <a:pt x="31" y="581"/>
                    </a:lnTo>
                    <a:lnTo>
                      <a:pt x="33" y="581"/>
                    </a:lnTo>
                    <a:lnTo>
                      <a:pt x="33" y="583"/>
                    </a:lnTo>
                    <a:lnTo>
                      <a:pt x="33" y="588"/>
                    </a:lnTo>
                    <a:lnTo>
                      <a:pt x="30" y="590"/>
                    </a:lnTo>
                    <a:lnTo>
                      <a:pt x="30" y="595"/>
                    </a:lnTo>
                    <a:lnTo>
                      <a:pt x="28" y="592"/>
                    </a:lnTo>
                    <a:lnTo>
                      <a:pt x="30" y="590"/>
                    </a:lnTo>
                    <a:lnTo>
                      <a:pt x="31" y="586"/>
                    </a:lnTo>
                    <a:lnTo>
                      <a:pt x="30" y="583"/>
                    </a:lnTo>
                    <a:lnTo>
                      <a:pt x="31" y="581"/>
                    </a:lnTo>
                    <a:lnTo>
                      <a:pt x="30" y="581"/>
                    </a:lnTo>
                    <a:lnTo>
                      <a:pt x="24" y="581"/>
                    </a:lnTo>
                    <a:lnTo>
                      <a:pt x="21" y="583"/>
                    </a:lnTo>
                    <a:lnTo>
                      <a:pt x="19" y="583"/>
                    </a:lnTo>
                    <a:lnTo>
                      <a:pt x="19" y="583"/>
                    </a:lnTo>
                    <a:lnTo>
                      <a:pt x="23" y="581"/>
                    </a:lnTo>
                    <a:lnTo>
                      <a:pt x="24" y="579"/>
                    </a:lnTo>
                    <a:lnTo>
                      <a:pt x="24" y="574"/>
                    </a:lnTo>
                    <a:lnTo>
                      <a:pt x="23" y="574"/>
                    </a:lnTo>
                    <a:lnTo>
                      <a:pt x="19" y="576"/>
                    </a:lnTo>
                    <a:lnTo>
                      <a:pt x="14" y="576"/>
                    </a:lnTo>
                    <a:lnTo>
                      <a:pt x="12" y="574"/>
                    </a:lnTo>
                    <a:lnTo>
                      <a:pt x="11" y="576"/>
                    </a:lnTo>
                    <a:lnTo>
                      <a:pt x="11" y="578"/>
                    </a:lnTo>
                    <a:lnTo>
                      <a:pt x="12" y="581"/>
                    </a:lnTo>
                    <a:lnTo>
                      <a:pt x="14" y="581"/>
                    </a:lnTo>
                    <a:lnTo>
                      <a:pt x="14" y="583"/>
                    </a:lnTo>
                    <a:lnTo>
                      <a:pt x="12" y="583"/>
                    </a:lnTo>
                    <a:lnTo>
                      <a:pt x="11" y="586"/>
                    </a:lnTo>
                    <a:lnTo>
                      <a:pt x="9" y="588"/>
                    </a:lnTo>
                    <a:lnTo>
                      <a:pt x="7" y="592"/>
                    </a:lnTo>
                    <a:lnTo>
                      <a:pt x="2" y="595"/>
                    </a:lnTo>
                    <a:lnTo>
                      <a:pt x="2" y="597"/>
                    </a:lnTo>
                    <a:lnTo>
                      <a:pt x="7" y="602"/>
                    </a:lnTo>
                    <a:lnTo>
                      <a:pt x="11" y="602"/>
                    </a:lnTo>
                    <a:lnTo>
                      <a:pt x="12" y="600"/>
                    </a:lnTo>
                    <a:lnTo>
                      <a:pt x="11" y="599"/>
                    </a:lnTo>
                    <a:lnTo>
                      <a:pt x="7" y="597"/>
                    </a:lnTo>
                    <a:lnTo>
                      <a:pt x="7" y="595"/>
                    </a:lnTo>
                    <a:lnTo>
                      <a:pt x="9" y="592"/>
                    </a:lnTo>
                    <a:lnTo>
                      <a:pt x="14" y="592"/>
                    </a:lnTo>
                    <a:lnTo>
                      <a:pt x="14" y="590"/>
                    </a:lnTo>
                    <a:lnTo>
                      <a:pt x="14" y="595"/>
                    </a:lnTo>
                    <a:lnTo>
                      <a:pt x="18" y="597"/>
                    </a:lnTo>
                    <a:lnTo>
                      <a:pt x="21" y="597"/>
                    </a:lnTo>
                    <a:lnTo>
                      <a:pt x="23" y="595"/>
                    </a:lnTo>
                    <a:lnTo>
                      <a:pt x="24" y="597"/>
                    </a:lnTo>
                    <a:lnTo>
                      <a:pt x="26" y="599"/>
                    </a:lnTo>
                    <a:lnTo>
                      <a:pt x="31" y="600"/>
                    </a:lnTo>
                    <a:lnTo>
                      <a:pt x="33" y="602"/>
                    </a:lnTo>
                    <a:lnTo>
                      <a:pt x="31" y="604"/>
                    </a:lnTo>
                    <a:lnTo>
                      <a:pt x="30" y="606"/>
                    </a:lnTo>
                    <a:lnTo>
                      <a:pt x="31" y="606"/>
                    </a:lnTo>
                    <a:lnTo>
                      <a:pt x="30" y="609"/>
                    </a:lnTo>
                    <a:lnTo>
                      <a:pt x="28" y="611"/>
                    </a:lnTo>
                    <a:lnTo>
                      <a:pt x="30" y="612"/>
                    </a:lnTo>
                    <a:lnTo>
                      <a:pt x="33" y="614"/>
                    </a:lnTo>
                    <a:lnTo>
                      <a:pt x="31" y="614"/>
                    </a:lnTo>
                    <a:lnTo>
                      <a:pt x="30" y="614"/>
                    </a:lnTo>
                    <a:lnTo>
                      <a:pt x="28" y="612"/>
                    </a:lnTo>
                    <a:lnTo>
                      <a:pt x="26" y="614"/>
                    </a:lnTo>
                    <a:lnTo>
                      <a:pt x="26" y="614"/>
                    </a:lnTo>
                    <a:lnTo>
                      <a:pt x="28" y="618"/>
                    </a:lnTo>
                    <a:lnTo>
                      <a:pt x="30" y="619"/>
                    </a:lnTo>
                    <a:lnTo>
                      <a:pt x="35" y="619"/>
                    </a:lnTo>
                    <a:lnTo>
                      <a:pt x="37" y="618"/>
                    </a:lnTo>
                    <a:lnTo>
                      <a:pt x="40" y="619"/>
                    </a:lnTo>
                    <a:lnTo>
                      <a:pt x="42" y="619"/>
                    </a:lnTo>
                    <a:lnTo>
                      <a:pt x="45" y="618"/>
                    </a:lnTo>
                    <a:lnTo>
                      <a:pt x="45" y="623"/>
                    </a:lnTo>
                    <a:lnTo>
                      <a:pt x="45" y="623"/>
                    </a:lnTo>
                    <a:lnTo>
                      <a:pt x="42" y="623"/>
                    </a:lnTo>
                    <a:lnTo>
                      <a:pt x="40" y="623"/>
                    </a:lnTo>
                    <a:lnTo>
                      <a:pt x="40" y="625"/>
                    </a:lnTo>
                    <a:lnTo>
                      <a:pt x="37" y="623"/>
                    </a:lnTo>
                    <a:lnTo>
                      <a:pt x="31" y="623"/>
                    </a:lnTo>
                    <a:lnTo>
                      <a:pt x="31" y="626"/>
                    </a:lnTo>
                    <a:lnTo>
                      <a:pt x="31" y="628"/>
                    </a:lnTo>
                    <a:lnTo>
                      <a:pt x="35" y="630"/>
                    </a:lnTo>
                    <a:lnTo>
                      <a:pt x="35" y="633"/>
                    </a:lnTo>
                    <a:lnTo>
                      <a:pt x="37" y="633"/>
                    </a:lnTo>
                    <a:lnTo>
                      <a:pt x="40" y="633"/>
                    </a:lnTo>
                    <a:lnTo>
                      <a:pt x="40" y="635"/>
                    </a:lnTo>
                    <a:lnTo>
                      <a:pt x="37" y="637"/>
                    </a:lnTo>
                    <a:lnTo>
                      <a:pt x="37" y="639"/>
                    </a:lnTo>
                    <a:lnTo>
                      <a:pt x="37" y="640"/>
                    </a:lnTo>
                    <a:lnTo>
                      <a:pt x="37" y="642"/>
                    </a:lnTo>
                    <a:lnTo>
                      <a:pt x="37" y="642"/>
                    </a:lnTo>
                    <a:lnTo>
                      <a:pt x="35" y="646"/>
                    </a:lnTo>
                    <a:lnTo>
                      <a:pt x="37" y="652"/>
                    </a:lnTo>
                    <a:lnTo>
                      <a:pt x="40" y="654"/>
                    </a:lnTo>
                    <a:lnTo>
                      <a:pt x="40" y="659"/>
                    </a:lnTo>
                    <a:lnTo>
                      <a:pt x="40" y="663"/>
                    </a:lnTo>
                    <a:lnTo>
                      <a:pt x="45" y="663"/>
                    </a:lnTo>
                    <a:lnTo>
                      <a:pt x="45" y="658"/>
                    </a:lnTo>
                    <a:lnTo>
                      <a:pt x="45" y="651"/>
                    </a:lnTo>
                    <a:lnTo>
                      <a:pt x="47" y="651"/>
                    </a:lnTo>
                    <a:lnTo>
                      <a:pt x="49" y="651"/>
                    </a:lnTo>
                    <a:lnTo>
                      <a:pt x="47" y="651"/>
                    </a:lnTo>
                    <a:lnTo>
                      <a:pt x="45" y="658"/>
                    </a:lnTo>
                    <a:lnTo>
                      <a:pt x="45" y="661"/>
                    </a:lnTo>
                    <a:lnTo>
                      <a:pt x="47" y="663"/>
                    </a:lnTo>
                    <a:lnTo>
                      <a:pt x="49" y="663"/>
                    </a:lnTo>
                    <a:lnTo>
                      <a:pt x="49" y="663"/>
                    </a:lnTo>
                    <a:lnTo>
                      <a:pt x="45" y="665"/>
                    </a:lnTo>
                    <a:lnTo>
                      <a:pt x="42" y="666"/>
                    </a:lnTo>
                    <a:lnTo>
                      <a:pt x="42" y="668"/>
                    </a:lnTo>
                    <a:lnTo>
                      <a:pt x="42" y="670"/>
                    </a:lnTo>
                    <a:lnTo>
                      <a:pt x="42" y="673"/>
                    </a:lnTo>
                    <a:lnTo>
                      <a:pt x="40" y="675"/>
                    </a:lnTo>
                    <a:lnTo>
                      <a:pt x="40" y="679"/>
                    </a:lnTo>
                    <a:lnTo>
                      <a:pt x="40" y="682"/>
                    </a:lnTo>
                    <a:lnTo>
                      <a:pt x="45" y="684"/>
                    </a:lnTo>
                    <a:lnTo>
                      <a:pt x="51" y="686"/>
                    </a:lnTo>
                    <a:lnTo>
                      <a:pt x="52" y="687"/>
                    </a:lnTo>
                    <a:lnTo>
                      <a:pt x="52" y="689"/>
                    </a:lnTo>
                    <a:lnTo>
                      <a:pt x="51" y="689"/>
                    </a:lnTo>
                    <a:lnTo>
                      <a:pt x="52" y="692"/>
                    </a:lnTo>
                    <a:lnTo>
                      <a:pt x="52" y="694"/>
                    </a:lnTo>
                    <a:lnTo>
                      <a:pt x="56" y="691"/>
                    </a:lnTo>
                    <a:lnTo>
                      <a:pt x="56" y="694"/>
                    </a:lnTo>
                    <a:lnTo>
                      <a:pt x="56" y="696"/>
                    </a:lnTo>
                    <a:lnTo>
                      <a:pt x="52" y="698"/>
                    </a:lnTo>
                    <a:lnTo>
                      <a:pt x="51" y="699"/>
                    </a:lnTo>
                    <a:lnTo>
                      <a:pt x="52" y="701"/>
                    </a:lnTo>
                    <a:lnTo>
                      <a:pt x="54" y="701"/>
                    </a:lnTo>
                    <a:lnTo>
                      <a:pt x="54" y="701"/>
                    </a:lnTo>
                    <a:lnTo>
                      <a:pt x="57" y="705"/>
                    </a:lnTo>
                    <a:lnTo>
                      <a:pt x="59" y="705"/>
                    </a:lnTo>
                    <a:lnTo>
                      <a:pt x="59" y="705"/>
                    </a:lnTo>
                    <a:lnTo>
                      <a:pt x="59" y="706"/>
                    </a:lnTo>
                    <a:lnTo>
                      <a:pt x="59" y="710"/>
                    </a:lnTo>
                    <a:lnTo>
                      <a:pt x="59" y="710"/>
                    </a:lnTo>
                    <a:lnTo>
                      <a:pt x="57" y="710"/>
                    </a:lnTo>
                    <a:lnTo>
                      <a:pt x="56" y="710"/>
                    </a:lnTo>
                    <a:lnTo>
                      <a:pt x="56" y="712"/>
                    </a:lnTo>
                    <a:lnTo>
                      <a:pt x="59" y="715"/>
                    </a:lnTo>
                    <a:lnTo>
                      <a:pt x="59" y="715"/>
                    </a:lnTo>
                    <a:lnTo>
                      <a:pt x="59" y="719"/>
                    </a:lnTo>
                    <a:lnTo>
                      <a:pt x="63" y="720"/>
                    </a:lnTo>
                    <a:lnTo>
                      <a:pt x="64" y="724"/>
                    </a:lnTo>
                    <a:lnTo>
                      <a:pt x="68" y="724"/>
                    </a:lnTo>
                    <a:lnTo>
                      <a:pt x="64" y="719"/>
                    </a:lnTo>
                    <a:lnTo>
                      <a:pt x="68" y="717"/>
                    </a:lnTo>
                    <a:lnTo>
                      <a:pt x="64" y="713"/>
                    </a:lnTo>
                    <a:lnTo>
                      <a:pt x="68" y="717"/>
                    </a:lnTo>
                    <a:lnTo>
                      <a:pt x="68" y="719"/>
                    </a:lnTo>
                    <a:lnTo>
                      <a:pt x="71" y="722"/>
                    </a:lnTo>
                    <a:lnTo>
                      <a:pt x="71" y="719"/>
                    </a:lnTo>
                    <a:lnTo>
                      <a:pt x="75" y="717"/>
                    </a:lnTo>
                    <a:lnTo>
                      <a:pt x="75" y="713"/>
                    </a:lnTo>
                    <a:lnTo>
                      <a:pt x="71" y="713"/>
                    </a:lnTo>
                    <a:lnTo>
                      <a:pt x="68" y="712"/>
                    </a:lnTo>
                    <a:lnTo>
                      <a:pt x="68" y="712"/>
                    </a:lnTo>
                    <a:lnTo>
                      <a:pt x="70" y="712"/>
                    </a:lnTo>
                    <a:lnTo>
                      <a:pt x="77" y="713"/>
                    </a:lnTo>
                    <a:lnTo>
                      <a:pt x="77" y="713"/>
                    </a:lnTo>
                    <a:lnTo>
                      <a:pt x="80" y="713"/>
                    </a:lnTo>
                    <a:lnTo>
                      <a:pt x="80" y="712"/>
                    </a:lnTo>
                    <a:lnTo>
                      <a:pt x="77" y="710"/>
                    </a:lnTo>
                    <a:lnTo>
                      <a:pt x="70" y="710"/>
                    </a:lnTo>
                    <a:lnTo>
                      <a:pt x="70" y="706"/>
                    </a:lnTo>
                    <a:lnTo>
                      <a:pt x="71" y="706"/>
                    </a:lnTo>
                    <a:lnTo>
                      <a:pt x="77" y="710"/>
                    </a:lnTo>
                    <a:lnTo>
                      <a:pt x="82" y="712"/>
                    </a:lnTo>
                    <a:lnTo>
                      <a:pt x="82" y="717"/>
                    </a:lnTo>
                    <a:lnTo>
                      <a:pt x="82" y="719"/>
                    </a:lnTo>
                    <a:lnTo>
                      <a:pt x="82" y="722"/>
                    </a:lnTo>
                    <a:lnTo>
                      <a:pt x="82" y="726"/>
                    </a:lnTo>
                    <a:lnTo>
                      <a:pt x="82" y="729"/>
                    </a:lnTo>
                    <a:lnTo>
                      <a:pt x="80" y="729"/>
                    </a:lnTo>
                    <a:lnTo>
                      <a:pt x="82" y="727"/>
                    </a:lnTo>
                    <a:lnTo>
                      <a:pt x="80" y="720"/>
                    </a:lnTo>
                    <a:lnTo>
                      <a:pt x="77" y="719"/>
                    </a:lnTo>
                    <a:lnTo>
                      <a:pt x="75" y="720"/>
                    </a:lnTo>
                    <a:lnTo>
                      <a:pt x="75" y="724"/>
                    </a:lnTo>
                    <a:lnTo>
                      <a:pt x="77" y="726"/>
                    </a:lnTo>
                    <a:lnTo>
                      <a:pt x="75" y="729"/>
                    </a:lnTo>
                    <a:lnTo>
                      <a:pt x="75" y="727"/>
                    </a:lnTo>
                    <a:lnTo>
                      <a:pt x="73" y="724"/>
                    </a:lnTo>
                    <a:lnTo>
                      <a:pt x="71" y="724"/>
                    </a:lnTo>
                    <a:lnTo>
                      <a:pt x="68" y="726"/>
                    </a:lnTo>
                    <a:lnTo>
                      <a:pt x="64" y="726"/>
                    </a:lnTo>
                    <a:lnTo>
                      <a:pt x="63" y="727"/>
                    </a:lnTo>
                    <a:lnTo>
                      <a:pt x="64" y="729"/>
                    </a:lnTo>
                    <a:lnTo>
                      <a:pt x="64" y="732"/>
                    </a:lnTo>
                    <a:lnTo>
                      <a:pt x="68" y="738"/>
                    </a:lnTo>
                    <a:lnTo>
                      <a:pt x="68" y="738"/>
                    </a:lnTo>
                    <a:lnTo>
                      <a:pt x="68" y="739"/>
                    </a:lnTo>
                    <a:lnTo>
                      <a:pt x="68" y="741"/>
                    </a:lnTo>
                    <a:lnTo>
                      <a:pt x="68" y="741"/>
                    </a:lnTo>
                    <a:lnTo>
                      <a:pt x="70" y="738"/>
                    </a:lnTo>
                    <a:lnTo>
                      <a:pt x="71" y="739"/>
                    </a:lnTo>
                    <a:lnTo>
                      <a:pt x="75" y="739"/>
                    </a:lnTo>
                    <a:lnTo>
                      <a:pt x="75" y="741"/>
                    </a:lnTo>
                    <a:lnTo>
                      <a:pt x="71" y="743"/>
                    </a:lnTo>
                    <a:lnTo>
                      <a:pt x="70" y="745"/>
                    </a:lnTo>
                    <a:lnTo>
                      <a:pt x="70" y="746"/>
                    </a:lnTo>
                    <a:lnTo>
                      <a:pt x="75" y="746"/>
                    </a:lnTo>
                    <a:lnTo>
                      <a:pt x="80" y="750"/>
                    </a:lnTo>
                    <a:lnTo>
                      <a:pt x="82" y="748"/>
                    </a:lnTo>
                    <a:lnTo>
                      <a:pt x="82" y="746"/>
                    </a:lnTo>
                    <a:lnTo>
                      <a:pt x="82" y="743"/>
                    </a:lnTo>
                    <a:lnTo>
                      <a:pt x="82" y="739"/>
                    </a:lnTo>
                    <a:lnTo>
                      <a:pt x="82" y="738"/>
                    </a:lnTo>
                    <a:lnTo>
                      <a:pt x="80" y="738"/>
                    </a:lnTo>
                    <a:lnTo>
                      <a:pt x="77" y="738"/>
                    </a:lnTo>
                    <a:lnTo>
                      <a:pt x="78" y="738"/>
                    </a:lnTo>
                    <a:lnTo>
                      <a:pt x="80" y="738"/>
                    </a:lnTo>
                    <a:lnTo>
                      <a:pt x="80" y="732"/>
                    </a:lnTo>
                    <a:lnTo>
                      <a:pt x="82" y="732"/>
                    </a:lnTo>
                    <a:lnTo>
                      <a:pt x="85" y="734"/>
                    </a:lnTo>
                    <a:lnTo>
                      <a:pt x="87" y="732"/>
                    </a:lnTo>
                    <a:lnTo>
                      <a:pt x="87" y="734"/>
                    </a:lnTo>
                    <a:lnTo>
                      <a:pt x="90" y="738"/>
                    </a:lnTo>
                    <a:lnTo>
                      <a:pt x="90" y="734"/>
                    </a:lnTo>
                    <a:lnTo>
                      <a:pt x="92" y="732"/>
                    </a:lnTo>
                    <a:lnTo>
                      <a:pt x="96" y="734"/>
                    </a:lnTo>
                    <a:lnTo>
                      <a:pt x="99" y="734"/>
                    </a:lnTo>
                    <a:lnTo>
                      <a:pt x="103" y="734"/>
                    </a:lnTo>
                    <a:lnTo>
                      <a:pt x="103" y="734"/>
                    </a:lnTo>
                    <a:lnTo>
                      <a:pt x="101" y="738"/>
                    </a:lnTo>
                    <a:lnTo>
                      <a:pt x="99" y="738"/>
                    </a:lnTo>
                    <a:lnTo>
                      <a:pt x="97" y="738"/>
                    </a:lnTo>
                    <a:lnTo>
                      <a:pt x="94" y="738"/>
                    </a:lnTo>
                    <a:lnTo>
                      <a:pt x="92" y="738"/>
                    </a:lnTo>
                    <a:lnTo>
                      <a:pt x="87" y="741"/>
                    </a:lnTo>
                    <a:lnTo>
                      <a:pt x="87" y="741"/>
                    </a:lnTo>
                    <a:lnTo>
                      <a:pt x="85" y="741"/>
                    </a:lnTo>
                    <a:lnTo>
                      <a:pt x="82" y="743"/>
                    </a:lnTo>
                    <a:lnTo>
                      <a:pt x="82" y="746"/>
                    </a:lnTo>
                    <a:lnTo>
                      <a:pt x="82" y="748"/>
                    </a:lnTo>
                    <a:lnTo>
                      <a:pt x="82" y="750"/>
                    </a:lnTo>
                    <a:lnTo>
                      <a:pt x="82" y="752"/>
                    </a:lnTo>
                    <a:lnTo>
                      <a:pt x="82" y="752"/>
                    </a:lnTo>
                    <a:lnTo>
                      <a:pt x="82" y="753"/>
                    </a:lnTo>
                    <a:lnTo>
                      <a:pt x="82" y="755"/>
                    </a:lnTo>
                    <a:lnTo>
                      <a:pt x="87" y="757"/>
                    </a:lnTo>
                    <a:lnTo>
                      <a:pt x="90" y="760"/>
                    </a:lnTo>
                    <a:lnTo>
                      <a:pt x="90" y="760"/>
                    </a:lnTo>
                    <a:lnTo>
                      <a:pt x="90" y="757"/>
                    </a:lnTo>
                    <a:lnTo>
                      <a:pt x="90" y="755"/>
                    </a:lnTo>
                    <a:lnTo>
                      <a:pt x="92" y="753"/>
                    </a:lnTo>
                    <a:lnTo>
                      <a:pt x="96" y="753"/>
                    </a:lnTo>
                    <a:lnTo>
                      <a:pt x="96" y="752"/>
                    </a:lnTo>
                    <a:lnTo>
                      <a:pt x="92" y="748"/>
                    </a:lnTo>
                    <a:lnTo>
                      <a:pt x="97" y="746"/>
                    </a:lnTo>
                    <a:lnTo>
                      <a:pt x="101" y="745"/>
                    </a:lnTo>
                    <a:lnTo>
                      <a:pt x="103" y="739"/>
                    </a:lnTo>
                    <a:lnTo>
                      <a:pt x="106" y="739"/>
                    </a:lnTo>
                    <a:lnTo>
                      <a:pt x="106" y="739"/>
                    </a:lnTo>
                    <a:lnTo>
                      <a:pt x="108" y="741"/>
                    </a:lnTo>
                    <a:lnTo>
                      <a:pt x="110" y="741"/>
                    </a:lnTo>
                    <a:lnTo>
                      <a:pt x="110" y="741"/>
                    </a:lnTo>
                    <a:lnTo>
                      <a:pt x="108" y="743"/>
                    </a:lnTo>
                    <a:lnTo>
                      <a:pt x="106" y="746"/>
                    </a:lnTo>
                    <a:lnTo>
                      <a:pt x="106" y="748"/>
                    </a:lnTo>
                    <a:lnTo>
                      <a:pt x="103" y="752"/>
                    </a:lnTo>
                    <a:lnTo>
                      <a:pt x="103" y="755"/>
                    </a:lnTo>
                    <a:lnTo>
                      <a:pt x="104" y="757"/>
                    </a:lnTo>
                    <a:lnTo>
                      <a:pt x="103" y="757"/>
                    </a:lnTo>
                    <a:lnTo>
                      <a:pt x="99" y="760"/>
                    </a:lnTo>
                    <a:lnTo>
                      <a:pt x="99" y="757"/>
                    </a:lnTo>
                    <a:lnTo>
                      <a:pt x="101" y="757"/>
                    </a:lnTo>
                    <a:lnTo>
                      <a:pt x="101" y="753"/>
                    </a:lnTo>
                    <a:lnTo>
                      <a:pt x="99" y="753"/>
                    </a:lnTo>
                    <a:lnTo>
                      <a:pt x="97" y="753"/>
                    </a:lnTo>
                    <a:lnTo>
                      <a:pt x="97" y="757"/>
                    </a:lnTo>
                    <a:lnTo>
                      <a:pt x="96" y="755"/>
                    </a:lnTo>
                    <a:lnTo>
                      <a:pt x="94" y="757"/>
                    </a:lnTo>
                    <a:lnTo>
                      <a:pt x="92" y="757"/>
                    </a:lnTo>
                    <a:lnTo>
                      <a:pt x="96" y="760"/>
                    </a:lnTo>
                    <a:lnTo>
                      <a:pt x="101" y="766"/>
                    </a:lnTo>
                    <a:lnTo>
                      <a:pt x="106" y="766"/>
                    </a:lnTo>
                    <a:lnTo>
                      <a:pt x="110" y="769"/>
                    </a:lnTo>
                    <a:lnTo>
                      <a:pt x="110" y="769"/>
                    </a:lnTo>
                    <a:lnTo>
                      <a:pt x="113" y="769"/>
                    </a:lnTo>
                    <a:lnTo>
                      <a:pt x="113" y="769"/>
                    </a:lnTo>
                    <a:lnTo>
                      <a:pt x="117" y="764"/>
                    </a:lnTo>
                    <a:lnTo>
                      <a:pt x="115" y="757"/>
                    </a:lnTo>
                    <a:lnTo>
                      <a:pt x="115" y="757"/>
                    </a:lnTo>
                    <a:lnTo>
                      <a:pt x="115" y="753"/>
                    </a:lnTo>
                    <a:lnTo>
                      <a:pt x="115" y="750"/>
                    </a:lnTo>
                    <a:lnTo>
                      <a:pt x="115" y="745"/>
                    </a:lnTo>
                    <a:lnTo>
                      <a:pt x="115" y="739"/>
                    </a:lnTo>
                    <a:lnTo>
                      <a:pt x="115" y="738"/>
                    </a:lnTo>
                    <a:lnTo>
                      <a:pt x="120" y="734"/>
                    </a:lnTo>
                    <a:lnTo>
                      <a:pt x="123" y="732"/>
                    </a:lnTo>
                    <a:lnTo>
                      <a:pt x="125" y="729"/>
                    </a:lnTo>
                    <a:lnTo>
                      <a:pt x="130" y="729"/>
                    </a:lnTo>
                    <a:lnTo>
                      <a:pt x="130" y="729"/>
                    </a:lnTo>
                    <a:lnTo>
                      <a:pt x="130" y="726"/>
                    </a:lnTo>
                    <a:lnTo>
                      <a:pt x="132" y="722"/>
                    </a:lnTo>
                    <a:lnTo>
                      <a:pt x="136" y="722"/>
                    </a:lnTo>
                    <a:lnTo>
                      <a:pt x="139" y="724"/>
                    </a:lnTo>
                    <a:lnTo>
                      <a:pt x="144" y="724"/>
                    </a:lnTo>
                    <a:lnTo>
                      <a:pt x="144" y="724"/>
                    </a:lnTo>
                    <a:lnTo>
                      <a:pt x="144" y="724"/>
                    </a:lnTo>
                    <a:lnTo>
                      <a:pt x="144" y="724"/>
                    </a:lnTo>
                    <a:lnTo>
                      <a:pt x="144" y="724"/>
                    </a:lnTo>
                    <a:close/>
                    <a:moveTo>
                      <a:pt x="177" y="814"/>
                    </a:moveTo>
                    <a:lnTo>
                      <a:pt x="177" y="816"/>
                    </a:lnTo>
                    <a:lnTo>
                      <a:pt x="181" y="814"/>
                    </a:lnTo>
                    <a:lnTo>
                      <a:pt x="177" y="814"/>
                    </a:lnTo>
                    <a:lnTo>
                      <a:pt x="177" y="814"/>
                    </a:lnTo>
                    <a:lnTo>
                      <a:pt x="177" y="814"/>
                    </a:lnTo>
                    <a:lnTo>
                      <a:pt x="177" y="814"/>
                    </a:lnTo>
                    <a:lnTo>
                      <a:pt x="177" y="814"/>
                    </a:lnTo>
                    <a:lnTo>
                      <a:pt x="177" y="814"/>
                    </a:lnTo>
                    <a:close/>
                    <a:moveTo>
                      <a:pt x="23" y="501"/>
                    </a:moveTo>
                    <a:lnTo>
                      <a:pt x="19" y="499"/>
                    </a:lnTo>
                    <a:lnTo>
                      <a:pt x="18" y="499"/>
                    </a:lnTo>
                    <a:lnTo>
                      <a:pt x="18" y="503"/>
                    </a:lnTo>
                    <a:lnTo>
                      <a:pt x="23" y="508"/>
                    </a:lnTo>
                    <a:lnTo>
                      <a:pt x="21" y="508"/>
                    </a:lnTo>
                    <a:lnTo>
                      <a:pt x="24" y="512"/>
                    </a:lnTo>
                    <a:lnTo>
                      <a:pt x="23" y="512"/>
                    </a:lnTo>
                    <a:lnTo>
                      <a:pt x="19" y="512"/>
                    </a:lnTo>
                    <a:lnTo>
                      <a:pt x="19" y="513"/>
                    </a:lnTo>
                    <a:lnTo>
                      <a:pt x="19" y="517"/>
                    </a:lnTo>
                    <a:lnTo>
                      <a:pt x="19" y="519"/>
                    </a:lnTo>
                    <a:lnTo>
                      <a:pt x="14" y="519"/>
                    </a:lnTo>
                    <a:lnTo>
                      <a:pt x="11" y="519"/>
                    </a:lnTo>
                    <a:lnTo>
                      <a:pt x="12" y="513"/>
                    </a:lnTo>
                    <a:lnTo>
                      <a:pt x="11" y="503"/>
                    </a:lnTo>
                    <a:lnTo>
                      <a:pt x="11" y="499"/>
                    </a:lnTo>
                    <a:lnTo>
                      <a:pt x="9" y="499"/>
                    </a:lnTo>
                    <a:lnTo>
                      <a:pt x="7" y="496"/>
                    </a:lnTo>
                    <a:lnTo>
                      <a:pt x="9" y="494"/>
                    </a:lnTo>
                    <a:lnTo>
                      <a:pt x="11" y="493"/>
                    </a:lnTo>
                    <a:lnTo>
                      <a:pt x="11" y="489"/>
                    </a:lnTo>
                    <a:lnTo>
                      <a:pt x="11" y="487"/>
                    </a:lnTo>
                    <a:lnTo>
                      <a:pt x="11" y="486"/>
                    </a:lnTo>
                    <a:lnTo>
                      <a:pt x="12" y="484"/>
                    </a:lnTo>
                    <a:lnTo>
                      <a:pt x="14" y="484"/>
                    </a:lnTo>
                    <a:lnTo>
                      <a:pt x="18" y="486"/>
                    </a:lnTo>
                    <a:lnTo>
                      <a:pt x="21" y="489"/>
                    </a:lnTo>
                    <a:lnTo>
                      <a:pt x="21" y="494"/>
                    </a:lnTo>
                    <a:lnTo>
                      <a:pt x="21" y="496"/>
                    </a:lnTo>
                    <a:lnTo>
                      <a:pt x="21" y="499"/>
                    </a:lnTo>
                    <a:lnTo>
                      <a:pt x="18" y="496"/>
                    </a:lnTo>
                    <a:lnTo>
                      <a:pt x="23" y="499"/>
                    </a:lnTo>
                    <a:lnTo>
                      <a:pt x="23" y="501"/>
                    </a:lnTo>
                    <a:lnTo>
                      <a:pt x="23" y="501"/>
                    </a:lnTo>
                    <a:lnTo>
                      <a:pt x="23" y="501"/>
                    </a:lnTo>
                    <a:lnTo>
                      <a:pt x="23" y="501"/>
                    </a:lnTo>
                    <a:lnTo>
                      <a:pt x="23" y="501"/>
                    </a:lnTo>
                    <a:close/>
                    <a:moveTo>
                      <a:pt x="26" y="494"/>
                    </a:moveTo>
                    <a:lnTo>
                      <a:pt x="28" y="494"/>
                    </a:lnTo>
                    <a:lnTo>
                      <a:pt x="30" y="496"/>
                    </a:lnTo>
                    <a:lnTo>
                      <a:pt x="28" y="496"/>
                    </a:lnTo>
                    <a:lnTo>
                      <a:pt x="26" y="494"/>
                    </a:lnTo>
                    <a:lnTo>
                      <a:pt x="26" y="494"/>
                    </a:lnTo>
                    <a:lnTo>
                      <a:pt x="26" y="494"/>
                    </a:lnTo>
                    <a:lnTo>
                      <a:pt x="26" y="494"/>
                    </a:lnTo>
                    <a:close/>
                    <a:moveTo>
                      <a:pt x="5" y="527"/>
                    </a:moveTo>
                    <a:lnTo>
                      <a:pt x="7" y="526"/>
                    </a:lnTo>
                    <a:lnTo>
                      <a:pt x="11" y="526"/>
                    </a:lnTo>
                    <a:lnTo>
                      <a:pt x="12" y="527"/>
                    </a:lnTo>
                    <a:lnTo>
                      <a:pt x="9" y="527"/>
                    </a:lnTo>
                    <a:lnTo>
                      <a:pt x="5" y="527"/>
                    </a:lnTo>
                    <a:lnTo>
                      <a:pt x="5" y="527"/>
                    </a:lnTo>
                    <a:lnTo>
                      <a:pt x="5" y="527"/>
                    </a:lnTo>
                    <a:lnTo>
                      <a:pt x="5" y="527"/>
                    </a:lnTo>
                    <a:close/>
                    <a:moveTo>
                      <a:pt x="30" y="531"/>
                    </a:moveTo>
                    <a:lnTo>
                      <a:pt x="33" y="527"/>
                    </a:lnTo>
                    <a:lnTo>
                      <a:pt x="33" y="531"/>
                    </a:lnTo>
                    <a:lnTo>
                      <a:pt x="31" y="533"/>
                    </a:lnTo>
                    <a:lnTo>
                      <a:pt x="30" y="531"/>
                    </a:lnTo>
                    <a:lnTo>
                      <a:pt x="30" y="531"/>
                    </a:lnTo>
                    <a:lnTo>
                      <a:pt x="30" y="531"/>
                    </a:lnTo>
                    <a:lnTo>
                      <a:pt x="30" y="531"/>
                    </a:lnTo>
                    <a:close/>
                    <a:moveTo>
                      <a:pt x="24" y="531"/>
                    </a:moveTo>
                    <a:lnTo>
                      <a:pt x="26" y="531"/>
                    </a:lnTo>
                    <a:lnTo>
                      <a:pt x="28" y="533"/>
                    </a:lnTo>
                    <a:lnTo>
                      <a:pt x="24" y="536"/>
                    </a:lnTo>
                    <a:lnTo>
                      <a:pt x="24" y="533"/>
                    </a:lnTo>
                    <a:lnTo>
                      <a:pt x="23" y="531"/>
                    </a:lnTo>
                    <a:lnTo>
                      <a:pt x="24" y="531"/>
                    </a:lnTo>
                    <a:lnTo>
                      <a:pt x="24" y="531"/>
                    </a:lnTo>
                    <a:lnTo>
                      <a:pt x="24" y="531"/>
                    </a:lnTo>
                    <a:lnTo>
                      <a:pt x="24" y="531"/>
                    </a:lnTo>
                    <a:close/>
                    <a:moveTo>
                      <a:pt x="18" y="527"/>
                    </a:moveTo>
                    <a:lnTo>
                      <a:pt x="18" y="527"/>
                    </a:lnTo>
                    <a:lnTo>
                      <a:pt x="21" y="527"/>
                    </a:lnTo>
                    <a:lnTo>
                      <a:pt x="18" y="531"/>
                    </a:lnTo>
                    <a:lnTo>
                      <a:pt x="18" y="527"/>
                    </a:lnTo>
                    <a:lnTo>
                      <a:pt x="18" y="527"/>
                    </a:lnTo>
                    <a:lnTo>
                      <a:pt x="18" y="527"/>
                    </a:lnTo>
                    <a:lnTo>
                      <a:pt x="18" y="527"/>
                    </a:lnTo>
                    <a:close/>
                    <a:moveTo>
                      <a:pt x="18" y="536"/>
                    </a:moveTo>
                    <a:lnTo>
                      <a:pt x="18" y="536"/>
                    </a:lnTo>
                    <a:lnTo>
                      <a:pt x="19" y="536"/>
                    </a:lnTo>
                    <a:lnTo>
                      <a:pt x="19" y="538"/>
                    </a:lnTo>
                    <a:lnTo>
                      <a:pt x="18" y="536"/>
                    </a:lnTo>
                    <a:lnTo>
                      <a:pt x="18" y="536"/>
                    </a:lnTo>
                    <a:lnTo>
                      <a:pt x="18" y="536"/>
                    </a:lnTo>
                    <a:lnTo>
                      <a:pt x="18" y="536"/>
                    </a:lnTo>
                    <a:close/>
                    <a:moveTo>
                      <a:pt x="14" y="539"/>
                    </a:moveTo>
                    <a:lnTo>
                      <a:pt x="14" y="538"/>
                    </a:lnTo>
                    <a:lnTo>
                      <a:pt x="18" y="538"/>
                    </a:lnTo>
                    <a:lnTo>
                      <a:pt x="18" y="539"/>
                    </a:lnTo>
                    <a:lnTo>
                      <a:pt x="18" y="541"/>
                    </a:lnTo>
                    <a:lnTo>
                      <a:pt x="14" y="541"/>
                    </a:lnTo>
                    <a:lnTo>
                      <a:pt x="14" y="541"/>
                    </a:lnTo>
                    <a:lnTo>
                      <a:pt x="14" y="539"/>
                    </a:lnTo>
                    <a:lnTo>
                      <a:pt x="14" y="539"/>
                    </a:lnTo>
                    <a:lnTo>
                      <a:pt x="14" y="539"/>
                    </a:lnTo>
                    <a:lnTo>
                      <a:pt x="14" y="539"/>
                    </a:lnTo>
                    <a:close/>
                    <a:moveTo>
                      <a:pt x="11" y="545"/>
                    </a:moveTo>
                    <a:lnTo>
                      <a:pt x="12" y="548"/>
                    </a:lnTo>
                    <a:lnTo>
                      <a:pt x="11" y="550"/>
                    </a:lnTo>
                    <a:lnTo>
                      <a:pt x="9" y="548"/>
                    </a:lnTo>
                    <a:lnTo>
                      <a:pt x="11" y="545"/>
                    </a:lnTo>
                    <a:lnTo>
                      <a:pt x="11" y="545"/>
                    </a:lnTo>
                    <a:lnTo>
                      <a:pt x="11" y="545"/>
                    </a:lnTo>
                    <a:lnTo>
                      <a:pt x="11" y="545"/>
                    </a:lnTo>
                    <a:close/>
                    <a:moveTo>
                      <a:pt x="26" y="545"/>
                    </a:moveTo>
                    <a:lnTo>
                      <a:pt x="28" y="548"/>
                    </a:lnTo>
                    <a:lnTo>
                      <a:pt x="24" y="548"/>
                    </a:lnTo>
                    <a:lnTo>
                      <a:pt x="26" y="545"/>
                    </a:lnTo>
                    <a:lnTo>
                      <a:pt x="26" y="545"/>
                    </a:lnTo>
                    <a:lnTo>
                      <a:pt x="26" y="545"/>
                    </a:lnTo>
                    <a:lnTo>
                      <a:pt x="26" y="545"/>
                    </a:lnTo>
                    <a:close/>
                    <a:moveTo>
                      <a:pt x="21" y="543"/>
                    </a:moveTo>
                    <a:lnTo>
                      <a:pt x="24" y="541"/>
                    </a:lnTo>
                    <a:lnTo>
                      <a:pt x="24" y="546"/>
                    </a:lnTo>
                    <a:lnTo>
                      <a:pt x="21" y="543"/>
                    </a:lnTo>
                    <a:lnTo>
                      <a:pt x="21" y="543"/>
                    </a:lnTo>
                    <a:lnTo>
                      <a:pt x="21" y="543"/>
                    </a:lnTo>
                    <a:lnTo>
                      <a:pt x="21" y="543"/>
                    </a:lnTo>
                    <a:close/>
                    <a:moveTo>
                      <a:pt x="14" y="569"/>
                    </a:moveTo>
                    <a:lnTo>
                      <a:pt x="14" y="569"/>
                    </a:lnTo>
                    <a:lnTo>
                      <a:pt x="18" y="572"/>
                    </a:lnTo>
                    <a:lnTo>
                      <a:pt x="14" y="572"/>
                    </a:lnTo>
                    <a:lnTo>
                      <a:pt x="14" y="569"/>
                    </a:lnTo>
                    <a:lnTo>
                      <a:pt x="14" y="569"/>
                    </a:lnTo>
                    <a:lnTo>
                      <a:pt x="14" y="569"/>
                    </a:lnTo>
                    <a:lnTo>
                      <a:pt x="14" y="569"/>
                    </a:lnTo>
                    <a:close/>
                    <a:moveTo>
                      <a:pt x="14" y="548"/>
                    </a:moveTo>
                    <a:lnTo>
                      <a:pt x="14" y="545"/>
                    </a:lnTo>
                    <a:lnTo>
                      <a:pt x="14" y="543"/>
                    </a:lnTo>
                    <a:lnTo>
                      <a:pt x="18" y="543"/>
                    </a:lnTo>
                    <a:lnTo>
                      <a:pt x="18" y="546"/>
                    </a:lnTo>
                    <a:lnTo>
                      <a:pt x="18" y="546"/>
                    </a:lnTo>
                    <a:lnTo>
                      <a:pt x="14" y="548"/>
                    </a:lnTo>
                    <a:lnTo>
                      <a:pt x="14" y="548"/>
                    </a:lnTo>
                    <a:lnTo>
                      <a:pt x="14" y="548"/>
                    </a:lnTo>
                    <a:lnTo>
                      <a:pt x="14" y="548"/>
                    </a:lnTo>
                    <a:close/>
                    <a:moveTo>
                      <a:pt x="7" y="553"/>
                    </a:moveTo>
                    <a:lnTo>
                      <a:pt x="4" y="552"/>
                    </a:lnTo>
                    <a:lnTo>
                      <a:pt x="4" y="550"/>
                    </a:lnTo>
                    <a:lnTo>
                      <a:pt x="7" y="550"/>
                    </a:lnTo>
                    <a:lnTo>
                      <a:pt x="9" y="552"/>
                    </a:lnTo>
                    <a:lnTo>
                      <a:pt x="7" y="553"/>
                    </a:lnTo>
                    <a:lnTo>
                      <a:pt x="7" y="553"/>
                    </a:lnTo>
                    <a:lnTo>
                      <a:pt x="7" y="553"/>
                    </a:lnTo>
                    <a:lnTo>
                      <a:pt x="7" y="553"/>
                    </a:lnTo>
                    <a:close/>
                    <a:moveTo>
                      <a:pt x="19" y="564"/>
                    </a:moveTo>
                    <a:lnTo>
                      <a:pt x="21" y="564"/>
                    </a:lnTo>
                    <a:lnTo>
                      <a:pt x="21" y="567"/>
                    </a:lnTo>
                    <a:lnTo>
                      <a:pt x="19" y="564"/>
                    </a:lnTo>
                    <a:lnTo>
                      <a:pt x="19" y="564"/>
                    </a:lnTo>
                    <a:lnTo>
                      <a:pt x="19" y="564"/>
                    </a:lnTo>
                    <a:lnTo>
                      <a:pt x="19" y="564"/>
                    </a:lnTo>
                    <a:close/>
                    <a:moveTo>
                      <a:pt x="23" y="569"/>
                    </a:moveTo>
                    <a:lnTo>
                      <a:pt x="26" y="569"/>
                    </a:lnTo>
                    <a:lnTo>
                      <a:pt x="24" y="571"/>
                    </a:lnTo>
                    <a:lnTo>
                      <a:pt x="23" y="569"/>
                    </a:lnTo>
                    <a:lnTo>
                      <a:pt x="23" y="569"/>
                    </a:lnTo>
                    <a:lnTo>
                      <a:pt x="23" y="569"/>
                    </a:lnTo>
                    <a:lnTo>
                      <a:pt x="23" y="569"/>
                    </a:lnTo>
                    <a:close/>
                    <a:moveTo>
                      <a:pt x="30" y="538"/>
                    </a:moveTo>
                    <a:lnTo>
                      <a:pt x="31" y="538"/>
                    </a:lnTo>
                    <a:lnTo>
                      <a:pt x="35" y="539"/>
                    </a:lnTo>
                    <a:lnTo>
                      <a:pt x="31" y="539"/>
                    </a:lnTo>
                    <a:lnTo>
                      <a:pt x="30" y="538"/>
                    </a:lnTo>
                    <a:lnTo>
                      <a:pt x="30" y="538"/>
                    </a:lnTo>
                    <a:lnTo>
                      <a:pt x="30" y="538"/>
                    </a:lnTo>
                    <a:lnTo>
                      <a:pt x="30" y="538"/>
                    </a:lnTo>
                    <a:close/>
                    <a:moveTo>
                      <a:pt x="37" y="541"/>
                    </a:moveTo>
                    <a:lnTo>
                      <a:pt x="37" y="541"/>
                    </a:lnTo>
                    <a:lnTo>
                      <a:pt x="40" y="545"/>
                    </a:lnTo>
                    <a:lnTo>
                      <a:pt x="42" y="548"/>
                    </a:lnTo>
                    <a:lnTo>
                      <a:pt x="40" y="550"/>
                    </a:lnTo>
                    <a:lnTo>
                      <a:pt x="40" y="553"/>
                    </a:lnTo>
                    <a:lnTo>
                      <a:pt x="37" y="553"/>
                    </a:lnTo>
                    <a:lnTo>
                      <a:pt x="37" y="553"/>
                    </a:lnTo>
                    <a:lnTo>
                      <a:pt x="33" y="552"/>
                    </a:lnTo>
                    <a:lnTo>
                      <a:pt x="31" y="555"/>
                    </a:lnTo>
                    <a:lnTo>
                      <a:pt x="31" y="552"/>
                    </a:lnTo>
                    <a:lnTo>
                      <a:pt x="30" y="548"/>
                    </a:lnTo>
                    <a:lnTo>
                      <a:pt x="31" y="543"/>
                    </a:lnTo>
                    <a:lnTo>
                      <a:pt x="37" y="541"/>
                    </a:lnTo>
                    <a:lnTo>
                      <a:pt x="37" y="541"/>
                    </a:lnTo>
                    <a:lnTo>
                      <a:pt x="37" y="541"/>
                    </a:lnTo>
                    <a:lnTo>
                      <a:pt x="37" y="541"/>
                    </a:lnTo>
                    <a:close/>
                    <a:moveTo>
                      <a:pt x="18" y="552"/>
                    </a:moveTo>
                    <a:lnTo>
                      <a:pt x="18" y="550"/>
                    </a:lnTo>
                    <a:lnTo>
                      <a:pt x="24" y="550"/>
                    </a:lnTo>
                    <a:lnTo>
                      <a:pt x="23" y="552"/>
                    </a:lnTo>
                    <a:lnTo>
                      <a:pt x="18" y="552"/>
                    </a:lnTo>
                    <a:lnTo>
                      <a:pt x="18" y="553"/>
                    </a:lnTo>
                    <a:lnTo>
                      <a:pt x="18" y="553"/>
                    </a:lnTo>
                    <a:lnTo>
                      <a:pt x="18" y="552"/>
                    </a:lnTo>
                    <a:lnTo>
                      <a:pt x="18" y="552"/>
                    </a:lnTo>
                    <a:lnTo>
                      <a:pt x="18" y="552"/>
                    </a:lnTo>
                    <a:lnTo>
                      <a:pt x="18" y="552"/>
                    </a:lnTo>
                    <a:close/>
                    <a:moveTo>
                      <a:pt x="19" y="559"/>
                    </a:moveTo>
                    <a:lnTo>
                      <a:pt x="18" y="555"/>
                    </a:lnTo>
                    <a:lnTo>
                      <a:pt x="23" y="555"/>
                    </a:lnTo>
                    <a:lnTo>
                      <a:pt x="24" y="555"/>
                    </a:lnTo>
                    <a:lnTo>
                      <a:pt x="24" y="559"/>
                    </a:lnTo>
                    <a:lnTo>
                      <a:pt x="19" y="559"/>
                    </a:lnTo>
                    <a:lnTo>
                      <a:pt x="19" y="559"/>
                    </a:lnTo>
                    <a:lnTo>
                      <a:pt x="19" y="559"/>
                    </a:lnTo>
                    <a:lnTo>
                      <a:pt x="19" y="559"/>
                    </a:lnTo>
                    <a:close/>
                    <a:moveTo>
                      <a:pt x="21" y="560"/>
                    </a:moveTo>
                    <a:lnTo>
                      <a:pt x="24" y="559"/>
                    </a:lnTo>
                    <a:lnTo>
                      <a:pt x="28" y="559"/>
                    </a:lnTo>
                    <a:lnTo>
                      <a:pt x="28" y="564"/>
                    </a:lnTo>
                    <a:lnTo>
                      <a:pt x="26" y="567"/>
                    </a:lnTo>
                    <a:lnTo>
                      <a:pt x="24" y="566"/>
                    </a:lnTo>
                    <a:lnTo>
                      <a:pt x="23" y="562"/>
                    </a:lnTo>
                    <a:lnTo>
                      <a:pt x="21" y="560"/>
                    </a:lnTo>
                    <a:lnTo>
                      <a:pt x="21" y="560"/>
                    </a:lnTo>
                    <a:lnTo>
                      <a:pt x="21" y="560"/>
                    </a:lnTo>
                    <a:lnTo>
                      <a:pt x="21" y="560"/>
                    </a:lnTo>
                    <a:close/>
                    <a:moveTo>
                      <a:pt x="18" y="569"/>
                    </a:moveTo>
                    <a:lnTo>
                      <a:pt x="18" y="567"/>
                    </a:lnTo>
                    <a:lnTo>
                      <a:pt x="19" y="569"/>
                    </a:lnTo>
                    <a:lnTo>
                      <a:pt x="21" y="569"/>
                    </a:lnTo>
                    <a:lnTo>
                      <a:pt x="23" y="572"/>
                    </a:lnTo>
                    <a:lnTo>
                      <a:pt x="19" y="572"/>
                    </a:lnTo>
                    <a:lnTo>
                      <a:pt x="18" y="569"/>
                    </a:lnTo>
                    <a:lnTo>
                      <a:pt x="18" y="569"/>
                    </a:lnTo>
                    <a:lnTo>
                      <a:pt x="18" y="569"/>
                    </a:lnTo>
                    <a:lnTo>
                      <a:pt x="18" y="569"/>
                    </a:lnTo>
                    <a:close/>
                    <a:moveTo>
                      <a:pt x="26" y="637"/>
                    </a:moveTo>
                    <a:lnTo>
                      <a:pt x="28" y="635"/>
                    </a:lnTo>
                    <a:lnTo>
                      <a:pt x="26" y="633"/>
                    </a:lnTo>
                    <a:lnTo>
                      <a:pt x="24" y="635"/>
                    </a:lnTo>
                    <a:lnTo>
                      <a:pt x="21" y="628"/>
                    </a:lnTo>
                    <a:lnTo>
                      <a:pt x="18" y="625"/>
                    </a:lnTo>
                    <a:lnTo>
                      <a:pt x="19" y="623"/>
                    </a:lnTo>
                    <a:lnTo>
                      <a:pt x="23" y="623"/>
                    </a:lnTo>
                    <a:lnTo>
                      <a:pt x="24" y="623"/>
                    </a:lnTo>
                    <a:lnTo>
                      <a:pt x="26" y="626"/>
                    </a:lnTo>
                    <a:lnTo>
                      <a:pt x="30" y="628"/>
                    </a:lnTo>
                    <a:lnTo>
                      <a:pt x="30" y="632"/>
                    </a:lnTo>
                    <a:lnTo>
                      <a:pt x="31" y="635"/>
                    </a:lnTo>
                    <a:lnTo>
                      <a:pt x="33" y="640"/>
                    </a:lnTo>
                    <a:lnTo>
                      <a:pt x="30" y="640"/>
                    </a:lnTo>
                    <a:lnTo>
                      <a:pt x="26" y="640"/>
                    </a:lnTo>
                    <a:lnTo>
                      <a:pt x="26" y="637"/>
                    </a:lnTo>
                    <a:lnTo>
                      <a:pt x="26" y="637"/>
                    </a:lnTo>
                    <a:lnTo>
                      <a:pt x="26" y="637"/>
                    </a:lnTo>
                    <a:lnTo>
                      <a:pt x="26" y="637"/>
                    </a:lnTo>
                    <a:close/>
                    <a:moveTo>
                      <a:pt x="14" y="630"/>
                    </a:moveTo>
                    <a:lnTo>
                      <a:pt x="14" y="628"/>
                    </a:lnTo>
                    <a:lnTo>
                      <a:pt x="14" y="626"/>
                    </a:lnTo>
                    <a:lnTo>
                      <a:pt x="18" y="626"/>
                    </a:lnTo>
                    <a:lnTo>
                      <a:pt x="21" y="635"/>
                    </a:lnTo>
                    <a:lnTo>
                      <a:pt x="24" y="639"/>
                    </a:lnTo>
                    <a:lnTo>
                      <a:pt x="24" y="642"/>
                    </a:lnTo>
                    <a:lnTo>
                      <a:pt x="23" y="646"/>
                    </a:lnTo>
                    <a:lnTo>
                      <a:pt x="19" y="642"/>
                    </a:lnTo>
                    <a:lnTo>
                      <a:pt x="19" y="639"/>
                    </a:lnTo>
                    <a:lnTo>
                      <a:pt x="19" y="637"/>
                    </a:lnTo>
                    <a:lnTo>
                      <a:pt x="18" y="635"/>
                    </a:lnTo>
                    <a:lnTo>
                      <a:pt x="14" y="633"/>
                    </a:lnTo>
                    <a:lnTo>
                      <a:pt x="14" y="630"/>
                    </a:lnTo>
                    <a:lnTo>
                      <a:pt x="14" y="630"/>
                    </a:lnTo>
                    <a:lnTo>
                      <a:pt x="14" y="630"/>
                    </a:lnTo>
                    <a:lnTo>
                      <a:pt x="14" y="630"/>
                    </a:lnTo>
                    <a:close/>
                    <a:moveTo>
                      <a:pt x="14" y="635"/>
                    </a:moveTo>
                    <a:lnTo>
                      <a:pt x="14" y="637"/>
                    </a:lnTo>
                    <a:lnTo>
                      <a:pt x="18" y="637"/>
                    </a:lnTo>
                    <a:lnTo>
                      <a:pt x="18" y="640"/>
                    </a:lnTo>
                    <a:lnTo>
                      <a:pt x="18" y="642"/>
                    </a:lnTo>
                    <a:lnTo>
                      <a:pt x="18" y="642"/>
                    </a:lnTo>
                    <a:lnTo>
                      <a:pt x="18" y="642"/>
                    </a:lnTo>
                    <a:lnTo>
                      <a:pt x="14" y="640"/>
                    </a:lnTo>
                    <a:lnTo>
                      <a:pt x="14" y="635"/>
                    </a:lnTo>
                    <a:lnTo>
                      <a:pt x="14" y="635"/>
                    </a:lnTo>
                    <a:lnTo>
                      <a:pt x="14" y="635"/>
                    </a:lnTo>
                    <a:lnTo>
                      <a:pt x="14" y="635"/>
                    </a:lnTo>
                    <a:close/>
                    <a:moveTo>
                      <a:pt x="19" y="656"/>
                    </a:moveTo>
                    <a:lnTo>
                      <a:pt x="18" y="654"/>
                    </a:lnTo>
                    <a:lnTo>
                      <a:pt x="19" y="652"/>
                    </a:lnTo>
                    <a:lnTo>
                      <a:pt x="18" y="646"/>
                    </a:lnTo>
                    <a:lnTo>
                      <a:pt x="19" y="646"/>
                    </a:lnTo>
                    <a:lnTo>
                      <a:pt x="19" y="646"/>
                    </a:lnTo>
                    <a:lnTo>
                      <a:pt x="23" y="647"/>
                    </a:lnTo>
                    <a:lnTo>
                      <a:pt x="24" y="651"/>
                    </a:lnTo>
                    <a:lnTo>
                      <a:pt x="23" y="651"/>
                    </a:lnTo>
                    <a:lnTo>
                      <a:pt x="19" y="656"/>
                    </a:lnTo>
                    <a:lnTo>
                      <a:pt x="19" y="656"/>
                    </a:lnTo>
                    <a:lnTo>
                      <a:pt x="19" y="656"/>
                    </a:lnTo>
                    <a:lnTo>
                      <a:pt x="19" y="656"/>
                    </a:lnTo>
                    <a:close/>
                    <a:moveTo>
                      <a:pt x="24" y="670"/>
                    </a:moveTo>
                    <a:lnTo>
                      <a:pt x="23" y="670"/>
                    </a:lnTo>
                    <a:lnTo>
                      <a:pt x="21" y="668"/>
                    </a:lnTo>
                    <a:lnTo>
                      <a:pt x="21" y="666"/>
                    </a:lnTo>
                    <a:lnTo>
                      <a:pt x="19" y="665"/>
                    </a:lnTo>
                    <a:lnTo>
                      <a:pt x="23" y="663"/>
                    </a:lnTo>
                    <a:lnTo>
                      <a:pt x="24" y="666"/>
                    </a:lnTo>
                    <a:lnTo>
                      <a:pt x="24" y="670"/>
                    </a:lnTo>
                    <a:lnTo>
                      <a:pt x="24" y="670"/>
                    </a:lnTo>
                    <a:lnTo>
                      <a:pt x="24" y="670"/>
                    </a:lnTo>
                    <a:lnTo>
                      <a:pt x="24" y="670"/>
                    </a:lnTo>
                    <a:close/>
                    <a:moveTo>
                      <a:pt x="33" y="668"/>
                    </a:moveTo>
                    <a:lnTo>
                      <a:pt x="33" y="670"/>
                    </a:lnTo>
                    <a:lnTo>
                      <a:pt x="31" y="670"/>
                    </a:lnTo>
                    <a:lnTo>
                      <a:pt x="28" y="670"/>
                    </a:lnTo>
                    <a:lnTo>
                      <a:pt x="26" y="665"/>
                    </a:lnTo>
                    <a:lnTo>
                      <a:pt x="23" y="658"/>
                    </a:lnTo>
                    <a:lnTo>
                      <a:pt x="26" y="658"/>
                    </a:lnTo>
                    <a:lnTo>
                      <a:pt x="30" y="656"/>
                    </a:lnTo>
                    <a:lnTo>
                      <a:pt x="30" y="652"/>
                    </a:lnTo>
                    <a:lnTo>
                      <a:pt x="28" y="654"/>
                    </a:lnTo>
                    <a:lnTo>
                      <a:pt x="26" y="654"/>
                    </a:lnTo>
                    <a:lnTo>
                      <a:pt x="26" y="652"/>
                    </a:lnTo>
                    <a:lnTo>
                      <a:pt x="26" y="651"/>
                    </a:lnTo>
                    <a:lnTo>
                      <a:pt x="24" y="647"/>
                    </a:lnTo>
                    <a:lnTo>
                      <a:pt x="24" y="646"/>
                    </a:lnTo>
                    <a:lnTo>
                      <a:pt x="26" y="642"/>
                    </a:lnTo>
                    <a:lnTo>
                      <a:pt x="31" y="642"/>
                    </a:lnTo>
                    <a:lnTo>
                      <a:pt x="35" y="646"/>
                    </a:lnTo>
                    <a:lnTo>
                      <a:pt x="37" y="651"/>
                    </a:lnTo>
                    <a:lnTo>
                      <a:pt x="37" y="656"/>
                    </a:lnTo>
                    <a:lnTo>
                      <a:pt x="37" y="663"/>
                    </a:lnTo>
                    <a:lnTo>
                      <a:pt x="37" y="663"/>
                    </a:lnTo>
                    <a:lnTo>
                      <a:pt x="40" y="668"/>
                    </a:lnTo>
                    <a:lnTo>
                      <a:pt x="40" y="673"/>
                    </a:lnTo>
                    <a:lnTo>
                      <a:pt x="37" y="673"/>
                    </a:lnTo>
                    <a:lnTo>
                      <a:pt x="35" y="673"/>
                    </a:lnTo>
                    <a:lnTo>
                      <a:pt x="35" y="670"/>
                    </a:lnTo>
                    <a:lnTo>
                      <a:pt x="33" y="668"/>
                    </a:lnTo>
                    <a:lnTo>
                      <a:pt x="33" y="668"/>
                    </a:lnTo>
                    <a:lnTo>
                      <a:pt x="33" y="668"/>
                    </a:lnTo>
                    <a:lnTo>
                      <a:pt x="33" y="668"/>
                    </a:lnTo>
                    <a:close/>
                    <a:moveTo>
                      <a:pt x="31" y="684"/>
                    </a:moveTo>
                    <a:lnTo>
                      <a:pt x="30" y="682"/>
                    </a:lnTo>
                    <a:lnTo>
                      <a:pt x="28" y="682"/>
                    </a:lnTo>
                    <a:lnTo>
                      <a:pt x="30" y="679"/>
                    </a:lnTo>
                    <a:lnTo>
                      <a:pt x="30" y="677"/>
                    </a:lnTo>
                    <a:lnTo>
                      <a:pt x="30" y="675"/>
                    </a:lnTo>
                    <a:lnTo>
                      <a:pt x="31" y="677"/>
                    </a:lnTo>
                    <a:lnTo>
                      <a:pt x="35" y="677"/>
                    </a:lnTo>
                    <a:lnTo>
                      <a:pt x="35" y="682"/>
                    </a:lnTo>
                    <a:lnTo>
                      <a:pt x="35" y="682"/>
                    </a:lnTo>
                    <a:lnTo>
                      <a:pt x="33" y="684"/>
                    </a:lnTo>
                    <a:lnTo>
                      <a:pt x="31" y="684"/>
                    </a:lnTo>
                    <a:lnTo>
                      <a:pt x="31" y="684"/>
                    </a:lnTo>
                    <a:lnTo>
                      <a:pt x="31" y="684"/>
                    </a:lnTo>
                    <a:lnTo>
                      <a:pt x="31" y="684"/>
                    </a:lnTo>
                    <a:close/>
                    <a:moveTo>
                      <a:pt x="28" y="689"/>
                    </a:moveTo>
                    <a:lnTo>
                      <a:pt x="28" y="687"/>
                    </a:lnTo>
                    <a:lnTo>
                      <a:pt x="33" y="687"/>
                    </a:lnTo>
                    <a:lnTo>
                      <a:pt x="30" y="689"/>
                    </a:lnTo>
                    <a:lnTo>
                      <a:pt x="28" y="689"/>
                    </a:lnTo>
                    <a:lnTo>
                      <a:pt x="28" y="689"/>
                    </a:lnTo>
                    <a:lnTo>
                      <a:pt x="28" y="689"/>
                    </a:lnTo>
                    <a:lnTo>
                      <a:pt x="28" y="689"/>
                    </a:lnTo>
                    <a:close/>
                    <a:moveTo>
                      <a:pt x="35" y="687"/>
                    </a:moveTo>
                    <a:lnTo>
                      <a:pt x="37" y="689"/>
                    </a:lnTo>
                    <a:lnTo>
                      <a:pt x="37" y="692"/>
                    </a:lnTo>
                    <a:lnTo>
                      <a:pt x="37" y="694"/>
                    </a:lnTo>
                    <a:lnTo>
                      <a:pt x="35" y="691"/>
                    </a:lnTo>
                    <a:lnTo>
                      <a:pt x="35" y="687"/>
                    </a:lnTo>
                    <a:lnTo>
                      <a:pt x="35" y="687"/>
                    </a:lnTo>
                    <a:lnTo>
                      <a:pt x="35" y="687"/>
                    </a:lnTo>
                    <a:lnTo>
                      <a:pt x="35" y="687"/>
                    </a:lnTo>
                    <a:close/>
                    <a:moveTo>
                      <a:pt x="37" y="686"/>
                    </a:moveTo>
                    <a:lnTo>
                      <a:pt x="37" y="684"/>
                    </a:lnTo>
                    <a:lnTo>
                      <a:pt x="40" y="684"/>
                    </a:lnTo>
                    <a:lnTo>
                      <a:pt x="40" y="687"/>
                    </a:lnTo>
                    <a:lnTo>
                      <a:pt x="45" y="687"/>
                    </a:lnTo>
                    <a:lnTo>
                      <a:pt x="45" y="692"/>
                    </a:lnTo>
                    <a:lnTo>
                      <a:pt x="47" y="696"/>
                    </a:lnTo>
                    <a:lnTo>
                      <a:pt x="45" y="691"/>
                    </a:lnTo>
                    <a:lnTo>
                      <a:pt x="40" y="691"/>
                    </a:lnTo>
                    <a:lnTo>
                      <a:pt x="37" y="686"/>
                    </a:lnTo>
                    <a:lnTo>
                      <a:pt x="37" y="686"/>
                    </a:lnTo>
                    <a:lnTo>
                      <a:pt x="37" y="686"/>
                    </a:lnTo>
                    <a:lnTo>
                      <a:pt x="37" y="686"/>
                    </a:lnTo>
                    <a:close/>
                    <a:moveTo>
                      <a:pt x="37" y="692"/>
                    </a:moveTo>
                    <a:lnTo>
                      <a:pt x="40" y="692"/>
                    </a:lnTo>
                    <a:lnTo>
                      <a:pt x="42" y="694"/>
                    </a:lnTo>
                    <a:lnTo>
                      <a:pt x="45" y="699"/>
                    </a:lnTo>
                    <a:lnTo>
                      <a:pt x="45" y="701"/>
                    </a:lnTo>
                    <a:lnTo>
                      <a:pt x="42" y="701"/>
                    </a:lnTo>
                    <a:lnTo>
                      <a:pt x="37" y="696"/>
                    </a:lnTo>
                    <a:lnTo>
                      <a:pt x="37" y="692"/>
                    </a:lnTo>
                    <a:lnTo>
                      <a:pt x="37" y="692"/>
                    </a:lnTo>
                    <a:lnTo>
                      <a:pt x="37" y="692"/>
                    </a:lnTo>
                    <a:lnTo>
                      <a:pt x="37" y="692"/>
                    </a:lnTo>
                    <a:close/>
                    <a:moveTo>
                      <a:pt x="40" y="710"/>
                    </a:moveTo>
                    <a:lnTo>
                      <a:pt x="37" y="710"/>
                    </a:lnTo>
                    <a:lnTo>
                      <a:pt x="35" y="710"/>
                    </a:lnTo>
                    <a:lnTo>
                      <a:pt x="37" y="706"/>
                    </a:lnTo>
                    <a:lnTo>
                      <a:pt x="37" y="705"/>
                    </a:lnTo>
                    <a:lnTo>
                      <a:pt x="37" y="701"/>
                    </a:lnTo>
                    <a:lnTo>
                      <a:pt x="37" y="701"/>
                    </a:lnTo>
                    <a:lnTo>
                      <a:pt x="40" y="701"/>
                    </a:lnTo>
                    <a:lnTo>
                      <a:pt x="42" y="701"/>
                    </a:lnTo>
                    <a:lnTo>
                      <a:pt x="47" y="705"/>
                    </a:lnTo>
                    <a:lnTo>
                      <a:pt x="47" y="706"/>
                    </a:lnTo>
                    <a:lnTo>
                      <a:pt x="45" y="706"/>
                    </a:lnTo>
                    <a:lnTo>
                      <a:pt x="45" y="710"/>
                    </a:lnTo>
                    <a:lnTo>
                      <a:pt x="40" y="710"/>
                    </a:lnTo>
                    <a:lnTo>
                      <a:pt x="40" y="710"/>
                    </a:lnTo>
                    <a:lnTo>
                      <a:pt x="40" y="710"/>
                    </a:lnTo>
                    <a:lnTo>
                      <a:pt x="40" y="710"/>
                    </a:lnTo>
                    <a:close/>
                    <a:moveTo>
                      <a:pt x="45" y="724"/>
                    </a:moveTo>
                    <a:lnTo>
                      <a:pt x="42" y="724"/>
                    </a:lnTo>
                    <a:lnTo>
                      <a:pt x="40" y="722"/>
                    </a:lnTo>
                    <a:lnTo>
                      <a:pt x="40" y="719"/>
                    </a:lnTo>
                    <a:lnTo>
                      <a:pt x="40" y="717"/>
                    </a:lnTo>
                    <a:lnTo>
                      <a:pt x="42" y="717"/>
                    </a:lnTo>
                    <a:lnTo>
                      <a:pt x="42" y="715"/>
                    </a:lnTo>
                    <a:lnTo>
                      <a:pt x="40" y="713"/>
                    </a:lnTo>
                    <a:lnTo>
                      <a:pt x="45" y="713"/>
                    </a:lnTo>
                    <a:lnTo>
                      <a:pt x="45" y="715"/>
                    </a:lnTo>
                    <a:lnTo>
                      <a:pt x="45" y="719"/>
                    </a:lnTo>
                    <a:lnTo>
                      <a:pt x="42" y="720"/>
                    </a:lnTo>
                    <a:lnTo>
                      <a:pt x="45" y="724"/>
                    </a:lnTo>
                    <a:lnTo>
                      <a:pt x="45" y="724"/>
                    </a:lnTo>
                    <a:lnTo>
                      <a:pt x="45" y="724"/>
                    </a:lnTo>
                    <a:lnTo>
                      <a:pt x="45" y="724"/>
                    </a:lnTo>
                    <a:close/>
                    <a:moveTo>
                      <a:pt x="45" y="717"/>
                    </a:moveTo>
                    <a:lnTo>
                      <a:pt x="45" y="715"/>
                    </a:lnTo>
                    <a:lnTo>
                      <a:pt x="47" y="715"/>
                    </a:lnTo>
                    <a:lnTo>
                      <a:pt x="49" y="717"/>
                    </a:lnTo>
                    <a:lnTo>
                      <a:pt x="51" y="719"/>
                    </a:lnTo>
                    <a:lnTo>
                      <a:pt x="51" y="722"/>
                    </a:lnTo>
                    <a:lnTo>
                      <a:pt x="49" y="724"/>
                    </a:lnTo>
                    <a:lnTo>
                      <a:pt x="47" y="722"/>
                    </a:lnTo>
                    <a:lnTo>
                      <a:pt x="47" y="722"/>
                    </a:lnTo>
                    <a:lnTo>
                      <a:pt x="45" y="720"/>
                    </a:lnTo>
                    <a:lnTo>
                      <a:pt x="45" y="717"/>
                    </a:lnTo>
                    <a:lnTo>
                      <a:pt x="45" y="717"/>
                    </a:lnTo>
                    <a:lnTo>
                      <a:pt x="45" y="717"/>
                    </a:lnTo>
                    <a:lnTo>
                      <a:pt x="45" y="717"/>
                    </a:lnTo>
                    <a:close/>
                    <a:moveTo>
                      <a:pt x="51" y="719"/>
                    </a:moveTo>
                    <a:lnTo>
                      <a:pt x="56" y="720"/>
                    </a:lnTo>
                    <a:lnTo>
                      <a:pt x="56" y="724"/>
                    </a:lnTo>
                    <a:lnTo>
                      <a:pt x="54" y="724"/>
                    </a:lnTo>
                    <a:lnTo>
                      <a:pt x="52" y="722"/>
                    </a:lnTo>
                    <a:lnTo>
                      <a:pt x="51" y="719"/>
                    </a:lnTo>
                    <a:lnTo>
                      <a:pt x="51" y="719"/>
                    </a:lnTo>
                    <a:lnTo>
                      <a:pt x="51" y="719"/>
                    </a:lnTo>
                    <a:lnTo>
                      <a:pt x="51" y="719"/>
                    </a:lnTo>
                    <a:close/>
                    <a:moveTo>
                      <a:pt x="51" y="729"/>
                    </a:moveTo>
                    <a:lnTo>
                      <a:pt x="49" y="732"/>
                    </a:lnTo>
                    <a:lnTo>
                      <a:pt x="47" y="729"/>
                    </a:lnTo>
                    <a:lnTo>
                      <a:pt x="49" y="729"/>
                    </a:lnTo>
                    <a:lnTo>
                      <a:pt x="49" y="726"/>
                    </a:lnTo>
                    <a:lnTo>
                      <a:pt x="51" y="726"/>
                    </a:lnTo>
                    <a:lnTo>
                      <a:pt x="52" y="727"/>
                    </a:lnTo>
                    <a:lnTo>
                      <a:pt x="51" y="729"/>
                    </a:lnTo>
                    <a:lnTo>
                      <a:pt x="51" y="729"/>
                    </a:lnTo>
                    <a:lnTo>
                      <a:pt x="51" y="729"/>
                    </a:lnTo>
                    <a:lnTo>
                      <a:pt x="51" y="729"/>
                    </a:lnTo>
                    <a:close/>
                    <a:moveTo>
                      <a:pt x="59" y="722"/>
                    </a:moveTo>
                    <a:lnTo>
                      <a:pt x="56" y="720"/>
                    </a:lnTo>
                    <a:lnTo>
                      <a:pt x="54" y="717"/>
                    </a:lnTo>
                    <a:lnTo>
                      <a:pt x="54" y="712"/>
                    </a:lnTo>
                    <a:lnTo>
                      <a:pt x="56" y="712"/>
                    </a:lnTo>
                    <a:lnTo>
                      <a:pt x="57" y="717"/>
                    </a:lnTo>
                    <a:lnTo>
                      <a:pt x="59" y="720"/>
                    </a:lnTo>
                    <a:lnTo>
                      <a:pt x="59" y="722"/>
                    </a:lnTo>
                    <a:lnTo>
                      <a:pt x="59" y="722"/>
                    </a:lnTo>
                    <a:lnTo>
                      <a:pt x="59" y="722"/>
                    </a:lnTo>
                    <a:lnTo>
                      <a:pt x="59" y="722"/>
                    </a:lnTo>
                    <a:lnTo>
                      <a:pt x="59" y="722"/>
                    </a:lnTo>
                    <a:close/>
                    <a:moveTo>
                      <a:pt x="59" y="727"/>
                    </a:moveTo>
                    <a:lnTo>
                      <a:pt x="57" y="726"/>
                    </a:lnTo>
                    <a:lnTo>
                      <a:pt x="57" y="724"/>
                    </a:lnTo>
                    <a:lnTo>
                      <a:pt x="59" y="724"/>
                    </a:lnTo>
                    <a:lnTo>
                      <a:pt x="59" y="727"/>
                    </a:lnTo>
                    <a:lnTo>
                      <a:pt x="59" y="727"/>
                    </a:lnTo>
                    <a:lnTo>
                      <a:pt x="59" y="727"/>
                    </a:lnTo>
                    <a:lnTo>
                      <a:pt x="59" y="727"/>
                    </a:lnTo>
                    <a:lnTo>
                      <a:pt x="59" y="727"/>
                    </a:lnTo>
                    <a:close/>
                    <a:moveTo>
                      <a:pt x="59" y="732"/>
                    </a:moveTo>
                    <a:lnTo>
                      <a:pt x="57" y="729"/>
                    </a:lnTo>
                    <a:lnTo>
                      <a:pt x="56" y="727"/>
                    </a:lnTo>
                    <a:lnTo>
                      <a:pt x="57" y="727"/>
                    </a:lnTo>
                    <a:lnTo>
                      <a:pt x="63" y="729"/>
                    </a:lnTo>
                    <a:lnTo>
                      <a:pt x="63" y="732"/>
                    </a:lnTo>
                    <a:lnTo>
                      <a:pt x="59" y="732"/>
                    </a:lnTo>
                    <a:lnTo>
                      <a:pt x="59" y="732"/>
                    </a:lnTo>
                    <a:lnTo>
                      <a:pt x="59" y="732"/>
                    </a:lnTo>
                    <a:lnTo>
                      <a:pt x="59" y="732"/>
                    </a:lnTo>
                    <a:close/>
                    <a:moveTo>
                      <a:pt x="64" y="741"/>
                    </a:moveTo>
                    <a:lnTo>
                      <a:pt x="64" y="739"/>
                    </a:lnTo>
                    <a:lnTo>
                      <a:pt x="63" y="739"/>
                    </a:lnTo>
                    <a:lnTo>
                      <a:pt x="59" y="738"/>
                    </a:lnTo>
                    <a:lnTo>
                      <a:pt x="57" y="738"/>
                    </a:lnTo>
                    <a:lnTo>
                      <a:pt x="56" y="738"/>
                    </a:lnTo>
                    <a:lnTo>
                      <a:pt x="59" y="734"/>
                    </a:lnTo>
                    <a:lnTo>
                      <a:pt x="59" y="738"/>
                    </a:lnTo>
                    <a:lnTo>
                      <a:pt x="64" y="734"/>
                    </a:lnTo>
                    <a:lnTo>
                      <a:pt x="68" y="738"/>
                    </a:lnTo>
                    <a:lnTo>
                      <a:pt x="64" y="741"/>
                    </a:lnTo>
                    <a:lnTo>
                      <a:pt x="64" y="741"/>
                    </a:lnTo>
                    <a:lnTo>
                      <a:pt x="64" y="741"/>
                    </a:lnTo>
                    <a:lnTo>
                      <a:pt x="64" y="741"/>
                    </a:lnTo>
                    <a:close/>
                    <a:moveTo>
                      <a:pt x="75" y="757"/>
                    </a:moveTo>
                    <a:lnTo>
                      <a:pt x="70" y="757"/>
                    </a:lnTo>
                    <a:lnTo>
                      <a:pt x="68" y="757"/>
                    </a:lnTo>
                    <a:lnTo>
                      <a:pt x="68" y="757"/>
                    </a:lnTo>
                    <a:lnTo>
                      <a:pt x="64" y="755"/>
                    </a:lnTo>
                    <a:lnTo>
                      <a:pt x="59" y="753"/>
                    </a:lnTo>
                    <a:lnTo>
                      <a:pt x="57" y="753"/>
                    </a:lnTo>
                    <a:lnTo>
                      <a:pt x="54" y="748"/>
                    </a:lnTo>
                    <a:lnTo>
                      <a:pt x="54" y="745"/>
                    </a:lnTo>
                    <a:lnTo>
                      <a:pt x="54" y="743"/>
                    </a:lnTo>
                    <a:lnTo>
                      <a:pt x="56" y="745"/>
                    </a:lnTo>
                    <a:lnTo>
                      <a:pt x="59" y="750"/>
                    </a:lnTo>
                    <a:lnTo>
                      <a:pt x="63" y="752"/>
                    </a:lnTo>
                    <a:lnTo>
                      <a:pt x="64" y="752"/>
                    </a:lnTo>
                    <a:lnTo>
                      <a:pt x="68" y="752"/>
                    </a:lnTo>
                    <a:lnTo>
                      <a:pt x="70" y="753"/>
                    </a:lnTo>
                    <a:lnTo>
                      <a:pt x="75" y="753"/>
                    </a:lnTo>
                    <a:lnTo>
                      <a:pt x="77" y="755"/>
                    </a:lnTo>
                    <a:lnTo>
                      <a:pt x="80" y="757"/>
                    </a:lnTo>
                    <a:lnTo>
                      <a:pt x="82" y="757"/>
                    </a:lnTo>
                    <a:lnTo>
                      <a:pt x="82" y="760"/>
                    </a:lnTo>
                    <a:lnTo>
                      <a:pt x="82" y="760"/>
                    </a:lnTo>
                    <a:lnTo>
                      <a:pt x="78" y="760"/>
                    </a:lnTo>
                    <a:lnTo>
                      <a:pt x="75" y="757"/>
                    </a:lnTo>
                    <a:lnTo>
                      <a:pt x="75" y="757"/>
                    </a:lnTo>
                    <a:lnTo>
                      <a:pt x="75" y="757"/>
                    </a:lnTo>
                    <a:lnTo>
                      <a:pt x="75" y="757"/>
                    </a:lnTo>
                    <a:close/>
                    <a:moveTo>
                      <a:pt x="64" y="760"/>
                    </a:moveTo>
                    <a:lnTo>
                      <a:pt x="64" y="760"/>
                    </a:lnTo>
                    <a:lnTo>
                      <a:pt x="64" y="764"/>
                    </a:lnTo>
                    <a:lnTo>
                      <a:pt x="63" y="760"/>
                    </a:lnTo>
                    <a:lnTo>
                      <a:pt x="64" y="760"/>
                    </a:lnTo>
                    <a:lnTo>
                      <a:pt x="64" y="760"/>
                    </a:lnTo>
                    <a:lnTo>
                      <a:pt x="64" y="760"/>
                    </a:lnTo>
                    <a:lnTo>
                      <a:pt x="64" y="760"/>
                    </a:lnTo>
                    <a:close/>
                    <a:moveTo>
                      <a:pt x="87" y="776"/>
                    </a:moveTo>
                    <a:lnTo>
                      <a:pt x="87" y="776"/>
                    </a:lnTo>
                    <a:lnTo>
                      <a:pt x="90" y="776"/>
                    </a:lnTo>
                    <a:lnTo>
                      <a:pt x="87" y="774"/>
                    </a:lnTo>
                    <a:lnTo>
                      <a:pt x="87" y="774"/>
                    </a:lnTo>
                    <a:lnTo>
                      <a:pt x="87" y="776"/>
                    </a:lnTo>
                    <a:lnTo>
                      <a:pt x="87" y="776"/>
                    </a:lnTo>
                    <a:lnTo>
                      <a:pt x="87" y="776"/>
                    </a:lnTo>
                    <a:lnTo>
                      <a:pt x="87" y="776"/>
                    </a:lnTo>
                    <a:close/>
                    <a:moveTo>
                      <a:pt x="96" y="778"/>
                    </a:moveTo>
                    <a:lnTo>
                      <a:pt x="92" y="778"/>
                    </a:lnTo>
                    <a:lnTo>
                      <a:pt x="90" y="776"/>
                    </a:lnTo>
                    <a:lnTo>
                      <a:pt x="90" y="774"/>
                    </a:lnTo>
                    <a:lnTo>
                      <a:pt x="90" y="772"/>
                    </a:lnTo>
                    <a:lnTo>
                      <a:pt x="85" y="772"/>
                    </a:lnTo>
                    <a:lnTo>
                      <a:pt x="82" y="772"/>
                    </a:lnTo>
                    <a:lnTo>
                      <a:pt x="80" y="769"/>
                    </a:lnTo>
                    <a:lnTo>
                      <a:pt x="77" y="769"/>
                    </a:lnTo>
                    <a:lnTo>
                      <a:pt x="75" y="764"/>
                    </a:lnTo>
                    <a:lnTo>
                      <a:pt x="71" y="764"/>
                    </a:lnTo>
                    <a:lnTo>
                      <a:pt x="71" y="760"/>
                    </a:lnTo>
                    <a:lnTo>
                      <a:pt x="73" y="760"/>
                    </a:lnTo>
                    <a:lnTo>
                      <a:pt x="75" y="760"/>
                    </a:lnTo>
                    <a:lnTo>
                      <a:pt x="77" y="760"/>
                    </a:lnTo>
                    <a:lnTo>
                      <a:pt x="78" y="764"/>
                    </a:lnTo>
                    <a:lnTo>
                      <a:pt x="82" y="760"/>
                    </a:lnTo>
                    <a:lnTo>
                      <a:pt x="85" y="760"/>
                    </a:lnTo>
                    <a:lnTo>
                      <a:pt x="90" y="764"/>
                    </a:lnTo>
                    <a:lnTo>
                      <a:pt x="92" y="766"/>
                    </a:lnTo>
                    <a:lnTo>
                      <a:pt x="92" y="769"/>
                    </a:lnTo>
                    <a:lnTo>
                      <a:pt x="96" y="766"/>
                    </a:lnTo>
                    <a:lnTo>
                      <a:pt x="99" y="769"/>
                    </a:lnTo>
                    <a:lnTo>
                      <a:pt x="99" y="769"/>
                    </a:lnTo>
                    <a:lnTo>
                      <a:pt x="97" y="769"/>
                    </a:lnTo>
                    <a:lnTo>
                      <a:pt x="96" y="771"/>
                    </a:lnTo>
                    <a:lnTo>
                      <a:pt x="97" y="771"/>
                    </a:lnTo>
                    <a:lnTo>
                      <a:pt x="97" y="772"/>
                    </a:lnTo>
                    <a:lnTo>
                      <a:pt x="94" y="776"/>
                    </a:lnTo>
                    <a:lnTo>
                      <a:pt x="96" y="778"/>
                    </a:lnTo>
                    <a:lnTo>
                      <a:pt x="96" y="778"/>
                    </a:lnTo>
                    <a:lnTo>
                      <a:pt x="96" y="778"/>
                    </a:lnTo>
                    <a:lnTo>
                      <a:pt x="96" y="778"/>
                    </a:lnTo>
                    <a:close/>
                    <a:moveTo>
                      <a:pt x="99" y="776"/>
                    </a:moveTo>
                    <a:lnTo>
                      <a:pt x="97" y="779"/>
                    </a:lnTo>
                    <a:lnTo>
                      <a:pt x="97" y="781"/>
                    </a:lnTo>
                    <a:lnTo>
                      <a:pt x="101" y="779"/>
                    </a:lnTo>
                    <a:lnTo>
                      <a:pt x="101" y="778"/>
                    </a:lnTo>
                    <a:lnTo>
                      <a:pt x="103" y="776"/>
                    </a:lnTo>
                    <a:lnTo>
                      <a:pt x="101" y="776"/>
                    </a:lnTo>
                    <a:lnTo>
                      <a:pt x="99" y="776"/>
                    </a:lnTo>
                    <a:lnTo>
                      <a:pt x="99" y="776"/>
                    </a:lnTo>
                    <a:lnTo>
                      <a:pt x="99" y="776"/>
                    </a:lnTo>
                    <a:lnTo>
                      <a:pt x="99" y="776"/>
                    </a:lnTo>
                    <a:close/>
                    <a:moveTo>
                      <a:pt x="118" y="772"/>
                    </a:moveTo>
                    <a:lnTo>
                      <a:pt x="117" y="776"/>
                    </a:lnTo>
                    <a:lnTo>
                      <a:pt x="118" y="778"/>
                    </a:lnTo>
                    <a:lnTo>
                      <a:pt x="117" y="779"/>
                    </a:lnTo>
                    <a:lnTo>
                      <a:pt x="113" y="779"/>
                    </a:lnTo>
                    <a:lnTo>
                      <a:pt x="113" y="778"/>
                    </a:lnTo>
                    <a:lnTo>
                      <a:pt x="110" y="778"/>
                    </a:lnTo>
                    <a:lnTo>
                      <a:pt x="110" y="776"/>
                    </a:lnTo>
                    <a:lnTo>
                      <a:pt x="106" y="776"/>
                    </a:lnTo>
                    <a:lnTo>
                      <a:pt x="104" y="778"/>
                    </a:lnTo>
                    <a:lnTo>
                      <a:pt x="103" y="774"/>
                    </a:lnTo>
                    <a:lnTo>
                      <a:pt x="101" y="774"/>
                    </a:lnTo>
                    <a:lnTo>
                      <a:pt x="101" y="771"/>
                    </a:lnTo>
                    <a:lnTo>
                      <a:pt x="106" y="771"/>
                    </a:lnTo>
                    <a:lnTo>
                      <a:pt x="108" y="771"/>
                    </a:lnTo>
                    <a:lnTo>
                      <a:pt x="113" y="772"/>
                    </a:lnTo>
                    <a:lnTo>
                      <a:pt x="113" y="774"/>
                    </a:lnTo>
                    <a:lnTo>
                      <a:pt x="115" y="772"/>
                    </a:lnTo>
                    <a:lnTo>
                      <a:pt x="117" y="772"/>
                    </a:lnTo>
                    <a:lnTo>
                      <a:pt x="118" y="772"/>
                    </a:lnTo>
                    <a:lnTo>
                      <a:pt x="118" y="772"/>
                    </a:lnTo>
                    <a:lnTo>
                      <a:pt x="118" y="772"/>
                    </a:lnTo>
                    <a:lnTo>
                      <a:pt x="118" y="772"/>
                    </a:lnTo>
                    <a:close/>
                    <a:moveTo>
                      <a:pt x="129" y="772"/>
                    </a:moveTo>
                    <a:lnTo>
                      <a:pt x="125" y="769"/>
                    </a:lnTo>
                    <a:lnTo>
                      <a:pt x="127" y="769"/>
                    </a:lnTo>
                    <a:lnTo>
                      <a:pt x="125" y="764"/>
                    </a:lnTo>
                    <a:lnTo>
                      <a:pt x="125" y="764"/>
                    </a:lnTo>
                    <a:lnTo>
                      <a:pt x="123" y="760"/>
                    </a:lnTo>
                    <a:lnTo>
                      <a:pt x="123" y="757"/>
                    </a:lnTo>
                    <a:lnTo>
                      <a:pt x="120" y="757"/>
                    </a:lnTo>
                    <a:lnTo>
                      <a:pt x="120" y="760"/>
                    </a:lnTo>
                    <a:lnTo>
                      <a:pt x="118" y="764"/>
                    </a:lnTo>
                    <a:lnTo>
                      <a:pt x="120" y="766"/>
                    </a:lnTo>
                    <a:lnTo>
                      <a:pt x="120" y="769"/>
                    </a:lnTo>
                    <a:lnTo>
                      <a:pt x="120" y="769"/>
                    </a:lnTo>
                    <a:lnTo>
                      <a:pt x="122" y="771"/>
                    </a:lnTo>
                    <a:lnTo>
                      <a:pt x="125" y="772"/>
                    </a:lnTo>
                    <a:lnTo>
                      <a:pt x="127" y="774"/>
                    </a:lnTo>
                    <a:lnTo>
                      <a:pt x="129" y="772"/>
                    </a:lnTo>
                    <a:lnTo>
                      <a:pt x="129" y="772"/>
                    </a:lnTo>
                    <a:lnTo>
                      <a:pt x="129" y="772"/>
                    </a:lnTo>
                    <a:lnTo>
                      <a:pt x="129" y="772"/>
                    </a:lnTo>
                    <a:close/>
                    <a:moveTo>
                      <a:pt x="115" y="797"/>
                    </a:moveTo>
                    <a:lnTo>
                      <a:pt x="118" y="797"/>
                    </a:lnTo>
                    <a:lnTo>
                      <a:pt x="120" y="797"/>
                    </a:lnTo>
                    <a:lnTo>
                      <a:pt x="117" y="799"/>
                    </a:lnTo>
                    <a:lnTo>
                      <a:pt x="115" y="797"/>
                    </a:lnTo>
                    <a:lnTo>
                      <a:pt x="115" y="797"/>
                    </a:lnTo>
                    <a:lnTo>
                      <a:pt x="115" y="797"/>
                    </a:lnTo>
                    <a:lnTo>
                      <a:pt x="115" y="797"/>
                    </a:lnTo>
                    <a:close/>
                    <a:moveTo>
                      <a:pt x="117" y="793"/>
                    </a:moveTo>
                    <a:lnTo>
                      <a:pt x="115" y="793"/>
                    </a:lnTo>
                    <a:lnTo>
                      <a:pt x="117" y="792"/>
                    </a:lnTo>
                    <a:lnTo>
                      <a:pt x="118" y="792"/>
                    </a:lnTo>
                    <a:lnTo>
                      <a:pt x="118" y="793"/>
                    </a:lnTo>
                    <a:lnTo>
                      <a:pt x="117" y="793"/>
                    </a:lnTo>
                    <a:lnTo>
                      <a:pt x="117" y="793"/>
                    </a:lnTo>
                    <a:lnTo>
                      <a:pt x="117" y="793"/>
                    </a:lnTo>
                    <a:lnTo>
                      <a:pt x="117" y="793"/>
                    </a:lnTo>
                    <a:close/>
                    <a:moveTo>
                      <a:pt x="184" y="812"/>
                    </a:moveTo>
                    <a:lnTo>
                      <a:pt x="181" y="811"/>
                    </a:lnTo>
                    <a:lnTo>
                      <a:pt x="184" y="809"/>
                    </a:lnTo>
                    <a:lnTo>
                      <a:pt x="181" y="807"/>
                    </a:lnTo>
                    <a:lnTo>
                      <a:pt x="186" y="807"/>
                    </a:lnTo>
                    <a:lnTo>
                      <a:pt x="186" y="811"/>
                    </a:lnTo>
                    <a:lnTo>
                      <a:pt x="186" y="812"/>
                    </a:lnTo>
                    <a:lnTo>
                      <a:pt x="184" y="812"/>
                    </a:lnTo>
                    <a:lnTo>
                      <a:pt x="184" y="812"/>
                    </a:lnTo>
                    <a:lnTo>
                      <a:pt x="184" y="812"/>
                    </a:lnTo>
                    <a:lnTo>
                      <a:pt x="184" y="812"/>
                    </a:lnTo>
                    <a:close/>
                    <a:moveTo>
                      <a:pt x="141" y="797"/>
                    </a:moveTo>
                    <a:lnTo>
                      <a:pt x="144" y="793"/>
                    </a:lnTo>
                    <a:lnTo>
                      <a:pt x="146" y="793"/>
                    </a:lnTo>
                    <a:lnTo>
                      <a:pt x="148" y="793"/>
                    </a:lnTo>
                    <a:lnTo>
                      <a:pt x="151" y="793"/>
                    </a:lnTo>
                    <a:lnTo>
                      <a:pt x="158" y="792"/>
                    </a:lnTo>
                    <a:lnTo>
                      <a:pt x="163" y="792"/>
                    </a:lnTo>
                    <a:lnTo>
                      <a:pt x="169" y="792"/>
                    </a:lnTo>
                    <a:lnTo>
                      <a:pt x="174" y="792"/>
                    </a:lnTo>
                    <a:lnTo>
                      <a:pt x="177" y="792"/>
                    </a:lnTo>
                    <a:lnTo>
                      <a:pt x="181" y="792"/>
                    </a:lnTo>
                    <a:lnTo>
                      <a:pt x="181" y="793"/>
                    </a:lnTo>
                    <a:lnTo>
                      <a:pt x="184" y="797"/>
                    </a:lnTo>
                    <a:lnTo>
                      <a:pt x="181" y="797"/>
                    </a:lnTo>
                    <a:lnTo>
                      <a:pt x="181" y="799"/>
                    </a:lnTo>
                    <a:lnTo>
                      <a:pt x="177" y="797"/>
                    </a:lnTo>
                    <a:lnTo>
                      <a:pt x="177" y="797"/>
                    </a:lnTo>
                    <a:lnTo>
                      <a:pt x="174" y="799"/>
                    </a:lnTo>
                    <a:lnTo>
                      <a:pt x="169" y="799"/>
                    </a:lnTo>
                    <a:lnTo>
                      <a:pt x="167" y="797"/>
                    </a:lnTo>
                    <a:lnTo>
                      <a:pt x="167" y="793"/>
                    </a:lnTo>
                    <a:lnTo>
                      <a:pt x="163" y="793"/>
                    </a:lnTo>
                    <a:lnTo>
                      <a:pt x="162" y="797"/>
                    </a:lnTo>
                    <a:lnTo>
                      <a:pt x="158" y="797"/>
                    </a:lnTo>
                    <a:lnTo>
                      <a:pt x="155" y="797"/>
                    </a:lnTo>
                    <a:lnTo>
                      <a:pt x="158" y="799"/>
                    </a:lnTo>
                    <a:lnTo>
                      <a:pt x="158" y="799"/>
                    </a:lnTo>
                    <a:lnTo>
                      <a:pt x="163" y="800"/>
                    </a:lnTo>
                    <a:lnTo>
                      <a:pt x="163" y="800"/>
                    </a:lnTo>
                    <a:lnTo>
                      <a:pt x="163" y="802"/>
                    </a:lnTo>
                    <a:lnTo>
                      <a:pt x="167" y="804"/>
                    </a:lnTo>
                    <a:lnTo>
                      <a:pt x="170" y="807"/>
                    </a:lnTo>
                    <a:lnTo>
                      <a:pt x="170" y="811"/>
                    </a:lnTo>
                    <a:lnTo>
                      <a:pt x="169" y="809"/>
                    </a:lnTo>
                    <a:lnTo>
                      <a:pt x="167" y="806"/>
                    </a:lnTo>
                    <a:lnTo>
                      <a:pt x="163" y="806"/>
                    </a:lnTo>
                    <a:lnTo>
                      <a:pt x="158" y="807"/>
                    </a:lnTo>
                    <a:lnTo>
                      <a:pt x="158" y="806"/>
                    </a:lnTo>
                    <a:lnTo>
                      <a:pt x="155" y="802"/>
                    </a:lnTo>
                    <a:lnTo>
                      <a:pt x="153" y="802"/>
                    </a:lnTo>
                    <a:lnTo>
                      <a:pt x="153" y="804"/>
                    </a:lnTo>
                    <a:lnTo>
                      <a:pt x="155" y="806"/>
                    </a:lnTo>
                    <a:lnTo>
                      <a:pt x="155" y="809"/>
                    </a:lnTo>
                    <a:lnTo>
                      <a:pt x="153" y="809"/>
                    </a:lnTo>
                    <a:lnTo>
                      <a:pt x="150" y="806"/>
                    </a:lnTo>
                    <a:lnTo>
                      <a:pt x="148" y="807"/>
                    </a:lnTo>
                    <a:lnTo>
                      <a:pt x="146" y="806"/>
                    </a:lnTo>
                    <a:lnTo>
                      <a:pt x="144" y="804"/>
                    </a:lnTo>
                    <a:lnTo>
                      <a:pt x="144" y="802"/>
                    </a:lnTo>
                    <a:lnTo>
                      <a:pt x="144" y="804"/>
                    </a:lnTo>
                    <a:lnTo>
                      <a:pt x="139" y="802"/>
                    </a:lnTo>
                    <a:lnTo>
                      <a:pt x="139" y="800"/>
                    </a:lnTo>
                    <a:lnTo>
                      <a:pt x="144" y="799"/>
                    </a:lnTo>
                    <a:lnTo>
                      <a:pt x="148" y="797"/>
                    </a:lnTo>
                    <a:lnTo>
                      <a:pt x="144" y="797"/>
                    </a:lnTo>
                    <a:lnTo>
                      <a:pt x="144" y="797"/>
                    </a:lnTo>
                    <a:lnTo>
                      <a:pt x="141" y="797"/>
                    </a:lnTo>
                    <a:lnTo>
                      <a:pt x="141" y="797"/>
                    </a:lnTo>
                    <a:lnTo>
                      <a:pt x="141" y="797"/>
                    </a:lnTo>
                    <a:close/>
                  </a:path>
                </a:pathLst>
              </a:custGeom>
              <a:solidFill>
                <a:srgbClr val="B70132"/>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grpSp>
        <p:sp>
          <p:nvSpPr>
            <p:cNvPr id="446" name="Freeform 5"/>
            <p:cNvSpPr>
              <a:spLocks noEditPoints="1"/>
            </p:cNvSpPr>
            <p:nvPr/>
          </p:nvSpPr>
          <p:spPr bwMode="auto">
            <a:xfrm>
              <a:off x="6100763" y="2436813"/>
              <a:ext cx="1763713" cy="1311275"/>
            </a:xfrm>
            <a:custGeom>
              <a:avLst/>
              <a:gdLst/>
              <a:ahLst/>
              <a:cxnLst>
                <a:cxn ang="0">
                  <a:pos x="828" y="109"/>
                </a:cxn>
                <a:cxn ang="0">
                  <a:pos x="836" y="78"/>
                </a:cxn>
                <a:cxn ang="0">
                  <a:pos x="840" y="38"/>
                </a:cxn>
                <a:cxn ang="0">
                  <a:pos x="834" y="14"/>
                </a:cxn>
                <a:cxn ang="0">
                  <a:pos x="867" y="3"/>
                </a:cxn>
                <a:cxn ang="0">
                  <a:pos x="900" y="5"/>
                </a:cxn>
                <a:cxn ang="0">
                  <a:pos x="918" y="17"/>
                </a:cxn>
                <a:cxn ang="0">
                  <a:pos x="935" y="38"/>
                </a:cxn>
                <a:cxn ang="0">
                  <a:pos x="961" y="69"/>
                </a:cxn>
                <a:cxn ang="0">
                  <a:pos x="984" y="99"/>
                </a:cxn>
                <a:cxn ang="0">
                  <a:pos x="1006" y="101"/>
                </a:cxn>
                <a:cxn ang="0">
                  <a:pos x="1029" y="116"/>
                </a:cxn>
                <a:cxn ang="0">
                  <a:pos x="1039" y="137"/>
                </a:cxn>
                <a:cxn ang="0">
                  <a:pos x="1073" y="142"/>
                </a:cxn>
                <a:cxn ang="0">
                  <a:pos x="1095" y="120"/>
                </a:cxn>
                <a:cxn ang="0">
                  <a:pos x="1106" y="148"/>
                </a:cxn>
                <a:cxn ang="0">
                  <a:pos x="1107" y="177"/>
                </a:cxn>
                <a:cxn ang="0">
                  <a:pos x="1106" y="203"/>
                </a:cxn>
                <a:cxn ang="0">
                  <a:pos x="1076" y="219"/>
                </a:cxn>
                <a:cxn ang="0">
                  <a:pos x="1086" y="264"/>
                </a:cxn>
                <a:cxn ang="0">
                  <a:pos x="1003" y="356"/>
                </a:cxn>
                <a:cxn ang="0">
                  <a:pos x="963" y="382"/>
                </a:cxn>
                <a:cxn ang="0">
                  <a:pos x="963" y="372"/>
                </a:cxn>
                <a:cxn ang="0">
                  <a:pos x="963" y="344"/>
                </a:cxn>
                <a:cxn ang="0">
                  <a:pos x="923" y="356"/>
                </a:cxn>
                <a:cxn ang="0">
                  <a:pos x="895" y="388"/>
                </a:cxn>
                <a:cxn ang="0">
                  <a:pos x="918" y="410"/>
                </a:cxn>
                <a:cxn ang="0">
                  <a:pos x="944" y="410"/>
                </a:cxn>
                <a:cxn ang="0">
                  <a:pos x="986" y="419"/>
                </a:cxn>
                <a:cxn ang="0">
                  <a:pos x="963" y="436"/>
                </a:cxn>
                <a:cxn ang="0">
                  <a:pos x="940" y="461"/>
                </a:cxn>
                <a:cxn ang="0">
                  <a:pos x="972" y="514"/>
                </a:cxn>
                <a:cxn ang="0">
                  <a:pos x="979" y="542"/>
                </a:cxn>
                <a:cxn ang="0">
                  <a:pos x="949" y="539"/>
                </a:cxn>
                <a:cxn ang="0">
                  <a:pos x="991" y="572"/>
                </a:cxn>
                <a:cxn ang="0">
                  <a:pos x="991" y="579"/>
                </a:cxn>
                <a:cxn ang="0">
                  <a:pos x="1006" y="591"/>
                </a:cxn>
                <a:cxn ang="0">
                  <a:pos x="1003" y="607"/>
                </a:cxn>
                <a:cxn ang="0">
                  <a:pos x="994" y="628"/>
                </a:cxn>
                <a:cxn ang="0">
                  <a:pos x="991" y="648"/>
                </a:cxn>
                <a:cxn ang="0">
                  <a:pos x="979" y="662"/>
                </a:cxn>
                <a:cxn ang="0">
                  <a:pos x="979" y="683"/>
                </a:cxn>
                <a:cxn ang="0">
                  <a:pos x="968" y="690"/>
                </a:cxn>
                <a:cxn ang="0">
                  <a:pos x="956" y="706"/>
                </a:cxn>
                <a:cxn ang="0">
                  <a:pos x="944" y="716"/>
                </a:cxn>
                <a:cxn ang="0">
                  <a:pos x="923" y="737"/>
                </a:cxn>
                <a:cxn ang="0">
                  <a:pos x="899" y="744"/>
                </a:cxn>
                <a:cxn ang="0">
                  <a:pos x="881" y="749"/>
                </a:cxn>
                <a:cxn ang="0">
                  <a:pos x="848" y="763"/>
                </a:cxn>
                <a:cxn ang="0">
                  <a:pos x="836" y="768"/>
                </a:cxn>
                <a:cxn ang="0">
                  <a:pos x="829" y="784"/>
                </a:cxn>
                <a:cxn ang="0">
                  <a:pos x="812" y="761"/>
                </a:cxn>
                <a:cxn ang="0">
                  <a:pos x="682" y="779"/>
                </a:cxn>
                <a:cxn ang="0">
                  <a:pos x="949" y="725"/>
                </a:cxn>
                <a:cxn ang="0">
                  <a:pos x="980" y="678"/>
                </a:cxn>
                <a:cxn ang="0">
                  <a:pos x="994" y="551"/>
                </a:cxn>
                <a:cxn ang="0">
                  <a:pos x="1013" y="737"/>
                </a:cxn>
                <a:cxn ang="0">
                  <a:pos x="1019" y="681"/>
                </a:cxn>
                <a:cxn ang="0">
                  <a:pos x="996" y="730"/>
                </a:cxn>
                <a:cxn ang="0">
                  <a:pos x="836" y="772"/>
                </a:cxn>
                <a:cxn ang="0">
                  <a:pos x="824" y="793"/>
                </a:cxn>
                <a:cxn ang="0">
                  <a:pos x="831" y="821"/>
                </a:cxn>
                <a:cxn ang="0">
                  <a:pos x="840" y="791"/>
                </a:cxn>
              </a:cxnLst>
              <a:rect l="0" t="0" r="r" b="b"/>
              <a:pathLst>
                <a:path w="1111" h="826">
                  <a:moveTo>
                    <a:pt x="336" y="175"/>
                  </a:moveTo>
                  <a:lnTo>
                    <a:pt x="341" y="175"/>
                  </a:lnTo>
                  <a:lnTo>
                    <a:pt x="344" y="177"/>
                  </a:lnTo>
                  <a:lnTo>
                    <a:pt x="346" y="177"/>
                  </a:lnTo>
                  <a:lnTo>
                    <a:pt x="497" y="181"/>
                  </a:lnTo>
                  <a:lnTo>
                    <a:pt x="763" y="153"/>
                  </a:lnTo>
                  <a:lnTo>
                    <a:pt x="798" y="116"/>
                  </a:lnTo>
                  <a:lnTo>
                    <a:pt x="805" y="115"/>
                  </a:lnTo>
                  <a:lnTo>
                    <a:pt x="805" y="115"/>
                  </a:lnTo>
                  <a:lnTo>
                    <a:pt x="808" y="116"/>
                  </a:lnTo>
                  <a:lnTo>
                    <a:pt x="812" y="116"/>
                  </a:lnTo>
                  <a:lnTo>
                    <a:pt x="817" y="116"/>
                  </a:lnTo>
                  <a:lnTo>
                    <a:pt x="817" y="118"/>
                  </a:lnTo>
                  <a:lnTo>
                    <a:pt x="819" y="118"/>
                  </a:lnTo>
                  <a:lnTo>
                    <a:pt x="828" y="109"/>
                  </a:lnTo>
                  <a:lnTo>
                    <a:pt x="833" y="109"/>
                  </a:lnTo>
                  <a:lnTo>
                    <a:pt x="836" y="106"/>
                  </a:lnTo>
                  <a:lnTo>
                    <a:pt x="840" y="106"/>
                  </a:lnTo>
                  <a:lnTo>
                    <a:pt x="841" y="101"/>
                  </a:lnTo>
                  <a:lnTo>
                    <a:pt x="840" y="97"/>
                  </a:lnTo>
                  <a:lnTo>
                    <a:pt x="840" y="97"/>
                  </a:lnTo>
                  <a:lnTo>
                    <a:pt x="840" y="97"/>
                  </a:lnTo>
                  <a:lnTo>
                    <a:pt x="836" y="97"/>
                  </a:lnTo>
                  <a:lnTo>
                    <a:pt x="836" y="97"/>
                  </a:lnTo>
                  <a:lnTo>
                    <a:pt x="836" y="92"/>
                  </a:lnTo>
                  <a:lnTo>
                    <a:pt x="836" y="90"/>
                  </a:lnTo>
                  <a:lnTo>
                    <a:pt x="836" y="85"/>
                  </a:lnTo>
                  <a:lnTo>
                    <a:pt x="834" y="82"/>
                  </a:lnTo>
                  <a:lnTo>
                    <a:pt x="836" y="82"/>
                  </a:lnTo>
                  <a:lnTo>
                    <a:pt x="836" y="78"/>
                  </a:lnTo>
                  <a:lnTo>
                    <a:pt x="836" y="76"/>
                  </a:lnTo>
                  <a:lnTo>
                    <a:pt x="836" y="75"/>
                  </a:lnTo>
                  <a:lnTo>
                    <a:pt x="836" y="71"/>
                  </a:lnTo>
                  <a:lnTo>
                    <a:pt x="836" y="68"/>
                  </a:lnTo>
                  <a:lnTo>
                    <a:pt x="834" y="66"/>
                  </a:lnTo>
                  <a:lnTo>
                    <a:pt x="834" y="62"/>
                  </a:lnTo>
                  <a:lnTo>
                    <a:pt x="836" y="59"/>
                  </a:lnTo>
                  <a:lnTo>
                    <a:pt x="840" y="59"/>
                  </a:lnTo>
                  <a:lnTo>
                    <a:pt x="840" y="54"/>
                  </a:lnTo>
                  <a:lnTo>
                    <a:pt x="840" y="50"/>
                  </a:lnTo>
                  <a:lnTo>
                    <a:pt x="845" y="48"/>
                  </a:lnTo>
                  <a:lnTo>
                    <a:pt x="845" y="45"/>
                  </a:lnTo>
                  <a:lnTo>
                    <a:pt x="841" y="43"/>
                  </a:lnTo>
                  <a:lnTo>
                    <a:pt x="841" y="40"/>
                  </a:lnTo>
                  <a:lnTo>
                    <a:pt x="840" y="38"/>
                  </a:lnTo>
                  <a:lnTo>
                    <a:pt x="840" y="35"/>
                  </a:lnTo>
                  <a:lnTo>
                    <a:pt x="836" y="31"/>
                  </a:lnTo>
                  <a:lnTo>
                    <a:pt x="834" y="31"/>
                  </a:lnTo>
                  <a:lnTo>
                    <a:pt x="833" y="31"/>
                  </a:lnTo>
                  <a:lnTo>
                    <a:pt x="829" y="33"/>
                  </a:lnTo>
                  <a:lnTo>
                    <a:pt x="826" y="33"/>
                  </a:lnTo>
                  <a:lnTo>
                    <a:pt x="826" y="31"/>
                  </a:lnTo>
                  <a:lnTo>
                    <a:pt x="826" y="28"/>
                  </a:lnTo>
                  <a:lnTo>
                    <a:pt x="826" y="28"/>
                  </a:lnTo>
                  <a:lnTo>
                    <a:pt x="826" y="26"/>
                  </a:lnTo>
                  <a:lnTo>
                    <a:pt x="828" y="22"/>
                  </a:lnTo>
                  <a:lnTo>
                    <a:pt x="829" y="19"/>
                  </a:lnTo>
                  <a:lnTo>
                    <a:pt x="831" y="17"/>
                  </a:lnTo>
                  <a:lnTo>
                    <a:pt x="831" y="15"/>
                  </a:lnTo>
                  <a:lnTo>
                    <a:pt x="834" y="14"/>
                  </a:lnTo>
                  <a:lnTo>
                    <a:pt x="836" y="12"/>
                  </a:lnTo>
                  <a:lnTo>
                    <a:pt x="840" y="12"/>
                  </a:lnTo>
                  <a:lnTo>
                    <a:pt x="841" y="12"/>
                  </a:lnTo>
                  <a:lnTo>
                    <a:pt x="841" y="10"/>
                  </a:lnTo>
                  <a:lnTo>
                    <a:pt x="845" y="12"/>
                  </a:lnTo>
                  <a:lnTo>
                    <a:pt x="847" y="10"/>
                  </a:lnTo>
                  <a:lnTo>
                    <a:pt x="848" y="7"/>
                  </a:lnTo>
                  <a:lnTo>
                    <a:pt x="852" y="7"/>
                  </a:lnTo>
                  <a:lnTo>
                    <a:pt x="854" y="5"/>
                  </a:lnTo>
                  <a:lnTo>
                    <a:pt x="857" y="5"/>
                  </a:lnTo>
                  <a:lnTo>
                    <a:pt x="861" y="5"/>
                  </a:lnTo>
                  <a:lnTo>
                    <a:pt x="864" y="5"/>
                  </a:lnTo>
                  <a:lnTo>
                    <a:pt x="864" y="3"/>
                  </a:lnTo>
                  <a:lnTo>
                    <a:pt x="867" y="3"/>
                  </a:lnTo>
                  <a:lnTo>
                    <a:pt x="867" y="3"/>
                  </a:lnTo>
                  <a:lnTo>
                    <a:pt x="871" y="0"/>
                  </a:lnTo>
                  <a:lnTo>
                    <a:pt x="873" y="0"/>
                  </a:lnTo>
                  <a:lnTo>
                    <a:pt x="874" y="0"/>
                  </a:lnTo>
                  <a:lnTo>
                    <a:pt x="878" y="0"/>
                  </a:lnTo>
                  <a:lnTo>
                    <a:pt x="880" y="3"/>
                  </a:lnTo>
                  <a:lnTo>
                    <a:pt x="885" y="3"/>
                  </a:lnTo>
                  <a:lnTo>
                    <a:pt x="887" y="5"/>
                  </a:lnTo>
                  <a:lnTo>
                    <a:pt x="887" y="7"/>
                  </a:lnTo>
                  <a:lnTo>
                    <a:pt x="892" y="7"/>
                  </a:lnTo>
                  <a:lnTo>
                    <a:pt x="895" y="5"/>
                  </a:lnTo>
                  <a:lnTo>
                    <a:pt x="895" y="7"/>
                  </a:lnTo>
                  <a:lnTo>
                    <a:pt x="899" y="8"/>
                  </a:lnTo>
                  <a:lnTo>
                    <a:pt x="899" y="8"/>
                  </a:lnTo>
                  <a:lnTo>
                    <a:pt x="899" y="5"/>
                  </a:lnTo>
                  <a:lnTo>
                    <a:pt x="900" y="5"/>
                  </a:lnTo>
                  <a:lnTo>
                    <a:pt x="902" y="5"/>
                  </a:lnTo>
                  <a:lnTo>
                    <a:pt x="906" y="5"/>
                  </a:lnTo>
                  <a:lnTo>
                    <a:pt x="906" y="5"/>
                  </a:lnTo>
                  <a:lnTo>
                    <a:pt x="907" y="7"/>
                  </a:lnTo>
                  <a:lnTo>
                    <a:pt x="909" y="7"/>
                  </a:lnTo>
                  <a:lnTo>
                    <a:pt x="913" y="7"/>
                  </a:lnTo>
                  <a:lnTo>
                    <a:pt x="913" y="8"/>
                  </a:lnTo>
                  <a:lnTo>
                    <a:pt x="913" y="10"/>
                  </a:lnTo>
                  <a:lnTo>
                    <a:pt x="914" y="12"/>
                  </a:lnTo>
                  <a:lnTo>
                    <a:pt x="914" y="14"/>
                  </a:lnTo>
                  <a:lnTo>
                    <a:pt x="914" y="14"/>
                  </a:lnTo>
                  <a:lnTo>
                    <a:pt x="918" y="12"/>
                  </a:lnTo>
                  <a:lnTo>
                    <a:pt x="921" y="14"/>
                  </a:lnTo>
                  <a:lnTo>
                    <a:pt x="921" y="15"/>
                  </a:lnTo>
                  <a:lnTo>
                    <a:pt x="918" y="17"/>
                  </a:lnTo>
                  <a:lnTo>
                    <a:pt x="921" y="19"/>
                  </a:lnTo>
                  <a:lnTo>
                    <a:pt x="923" y="19"/>
                  </a:lnTo>
                  <a:lnTo>
                    <a:pt x="925" y="19"/>
                  </a:lnTo>
                  <a:lnTo>
                    <a:pt x="925" y="19"/>
                  </a:lnTo>
                  <a:lnTo>
                    <a:pt x="925" y="22"/>
                  </a:lnTo>
                  <a:lnTo>
                    <a:pt x="928" y="22"/>
                  </a:lnTo>
                  <a:lnTo>
                    <a:pt x="928" y="22"/>
                  </a:lnTo>
                  <a:lnTo>
                    <a:pt x="928" y="28"/>
                  </a:lnTo>
                  <a:lnTo>
                    <a:pt x="930" y="28"/>
                  </a:lnTo>
                  <a:lnTo>
                    <a:pt x="930" y="31"/>
                  </a:lnTo>
                  <a:lnTo>
                    <a:pt x="930" y="31"/>
                  </a:lnTo>
                  <a:lnTo>
                    <a:pt x="935" y="31"/>
                  </a:lnTo>
                  <a:lnTo>
                    <a:pt x="935" y="33"/>
                  </a:lnTo>
                  <a:lnTo>
                    <a:pt x="935" y="36"/>
                  </a:lnTo>
                  <a:lnTo>
                    <a:pt x="935" y="38"/>
                  </a:lnTo>
                  <a:lnTo>
                    <a:pt x="937" y="40"/>
                  </a:lnTo>
                  <a:lnTo>
                    <a:pt x="940" y="43"/>
                  </a:lnTo>
                  <a:lnTo>
                    <a:pt x="940" y="45"/>
                  </a:lnTo>
                  <a:lnTo>
                    <a:pt x="944" y="48"/>
                  </a:lnTo>
                  <a:lnTo>
                    <a:pt x="944" y="50"/>
                  </a:lnTo>
                  <a:lnTo>
                    <a:pt x="946" y="50"/>
                  </a:lnTo>
                  <a:lnTo>
                    <a:pt x="949" y="54"/>
                  </a:lnTo>
                  <a:lnTo>
                    <a:pt x="949" y="54"/>
                  </a:lnTo>
                  <a:lnTo>
                    <a:pt x="946" y="55"/>
                  </a:lnTo>
                  <a:lnTo>
                    <a:pt x="949" y="59"/>
                  </a:lnTo>
                  <a:lnTo>
                    <a:pt x="949" y="55"/>
                  </a:lnTo>
                  <a:lnTo>
                    <a:pt x="951" y="59"/>
                  </a:lnTo>
                  <a:lnTo>
                    <a:pt x="951" y="61"/>
                  </a:lnTo>
                  <a:lnTo>
                    <a:pt x="954" y="66"/>
                  </a:lnTo>
                  <a:lnTo>
                    <a:pt x="961" y="69"/>
                  </a:lnTo>
                  <a:lnTo>
                    <a:pt x="963" y="73"/>
                  </a:lnTo>
                  <a:lnTo>
                    <a:pt x="963" y="76"/>
                  </a:lnTo>
                  <a:lnTo>
                    <a:pt x="965" y="78"/>
                  </a:lnTo>
                  <a:lnTo>
                    <a:pt x="965" y="82"/>
                  </a:lnTo>
                  <a:lnTo>
                    <a:pt x="967" y="82"/>
                  </a:lnTo>
                  <a:lnTo>
                    <a:pt x="968" y="82"/>
                  </a:lnTo>
                  <a:lnTo>
                    <a:pt x="968" y="85"/>
                  </a:lnTo>
                  <a:lnTo>
                    <a:pt x="968" y="87"/>
                  </a:lnTo>
                  <a:lnTo>
                    <a:pt x="972" y="90"/>
                  </a:lnTo>
                  <a:lnTo>
                    <a:pt x="973" y="95"/>
                  </a:lnTo>
                  <a:lnTo>
                    <a:pt x="977" y="95"/>
                  </a:lnTo>
                  <a:lnTo>
                    <a:pt x="979" y="99"/>
                  </a:lnTo>
                  <a:lnTo>
                    <a:pt x="980" y="99"/>
                  </a:lnTo>
                  <a:lnTo>
                    <a:pt x="982" y="97"/>
                  </a:lnTo>
                  <a:lnTo>
                    <a:pt x="984" y="99"/>
                  </a:lnTo>
                  <a:lnTo>
                    <a:pt x="986" y="99"/>
                  </a:lnTo>
                  <a:lnTo>
                    <a:pt x="989" y="99"/>
                  </a:lnTo>
                  <a:lnTo>
                    <a:pt x="991" y="97"/>
                  </a:lnTo>
                  <a:lnTo>
                    <a:pt x="994" y="97"/>
                  </a:lnTo>
                  <a:lnTo>
                    <a:pt x="994" y="99"/>
                  </a:lnTo>
                  <a:lnTo>
                    <a:pt x="991" y="99"/>
                  </a:lnTo>
                  <a:lnTo>
                    <a:pt x="994" y="101"/>
                  </a:lnTo>
                  <a:lnTo>
                    <a:pt x="996" y="101"/>
                  </a:lnTo>
                  <a:lnTo>
                    <a:pt x="1000" y="101"/>
                  </a:lnTo>
                  <a:lnTo>
                    <a:pt x="1000" y="104"/>
                  </a:lnTo>
                  <a:lnTo>
                    <a:pt x="1001" y="104"/>
                  </a:lnTo>
                  <a:lnTo>
                    <a:pt x="1001" y="104"/>
                  </a:lnTo>
                  <a:lnTo>
                    <a:pt x="1003" y="101"/>
                  </a:lnTo>
                  <a:lnTo>
                    <a:pt x="1005" y="104"/>
                  </a:lnTo>
                  <a:lnTo>
                    <a:pt x="1006" y="101"/>
                  </a:lnTo>
                  <a:lnTo>
                    <a:pt x="1008" y="101"/>
                  </a:lnTo>
                  <a:lnTo>
                    <a:pt x="1010" y="101"/>
                  </a:lnTo>
                  <a:lnTo>
                    <a:pt x="1010" y="104"/>
                  </a:lnTo>
                  <a:lnTo>
                    <a:pt x="1012" y="106"/>
                  </a:lnTo>
                  <a:lnTo>
                    <a:pt x="1013" y="106"/>
                  </a:lnTo>
                  <a:lnTo>
                    <a:pt x="1013" y="106"/>
                  </a:lnTo>
                  <a:lnTo>
                    <a:pt x="1017" y="109"/>
                  </a:lnTo>
                  <a:lnTo>
                    <a:pt x="1017" y="109"/>
                  </a:lnTo>
                  <a:lnTo>
                    <a:pt x="1019" y="109"/>
                  </a:lnTo>
                  <a:lnTo>
                    <a:pt x="1019" y="113"/>
                  </a:lnTo>
                  <a:lnTo>
                    <a:pt x="1022" y="113"/>
                  </a:lnTo>
                  <a:lnTo>
                    <a:pt x="1022" y="115"/>
                  </a:lnTo>
                  <a:lnTo>
                    <a:pt x="1024" y="115"/>
                  </a:lnTo>
                  <a:lnTo>
                    <a:pt x="1026" y="116"/>
                  </a:lnTo>
                  <a:lnTo>
                    <a:pt x="1029" y="116"/>
                  </a:lnTo>
                  <a:lnTo>
                    <a:pt x="1031" y="116"/>
                  </a:lnTo>
                  <a:lnTo>
                    <a:pt x="1033" y="116"/>
                  </a:lnTo>
                  <a:lnTo>
                    <a:pt x="1034" y="115"/>
                  </a:lnTo>
                  <a:lnTo>
                    <a:pt x="1036" y="115"/>
                  </a:lnTo>
                  <a:lnTo>
                    <a:pt x="1038" y="115"/>
                  </a:lnTo>
                  <a:lnTo>
                    <a:pt x="1038" y="116"/>
                  </a:lnTo>
                  <a:lnTo>
                    <a:pt x="1036" y="120"/>
                  </a:lnTo>
                  <a:lnTo>
                    <a:pt x="1036" y="122"/>
                  </a:lnTo>
                  <a:lnTo>
                    <a:pt x="1036" y="123"/>
                  </a:lnTo>
                  <a:lnTo>
                    <a:pt x="1039" y="123"/>
                  </a:lnTo>
                  <a:lnTo>
                    <a:pt x="1039" y="127"/>
                  </a:lnTo>
                  <a:lnTo>
                    <a:pt x="1041" y="130"/>
                  </a:lnTo>
                  <a:lnTo>
                    <a:pt x="1039" y="132"/>
                  </a:lnTo>
                  <a:lnTo>
                    <a:pt x="1039" y="132"/>
                  </a:lnTo>
                  <a:lnTo>
                    <a:pt x="1039" y="137"/>
                  </a:lnTo>
                  <a:lnTo>
                    <a:pt x="1041" y="141"/>
                  </a:lnTo>
                  <a:lnTo>
                    <a:pt x="1045" y="141"/>
                  </a:lnTo>
                  <a:lnTo>
                    <a:pt x="1045" y="144"/>
                  </a:lnTo>
                  <a:lnTo>
                    <a:pt x="1048" y="146"/>
                  </a:lnTo>
                  <a:lnTo>
                    <a:pt x="1050" y="146"/>
                  </a:lnTo>
                  <a:lnTo>
                    <a:pt x="1053" y="144"/>
                  </a:lnTo>
                  <a:lnTo>
                    <a:pt x="1053" y="144"/>
                  </a:lnTo>
                  <a:lnTo>
                    <a:pt x="1055" y="146"/>
                  </a:lnTo>
                  <a:lnTo>
                    <a:pt x="1057" y="148"/>
                  </a:lnTo>
                  <a:lnTo>
                    <a:pt x="1059" y="148"/>
                  </a:lnTo>
                  <a:lnTo>
                    <a:pt x="1060" y="146"/>
                  </a:lnTo>
                  <a:lnTo>
                    <a:pt x="1064" y="146"/>
                  </a:lnTo>
                  <a:lnTo>
                    <a:pt x="1064" y="146"/>
                  </a:lnTo>
                  <a:lnTo>
                    <a:pt x="1071" y="144"/>
                  </a:lnTo>
                  <a:lnTo>
                    <a:pt x="1073" y="142"/>
                  </a:lnTo>
                  <a:lnTo>
                    <a:pt x="1073" y="142"/>
                  </a:lnTo>
                  <a:lnTo>
                    <a:pt x="1073" y="141"/>
                  </a:lnTo>
                  <a:lnTo>
                    <a:pt x="1073" y="137"/>
                  </a:lnTo>
                  <a:lnTo>
                    <a:pt x="1076" y="137"/>
                  </a:lnTo>
                  <a:lnTo>
                    <a:pt x="1076" y="132"/>
                  </a:lnTo>
                  <a:lnTo>
                    <a:pt x="1076" y="132"/>
                  </a:lnTo>
                  <a:lnTo>
                    <a:pt x="1079" y="132"/>
                  </a:lnTo>
                  <a:lnTo>
                    <a:pt x="1083" y="132"/>
                  </a:lnTo>
                  <a:lnTo>
                    <a:pt x="1083" y="128"/>
                  </a:lnTo>
                  <a:lnTo>
                    <a:pt x="1085" y="127"/>
                  </a:lnTo>
                  <a:lnTo>
                    <a:pt x="1086" y="127"/>
                  </a:lnTo>
                  <a:lnTo>
                    <a:pt x="1088" y="123"/>
                  </a:lnTo>
                  <a:lnTo>
                    <a:pt x="1090" y="122"/>
                  </a:lnTo>
                  <a:lnTo>
                    <a:pt x="1093" y="122"/>
                  </a:lnTo>
                  <a:lnTo>
                    <a:pt x="1095" y="120"/>
                  </a:lnTo>
                  <a:lnTo>
                    <a:pt x="1099" y="122"/>
                  </a:lnTo>
                  <a:lnTo>
                    <a:pt x="1099" y="123"/>
                  </a:lnTo>
                  <a:lnTo>
                    <a:pt x="1100" y="123"/>
                  </a:lnTo>
                  <a:lnTo>
                    <a:pt x="1104" y="125"/>
                  </a:lnTo>
                  <a:lnTo>
                    <a:pt x="1104" y="128"/>
                  </a:lnTo>
                  <a:lnTo>
                    <a:pt x="1104" y="130"/>
                  </a:lnTo>
                  <a:lnTo>
                    <a:pt x="1104" y="132"/>
                  </a:lnTo>
                  <a:lnTo>
                    <a:pt x="1106" y="135"/>
                  </a:lnTo>
                  <a:lnTo>
                    <a:pt x="1106" y="137"/>
                  </a:lnTo>
                  <a:lnTo>
                    <a:pt x="1107" y="137"/>
                  </a:lnTo>
                  <a:lnTo>
                    <a:pt x="1111" y="141"/>
                  </a:lnTo>
                  <a:lnTo>
                    <a:pt x="1109" y="142"/>
                  </a:lnTo>
                  <a:lnTo>
                    <a:pt x="1109" y="146"/>
                  </a:lnTo>
                  <a:lnTo>
                    <a:pt x="1109" y="148"/>
                  </a:lnTo>
                  <a:lnTo>
                    <a:pt x="1106" y="148"/>
                  </a:lnTo>
                  <a:lnTo>
                    <a:pt x="1104" y="151"/>
                  </a:lnTo>
                  <a:lnTo>
                    <a:pt x="1104" y="153"/>
                  </a:lnTo>
                  <a:lnTo>
                    <a:pt x="1106" y="155"/>
                  </a:lnTo>
                  <a:lnTo>
                    <a:pt x="1106" y="156"/>
                  </a:lnTo>
                  <a:lnTo>
                    <a:pt x="1106" y="158"/>
                  </a:lnTo>
                  <a:lnTo>
                    <a:pt x="1104" y="160"/>
                  </a:lnTo>
                  <a:lnTo>
                    <a:pt x="1106" y="163"/>
                  </a:lnTo>
                  <a:lnTo>
                    <a:pt x="1107" y="163"/>
                  </a:lnTo>
                  <a:lnTo>
                    <a:pt x="1107" y="165"/>
                  </a:lnTo>
                  <a:lnTo>
                    <a:pt x="1107" y="165"/>
                  </a:lnTo>
                  <a:lnTo>
                    <a:pt x="1107" y="168"/>
                  </a:lnTo>
                  <a:lnTo>
                    <a:pt x="1107" y="168"/>
                  </a:lnTo>
                  <a:lnTo>
                    <a:pt x="1106" y="168"/>
                  </a:lnTo>
                  <a:lnTo>
                    <a:pt x="1106" y="172"/>
                  </a:lnTo>
                  <a:lnTo>
                    <a:pt x="1107" y="177"/>
                  </a:lnTo>
                  <a:lnTo>
                    <a:pt x="1109" y="179"/>
                  </a:lnTo>
                  <a:lnTo>
                    <a:pt x="1109" y="179"/>
                  </a:lnTo>
                  <a:lnTo>
                    <a:pt x="1107" y="181"/>
                  </a:lnTo>
                  <a:lnTo>
                    <a:pt x="1106" y="184"/>
                  </a:lnTo>
                  <a:lnTo>
                    <a:pt x="1107" y="186"/>
                  </a:lnTo>
                  <a:lnTo>
                    <a:pt x="1107" y="188"/>
                  </a:lnTo>
                  <a:lnTo>
                    <a:pt x="1109" y="188"/>
                  </a:lnTo>
                  <a:lnTo>
                    <a:pt x="1106" y="191"/>
                  </a:lnTo>
                  <a:lnTo>
                    <a:pt x="1106" y="191"/>
                  </a:lnTo>
                  <a:lnTo>
                    <a:pt x="1106" y="191"/>
                  </a:lnTo>
                  <a:lnTo>
                    <a:pt x="1107" y="196"/>
                  </a:lnTo>
                  <a:lnTo>
                    <a:pt x="1106" y="196"/>
                  </a:lnTo>
                  <a:lnTo>
                    <a:pt x="1104" y="200"/>
                  </a:lnTo>
                  <a:lnTo>
                    <a:pt x="1104" y="202"/>
                  </a:lnTo>
                  <a:lnTo>
                    <a:pt x="1106" y="203"/>
                  </a:lnTo>
                  <a:lnTo>
                    <a:pt x="1104" y="205"/>
                  </a:lnTo>
                  <a:lnTo>
                    <a:pt x="1106" y="207"/>
                  </a:lnTo>
                  <a:lnTo>
                    <a:pt x="1106" y="208"/>
                  </a:lnTo>
                  <a:lnTo>
                    <a:pt x="1106" y="212"/>
                  </a:lnTo>
                  <a:lnTo>
                    <a:pt x="1106" y="214"/>
                  </a:lnTo>
                  <a:lnTo>
                    <a:pt x="1104" y="214"/>
                  </a:lnTo>
                  <a:lnTo>
                    <a:pt x="1100" y="212"/>
                  </a:lnTo>
                  <a:lnTo>
                    <a:pt x="1092" y="210"/>
                  </a:lnTo>
                  <a:lnTo>
                    <a:pt x="1088" y="210"/>
                  </a:lnTo>
                  <a:lnTo>
                    <a:pt x="1086" y="208"/>
                  </a:lnTo>
                  <a:lnTo>
                    <a:pt x="1085" y="208"/>
                  </a:lnTo>
                  <a:lnTo>
                    <a:pt x="1081" y="214"/>
                  </a:lnTo>
                  <a:lnTo>
                    <a:pt x="1081" y="217"/>
                  </a:lnTo>
                  <a:lnTo>
                    <a:pt x="1079" y="219"/>
                  </a:lnTo>
                  <a:lnTo>
                    <a:pt x="1076" y="219"/>
                  </a:lnTo>
                  <a:lnTo>
                    <a:pt x="1076" y="219"/>
                  </a:lnTo>
                  <a:lnTo>
                    <a:pt x="1076" y="222"/>
                  </a:lnTo>
                  <a:lnTo>
                    <a:pt x="1076" y="224"/>
                  </a:lnTo>
                  <a:lnTo>
                    <a:pt x="1079" y="231"/>
                  </a:lnTo>
                  <a:lnTo>
                    <a:pt x="1079" y="233"/>
                  </a:lnTo>
                  <a:lnTo>
                    <a:pt x="1081" y="235"/>
                  </a:lnTo>
                  <a:lnTo>
                    <a:pt x="1083" y="238"/>
                  </a:lnTo>
                  <a:lnTo>
                    <a:pt x="1083" y="242"/>
                  </a:lnTo>
                  <a:lnTo>
                    <a:pt x="1085" y="247"/>
                  </a:lnTo>
                  <a:lnTo>
                    <a:pt x="1085" y="247"/>
                  </a:lnTo>
                  <a:lnTo>
                    <a:pt x="1085" y="254"/>
                  </a:lnTo>
                  <a:lnTo>
                    <a:pt x="1086" y="255"/>
                  </a:lnTo>
                  <a:lnTo>
                    <a:pt x="1086" y="259"/>
                  </a:lnTo>
                  <a:lnTo>
                    <a:pt x="1086" y="262"/>
                  </a:lnTo>
                  <a:lnTo>
                    <a:pt x="1086" y="264"/>
                  </a:lnTo>
                  <a:lnTo>
                    <a:pt x="1086" y="266"/>
                  </a:lnTo>
                  <a:lnTo>
                    <a:pt x="1086" y="268"/>
                  </a:lnTo>
                  <a:lnTo>
                    <a:pt x="1086" y="269"/>
                  </a:lnTo>
                  <a:lnTo>
                    <a:pt x="1085" y="269"/>
                  </a:lnTo>
                  <a:lnTo>
                    <a:pt x="1081" y="269"/>
                  </a:lnTo>
                  <a:lnTo>
                    <a:pt x="1078" y="269"/>
                  </a:lnTo>
                  <a:lnTo>
                    <a:pt x="1078" y="273"/>
                  </a:lnTo>
                  <a:lnTo>
                    <a:pt x="1079" y="275"/>
                  </a:lnTo>
                  <a:lnTo>
                    <a:pt x="1079" y="278"/>
                  </a:lnTo>
                  <a:lnTo>
                    <a:pt x="1079" y="278"/>
                  </a:lnTo>
                  <a:lnTo>
                    <a:pt x="1079" y="281"/>
                  </a:lnTo>
                  <a:lnTo>
                    <a:pt x="1064" y="292"/>
                  </a:lnTo>
                  <a:lnTo>
                    <a:pt x="1060" y="318"/>
                  </a:lnTo>
                  <a:lnTo>
                    <a:pt x="1012" y="355"/>
                  </a:lnTo>
                  <a:lnTo>
                    <a:pt x="1003" y="356"/>
                  </a:lnTo>
                  <a:lnTo>
                    <a:pt x="1001" y="356"/>
                  </a:lnTo>
                  <a:lnTo>
                    <a:pt x="1001" y="355"/>
                  </a:lnTo>
                  <a:lnTo>
                    <a:pt x="996" y="360"/>
                  </a:lnTo>
                  <a:lnTo>
                    <a:pt x="991" y="360"/>
                  </a:lnTo>
                  <a:lnTo>
                    <a:pt x="991" y="360"/>
                  </a:lnTo>
                  <a:lnTo>
                    <a:pt x="989" y="360"/>
                  </a:lnTo>
                  <a:lnTo>
                    <a:pt x="984" y="361"/>
                  </a:lnTo>
                  <a:lnTo>
                    <a:pt x="980" y="361"/>
                  </a:lnTo>
                  <a:lnTo>
                    <a:pt x="979" y="365"/>
                  </a:lnTo>
                  <a:lnTo>
                    <a:pt x="977" y="365"/>
                  </a:lnTo>
                  <a:lnTo>
                    <a:pt x="972" y="370"/>
                  </a:lnTo>
                  <a:lnTo>
                    <a:pt x="967" y="374"/>
                  </a:lnTo>
                  <a:lnTo>
                    <a:pt x="968" y="379"/>
                  </a:lnTo>
                  <a:lnTo>
                    <a:pt x="968" y="379"/>
                  </a:lnTo>
                  <a:lnTo>
                    <a:pt x="963" y="382"/>
                  </a:lnTo>
                  <a:lnTo>
                    <a:pt x="960" y="384"/>
                  </a:lnTo>
                  <a:lnTo>
                    <a:pt x="958" y="384"/>
                  </a:lnTo>
                  <a:lnTo>
                    <a:pt x="954" y="388"/>
                  </a:lnTo>
                  <a:lnTo>
                    <a:pt x="953" y="388"/>
                  </a:lnTo>
                  <a:lnTo>
                    <a:pt x="953" y="384"/>
                  </a:lnTo>
                  <a:lnTo>
                    <a:pt x="949" y="384"/>
                  </a:lnTo>
                  <a:lnTo>
                    <a:pt x="951" y="382"/>
                  </a:lnTo>
                  <a:lnTo>
                    <a:pt x="954" y="382"/>
                  </a:lnTo>
                  <a:lnTo>
                    <a:pt x="956" y="379"/>
                  </a:lnTo>
                  <a:lnTo>
                    <a:pt x="960" y="379"/>
                  </a:lnTo>
                  <a:lnTo>
                    <a:pt x="961" y="379"/>
                  </a:lnTo>
                  <a:lnTo>
                    <a:pt x="961" y="377"/>
                  </a:lnTo>
                  <a:lnTo>
                    <a:pt x="960" y="375"/>
                  </a:lnTo>
                  <a:lnTo>
                    <a:pt x="960" y="374"/>
                  </a:lnTo>
                  <a:lnTo>
                    <a:pt x="963" y="372"/>
                  </a:lnTo>
                  <a:lnTo>
                    <a:pt x="965" y="368"/>
                  </a:lnTo>
                  <a:lnTo>
                    <a:pt x="960" y="372"/>
                  </a:lnTo>
                  <a:lnTo>
                    <a:pt x="956" y="374"/>
                  </a:lnTo>
                  <a:lnTo>
                    <a:pt x="954" y="372"/>
                  </a:lnTo>
                  <a:lnTo>
                    <a:pt x="954" y="368"/>
                  </a:lnTo>
                  <a:lnTo>
                    <a:pt x="956" y="368"/>
                  </a:lnTo>
                  <a:lnTo>
                    <a:pt x="956" y="368"/>
                  </a:lnTo>
                  <a:lnTo>
                    <a:pt x="953" y="361"/>
                  </a:lnTo>
                  <a:lnTo>
                    <a:pt x="953" y="360"/>
                  </a:lnTo>
                  <a:lnTo>
                    <a:pt x="953" y="356"/>
                  </a:lnTo>
                  <a:lnTo>
                    <a:pt x="956" y="356"/>
                  </a:lnTo>
                  <a:lnTo>
                    <a:pt x="956" y="353"/>
                  </a:lnTo>
                  <a:lnTo>
                    <a:pt x="960" y="348"/>
                  </a:lnTo>
                  <a:lnTo>
                    <a:pt x="961" y="346"/>
                  </a:lnTo>
                  <a:lnTo>
                    <a:pt x="963" y="344"/>
                  </a:lnTo>
                  <a:lnTo>
                    <a:pt x="963" y="341"/>
                  </a:lnTo>
                  <a:lnTo>
                    <a:pt x="954" y="337"/>
                  </a:lnTo>
                  <a:lnTo>
                    <a:pt x="949" y="332"/>
                  </a:lnTo>
                  <a:lnTo>
                    <a:pt x="949" y="334"/>
                  </a:lnTo>
                  <a:lnTo>
                    <a:pt x="946" y="334"/>
                  </a:lnTo>
                  <a:lnTo>
                    <a:pt x="944" y="332"/>
                  </a:lnTo>
                  <a:lnTo>
                    <a:pt x="940" y="332"/>
                  </a:lnTo>
                  <a:lnTo>
                    <a:pt x="937" y="337"/>
                  </a:lnTo>
                  <a:lnTo>
                    <a:pt x="937" y="337"/>
                  </a:lnTo>
                  <a:lnTo>
                    <a:pt x="937" y="341"/>
                  </a:lnTo>
                  <a:lnTo>
                    <a:pt x="932" y="346"/>
                  </a:lnTo>
                  <a:lnTo>
                    <a:pt x="932" y="353"/>
                  </a:lnTo>
                  <a:lnTo>
                    <a:pt x="930" y="353"/>
                  </a:lnTo>
                  <a:lnTo>
                    <a:pt x="927" y="356"/>
                  </a:lnTo>
                  <a:lnTo>
                    <a:pt x="923" y="356"/>
                  </a:lnTo>
                  <a:lnTo>
                    <a:pt x="918" y="360"/>
                  </a:lnTo>
                  <a:lnTo>
                    <a:pt x="914" y="368"/>
                  </a:lnTo>
                  <a:lnTo>
                    <a:pt x="914" y="372"/>
                  </a:lnTo>
                  <a:lnTo>
                    <a:pt x="914" y="372"/>
                  </a:lnTo>
                  <a:lnTo>
                    <a:pt x="918" y="377"/>
                  </a:lnTo>
                  <a:lnTo>
                    <a:pt x="914" y="377"/>
                  </a:lnTo>
                  <a:lnTo>
                    <a:pt x="914" y="379"/>
                  </a:lnTo>
                  <a:lnTo>
                    <a:pt x="914" y="382"/>
                  </a:lnTo>
                  <a:lnTo>
                    <a:pt x="909" y="382"/>
                  </a:lnTo>
                  <a:lnTo>
                    <a:pt x="904" y="382"/>
                  </a:lnTo>
                  <a:lnTo>
                    <a:pt x="899" y="379"/>
                  </a:lnTo>
                  <a:lnTo>
                    <a:pt x="895" y="382"/>
                  </a:lnTo>
                  <a:lnTo>
                    <a:pt x="895" y="384"/>
                  </a:lnTo>
                  <a:lnTo>
                    <a:pt x="895" y="388"/>
                  </a:lnTo>
                  <a:lnTo>
                    <a:pt x="895" y="388"/>
                  </a:lnTo>
                  <a:lnTo>
                    <a:pt x="895" y="391"/>
                  </a:lnTo>
                  <a:lnTo>
                    <a:pt x="892" y="391"/>
                  </a:lnTo>
                  <a:lnTo>
                    <a:pt x="895" y="395"/>
                  </a:lnTo>
                  <a:lnTo>
                    <a:pt x="895" y="400"/>
                  </a:lnTo>
                  <a:lnTo>
                    <a:pt x="899" y="401"/>
                  </a:lnTo>
                  <a:lnTo>
                    <a:pt x="904" y="405"/>
                  </a:lnTo>
                  <a:lnTo>
                    <a:pt x="904" y="407"/>
                  </a:lnTo>
                  <a:lnTo>
                    <a:pt x="907" y="410"/>
                  </a:lnTo>
                  <a:lnTo>
                    <a:pt x="907" y="410"/>
                  </a:lnTo>
                  <a:lnTo>
                    <a:pt x="909" y="410"/>
                  </a:lnTo>
                  <a:lnTo>
                    <a:pt x="909" y="410"/>
                  </a:lnTo>
                  <a:lnTo>
                    <a:pt x="913" y="410"/>
                  </a:lnTo>
                  <a:lnTo>
                    <a:pt x="913" y="410"/>
                  </a:lnTo>
                  <a:lnTo>
                    <a:pt x="914" y="410"/>
                  </a:lnTo>
                  <a:lnTo>
                    <a:pt x="918" y="410"/>
                  </a:lnTo>
                  <a:lnTo>
                    <a:pt x="918" y="414"/>
                  </a:lnTo>
                  <a:lnTo>
                    <a:pt x="918" y="419"/>
                  </a:lnTo>
                  <a:lnTo>
                    <a:pt x="923" y="428"/>
                  </a:lnTo>
                  <a:lnTo>
                    <a:pt x="928" y="428"/>
                  </a:lnTo>
                  <a:lnTo>
                    <a:pt x="932" y="426"/>
                  </a:lnTo>
                  <a:lnTo>
                    <a:pt x="935" y="428"/>
                  </a:lnTo>
                  <a:lnTo>
                    <a:pt x="937" y="426"/>
                  </a:lnTo>
                  <a:lnTo>
                    <a:pt x="937" y="422"/>
                  </a:lnTo>
                  <a:lnTo>
                    <a:pt x="937" y="419"/>
                  </a:lnTo>
                  <a:lnTo>
                    <a:pt x="935" y="419"/>
                  </a:lnTo>
                  <a:lnTo>
                    <a:pt x="940" y="419"/>
                  </a:lnTo>
                  <a:lnTo>
                    <a:pt x="944" y="415"/>
                  </a:lnTo>
                  <a:lnTo>
                    <a:pt x="944" y="414"/>
                  </a:lnTo>
                  <a:lnTo>
                    <a:pt x="940" y="410"/>
                  </a:lnTo>
                  <a:lnTo>
                    <a:pt x="944" y="410"/>
                  </a:lnTo>
                  <a:lnTo>
                    <a:pt x="953" y="407"/>
                  </a:lnTo>
                  <a:lnTo>
                    <a:pt x="954" y="410"/>
                  </a:lnTo>
                  <a:lnTo>
                    <a:pt x="956" y="410"/>
                  </a:lnTo>
                  <a:lnTo>
                    <a:pt x="958" y="414"/>
                  </a:lnTo>
                  <a:lnTo>
                    <a:pt x="960" y="415"/>
                  </a:lnTo>
                  <a:lnTo>
                    <a:pt x="963" y="415"/>
                  </a:lnTo>
                  <a:lnTo>
                    <a:pt x="972" y="415"/>
                  </a:lnTo>
                  <a:lnTo>
                    <a:pt x="973" y="415"/>
                  </a:lnTo>
                  <a:lnTo>
                    <a:pt x="979" y="415"/>
                  </a:lnTo>
                  <a:lnTo>
                    <a:pt x="977" y="415"/>
                  </a:lnTo>
                  <a:lnTo>
                    <a:pt x="982" y="415"/>
                  </a:lnTo>
                  <a:lnTo>
                    <a:pt x="987" y="415"/>
                  </a:lnTo>
                  <a:lnTo>
                    <a:pt x="989" y="415"/>
                  </a:lnTo>
                  <a:lnTo>
                    <a:pt x="986" y="415"/>
                  </a:lnTo>
                  <a:lnTo>
                    <a:pt x="986" y="419"/>
                  </a:lnTo>
                  <a:lnTo>
                    <a:pt x="987" y="422"/>
                  </a:lnTo>
                  <a:lnTo>
                    <a:pt x="986" y="422"/>
                  </a:lnTo>
                  <a:lnTo>
                    <a:pt x="984" y="424"/>
                  </a:lnTo>
                  <a:lnTo>
                    <a:pt x="984" y="428"/>
                  </a:lnTo>
                  <a:lnTo>
                    <a:pt x="987" y="428"/>
                  </a:lnTo>
                  <a:lnTo>
                    <a:pt x="987" y="429"/>
                  </a:lnTo>
                  <a:lnTo>
                    <a:pt x="982" y="433"/>
                  </a:lnTo>
                  <a:lnTo>
                    <a:pt x="979" y="431"/>
                  </a:lnTo>
                  <a:lnTo>
                    <a:pt x="977" y="428"/>
                  </a:lnTo>
                  <a:lnTo>
                    <a:pt x="977" y="431"/>
                  </a:lnTo>
                  <a:lnTo>
                    <a:pt x="975" y="428"/>
                  </a:lnTo>
                  <a:lnTo>
                    <a:pt x="972" y="433"/>
                  </a:lnTo>
                  <a:lnTo>
                    <a:pt x="968" y="433"/>
                  </a:lnTo>
                  <a:lnTo>
                    <a:pt x="967" y="436"/>
                  </a:lnTo>
                  <a:lnTo>
                    <a:pt x="963" y="436"/>
                  </a:lnTo>
                  <a:lnTo>
                    <a:pt x="963" y="438"/>
                  </a:lnTo>
                  <a:lnTo>
                    <a:pt x="960" y="436"/>
                  </a:lnTo>
                  <a:lnTo>
                    <a:pt x="956" y="436"/>
                  </a:lnTo>
                  <a:lnTo>
                    <a:pt x="960" y="438"/>
                  </a:lnTo>
                  <a:lnTo>
                    <a:pt x="960" y="441"/>
                  </a:lnTo>
                  <a:lnTo>
                    <a:pt x="956" y="443"/>
                  </a:lnTo>
                  <a:lnTo>
                    <a:pt x="956" y="447"/>
                  </a:lnTo>
                  <a:lnTo>
                    <a:pt x="951" y="447"/>
                  </a:lnTo>
                  <a:lnTo>
                    <a:pt x="949" y="448"/>
                  </a:lnTo>
                  <a:lnTo>
                    <a:pt x="949" y="450"/>
                  </a:lnTo>
                  <a:lnTo>
                    <a:pt x="953" y="452"/>
                  </a:lnTo>
                  <a:lnTo>
                    <a:pt x="949" y="455"/>
                  </a:lnTo>
                  <a:lnTo>
                    <a:pt x="949" y="455"/>
                  </a:lnTo>
                  <a:lnTo>
                    <a:pt x="944" y="461"/>
                  </a:lnTo>
                  <a:lnTo>
                    <a:pt x="940" y="461"/>
                  </a:lnTo>
                  <a:lnTo>
                    <a:pt x="940" y="461"/>
                  </a:lnTo>
                  <a:lnTo>
                    <a:pt x="940" y="466"/>
                  </a:lnTo>
                  <a:lnTo>
                    <a:pt x="940" y="469"/>
                  </a:lnTo>
                  <a:lnTo>
                    <a:pt x="940" y="475"/>
                  </a:lnTo>
                  <a:lnTo>
                    <a:pt x="940" y="483"/>
                  </a:lnTo>
                  <a:lnTo>
                    <a:pt x="940" y="483"/>
                  </a:lnTo>
                  <a:lnTo>
                    <a:pt x="949" y="487"/>
                  </a:lnTo>
                  <a:lnTo>
                    <a:pt x="949" y="490"/>
                  </a:lnTo>
                  <a:lnTo>
                    <a:pt x="953" y="488"/>
                  </a:lnTo>
                  <a:lnTo>
                    <a:pt x="963" y="494"/>
                  </a:lnTo>
                  <a:lnTo>
                    <a:pt x="968" y="502"/>
                  </a:lnTo>
                  <a:lnTo>
                    <a:pt x="968" y="506"/>
                  </a:lnTo>
                  <a:lnTo>
                    <a:pt x="968" y="508"/>
                  </a:lnTo>
                  <a:lnTo>
                    <a:pt x="972" y="509"/>
                  </a:lnTo>
                  <a:lnTo>
                    <a:pt x="972" y="514"/>
                  </a:lnTo>
                  <a:lnTo>
                    <a:pt x="977" y="520"/>
                  </a:lnTo>
                  <a:lnTo>
                    <a:pt x="977" y="525"/>
                  </a:lnTo>
                  <a:lnTo>
                    <a:pt x="982" y="530"/>
                  </a:lnTo>
                  <a:lnTo>
                    <a:pt x="986" y="532"/>
                  </a:lnTo>
                  <a:lnTo>
                    <a:pt x="989" y="530"/>
                  </a:lnTo>
                  <a:lnTo>
                    <a:pt x="991" y="532"/>
                  </a:lnTo>
                  <a:lnTo>
                    <a:pt x="991" y="534"/>
                  </a:lnTo>
                  <a:lnTo>
                    <a:pt x="994" y="539"/>
                  </a:lnTo>
                  <a:lnTo>
                    <a:pt x="996" y="541"/>
                  </a:lnTo>
                  <a:lnTo>
                    <a:pt x="1000" y="546"/>
                  </a:lnTo>
                  <a:lnTo>
                    <a:pt x="996" y="546"/>
                  </a:lnTo>
                  <a:lnTo>
                    <a:pt x="991" y="544"/>
                  </a:lnTo>
                  <a:lnTo>
                    <a:pt x="986" y="548"/>
                  </a:lnTo>
                  <a:lnTo>
                    <a:pt x="982" y="542"/>
                  </a:lnTo>
                  <a:lnTo>
                    <a:pt x="979" y="542"/>
                  </a:lnTo>
                  <a:lnTo>
                    <a:pt x="975" y="541"/>
                  </a:lnTo>
                  <a:lnTo>
                    <a:pt x="968" y="539"/>
                  </a:lnTo>
                  <a:lnTo>
                    <a:pt x="968" y="542"/>
                  </a:lnTo>
                  <a:lnTo>
                    <a:pt x="965" y="542"/>
                  </a:lnTo>
                  <a:lnTo>
                    <a:pt x="963" y="541"/>
                  </a:lnTo>
                  <a:lnTo>
                    <a:pt x="960" y="535"/>
                  </a:lnTo>
                  <a:lnTo>
                    <a:pt x="956" y="537"/>
                  </a:lnTo>
                  <a:lnTo>
                    <a:pt x="953" y="535"/>
                  </a:lnTo>
                  <a:lnTo>
                    <a:pt x="953" y="537"/>
                  </a:lnTo>
                  <a:lnTo>
                    <a:pt x="949" y="537"/>
                  </a:lnTo>
                  <a:lnTo>
                    <a:pt x="949" y="537"/>
                  </a:lnTo>
                  <a:lnTo>
                    <a:pt x="944" y="537"/>
                  </a:lnTo>
                  <a:lnTo>
                    <a:pt x="940" y="546"/>
                  </a:lnTo>
                  <a:lnTo>
                    <a:pt x="946" y="541"/>
                  </a:lnTo>
                  <a:lnTo>
                    <a:pt x="949" y="539"/>
                  </a:lnTo>
                  <a:lnTo>
                    <a:pt x="954" y="539"/>
                  </a:lnTo>
                  <a:lnTo>
                    <a:pt x="958" y="537"/>
                  </a:lnTo>
                  <a:lnTo>
                    <a:pt x="960" y="539"/>
                  </a:lnTo>
                  <a:lnTo>
                    <a:pt x="960" y="541"/>
                  </a:lnTo>
                  <a:lnTo>
                    <a:pt x="965" y="544"/>
                  </a:lnTo>
                  <a:lnTo>
                    <a:pt x="967" y="546"/>
                  </a:lnTo>
                  <a:lnTo>
                    <a:pt x="972" y="541"/>
                  </a:lnTo>
                  <a:lnTo>
                    <a:pt x="975" y="541"/>
                  </a:lnTo>
                  <a:lnTo>
                    <a:pt x="982" y="548"/>
                  </a:lnTo>
                  <a:lnTo>
                    <a:pt x="989" y="551"/>
                  </a:lnTo>
                  <a:lnTo>
                    <a:pt x="996" y="556"/>
                  </a:lnTo>
                  <a:lnTo>
                    <a:pt x="1000" y="563"/>
                  </a:lnTo>
                  <a:lnTo>
                    <a:pt x="1000" y="565"/>
                  </a:lnTo>
                  <a:lnTo>
                    <a:pt x="996" y="567"/>
                  </a:lnTo>
                  <a:lnTo>
                    <a:pt x="991" y="572"/>
                  </a:lnTo>
                  <a:lnTo>
                    <a:pt x="991" y="570"/>
                  </a:lnTo>
                  <a:lnTo>
                    <a:pt x="989" y="572"/>
                  </a:lnTo>
                  <a:lnTo>
                    <a:pt x="989" y="575"/>
                  </a:lnTo>
                  <a:lnTo>
                    <a:pt x="986" y="575"/>
                  </a:lnTo>
                  <a:lnTo>
                    <a:pt x="980" y="575"/>
                  </a:lnTo>
                  <a:lnTo>
                    <a:pt x="979" y="575"/>
                  </a:lnTo>
                  <a:lnTo>
                    <a:pt x="977" y="575"/>
                  </a:lnTo>
                  <a:lnTo>
                    <a:pt x="972" y="579"/>
                  </a:lnTo>
                  <a:lnTo>
                    <a:pt x="972" y="584"/>
                  </a:lnTo>
                  <a:lnTo>
                    <a:pt x="973" y="579"/>
                  </a:lnTo>
                  <a:lnTo>
                    <a:pt x="977" y="579"/>
                  </a:lnTo>
                  <a:lnTo>
                    <a:pt x="980" y="575"/>
                  </a:lnTo>
                  <a:lnTo>
                    <a:pt x="984" y="581"/>
                  </a:lnTo>
                  <a:lnTo>
                    <a:pt x="987" y="584"/>
                  </a:lnTo>
                  <a:lnTo>
                    <a:pt x="991" y="579"/>
                  </a:lnTo>
                  <a:lnTo>
                    <a:pt x="994" y="579"/>
                  </a:lnTo>
                  <a:lnTo>
                    <a:pt x="1001" y="588"/>
                  </a:lnTo>
                  <a:lnTo>
                    <a:pt x="1001" y="584"/>
                  </a:lnTo>
                  <a:lnTo>
                    <a:pt x="1003" y="588"/>
                  </a:lnTo>
                  <a:lnTo>
                    <a:pt x="1006" y="588"/>
                  </a:lnTo>
                  <a:lnTo>
                    <a:pt x="1008" y="588"/>
                  </a:lnTo>
                  <a:lnTo>
                    <a:pt x="1000" y="594"/>
                  </a:lnTo>
                  <a:lnTo>
                    <a:pt x="994" y="594"/>
                  </a:lnTo>
                  <a:lnTo>
                    <a:pt x="994" y="598"/>
                  </a:lnTo>
                  <a:lnTo>
                    <a:pt x="996" y="600"/>
                  </a:lnTo>
                  <a:lnTo>
                    <a:pt x="1001" y="594"/>
                  </a:lnTo>
                  <a:lnTo>
                    <a:pt x="1005" y="596"/>
                  </a:lnTo>
                  <a:lnTo>
                    <a:pt x="1005" y="594"/>
                  </a:lnTo>
                  <a:lnTo>
                    <a:pt x="1005" y="593"/>
                  </a:lnTo>
                  <a:lnTo>
                    <a:pt x="1006" y="591"/>
                  </a:lnTo>
                  <a:lnTo>
                    <a:pt x="1008" y="593"/>
                  </a:lnTo>
                  <a:lnTo>
                    <a:pt x="1010" y="598"/>
                  </a:lnTo>
                  <a:lnTo>
                    <a:pt x="1010" y="600"/>
                  </a:lnTo>
                  <a:lnTo>
                    <a:pt x="1008" y="601"/>
                  </a:lnTo>
                  <a:lnTo>
                    <a:pt x="1008" y="600"/>
                  </a:lnTo>
                  <a:lnTo>
                    <a:pt x="1006" y="600"/>
                  </a:lnTo>
                  <a:lnTo>
                    <a:pt x="1005" y="601"/>
                  </a:lnTo>
                  <a:lnTo>
                    <a:pt x="1005" y="601"/>
                  </a:lnTo>
                  <a:lnTo>
                    <a:pt x="1001" y="601"/>
                  </a:lnTo>
                  <a:lnTo>
                    <a:pt x="996" y="605"/>
                  </a:lnTo>
                  <a:lnTo>
                    <a:pt x="996" y="607"/>
                  </a:lnTo>
                  <a:lnTo>
                    <a:pt x="1003" y="605"/>
                  </a:lnTo>
                  <a:lnTo>
                    <a:pt x="1005" y="607"/>
                  </a:lnTo>
                  <a:lnTo>
                    <a:pt x="1005" y="607"/>
                  </a:lnTo>
                  <a:lnTo>
                    <a:pt x="1003" y="607"/>
                  </a:lnTo>
                  <a:lnTo>
                    <a:pt x="1000" y="610"/>
                  </a:lnTo>
                  <a:lnTo>
                    <a:pt x="1003" y="610"/>
                  </a:lnTo>
                  <a:lnTo>
                    <a:pt x="1005" y="612"/>
                  </a:lnTo>
                  <a:lnTo>
                    <a:pt x="1001" y="615"/>
                  </a:lnTo>
                  <a:lnTo>
                    <a:pt x="1000" y="615"/>
                  </a:lnTo>
                  <a:lnTo>
                    <a:pt x="1000" y="615"/>
                  </a:lnTo>
                  <a:lnTo>
                    <a:pt x="1000" y="617"/>
                  </a:lnTo>
                  <a:lnTo>
                    <a:pt x="1003" y="617"/>
                  </a:lnTo>
                  <a:lnTo>
                    <a:pt x="1005" y="621"/>
                  </a:lnTo>
                  <a:lnTo>
                    <a:pt x="1003" y="622"/>
                  </a:lnTo>
                  <a:lnTo>
                    <a:pt x="1001" y="626"/>
                  </a:lnTo>
                  <a:lnTo>
                    <a:pt x="1001" y="624"/>
                  </a:lnTo>
                  <a:lnTo>
                    <a:pt x="1000" y="621"/>
                  </a:lnTo>
                  <a:lnTo>
                    <a:pt x="1000" y="622"/>
                  </a:lnTo>
                  <a:lnTo>
                    <a:pt x="994" y="628"/>
                  </a:lnTo>
                  <a:lnTo>
                    <a:pt x="994" y="629"/>
                  </a:lnTo>
                  <a:lnTo>
                    <a:pt x="989" y="628"/>
                  </a:lnTo>
                  <a:lnTo>
                    <a:pt x="991" y="629"/>
                  </a:lnTo>
                  <a:lnTo>
                    <a:pt x="991" y="633"/>
                  </a:lnTo>
                  <a:lnTo>
                    <a:pt x="994" y="634"/>
                  </a:lnTo>
                  <a:lnTo>
                    <a:pt x="991" y="634"/>
                  </a:lnTo>
                  <a:lnTo>
                    <a:pt x="991" y="638"/>
                  </a:lnTo>
                  <a:lnTo>
                    <a:pt x="991" y="638"/>
                  </a:lnTo>
                  <a:lnTo>
                    <a:pt x="991" y="640"/>
                  </a:lnTo>
                  <a:lnTo>
                    <a:pt x="991" y="643"/>
                  </a:lnTo>
                  <a:lnTo>
                    <a:pt x="989" y="645"/>
                  </a:lnTo>
                  <a:lnTo>
                    <a:pt x="987" y="641"/>
                  </a:lnTo>
                  <a:lnTo>
                    <a:pt x="986" y="645"/>
                  </a:lnTo>
                  <a:lnTo>
                    <a:pt x="989" y="645"/>
                  </a:lnTo>
                  <a:lnTo>
                    <a:pt x="991" y="648"/>
                  </a:lnTo>
                  <a:lnTo>
                    <a:pt x="987" y="648"/>
                  </a:lnTo>
                  <a:lnTo>
                    <a:pt x="987" y="650"/>
                  </a:lnTo>
                  <a:lnTo>
                    <a:pt x="982" y="655"/>
                  </a:lnTo>
                  <a:lnTo>
                    <a:pt x="980" y="655"/>
                  </a:lnTo>
                  <a:lnTo>
                    <a:pt x="980" y="652"/>
                  </a:lnTo>
                  <a:lnTo>
                    <a:pt x="979" y="652"/>
                  </a:lnTo>
                  <a:lnTo>
                    <a:pt x="977" y="652"/>
                  </a:lnTo>
                  <a:lnTo>
                    <a:pt x="977" y="654"/>
                  </a:lnTo>
                  <a:lnTo>
                    <a:pt x="973" y="654"/>
                  </a:lnTo>
                  <a:lnTo>
                    <a:pt x="975" y="655"/>
                  </a:lnTo>
                  <a:lnTo>
                    <a:pt x="973" y="657"/>
                  </a:lnTo>
                  <a:lnTo>
                    <a:pt x="977" y="657"/>
                  </a:lnTo>
                  <a:lnTo>
                    <a:pt x="979" y="661"/>
                  </a:lnTo>
                  <a:lnTo>
                    <a:pt x="975" y="661"/>
                  </a:lnTo>
                  <a:lnTo>
                    <a:pt x="979" y="662"/>
                  </a:lnTo>
                  <a:lnTo>
                    <a:pt x="982" y="662"/>
                  </a:lnTo>
                  <a:lnTo>
                    <a:pt x="984" y="662"/>
                  </a:lnTo>
                  <a:lnTo>
                    <a:pt x="977" y="666"/>
                  </a:lnTo>
                  <a:lnTo>
                    <a:pt x="973" y="668"/>
                  </a:lnTo>
                  <a:lnTo>
                    <a:pt x="973" y="671"/>
                  </a:lnTo>
                  <a:lnTo>
                    <a:pt x="975" y="669"/>
                  </a:lnTo>
                  <a:lnTo>
                    <a:pt x="977" y="669"/>
                  </a:lnTo>
                  <a:lnTo>
                    <a:pt x="979" y="671"/>
                  </a:lnTo>
                  <a:lnTo>
                    <a:pt x="975" y="674"/>
                  </a:lnTo>
                  <a:lnTo>
                    <a:pt x="979" y="676"/>
                  </a:lnTo>
                  <a:lnTo>
                    <a:pt x="979" y="678"/>
                  </a:lnTo>
                  <a:lnTo>
                    <a:pt x="975" y="680"/>
                  </a:lnTo>
                  <a:lnTo>
                    <a:pt x="977" y="681"/>
                  </a:lnTo>
                  <a:lnTo>
                    <a:pt x="979" y="681"/>
                  </a:lnTo>
                  <a:lnTo>
                    <a:pt x="979" y="683"/>
                  </a:lnTo>
                  <a:lnTo>
                    <a:pt x="979" y="688"/>
                  </a:lnTo>
                  <a:lnTo>
                    <a:pt x="977" y="685"/>
                  </a:lnTo>
                  <a:lnTo>
                    <a:pt x="975" y="685"/>
                  </a:lnTo>
                  <a:lnTo>
                    <a:pt x="975" y="683"/>
                  </a:lnTo>
                  <a:lnTo>
                    <a:pt x="972" y="680"/>
                  </a:lnTo>
                  <a:lnTo>
                    <a:pt x="972" y="683"/>
                  </a:lnTo>
                  <a:lnTo>
                    <a:pt x="972" y="683"/>
                  </a:lnTo>
                  <a:lnTo>
                    <a:pt x="968" y="685"/>
                  </a:lnTo>
                  <a:lnTo>
                    <a:pt x="972" y="688"/>
                  </a:lnTo>
                  <a:lnTo>
                    <a:pt x="972" y="690"/>
                  </a:lnTo>
                  <a:lnTo>
                    <a:pt x="972" y="688"/>
                  </a:lnTo>
                  <a:lnTo>
                    <a:pt x="968" y="688"/>
                  </a:lnTo>
                  <a:lnTo>
                    <a:pt x="968" y="685"/>
                  </a:lnTo>
                  <a:lnTo>
                    <a:pt x="967" y="688"/>
                  </a:lnTo>
                  <a:lnTo>
                    <a:pt x="968" y="690"/>
                  </a:lnTo>
                  <a:lnTo>
                    <a:pt x="968" y="694"/>
                  </a:lnTo>
                  <a:lnTo>
                    <a:pt x="972" y="694"/>
                  </a:lnTo>
                  <a:lnTo>
                    <a:pt x="972" y="694"/>
                  </a:lnTo>
                  <a:lnTo>
                    <a:pt x="968" y="694"/>
                  </a:lnTo>
                  <a:lnTo>
                    <a:pt x="967" y="694"/>
                  </a:lnTo>
                  <a:lnTo>
                    <a:pt x="967" y="694"/>
                  </a:lnTo>
                  <a:lnTo>
                    <a:pt x="967" y="697"/>
                  </a:lnTo>
                  <a:lnTo>
                    <a:pt x="968" y="697"/>
                  </a:lnTo>
                  <a:lnTo>
                    <a:pt x="968" y="701"/>
                  </a:lnTo>
                  <a:lnTo>
                    <a:pt x="963" y="697"/>
                  </a:lnTo>
                  <a:lnTo>
                    <a:pt x="961" y="699"/>
                  </a:lnTo>
                  <a:lnTo>
                    <a:pt x="960" y="699"/>
                  </a:lnTo>
                  <a:lnTo>
                    <a:pt x="958" y="702"/>
                  </a:lnTo>
                  <a:lnTo>
                    <a:pt x="951" y="702"/>
                  </a:lnTo>
                  <a:lnTo>
                    <a:pt x="956" y="706"/>
                  </a:lnTo>
                  <a:lnTo>
                    <a:pt x="960" y="704"/>
                  </a:lnTo>
                  <a:lnTo>
                    <a:pt x="961" y="706"/>
                  </a:lnTo>
                  <a:lnTo>
                    <a:pt x="961" y="708"/>
                  </a:lnTo>
                  <a:lnTo>
                    <a:pt x="958" y="709"/>
                  </a:lnTo>
                  <a:lnTo>
                    <a:pt x="958" y="713"/>
                  </a:lnTo>
                  <a:lnTo>
                    <a:pt x="956" y="709"/>
                  </a:lnTo>
                  <a:lnTo>
                    <a:pt x="954" y="713"/>
                  </a:lnTo>
                  <a:lnTo>
                    <a:pt x="953" y="714"/>
                  </a:lnTo>
                  <a:lnTo>
                    <a:pt x="953" y="713"/>
                  </a:lnTo>
                  <a:lnTo>
                    <a:pt x="951" y="713"/>
                  </a:lnTo>
                  <a:lnTo>
                    <a:pt x="951" y="716"/>
                  </a:lnTo>
                  <a:lnTo>
                    <a:pt x="949" y="716"/>
                  </a:lnTo>
                  <a:lnTo>
                    <a:pt x="949" y="720"/>
                  </a:lnTo>
                  <a:lnTo>
                    <a:pt x="944" y="720"/>
                  </a:lnTo>
                  <a:lnTo>
                    <a:pt x="944" y="716"/>
                  </a:lnTo>
                  <a:lnTo>
                    <a:pt x="940" y="716"/>
                  </a:lnTo>
                  <a:lnTo>
                    <a:pt x="937" y="721"/>
                  </a:lnTo>
                  <a:lnTo>
                    <a:pt x="937" y="720"/>
                  </a:lnTo>
                  <a:lnTo>
                    <a:pt x="937" y="721"/>
                  </a:lnTo>
                  <a:lnTo>
                    <a:pt x="937" y="727"/>
                  </a:lnTo>
                  <a:lnTo>
                    <a:pt x="937" y="728"/>
                  </a:lnTo>
                  <a:lnTo>
                    <a:pt x="937" y="730"/>
                  </a:lnTo>
                  <a:lnTo>
                    <a:pt x="935" y="732"/>
                  </a:lnTo>
                  <a:lnTo>
                    <a:pt x="934" y="732"/>
                  </a:lnTo>
                  <a:lnTo>
                    <a:pt x="932" y="734"/>
                  </a:lnTo>
                  <a:lnTo>
                    <a:pt x="932" y="730"/>
                  </a:lnTo>
                  <a:lnTo>
                    <a:pt x="930" y="732"/>
                  </a:lnTo>
                  <a:lnTo>
                    <a:pt x="928" y="735"/>
                  </a:lnTo>
                  <a:lnTo>
                    <a:pt x="923" y="735"/>
                  </a:lnTo>
                  <a:lnTo>
                    <a:pt x="923" y="737"/>
                  </a:lnTo>
                  <a:lnTo>
                    <a:pt x="921" y="737"/>
                  </a:lnTo>
                  <a:lnTo>
                    <a:pt x="921" y="735"/>
                  </a:lnTo>
                  <a:lnTo>
                    <a:pt x="918" y="735"/>
                  </a:lnTo>
                  <a:lnTo>
                    <a:pt x="918" y="739"/>
                  </a:lnTo>
                  <a:lnTo>
                    <a:pt x="918" y="741"/>
                  </a:lnTo>
                  <a:lnTo>
                    <a:pt x="914" y="737"/>
                  </a:lnTo>
                  <a:lnTo>
                    <a:pt x="913" y="735"/>
                  </a:lnTo>
                  <a:lnTo>
                    <a:pt x="913" y="737"/>
                  </a:lnTo>
                  <a:lnTo>
                    <a:pt x="909" y="737"/>
                  </a:lnTo>
                  <a:lnTo>
                    <a:pt x="909" y="741"/>
                  </a:lnTo>
                  <a:lnTo>
                    <a:pt x="906" y="741"/>
                  </a:lnTo>
                  <a:lnTo>
                    <a:pt x="904" y="739"/>
                  </a:lnTo>
                  <a:lnTo>
                    <a:pt x="902" y="741"/>
                  </a:lnTo>
                  <a:lnTo>
                    <a:pt x="899" y="742"/>
                  </a:lnTo>
                  <a:lnTo>
                    <a:pt x="899" y="744"/>
                  </a:lnTo>
                  <a:lnTo>
                    <a:pt x="892" y="748"/>
                  </a:lnTo>
                  <a:lnTo>
                    <a:pt x="892" y="748"/>
                  </a:lnTo>
                  <a:lnTo>
                    <a:pt x="895" y="744"/>
                  </a:lnTo>
                  <a:lnTo>
                    <a:pt x="895" y="744"/>
                  </a:lnTo>
                  <a:lnTo>
                    <a:pt x="895" y="744"/>
                  </a:lnTo>
                  <a:lnTo>
                    <a:pt x="890" y="741"/>
                  </a:lnTo>
                  <a:lnTo>
                    <a:pt x="890" y="739"/>
                  </a:lnTo>
                  <a:lnTo>
                    <a:pt x="887" y="735"/>
                  </a:lnTo>
                  <a:lnTo>
                    <a:pt x="885" y="734"/>
                  </a:lnTo>
                  <a:lnTo>
                    <a:pt x="885" y="735"/>
                  </a:lnTo>
                  <a:lnTo>
                    <a:pt x="885" y="739"/>
                  </a:lnTo>
                  <a:lnTo>
                    <a:pt x="885" y="742"/>
                  </a:lnTo>
                  <a:lnTo>
                    <a:pt x="887" y="744"/>
                  </a:lnTo>
                  <a:lnTo>
                    <a:pt x="883" y="748"/>
                  </a:lnTo>
                  <a:lnTo>
                    <a:pt x="881" y="749"/>
                  </a:lnTo>
                  <a:lnTo>
                    <a:pt x="880" y="753"/>
                  </a:lnTo>
                  <a:lnTo>
                    <a:pt x="878" y="749"/>
                  </a:lnTo>
                  <a:lnTo>
                    <a:pt x="878" y="748"/>
                  </a:lnTo>
                  <a:lnTo>
                    <a:pt x="876" y="749"/>
                  </a:lnTo>
                  <a:lnTo>
                    <a:pt x="874" y="753"/>
                  </a:lnTo>
                  <a:lnTo>
                    <a:pt x="871" y="756"/>
                  </a:lnTo>
                  <a:lnTo>
                    <a:pt x="867" y="758"/>
                  </a:lnTo>
                  <a:lnTo>
                    <a:pt x="867" y="758"/>
                  </a:lnTo>
                  <a:lnTo>
                    <a:pt x="864" y="758"/>
                  </a:lnTo>
                  <a:lnTo>
                    <a:pt x="861" y="758"/>
                  </a:lnTo>
                  <a:lnTo>
                    <a:pt x="857" y="758"/>
                  </a:lnTo>
                  <a:lnTo>
                    <a:pt x="859" y="761"/>
                  </a:lnTo>
                  <a:lnTo>
                    <a:pt x="854" y="763"/>
                  </a:lnTo>
                  <a:lnTo>
                    <a:pt x="850" y="765"/>
                  </a:lnTo>
                  <a:lnTo>
                    <a:pt x="848" y="763"/>
                  </a:lnTo>
                  <a:lnTo>
                    <a:pt x="847" y="765"/>
                  </a:lnTo>
                  <a:lnTo>
                    <a:pt x="845" y="767"/>
                  </a:lnTo>
                  <a:lnTo>
                    <a:pt x="841" y="768"/>
                  </a:lnTo>
                  <a:lnTo>
                    <a:pt x="840" y="768"/>
                  </a:lnTo>
                  <a:lnTo>
                    <a:pt x="841" y="767"/>
                  </a:lnTo>
                  <a:lnTo>
                    <a:pt x="840" y="767"/>
                  </a:lnTo>
                  <a:lnTo>
                    <a:pt x="840" y="767"/>
                  </a:lnTo>
                  <a:lnTo>
                    <a:pt x="840" y="765"/>
                  </a:lnTo>
                  <a:lnTo>
                    <a:pt x="840" y="765"/>
                  </a:lnTo>
                  <a:lnTo>
                    <a:pt x="840" y="765"/>
                  </a:lnTo>
                  <a:lnTo>
                    <a:pt x="840" y="763"/>
                  </a:lnTo>
                  <a:lnTo>
                    <a:pt x="836" y="765"/>
                  </a:lnTo>
                  <a:lnTo>
                    <a:pt x="836" y="765"/>
                  </a:lnTo>
                  <a:lnTo>
                    <a:pt x="836" y="767"/>
                  </a:lnTo>
                  <a:lnTo>
                    <a:pt x="836" y="768"/>
                  </a:lnTo>
                  <a:lnTo>
                    <a:pt x="834" y="772"/>
                  </a:lnTo>
                  <a:lnTo>
                    <a:pt x="834" y="772"/>
                  </a:lnTo>
                  <a:lnTo>
                    <a:pt x="834" y="775"/>
                  </a:lnTo>
                  <a:lnTo>
                    <a:pt x="836" y="775"/>
                  </a:lnTo>
                  <a:lnTo>
                    <a:pt x="840" y="779"/>
                  </a:lnTo>
                  <a:lnTo>
                    <a:pt x="840" y="779"/>
                  </a:lnTo>
                  <a:lnTo>
                    <a:pt x="840" y="779"/>
                  </a:lnTo>
                  <a:lnTo>
                    <a:pt x="840" y="781"/>
                  </a:lnTo>
                  <a:lnTo>
                    <a:pt x="836" y="784"/>
                  </a:lnTo>
                  <a:lnTo>
                    <a:pt x="836" y="784"/>
                  </a:lnTo>
                  <a:lnTo>
                    <a:pt x="836" y="784"/>
                  </a:lnTo>
                  <a:lnTo>
                    <a:pt x="833" y="784"/>
                  </a:lnTo>
                  <a:lnTo>
                    <a:pt x="831" y="786"/>
                  </a:lnTo>
                  <a:lnTo>
                    <a:pt x="829" y="786"/>
                  </a:lnTo>
                  <a:lnTo>
                    <a:pt x="829" y="784"/>
                  </a:lnTo>
                  <a:lnTo>
                    <a:pt x="829" y="781"/>
                  </a:lnTo>
                  <a:lnTo>
                    <a:pt x="828" y="779"/>
                  </a:lnTo>
                  <a:lnTo>
                    <a:pt x="822" y="775"/>
                  </a:lnTo>
                  <a:lnTo>
                    <a:pt x="822" y="772"/>
                  </a:lnTo>
                  <a:lnTo>
                    <a:pt x="826" y="768"/>
                  </a:lnTo>
                  <a:lnTo>
                    <a:pt x="826" y="767"/>
                  </a:lnTo>
                  <a:lnTo>
                    <a:pt x="829" y="765"/>
                  </a:lnTo>
                  <a:lnTo>
                    <a:pt x="828" y="765"/>
                  </a:lnTo>
                  <a:lnTo>
                    <a:pt x="826" y="763"/>
                  </a:lnTo>
                  <a:lnTo>
                    <a:pt x="824" y="765"/>
                  </a:lnTo>
                  <a:lnTo>
                    <a:pt x="821" y="761"/>
                  </a:lnTo>
                  <a:lnTo>
                    <a:pt x="819" y="765"/>
                  </a:lnTo>
                  <a:lnTo>
                    <a:pt x="817" y="765"/>
                  </a:lnTo>
                  <a:lnTo>
                    <a:pt x="817" y="765"/>
                  </a:lnTo>
                  <a:lnTo>
                    <a:pt x="812" y="761"/>
                  </a:lnTo>
                  <a:lnTo>
                    <a:pt x="810" y="763"/>
                  </a:lnTo>
                  <a:lnTo>
                    <a:pt x="805" y="760"/>
                  </a:lnTo>
                  <a:lnTo>
                    <a:pt x="805" y="756"/>
                  </a:lnTo>
                  <a:lnTo>
                    <a:pt x="805" y="760"/>
                  </a:lnTo>
                  <a:lnTo>
                    <a:pt x="805" y="761"/>
                  </a:lnTo>
                  <a:lnTo>
                    <a:pt x="801" y="763"/>
                  </a:lnTo>
                  <a:lnTo>
                    <a:pt x="800" y="761"/>
                  </a:lnTo>
                  <a:lnTo>
                    <a:pt x="798" y="763"/>
                  </a:lnTo>
                  <a:lnTo>
                    <a:pt x="796" y="761"/>
                  </a:lnTo>
                  <a:lnTo>
                    <a:pt x="796" y="761"/>
                  </a:lnTo>
                  <a:lnTo>
                    <a:pt x="796" y="761"/>
                  </a:lnTo>
                  <a:lnTo>
                    <a:pt x="794" y="761"/>
                  </a:lnTo>
                  <a:lnTo>
                    <a:pt x="777" y="763"/>
                  </a:lnTo>
                  <a:lnTo>
                    <a:pt x="741" y="748"/>
                  </a:lnTo>
                  <a:lnTo>
                    <a:pt x="682" y="779"/>
                  </a:lnTo>
                  <a:lnTo>
                    <a:pt x="640" y="765"/>
                  </a:lnTo>
                  <a:lnTo>
                    <a:pt x="539" y="692"/>
                  </a:lnTo>
                  <a:lnTo>
                    <a:pt x="327" y="671"/>
                  </a:lnTo>
                  <a:lnTo>
                    <a:pt x="214" y="565"/>
                  </a:lnTo>
                  <a:lnTo>
                    <a:pt x="0" y="471"/>
                  </a:lnTo>
                  <a:lnTo>
                    <a:pt x="18" y="288"/>
                  </a:lnTo>
                  <a:lnTo>
                    <a:pt x="159" y="212"/>
                  </a:lnTo>
                  <a:lnTo>
                    <a:pt x="324" y="177"/>
                  </a:lnTo>
                  <a:lnTo>
                    <a:pt x="336" y="175"/>
                  </a:lnTo>
                  <a:lnTo>
                    <a:pt x="336" y="175"/>
                  </a:lnTo>
                  <a:lnTo>
                    <a:pt x="336" y="175"/>
                  </a:lnTo>
                  <a:lnTo>
                    <a:pt x="336" y="175"/>
                  </a:lnTo>
                  <a:close/>
                  <a:moveTo>
                    <a:pt x="944" y="721"/>
                  </a:moveTo>
                  <a:lnTo>
                    <a:pt x="944" y="725"/>
                  </a:lnTo>
                  <a:lnTo>
                    <a:pt x="949" y="725"/>
                  </a:lnTo>
                  <a:lnTo>
                    <a:pt x="949" y="725"/>
                  </a:lnTo>
                  <a:lnTo>
                    <a:pt x="946" y="721"/>
                  </a:lnTo>
                  <a:lnTo>
                    <a:pt x="944" y="721"/>
                  </a:lnTo>
                  <a:lnTo>
                    <a:pt x="944" y="721"/>
                  </a:lnTo>
                  <a:lnTo>
                    <a:pt x="944" y="721"/>
                  </a:lnTo>
                  <a:lnTo>
                    <a:pt x="944" y="721"/>
                  </a:lnTo>
                  <a:close/>
                  <a:moveTo>
                    <a:pt x="980" y="678"/>
                  </a:moveTo>
                  <a:lnTo>
                    <a:pt x="982" y="683"/>
                  </a:lnTo>
                  <a:lnTo>
                    <a:pt x="984" y="681"/>
                  </a:lnTo>
                  <a:lnTo>
                    <a:pt x="984" y="680"/>
                  </a:lnTo>
                  <a:lnTo>
                    <a:pt x="982" y="678"/>
                  </a:lnTo>
                  <a:lnTo>
                    <a:pt x="980" y="678"/>
                  </a:lnTo>
                  <a:lnTo>
                    <a:pt x="980" y="678"/>
                  </a:lnTo>
                  <a:lnTo>
                    <a:pt x="980" y="678"/>
                  </a:lnTo>
                  <a:lnTo>
                    <a:pt x="980" y="678"/>
                  </a:lnTo>
                  <a:close/>
                  <a:moveTo>
                    <a:pt x="1006" y="579"/>
                  </a:moveTo>
                  <a:lnTo>
                    <a:pt x="1008" y="581"/>
                  </a:lnTo>
                  <a:lnTo>
                    <a:pt x="1012" y="584"/>
                  </a:lnTo>
                  <a:lnTo>
                    <a:pt x="1013" y="584"/>
                  </a:lnTo>
                  <a:lnTo>
                    <a:pt x="1013" y="581"/>
                  </a:lnTo>
                  <a:lnTo>
                    <a:pt x="1010" y="579"/>
                  </a:lnTo>
                  <a:lnTo>
                    <a:pt x="1008" y="579"/>
                  </a:lnTo>
                  <a:lnTo>
                    <a:pt x="1006" y="579"/>
                  </a:lnTo>
                  <a:lnTo>
                    <a:pt x="1006" y="579"/>
                  </a:lnTo>
                  <a:lnTo>
                    <a:pt x="1006" y="579"/>
                  </a:lnTo>
                  <a:lnTo>
                    <a:pt x="1006" y="579"/>
                  </a:lnTo>
                  <a:close/>
                  <a:moveTo>
                    <a:pt x="989" y="546"/>
                  </a:moveTo>
                  <a:lnTo>
                    <a:pt x="989" y="548"/>
                  </a:lnTo>
                  <a:lnTo>
                    <a:pt x="991" y="551"/>
                  </a:lnTo>
                  <a:lnTo>
                    <a:pt x="994" y="551"/>
                  </a:lnTo>
                  <a:lnTo>
                    <a:pt x="996" y="553"/>
                  </a:lnTo>
                  <a:lnTo>
                    <a:pt x="996" y="548"/>
                  </a:lnTo>
                  <a:lnTo>
                    <a:pt x="994" y="548"/>
                  </a:lnTo>
                  <a:lnTo>
                    <a:pt x="991" y="548"/>
                  </a:lnTo>
                  <a:lnTo>
                    <a:pt x="989" y="546"/>
                  </a:lnTo>
                  <a:lnTo>
                    <a:pt x="989" y="546"/>
                  </a:lnTo>
                  <a:lnTo>
                    <a:pt x="989" y="546"/>
                  </a:lnTo>
                  <a:lnTo>
                    <a:pt x="989" y="546"/>
                  </a:lnTo>
                  <a:close/>
                  <a:moveTo>
                    <a:pt x="1010" y="753"/>
                  </a:moveTo>
                  <a:lnTo>
                    <a:pt x="1012" y="753"/>
                  </a:lnTo>
                  <a:lnTo>
                    <a:pt x="1013" y="753"/>
                  </a:lnTo>
                  <a:lnTo>
                    <a:pt x="1013" y="749"/>
                  </a:lnTo>
                  <a:lnTo>
                    <a:pt x="1013" y="744"/>
                  </a:lnTo>
                  <a:lnTo>
                    <a:pt x="1013" y="741"/>
                  </a:lnTo>
                  <a:lnTo>
                    <a:pt x="1013" y="737"/>
                  </a:lnTo>
                  <a:lnTo>
                    <a:pt x="1019" y="730"/>
                  </a:lnTo>
                  <a:lnTo>
                    <a:pt x="1019" y="725"/>
                  </a:lnTo>
                  <a:lnTo>
                    <a:pt x="1022" y="725"/>
                  </a:lnTo>
                  <a:lnTo>
                    <a:pt x="1019" y="725"/>
                  </a:lnTo>
                  <a:lnTo>
                    <a:pt x="1022" y="716"/>
                  </a:lnTo>
                  <a:lnTo>
                    <a:pt x="1022" y="713"/>
                  </a:lnTo>
                  <a:lnTo>
                    <a:pt x="1019" y="708"/>
                  </a:lnTo>
                  <a:lnTo>
                    <a:pt x="1022" y="704"/>
                  </a:lnTo>
                  <a:lnTo>
                    <a:pt x="1022" y="697"/>
                  </a:lnTo>
                  <a:lnTo>
                    <a:pt x="1024" y="692"/>
                  </a:lnTo>
                  <a:lnTo>
                    <a:pt x="1024" y="692"/>
                  </a:lnTo>
                  <a:lnTo>
                    <a:pt x="1024" y="688"/>
                  </a:lnTo>
                  <a:lnTo>
                    <a:pt x="1022" y="685"/>
                  </a:lnTo>
                  <a:lnTo>
                    <a:pt x="1022" y="685"/>
                  </a:lnTo>
                  <a:lnTo>
                    <a:pt x="1019" y="681"/>
                  </a:lnTo>
                  <a:lnTo>
                    <a:pt x="1013" y="681"/>
                  </a:lnTo>
                  <a:lnTo>
                    <a:pt x="1013" y="681"/>
                  </a:lnTo>
                  <a:lnTo>
                    <a:pt x="1013" y="685"/>
                  </a:lnTo>
                  <a:lnTo>
                    <a:pt x="1010" y="685"/>
                  </a:lnTo>
                  <a:lnTo>
                    <a:pt x="1006" y="690"/>
                  </a:lnTo>
                  <a:lnTo>
                    <a:pt x="1003" y="697"/>
                  </a:lnTo>
                  <a:lnTo>
                    <a:pt x="1003" y="697"/>
                  </a:lnTo>
                  <a:lnTo>
                    <a:pt x="1003" y="699"/>
                  </a:lnTo>
                  <a:lnTo>
                    <a:pt x="1001" y="701"/>
                  </a:lnTo>
                  <a:lnTo>
                    <a:pt x="1000" y="708"/>
                  </a:lnTo>
                  <a:lnTo>
                    <a:pt x="996" y="714"/>
                  </a:lnTo>
                  <a:lnTo>
                    <a:pt x="994" y="716"/>
                  </a:lnTo>
                  <a:lnTo>
                    <a:pt x="994" y="716"/>
                  </a:lnTo>
                  <a:lnTo>
                    <a:pt x="996" y="725"/>
                  </a:lnTo>
                  <a:lnTo>
                    <a:pt x="996" y="730"/>
                  </a:lnTo>
                  <a:lnTo>
                    <a:pt x="1000" y="732"/>
                  </a:lnTo>
                  <a:lnTo>
                    <a:pt x="1000" y="734"/>
                  </a:lnTo>
                  <a:lnTo>
                    <a:pt x="1000" y="734"/>
                  </a:lnTo>
                  <a:lnTo>
                    <a:pt x="1000" y="735"/>
                  </a:lnTo>
                  <a:lnTo>
                    <a:pt x="1000" y="739"/>
                  </a:lnTo>
                  <a:lnTo>
                    <a:pt x="1001" y="739"/>
                  </a:lnTo>
                  <a:lnTo>
                    <a:pt x="1001" y="742"/>
                  </a:lnTo>
                  <a:lnTo>
                    <a:pt x="1006" y="744"/>
                  </a:lnTo>
                  <a:lnTo>
                    <a:pt x="1010" y="748"/>
                  </a:lnTo>
                  <a:lnTo>
                    <a:pt x="1010" y="749"/>
                  </a:lnTo>
                  <a:lnTo>
                    <a:pt x="1010" y="753"/>
                  </a:lnTo>
                  <a:lnTo>
                    <a:pt x="1010" y="753"/>
                  </a:lnTo>
                  <a:lnTo>
                    <a:pt x="1010" y="753"/>
                  </a:lnTo>
                  <a:lnTo>
                    <a:pt x="1010" y="753"/>
                  </a:lnTo>
                  <a:close/>
                  <a:moveTo>
                    <a:pt x="836" y="772"/>
                  </a:moveTo>
                  <a:lnTo>
                    <a:pt x="840" y="772"/>
                  </a:lnTo>
                  <a:lnTo>
                    <a:pt x="841" y="772"/>
                  </a:lnTo>
                  <a:lnTo>
                    <a:pt x="845" y="775"/>
                  </a:lnTo>
                  <a:lnTo>
                    <a:pt x="845" y="772"/>
                  </a:lnTo>
                  <a:lnTo>
                    <a:pt x="841" y="772"/>
                  </a:lnTo>
                  <a:lnTo>
                    <a:pt x="836" y="772"/>
                  </a:lnTo>
                  <a:lnTo>
                    <a:pt x="836" y="772"/>
                  </a:lnTo>
                  <a:lnTo>
                    <a:pt x="836" y="772"/>
                  </a:lnTo>
                  <a:lnTo>
                    <a:pt x="836" y="772"/>
                  </a:lnTo>
                  <a:close/>
                  <a:moveTo>
                    <a:pt x="840" y="789"/>
                  </a:moveTo>
                  <a:lnTo>
                    <a:pt x="834" y="789"/>
                  </a:lnTo>
                  <a:lnTo>
                    <a:pt x="833" y="789"/>
                  </a:lnTo>
                  <a:lnTo>
                    <a:pt x="831" y="791"/>
                  </a:lnTo>
                  <a:lnTo>
                    <a:pt x="828" y="791"/>
                  </a:lnTo>
                  <a:lnTo>
                    <a:pt x="824" y="793"/>
                  </a:lnTo>
                  <a:lnTo>
                    <a:pt x="821" y="793"/>
                  </a:lnTo>
                  <a:lnTo>
                    <a:pt x="819" y="794"/>
                  </a:lnTo>
                  <a:lnTo>
                    <a:pt x="814" y="800"/>
                  </a:lnTo>
                  <a:lnTo>
                    <a:pt x="812" y="803"/>
                  </a:lnTo>
                  <a:lnTo>
                    <a:pt x="814" y="807"/>
                  </a:lnTo>
                  <a:lnTo>
                    <a:pt x="814" y="814"/>
                  </a:lnTo>
                  <a:lnTo>
                    <a:pt x="814" y="817"/>
                  </a:lnTo>
                  <a:lnTo>
                    <a:pt x="814" y="819"/>
                  </a:lnTo>
                  <a:lnTo>
                    <a:pt x="817" y="822"/>
                  </a:lnTo>
                  <a:lnTo>
                    <a:pt x="821" y="822"/>
                  </a:lnTo>
                  <a:lnTo>
                    <a:pt x="822" y="824"/>
                  </a:lnTo>
                  <a:lnTo>
                    <a:pt x="826" y="824"/>
                  </a:lnTo>
                  <a:lnTo>
                    <a:pt x="829" y="826"/>
                  </a:lnTo>
                  <a:lnTo>
                    <a:pt x="831" y="824"/>
                  </a:lnTo>
                  <a:lnTo>
                    <a:pt x="831" y="821"/>
                  </a:lnTo>
                  <a:lnTo>
                    <a:pt x="834" y="821"/>
                  </a:lnTo>
                  <a:lnTo>
                    <a:pt x="836" y="822"/>
                  </a:lnTo>
                  <a:lnTo>
                    <a:pt x="840" y="819"/>
                  </a:lnTo>
                  <a:lnTo>
                    <a:pt x="840" y="817"/>
                  </a:lnTo>
                  <a:lnTo>
                    <a:pt x="841" y="815"/>
                  </a:lnTo>
                  <a:lnTo>
                    <a:pt x="845" y="814"/>
                  </a:lnTo>
                  <a:lnTo>
                    <a:pt x="845" y="810"/>
                  </a:lnTo>
                  <a:lnTo>
                    <a:pt x="845" y="807"/>
                  </a:lnTo>
                  <a:lnTo>
                    <a:pt x="847" y="803"/>
                  </a:lnTo>
                  <a:lnTo>
                    <a:pt x="848" y="801"/>
                  </a:lnTo>
                  <a:lnTo>
                    <a:pt x="850" y="798"/>
                  </a:lnTo>
                  <a:lnTo>
                    <a:pt x="850" y="793"/>
                  </a:lnTo>
                  <a:lnTo>
                    <a:pt x="845" y="791"/>
                  </a:lnTo>
                  <a:lnTo>
                    <a:pt x="841" y="789"/>
                  </a:lnTo>
                  <a:lnTo>
                    <a:pt x="840" y="791"/>
                  </a:lnTo>
                  <a:lnTo>
                    <a:pt x="840" y="791"/>
                  </a:lnTo>
                  <a:lnTo>
                    <a:pt x="840" y="789"/>
                  </a:lnTo>
                  <a:lnTo>
                    <a:pt x="840" y="789"/>
                  </a:lnTo>
                  <a:lnTo>
                    <a:pt x="840" y="789"/>
                  </a:lnTo>
                  <a:lnTo>
                    <a:pt x="840" y="789"/>
                  </a:lnTo>
                  <a:close/>
                </a:path>
              </a:pathLst>
            </a:custGeom>
            <a:solidFill>
              <a:srgbClr val="691E7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447" name="Groupe 220"/>
            <p:cNvGrpSpPr/>
            <p:nvPr/>
          </p:nvGrpSpPr>
          <p:grpSpPr>
            <a:xfrm>
              <a:off x="4200525" y="901701"/>
              <a:ext cx="4411663" cy="2332037"/>
              <a:chOff x="4200525" y="901701"/>
              <a:chExt cx="4411663" cy="2332037"/>
            </a:xfrm>
          </p:grpSpPr>
          <p:sp>
            <p:nvSpPr>
              <p:cNvPr id="613" name="Freeform 6"/>
              <p:cNvSpPr>
                <a:spLocks noEditPoints="1"/>
              </p:cNvSpPr>
              <p:nvPr/>
            </p:nvSpPr>
            <p:spPr bwMode="auto">
              <a:xfrm>
                <a:off x="5049838" y="901701"/>
                <a:ext cx="3562350" cy="2163763"/>
              </a:xfrm>
              <a:custGeom>
                <a:avLst/>
                <a:gdLst/>
                <a:ahLst/>
                <a:cxnLst>
                  <a:cxn ang="0">
                    <a:pos x="1712" y="1113"/>
                  </a:cxn>
                  <a:cxn ang="0">
                    <a:pos x="1557" y="975"/>
                  </a:cxn>
                  <a:cxn ang="0">
                    <a:pos x="1357" y="1113"/>
                  </a:cxn>
                  <a:cxn ang="0">
                    <a:pos x="1048" y="1104"/>
                  </a:cxn>
                  <a:cxn ang="0">
                    <a:pos x="732" y="1047"/>
                  </a:cxn>
                  <a:cxn ang="0">
                    <a:pos x="569" y="1120"/>
                  </a:cxn>
                  <a:cxn ang="0">
                    <a:pos x="400" y="1240"/>
                  </a:cxn>
                  <a:cxn ang="0">
                    <a:pos x="259" y="1309"/>
                  </a:cxn>
                  <a:cxn ang="0">
                    <a:pos x="115" y="1087"/>
                  </a:cxn>
                  <a:cxn ang="0">
                    <a:pos x="26" y="706"/>
                  </a:cxn>
                  <a:cxn ang="0">
                    <a:pos x="160" y="682"/>
                  </a:cxn>
                  <a:cxn ang="0">
                    <a:pos x="152" y="814"/>
                  </a:cxn>
                  <a:cxn ang="0">
                    <a:pos x="261" y="715"/>
                  </a:cxn>
                  <a:cxn ang="0">
                    <a:pos x="430" y="647"/>
                  </a:cxn>
                  <a:cxn ang="0">
                    <a:pos x="506" y="463"/>
                  </a:cxn>
                  <a:cxn ang="0">
                    <a:pos x="635" y="652"/>
                  </a:cxn>
                  <a:cxn ang="0">
                    <a:pos x="622" y="516"/>
                  </a:cxn>
                  <a:cxn ang="0">
                    <a:pos x="728" y="529"/>
                  </a:cxn>
                  <a:cxn ang="0">
                    <a:pos x="695" y="313"/>
                  </a:cxn>
                  <a:cxn ang="0">
                    <a:pos x="798" y="195"/>
                  </a:cxn>
                  <a:cxn ang="0">
                    <a:pos x="986" y="216"/>
                  </a:cxn>
                  <a:cxn ang="0">
                    <a:pos x="1010" y="299"/>
                  </a:cxn>
                  <a:cxn ang="0">
                    <a:pos x="1239" y="266"/>
                  </a:cxn>
                  <a:cxn ang="0">
                    <a:pos x="1411" y="303"/>
                  </a:cxn>
                  <a:cxn ang="0">
                    <a:pos x="1557" y="243"/>
                  </a:cxn>
                  <a:cxn ang="0">
                    <a:pos x="1886" y="250"/>
                  </a:cxn>
                  <a:cxn ang="0">
                    <a:pos x="2113" y="209"/>
                  </a:cxn>
                  <a:cxn ang="0">
                    <a:pos x="2216" y="273"/>
                  </a:cxn>
                  <a:cxn ang="0">
                    <a:pos x="2158" y="379"/>
                  </a:cxn>
                  <a:cxn ang="0">
                    <a:pos x="2165" y="522"/>
                  </a:cxn>
                  <a:cxn ang="0">
                    <a:pos x="2061" y="715"/>
                  </a:cxn>
                  <a:cxn ang="0">
                    <a:pos x="2082" y="956"/>
                  </a:cxn>
                  <a:cxn ang="0">
                    <a:pos x="1995" y="541"/>
                  </a:cxn>
                  <a:cxn ang="0">
                    <a:pos x="1924" y="690"/>
                  </a:cxn>
                  <a:cxn ang="0">
                    <a:pos x="1741" y="767"/>
                  </a:cxn>
                  <a:cxn ang="0">
                    <a:pos x="1827" y="972"/>
                  </a:cxn>
                  <a:cxn ang="0">
                    <a:pos x="106" y="165"/>
                  </a:cxn>
                  <a:cxn ang="0">
                    <a:pos x="131" y="160"/>
                  </a:cxn>
                  <a:cxn ang="0">
                    <a:pos x="214" y="92"/>
                  </a:cxn>
                  <a:cxn ang="0">
                    <a:pos x="219" y="137"/>
                  </a:cxn>
                  <a:cxn ang="0">
                    <a:pos x="209" y="169"/>
                  </a:cxn>
                  <a:cxn ang="0">
                    <a:pos x="247" y="172"/>
                  </a:cxn>
                  <a:cxn ang="0">
                    <a:pos x="278" y="118"/>
                  </a:cxn>
                  <a:cxn ang="0">
                    <a:pos x="379" y="374"/>
                  </a:cxn>
                  <a:cxn ang="0">
                    <a:pos x="298" y="400"/>
                  </a:cxn>
                  <a:cxn ang="0">
                    <a:pos x="365" y="565"/>
                  </a:cxn>
                  <a:cxn ang="0">
                    <a:pos x="325" y="574"/>
                  </a:cxn>
                  <a:cxn ang="0">
                    <a:pos x="355" y="656"/>
                  </a:cxn>
                  <a:cxn ang="0">
                    <a:pos x="410" y="588"/>
                  </a:cxn>
                  <a:cxn ang="0">
                    <a:pos x="570" y="421"/>
                  </a:cxn>
                  <a:cxn ang="0">
                    <a:pos x="664" y="363"/>
                  </a:cxn>
                  <a:cxn ang="0">
                    <a:pos x="735" y="238"/>
                  </a:cxn>
                  <a:cxn ang="0">
                    <a:pos x="605" y="82"/>
                  </a:cxn>
                  <a:cxn ang="0">
                    <a:pos x="1384" y="78"/>
                  </a:cxn>
                  <a:cxn ang="0">
                    <a:pos x="1295" y="77"/>
                  </a:cxn>
                  <a:cxn ang="0">
                    <a:pos x="1317" y="71"/>
                  </a:cxn>
                  <a:cxn ang="0">
                    <a:pos x="836" y="123"/>
                  </a:cxn>
                  <a:cxn ang="0">
                    <a:pos x="1411" y="183"/>
                  </a:cxn>
                  <a:cxn ang="0">
                    <a:pos x="1844" y="223"/>
                  </a:cxn>
                  <a:cxn ang="0">
                    <a:pos x="1844" y="930"/>
                  </a:cxn>
                  <a:cxn ang="0">
                    <a:pos x="1726" y="894"/>
                  </a:cxn>
                  <a:cxn ang="0">
                    <a:pos x="2066" y="975"/>
                  </a:cxn>
                  <a:cxn ang="0">
                    <a:pos x="2054" y="1095"/>
                  </a:cxn>
                </a:cxnLst>
                <a:rect l="0" t="0" r="r" b="b"/>
                <a:pathLst>
                  <a:path w="2244" h="1363">
                    <a:moveTo>
                      <a:pt x="1741" y="1250"/>
                    </a:moveTo>
                    <a:lnTo>
                      <a:pt x="1741" y="1250"/>
                    </a:lnTo>
                    <a:lnTo>
                      <a:pt x="1738" y="1248"/>
                    </a:lnTo>
                    <a:lnTo>
                      <a:pt x="1738" y="1248"/>
                    </a:lnTo>
                    <a:lnTo>
                      <a:pt x="1738" y="1247"/>
                    </a:lnTo>
                    <a:lnTo>
                      <a:pt x="1738" y="1245"/>
                    </a:lnTo>
                    <a:lnTo>
                      <a:pt x="1738" y="1242"/>
                    </a:lnTo>
                    <a:lnTo>
                      <a:pt x="1736" y="1240"/>
                    </a:lnTo>
                    <a:lnTo>
                      <a:pt x="1736" y="1238"/>
                    </a:lnTo>
                    <a:lnTo>
                      <a:pt x="1740" y="1238"/>
                    </a:lnTo>
                    <a:lnTo>
                      <a:pt x="1743" y="1238"/>
                    </a:lnTo>
                    <a:lnTo>
                      <a:pt x="1745" y="1238"/>
                    </a:lnTo>
                    <a:lnTo>
                      <a:pt x="1745" y="1235"/>
                    </a:lnTo>
                    <a:lnTo>
                      <a:pt x="1745" y="1233"/>
                    </a:lnTo>
                    <a:lnTo>
                      <a:pt x="1745" y="1231"/>
                    </a:lnTo>
                    <a:lnTo>
                      <a:pt x="1745" y="1231"/>
                    </a:lnTo>
                    <a:lnTo>
                      <a:pt x="1745" y="1226"/>
                    </a:lnTo>
                    <a:lnTo>
                      <a:pt x="1745" y="1222"/>
                    </a:lnTo>
                    <a:lnTo>
                      <a:pt x="1743" y="1222"/>
                    </a:lnTo>
                    <a:lnTo>
                      <a:pt x="1743" y="1215"/>
                    </a:lnTo>
                    <a:lnTo>
                      <a:pt x="1743" y="1214"/>
                    </a:lnTo>
                    <a:lnTo>
                      <a:pt x="1741" y="1209"/>
                    </a:lnTo>
                    <a:lnTo>
                      <a:pt x="1741" y="1205"/>
                    </a:lnTo>
                    <a:lnTo>
                      <a:pt x="1740" y="1202"/>
                    </a:lnTo>
                    <a:lnTo>
                      <a:pt x="1738" y="1200"/>
                    </a:lnTo>
                    <a:lnTo>
                      <a:pt x="1738" y="1200"/>
                    </a:lnTo>
                    <a:lnTo>
                      <a:pt x="1735" y="1191"/>
                    </a:lnTo>
                    <a:lnTo>
                      <a:pt x="1735" y="1189"/>
                    </a:lnTo>
                    <a:lnTo>
                      <a:pt x="1735" y="1188"/>
                    </a:lnTo>
                    <a:lnTo>
                      <a:pt x="1735" y="1186"/>
                    </a:lnTo>
                    <a:lnTo>
                      <a:pt x="1738" y="1186"/>
                    </a:lnTo>
                    <a:lnTo>
                      <a:pt x="1740" y="1184"/>
                    </a:lnTo>
                    <a:lnTo>
                      <a:pt x="1740" y="1181"/>
                    </a:lnTo>
                    <a:lnTo>
                      <a:pt x="1743" y="1175"/>
                    </a:lnTo>
                    <a:lnTo>
                      <a:pt x="1745" y="1175"/>
                    </a:lnTo>
                    <a:lnTo>
                      <a:pt x="1747" y="1177"/>
                    </a:lnTo>
                    <a:lnTo>
                      <a:pt x="1750" y="1177"/>
                    </a:lnTo>
                    <a:lnTo>
                      <a:pt x="1759" y="1179"/>
                    </a:lnTo>
                    <a:lnTo>
                      <a:pt x="1762" y="1181"/>
                    </a:lnTo>
                    <a:lnTo>
                      <a:pt x="1764" y="1181"/>
                    </a:lnTo>
                    <a:lnTo>
                      <a:pt x="1764" y="1179"/>
                    </a:lnTo>
                    <a:lnTo>
                      <a:pt x="1764" y="1175"/>
                    </a:lnTo>
                    <a:lnTo>
                      <a:pt x="1764" y="1174"/>
                    </a:lnTo>
                    <a:lnTo>
                      <a:pt x="1762" y="1172"/>
                    </a:lnTo>
                    <a:lnTo>
                      <a:pt x="1764" y="1172"/>
                    </a:lnTo>
                    <a:lnTo>
                      <a:pt x="1762" y="1169"/>
                    </a:lnTo>
                    <a:lnTo>
                      <a:pt x="1762" y="1169"/>
                    </a:lnTo>
                    <a:lnTo>
                      <a:pt x="1764" y="1163"/>
                    </a:lnTo>
                    <a:lnTo>
                      <a:pt x="1766" y="1163"/>
                    </a:lnTo>
                    <a:lnTo>
                      <a:pt x="1764" y="1160"/>
                    </a:lnTo>
                    <a:lnTo>
                      <a:pt x="1764" y="1158"/>
                    </a:lnTo>
                    <a:lnTo>
                      <a:pt x="1764" y="1158"/>
                    </a:lnTo>
                    <a:lnTo>
                      <a:pt x="1768" y="1156"/>
                    </a:lnTo>
                    <a:lnTo>
                      <a:pt x="1766" y="1155"/>
                    </a:lnTo>
                    <a:lnTo>
                      <a:pt x="1766" y="1153"/>
                    </a:lnTo>
                    <a:lnTo>
                      <a:pt x="1764" y="1151"/>
                    </a:lnTo>
                    <a:lnTo>
                      <a:pt x="1766" y="1148"/>
                    </a:lnTo>
                    <a:lnTo>
                      <a:pt x="1768" y="1146"/>
                    </a:lnTo>
                    <a:lnTo>
                      <a:pt x="1768" y="1146"/>
                    </a:lnTo>
                    <a:lnTo>
                      <a:pt x="1766" y="1144"/>
                    </a:lnTo>
                    <a:lnTo>
                      <a:pt x="1764" y="1141"/>
                    </a:lnTo>
                    <a:lnTo>
                      <a:pt x="1764" y="1135"/>
                    </a:lnTo>
                    <a:lnTo>
                      <a:pt x="1766" y="1135"/>
                    </a:lnTo>
                    <a:lnTo>
                      <a:pt x="1766" y="1135"/>
                    </a:lnTo>
                    <a:lnTo>
                      <a:pt x="1766" y="1132"/>
                    </a:lnTo>
                    <a:lnTo>
                      <a:pt x="1766" y="1132"/>
                    </a:lnTo>
                    <a:lnTo>
                      <a:pt x="1766" y="1130"/>
                    </a:lnTo>
                    <a:lnTo>
                      <a:pt x="1764" y="1130"/>
                    </a:lnTo>
                    <a:lnTo>
                      <a:pt x="1762" y="1129"/>
                    </a:lnTo>
                    <a:lnTo>
                      <a:pt x="1764" y="1125"/>
                    </a:lnTo>
                    <a:lnTo>
                      <a:pt x="1764" y="1123"/>
                    </a:lnTo>
                    <a:lnTo>
                      <a:pt x="1764" y="1122"/>
                    </a:lnTo>
                    <a:lnTo>
                      <a:pt x="1762" y="1120"/>
                    </a:lnTo>
                    <a:lnTo>
                      <a:pt x="1762" y="1118"/>
                    </a:lnTo>
                    <a:lnTo>
                      <a:pt x="1764" y="1115"/>
                    </a:lnTo>
                    <a:lnTo>
                      <a:pt x="1768" y="1115"/>
                    </a:lnTo>
                    <a:lnTo>
                      <a:pt x="1768" y="1113"/>
                    </a:lnTo>
                    <a:lnTo>
                      <a:pt x="1768" y="1109"/>
                    </a:lnTo>
                    <a:lnTo>
                      <a:pt x="1769" y="1108"/>
                    </a:lnTo>
                    <a:lnTo>
                      <a:pt x="1766" y="1104"/>
                    </a:lnTo>
                    <a:lnTo>
                      <a:pt x="1764" y="1104"/>
                    </a:lnTo>
                    <a:lnTo>
                      <a:pt x="1764" y="1102"/>
                    </a:lnTo>
                    <a:lnTo>
                      <a:pt x="1762" y="1099"/>
                    </a:lnTo>
                    <a:lnTo>
                      <a:pt x="1762" y="1097"/>
                    </a:lnTo>
                    <a:lnTo>
                      <a:pt x="1762" y="1095"/>
                    </a:lnTo>
                    <a:lnTo>
                      <a:pt x="1762" y="1092"/>
                    </a:lnTo>
                    <a:lnTo>
                      <a:pt x="1759" y="1090"/>
                    </a:lnTo>
                    <a:lnTo>
                      <a:pt x="1757" y="1090"/>
                    </a:lnTo>
                    <a:lnTo>
                      <a:pt x="1757" y="1089"/>
                    </a:lnTo>
                    <a:lnTo>
                      <a:pt x="1754" y="1087"/>
                    </a:lnTo>
                    <a:lnTo>
                      <a:pt x="1752" y="1089"/>
                    </a:lnTo>
                    <a:lnTo>
                      <a:pt x="1748" y="1089"/>
                    </a:lnTo>
                    <a:lnTo>
                      <a:pt x="1747" y="1090"/>
                    </a:lnTo>
                    <a:lnTo>
                      <a:pt x="1745" y="1094"/>
                    </a:lnTo>
                    <a:lnTo>
                      <a:pt x="1743" y="1094"/>
                    </a:lnTo>
                    <a:lnTo>
                      <a:pt x="1741" y="1095"/>
                    </a:lnTo>
                    <a:lnTo>
                      <a:pt x="1741" y="1099"/>
                    </a:lnTo>
                    <a:lnTo>
                      <a:pt x="1738" y="1099"/>
                    </a:lnTo>
                    <a:lnTo>
                      <a:pt x="1735" y="1099"/>
                    </a:lnTo>
                    <a:lnTo>
                      <a:pt x="1735" y="1101"/>
                    </a:lnTo>
                    <a:lnTo>
                      <a:pt x="1735" y="1104"/>
                    </a:lnTo>
                    <a:lnTo>
                      <a:pt x="1731" y="1104"/>
                    </a:lnTo>
                    <a:lnTo>
                      <a:pt x="1731" y="1109"/>
                    </a:lnTo>
                    <a:lnTo>
                      <a:pt x="1731" y="1109"/>
                    </a:lnTo>
                    <a:lnTo>
                      <a:pt x="1731" y="1109"/>
                    </a:lnTo>
                    <a:lnTo>
                      <a:pt x="1729" y="1113"/>
                    </a:lnTo>
                    <a:lnTo>
                      <a:pt x="1722" y="1113"/>
                    </a:lnTo>
                    <a:lnTo>
                      <a:pt x="1722" y="1113"/>
                    </a:lnTo>
                    <a:lnTo>
                      <a:pt x="1719" y="1113"/>
                    </a:lnTo>
                    <a:lnTo>
                      <a:pt x="1717" y="1115"/>
                    </a:lnTo>
                    <a:lnTo>
                      <a:pt x="1715" y="1115"/>
                    </a:lnTo>
                    <a:lnTo>
                      <a:pt x="1714" y="1113"/>
                    </a:lnTo>
                    <a:lnTo>
                      <a:pt x="1712" y="1113"/>
                    </a:lnTo>
                    <a:lnTo>
                      <a:pt x="1712" y="1113"/>
                    </a:lnTo>
                    <a:lnTo>
                      <a:pt x="1708" y="1113"/>
                    </a:lnTo>
                    <a:lnTo>
                      <a:pt x="1707" y="1113"/>
                    </a:lnTo>
                    <a:lnTo>
                      <a:pt x="1703" y="1113"/>
                    </a:lnTo>
                    <a:lnTo>
                      <a:pt x="1703" y="1109"/>
                    </a:lnTo>
                    <a:lnTo>
                      <a:pt x="1700" y="1108"/>
                    </a:lnTo>
                    <a:lnTo>
                      <a:pt x="1698" y="1104"/>
                    </a:lnTo>
                    <a:lnTo>
                      <a:pt x="1698" y="1101"/>
                    </a:lnTo>
                    <a:lnTo>
                      <a:pt x="1698" y="1101"/>
                    </a:lnTo>
                    <a:lnTo>
                      <a:pt x="1700" y="1097"/>
                    </a:lnTo>
                    <a:lnTo>
                      <a:pt x="1698" y="1094"/>
                    </a:lnTo>
                    <a:lnTo>
                      <a:pt x="1698" y="1090"/>
                    </a:lnTo>
                    <a:lnTo>
                      <a:pt x="1695" y="1090"/>
                    </a:lnTo>
                    <a:lnTo>
                      <a:pt x="1695" y="1089"/>
                    </a:lnTo>
                    <a:lnTo>
                      <a:pt x="1695" y="1087"/>
                    </a:lnTo>
                    <a:lnTo>
                      <a:pt x="1696" y="1085"/>
                    </a:lnTo>
                    <a:lnTo>
                      <a:pt x="1696" y="1082"/>
                    </a:lnTo>
                    <a:lnTo>
                      <a:pt x="1695" y="1082"/>
                    </a:lnTo>
                    <a:lnTo>
                      <a:pt x="1693" y="1082"/>
                    </a:lnTo>
                    <a:lnTo>
                      <a:pt x="1691" y="1085"/>
                    </a:lnTo>
                    <a:lnTo>
                      <a:pt x="1689" y="1085"/>
                    </a:lnTo>
                    <a:lnTo>
                      <a:pt x="1688" y="1085"/>
                    </a:lnTo>
                    <a:lnTo>
                      <a:pt x="1684" y="1085"/>
                    </a:lnTo>
                    <a:lnTo>
                      <a:pt x="1682" y="1082"/>
                    </a:lnTo>
                    <a:lnTo>
                      <a:pt x="1681" y="1082"/>
                    </a:lnTo>
                    <a:lnTo>
                      <a:pt x="1681" y="1082"/>
                    </a:lnTo>
                    <a:lnTo>
                      <a:pt x="1677" y="1080"/>
                    </a:lnTo>
                    <a:lnTo>
                      <a:pt x="1677" y="1078"/>
                    </a:lnTo>
                    <a:lnTo>
                      <a:pt x="1675" y="1076"/>
                    </a:lnTo>
                    <a:lnTo>
                      <a:pt x="1675" y="1076"/>
                    </a:lnTo>
                    <a:lnTo>
                      <a:pt x="1672" y="1073"/>
                    </a:lnTo>
                    <a:lnTo>
                      <a:pt x="1672" y="1073"/>
                    </a:lnTo>
                    <a:lnTo>
                      <a:pt x="1670" y="1073"/>
                    </a:lnTo>
                    <a:lnTo>
                      <a:pt x="1668" y="1071"/>
                    </a:lnTo>
                    <a:lnTo>
                      <a:pt x="1668" y="1069"/>
                    </a:lnTo>
                    <a:lnTo>
                      <a:pt x="1667" y="1068"/>
                    </a:lnTo>
                    <a:lnTo>
                      <a:pt x="1665" y="1068"/>
                    </a:lnTo>
                    <a:lnTo>
                      <a:pt x="1663" y="1071"/>
                    </a:lnTo>
                    <a:lnTo>
                      <a:pt x="1662" y="1069"/>
                    </a:lnTo>
                    <a:lnTo>
                      <a:pt x="1660" y="1071"/>
                    </a:lnTo>
                    <a:lnTo>
                      <a:pt x="1660" y="1071"/>
                    </a:lnTo>
                    <a:lnTo>
                      <a:pt x="1658" y="1071"/>
                    </a:lnTo>
                    <a:lnTo>
                      <a:pt x="1658" y="1069"/>
                    </a:lnTo>
                    <a:lnTo>
                      <a:pt x="1655" y="1068"/>
                    </a:lnTo>
                    <a:lnTo>
                      <a:pt x="1653" y="1068"/>
                    </a:lnTo>
                    <a:lnTo>
                      <a:pt x="1649" y="1066"/>
                    </a:lnTo>
                    <a:lnTo>
                      <a:pt x="1653" y="1066"/>
                    </a:lnTo>
                    <a:lnTo>
                      <a:pt x="1653" y="1064"/>
                    </a:lnTo>
                    <a:lnTo>
                      <a:pt x="1649" y="1064"/>
                    </a:lnTo>
                    <a:lnTo>
                      <a:pt x="1648" y="1066"/>
                    </a:lnTo>
                    <a:lnTo>
                      <a:pt x="1644" y="1066"/>
                    </a:lnTo>
                    <a:lnTo>
                      <a:pt x="1642" y="1066"/>
                    </a:lnTo>
                    <a:lnTo>
                      <a:pt x="1641" y="1064"/>
                    </a:lnTo>
                    <a:lnTo>
                      <a:pt x="1639" y="1066"/>
                    </a:lnTo>
                    <a:lnTo>
                      <a:pt x="1637" y="1066"/>
                    </a:lnTo>
                    <a:lnTo>
                      <a:pt x="1635" y="1062"/>
                    </a:lnTo>
                    <a:lnTo>
                      <a:pt x="1632" y="1062"/>
                    </a:lnTo>
                    <a:lnTo>
                      <a:pt x="1630" y="1057"/>
                    </a:lnTo>
                    <a:lnTo>
                      <a:pt x="1627" y="1054"/>
                    </a:lnTo>
                    <a:lnTo>
                      <a:pt x="1627" y="1054"/>
                    </a:lnTo>
                    <a:lnTo>
                      <a:pt x="1627" y="1050"/>
                    </a:lnTo>
                    <a:lnTo>
                      <a:pt x="1625" y="1050"/>
                    </a:lnTo>
                    <a:lnTo>
                      <a:pt x="1623" y="1049"/>
                    </a:lnTo>
                    <a:lnTo>
                      <a:pt x="1623" y="1045"/>
                    </a:lnTo>
                    <a:lnTo>
                      <a:pt x="1622" y="1043"/>
                    </a:lnTo>
                    <a:lnTo>
                      <a:pt x="1622" y="1040"/>
                    </a:lnTo>
                    <a:lnTo>
                      <a:pt x="1620" y="1036"/>
                    </a:lnTo>
                    <a:lnTo>
                      <a:pt x="1613" y="1035"/>
                    </a:lnTo>
                    <a:lnTo>
                      <a:pt x="1609" y="1028"/>
                    </a:lnTo>
                    <a:lnTo>
                      <a:pt x="1609" y="1026"/>
                    </a:lnTo>
                    <a:lnTo>
                      <a:pt x="1608" y="1022"/>
                    </a:lnTo>
                    <a:lnTo>
                      <a:pt x="1608" y="1026"/>
                    </a:lnTo>
                    <a:lnTo>
                      <a:pt x="1604" y="1022"/>
                    </a:lnTo>
                    <a:lnTo>
                      <a:pt x="1608" y="1022"/>
                    </a:lnTo>
                    <a:lnTo>
                      <a:pt x="1608" y="1021"/>
                    </a:lnTo>
                    <a:lnTo>
                      <a:pt x="1604" y="1019"/>
                    </a:lnTo>
                    <a:lnTo>
                      <a:pt x="1604" y="1017"/>
                    </a:lnTo>
                    <a:lnTo>
                      <a:pt x="1602" y="1015"/>
                    </a:lnTo>
                    <a:lnTo>
                      <a:pt x="1599" y="1012"/>
                    </a:lnTo>
                    <a:lnTo>
                      <a:pt x="1599" y="1010"/>
                    </a:lnTo>
                    <a:lnTo>
                      <a:pt x="1596" y="1007"/>
                    </a:lnTo>
                    <a:lnTo>
                      <a:pt x="1594" y="1005"/>
                    </a:lnTo>
                    <a:lnTo>
                      <a:pt x="1594" y="1003"/>
                    </a:lnTo>
                    <a:lnTo>
                      <a:pt x="1594" y="1000"/>
                    </a:lnTo>
                    <a:lnTo>
                      <a:pt x="1594" y="1000"/>
                    </a:lnTo>
                    <a:lnTo>
                      <a:pt x="1589" y="1000"/>
                    </a:lnTo>
                    <a:lnTo>
                      <a:pt x="1589" y="998"/>
                    </a:lnTo>
                    <a:lnTo>
                      <a:pt x="1589" y="995"/>
                    </a:lnTo>
                    <a:lnTo>
                      <a:pt x="1587" y="995"/>
                    </a:lnTo>
                    <a:lnTo>
                      <a:pt x="1587" y="991"/>
                    </a:lnTo>
                    <a:lnTo>
                      <a:pt x="1587" y="989"/>
                    </a:lnTo>
                    <a:lnTo>
                      <a:pt x="1583" y="989"/>
                    </a:lnTo>
                    <a:lnTo>
                      <a:pt x="1583" y="988"/>
                    </a:lnTo>
                    <a:lnTo>
                      <a:pt x="1583" y="986"/>
                    </a:lnTo>
                    <a:lnTo>
                      <a:pt x="1582" y="986"/>
                    </a:lnTo>
                    <a:lnTo>
                      <a:pt x="1580" y="986"/>
                    </a:lnTo>
                    <a:lnTo>
                      <a:pt x="1576" y="984"/>
                    </a:lnTo>
                    <a:lnTo>
                      <a:pt x="1580" y="982"/>
                    </a:lnTo>
                    <a:lnTo>
                      <a:pt x="1580" y="981"/>
                    </a:lnTo>
                    <a:lnTo>
                      <a:pt x="1576" y="979"/>
                    </a:lnTo>
                    <a:lnTo>
                      <a:pt x="1573" y="981"/>
                    </a:lnTo>
                    <a:lnTo>
                      <a:pt x="1573" y="981"/>
                    </a:lnTo>
                    <a:lnTo>
                      <a:pt x="1573" y="979"/>
                    </a:lnTo>
                    <a:lnTo>
                      <a:pt x="1571" y="977"/>
                    </a:lnTo>
                    <a:lnTo>
                      <a:pt x="1571" y="975"/>
                    </a:lnTo>
                    <a:lnTo>
                      <a:pt x="1571" y="975"/>
                    </a:lnTo>
                    <a:lnTo>
                      <a:pt x="1568" y="975"/>
                    </a:lnTo>
                    <a:lnTo>
                      <a:pt x="1566" y="975"/>
                    </a:lnTo>
                    <a:lnTo>
                      <a:pt x="1564" y="972"/>
                    </a:lnTo>
                    <a:lnTo>
                      <a:pt x="1564" y="972"/>
                    </a:lnTo>
                    <a:lnTo>
                      <a:pt x="1561" y="972"/>
                    </a:lnTo>
                    <a:lnTo>
                      <a:pt x="1559" y="972"/>
                    </a:lnTo>
                    <a:lnTo>
                      <a:pt x="1557" y="972"/>
                    </a:lnTo>
                    <a:lnTo>
                      <a:pt x="1557" y="975"/>
                    </a:lnTo>
                    <a:lnTo>
                      <a:pt x="1557" y="975"/>
                    </a:lnTo>
                    <a:lnTo>
                      <a:pt x="1554" y="975"/>
                    </a:lnTo>
                    <a:lnTo>
                      <a:pt x="1554" y="972"/>
                    </a:lnTo>
                    <a:lnTo>
                      <a:pt x="1550" y="975"/>
                    </a:lnTo>
                    <a:lnTo>
                      <a:pt x="1545" y="975"/>
                    </a:lnTo>
                    <a:lnTo>
                      <a:pt x="1545" y="972"/>
                    </a:lnTo>
                    <a:lnTo>
                      <a:pt x="1543" y="972"/>
                    </a:lnTo>
                    <a:lnTo>
                      <a:pt x="1538" y="972"/>
                    </a:lnTo>
                    <a:lnTo>
                      <a:pt x="1536" y="969"/>
                    </a:lnTo>
                    <a:lnTo>
                      <a:pt x="1535" y="969"/>
                    </a:lnTo>
                    <a:lnTo>
                      <a:pt x="1531" y="969"/>
                    </a:lnTo>
                    <a:lnTo>
                      <a:pt x="1529" y="969"/>
                    </a:lnTo>
                    <a:lnTo>
                      <a:pt x="1526" y="970"/>
                    </a:lnTo>
                    <a:lnTo>
                      <a:pt x="1526" y="972"/>
                    </a:lnTo>
                    <a:lnTo>
                      <a:pt x="1523" y="972"/>
                    </a:lnTo>
                    <a:lnTo>
                      <a:pt x="1523" y="972"/>
                    </a:lnTo>
                    <a:lnTo>
                      <a:pt x="1519" y="972"/>
                    </a:lnTo>
                    <a:lnTo>
                      <a:pt x="1516" y="972"/>
                    </a:lnTo>
                    <a:lnTo>
                      <a:pt x="1512" y="972"/>
                    </a:lnTo>
                    <a:lnTo>
                      <a:pt x="1510" y="975"/>
                    </a:lnTo>
                    <a:lnTo>
                      <a:pt x="1507" y="975"/>
                    </a:lnTo>
                    <a:lnTo>
                      <a:pt x="1505" y="977"/>
                    </a:lnTo>
                    <a:lnTo>
                      <a:pt x="1503" y="979"/>
                    </a:lnTo>
                    <a:lnTo>
                      <a:pt x="1500" y="977"/>
                    </a:lnTo>
                    <a:lnTo>
                      <a:pt x="1500" y="979"/>
                    </a:lnTo>
                    <a:lnTo>
                      <a:pt x="1500" y="979"/>
                    </a:lnTo>
                    <a:lnTo>
                      <a:pt x="1495" y="979"/>
                    </a:lnTo>
                    <a:lnTo>
                      <a:pt x="1493" y="981"/>
                    </a:lnTo>
                    <a:lnTo>
                      <a:pt x="1490" y="982"/>
                    </a:lnTo>
                    <a:lnTo>
                      <a:pt x="1490" y="984"/>
                    </a:lnTo>
                    <a:lnTo>
                      <a:pt x="1488" y="988"/>
                    </a:lnTo>
                    <a:lnTo>
                      <a:pt x="1486" y="991"/>
                    </a:lnTo>
                    <a:lnTo>
                      <a:pt x="1484" y="993"/>
                    </a:lnTo>
                    <a:lnTo>
                      <a:pt x="1484" y="995"/>
                    </a:lnTo>
                    <a:lnTo>
                      <a:pt x="1484" y="995"/>
                    </a:lnTo>
                    <a:lnTo>
                      <a:pt x="1484" y="1000"/>
                    </a:lnTo>
                    <a:lnTo>
                      <a:pt x="1484" y="1000"/>
                    </a:lnTo>
                    <a:lnTo>
                      <a:pt x="1488" y="1000"/>
                    </a:lnTo>
                    <a:lnTo>
                      <a:pt x="1491" y="1000"/>
                    </a:lnTo>
                    <a:lnTo>
                      <a:pt x="1493" y="998"/>
                    </a:lnTo>
                    <a:lnTo>
                      <a:pt x="1495" y="998"/>
                    </a:lnTo>
                    <a:lnTo>
                      <a:pt x="1498" y="1003"/>
                    </a:lnTo>
                    <a:lnTo>
                      <a:pt x="1500" y="1005"/>
                    </a:lnTo>
                    <a:lnTo>
                      <a:pt x="1500" y="1007"/>
                    </a:lnTo>
                    <a:lnTo>
                      <a:pt x="1500" y="1010"/>
                    </a:lnTo>
                    <a:lnTo>
                      <a:pt x="1503" y="1012"/>
                    </a:lnTo>
                    <a:lnTo>
                      <a:pt x="1503" y="1015"/>
                    </a:lnTo>
                    <a:lnTo>
                      <a:pt x="1500" y="1017"/>
                    </a:lnTo>
                    <a:lnTo>
                      <a:pt x="1498" y="1021"/>
                    </a:lnTo>
                    <a:lnTo>
                      <a:pt x="1498" y="1026"/>
                    </a:lnTo>
                    <a:lnTo>
                      <a:pt x="1495" y="1026"/>
                    </a:lnTo>
                    <a:lnTo>
                      <a:pt x="1493" y="1031"/>
                    </a:lnTo>
                    <a:lnTo>
                      <a:pt x="1493" y="1035"/>
                    </a:lnTo>
                    <a:lnTo>
                      <a:pt x="1495" y="1035"/>
                    </a:lnTo>
                    <a:lnTo>
                      <a:pt x="1495" y="1038"/>
                    </a:lnTo>
                    <a:lnTo>
                      <a:pt x="1495" y="1042"/>
                    </a:lnTo>
                    <a:lnTo>
                      <a:pt x="1495" y="1043"/>
                    </a:lnTo>
                    <a:lnTo>
                      <a:pt x="1495" y="1047"/>
                    </a:lnTo>
                    <a:lnTo>
                      <a:pt x="1495" y="1049"/>
                    </a:lnTo>
                    <a:lnTo>
                      <a:pt x="1493" y="1050"/>
                    </a:lnTo>
                    <a:lnTo>
                      <a:pt x="1495" y="1054"/>
                    </a:lnTo>
                    <a:lnTo>
                      <a:pt x="1495" y="1057"/>
                    </a:lnTo>
                    <a:lnTo>
                      <a:pt x="1495" y="1059"/>
                    </a:lnTo>
                    <a:lnTo>
                      <a:pt x="1495" y="1064"/>
                    </a:lnTo>
                    <a:lnTo>
                      <a:pt x="1495" y="1064"/>
                    </a:lnTo>
                    <a:lnTo>
                      <a:pt x="1498" y="1064"/>
                    </a:lnTo>
                    <a:lnTo>
                      <a:pt x="1498" y="1064"/>
                    </a:lnTo>
                    <a:lnTo>
                      <a:pt x="1500" y="1064"/>
                    </a:lnTo>
                    <a:lnTo>
                      <a:pt x="1500" y="1069"/>
                    </a:lnTo>
                    <a:lnTo>
                      <a:pt x="1500" y="1073"/>
                    </a:lnTo>
                    <a:lnTo>
                      <a:pt x="1495" y="1073"/>
                    </a:lnTo>
                    <a:lnTo>
                      <a:pt x="1491" y="1076"/>
                    </a:lnTo>
                    <a:lnTo>
                      <a:pt x="1486" y="1078"/>
                    </a:lnTo>
                    <a:lnTo>
                      <a:pt x="1477" y="1085"/>
                    </a:lnTo>
                    <a:lnTo>
                      <a:pt x="1476" y="1085"/>
                    </a:lnTo>
                    <a:lnTo>
                      <a:pt x="1476" y="1085"/>
                    </a:lnTo>
                    <a:lnTo>
                      <a:pt x="1470" y="1085"/>
                    </a:lnTo>
                    <a:lnTo>
                      <a:pt x="1467" y="1085"/>
                    </a:lnTo>
                    <a:lnTo>
                      <a:pt x="1465" y="1082"/>
                    </a:lnTo>
                    <a:lnTo>
                      <a:pt x="1463" y="1082"/>
                    </a:lnTo>
                    <a:lnTo>
                      <a:pt x="1462" y="1082"/>
                    </a:lnTo>
                    <a:lnTo>
                      <a:pt x="1460" y="1082"/>
                    </a:lnTo>
                    <a:lnTo>
                      <a:pt x="1453" y="1080"/>
                    </a:lnTo>
                    <a:lnTo>
                      <a:pt x="1446" y="1082"/>
                    </a:lnTo>
                    <a:lnTo>
                      <a:pt x="1446" y="1082"/>
                    </a:lnTo>
                    <a:lnTo>
                      <a:pt x="1444" y="1085"/>
                    </a:lnTo>
                    <a:lnTo>
                      <a:pt x="1441" y="1085"/>
                    </a:lnTo>
                    <a:lnTo>
                      <a:pt x="1439" y="1082"/>
                    </a:lnTo>
                    <a:lnTo>
                      <a:pt x="1436" y="1085"/>
                    </a:lnTo>
                    <a:lnTo>
                      <a:pt x="1432" y="1085"/>
                    </a:lnTo>
                    <a:lnTo>
                      <a:pt x="1430" y="1082"/>
                    </a:lnTo>
                    <a:lnTo>
                      <a:pt x="1427" y="1078"/>
                    </a:lnTo>
                    <a:lnTo>
                      <a:pt x="1423" y="1078"/>
                    </a:lnTo>
                    <a:lnTo>
                      <a:pt x="1418" y="1080"/>
                    </a:lnTo>
                    <a:lnTo>
                      <a:pt x="1418" y="1078"/>
                    </a:lnTo>
                    <a:lnTo>
                      <a:pt x="1415" y="1078"/>
                    </a:lnTo>
                    <a:lnTo>
                      <a:pt x="1413" y="1082"/>
                    </a:lnTo>
                    <a:lnTo>
                      <a:pt x="1411" y="1085"/>
                    </a:lnTo>
                    <a:lnTo>
                      <a:pt x="1408" y="1087"/>
                    </a:lnTo>
                    <a:lnTo>
                      <a:pt x="1404" y="1089"/>
                    </a:lnTo>
                    <a:lnTo>
                      <a:pt x="1403" y="1092"/>
                    </a:lnTo>
                    <a:lnTo>
                      <a:pt x="1403" y="1094"/>
                    </a:lnTo>
                    <a:lnTo>
                      <a:pt x="1401" y="1097"/>
                    </a:lnTo>
                    <a:lnTo>
                      <a:pt x="1399" y="1101"/>
                    </a:lnTo>
                    <a:lnTo>
                      <a:pt x="1390" y="1101"/>
                    </a:lnTo>
                    <a:lnTo>
                      <a:pt x="1389" y="1101"/>
                    </a:lnTo>
                    <a:lnTo>
                      <a:pt x="1385" y="1104"/>
                    </a:lnTo>
                    <a:lnTo>
                      <a:pt x="1380" y="1104"/>
                    </a:lnTo>
                    <a:lnTo>
                      <a:pt x="1377" y="1108"/>
                    </a:lnTo>
                    <a:lnTo>
                      <a:pt x="1371" y="1113"/>
                    </a:lnTo>
                    <a:lnTo>
                      <a:pt x="1371" y="1113"/>
                    </a:lnTo>
                    <a:lnTo>
                      <a:pt x="1368" y="1109"/>
                    </a:lnTo>
                    <a:lnTo>
                      <a:pt x="1363" y="1109"/>
                    </a:lnTo>
                    <a:lnTo>
                      <a:pt x="1361" y="1109"/>
                    </a:lnTo>
                    <a:lnTo>
                      <a:pt x="1357" y="1113"/>
                    </a:lnTo>
                    <a:lnTo>
                      <a:pt x="1345" y="1113"/>
                    </a:lnTo>
                    <a:lnTo>
                      <a:pt x="1340" y="1109"/>
                    </a:lnTo>
                    <a:lnTo>
                      <a:pt x="1333" y="1109"/>
                    </a:lnTo>
                    <a:lnTo>
                      <a:pt x="1330" y="1109"/>
                    </a:lnTo>
                    <a:lnTo>
                      <a:pt x="1326" y="1108"/>
                    </a:lnTo>
                    <a:lnTo>
                      <a:pt x="1326" y="1108"/>
                    </a:lnTo>
                    <a:lnTo>
                      <a:pt x="1321" y="1104"/>
                    </a:lnTo>
                    <a:lnTo>
                      <a:pt x="1317" y="1104"/>
                    </a:lnTo>
                    <a:lnTo>
                      <a:pt x="1317" y="1097"/>
                    </a:lnTo>
                    <a:lnTo>
                      <a:pt x="1314" y="1095"/>
                    </a:lnTo>
                    <a:lnTo>
                      <a:pt x="1312" y="1097"/>
                    </a:lnTo>
                    <a:lnTo>
                      <a:pt x="1307" y="1097"/>
                    </a:lnTo>
                    <a:lnTo>
                      <a:pt x="1300" y="1094"/>
                    </a:lnTo>
                    <a:lnTo>
                      <a:pt x="1298" y="1089"/>
                    </a:lnTo>
                    <a:lnTo>
                      <a:pt x="1291" y="1090"/>
                    </a:lnTo>
                    <a:lnTo>
                      <a:pt x="1286" y="1089"/>
                    </a:lnTo>
                    <a:lnTo>
                      <a:pt x="1283" y="1087"/>
                    </a:lnTo>
                    <a:lnTo>
                      <a:pt x="1278" y="1089"/>
                    </a:lnTo>
                    <a:lnTo>
                      <a:pt x="1272" y="1089"/>
                    </a:lnTo>
                    <a:lnTo>
                      <a:pt x="1269" y="1090"/>
                    </a:lnTo>
                    <a:lnTo>
                      <a:pt x="1264" y="1090"/>
                    </a:lnTo>
                    <a:lnTo>
                      <a:pt x="1258" y="1092"/>
                    </a:lnTo>
                    <a:lnTo>
                      <a:pt x="1255" y="1095"/>
                    </a:lnTo>
                    <a:lnTo>
                      <a:pt x="1253" y="1097"/>
                    </a:lnTo>
                    <a:lnTo>
                      <a:pt x="1251" y="1095"/>
                    </a:lnTo>
                    <a:lnTo>
                      <a:pt x="1248" y="1095"/>
                    </a:lnTo>
                    <a:lnTo>
                      <a:pt x="1246" y="1097"/>
                    </a:lnTo>
                    <a:lnTo>
                      <a:pt x="1241" y="1097"/>
                    </a:lnTo>
                    <a:lnTo>
                      <a:pt x="1241" y="1099"/>
                    </a:lnTo>
                    <a:lnTo>
                      <a:pt x="1238" y="1099"/>
                    </a:lnTo>
                    <a:lnTo>
                      <a:pt x="1232" y="1095"/>
                    </a:lnTo>
                    <a:lnTo>
                      <a:pt x="1227" y="1094"/>
                    </a:lnTo>
                    <a:lnTo>
                      <a:pt x="1225" y="1092"/>
                    </a:lnTo>
                    <a:lnTo>
                      <a:pt x="1222" y="1089"/>
                    </a:lnTo>
                    <a:lnTo>
                      <a:pt x="1222" y="1089"/>
                    </a:lnTo>
                    <a:lnTo>
                      <a:pt x="1218" y="1087"/>
                    </a:lnTo>
                    <a:lnTo>
                      <a:pt x="1218" y="1085"/>
                    </a:lnTo>
                    <a:lnTo>
                      <a:pt x="1218" y="1082"/>
                    </a:lnTo>
                    <a:lnTo>
                      <a:pt x="1217" y="1080"/>
                    </a:lnTo>
                    <a:lnTo>
                      <a:pt x="1217" y="1076"/>
                    </a:lnTo>
                    <a:lnTo>
                      <a:pt x="1213" y="1073"/>
                    </a:lnTo>
                    <a:lnTo>
                      <a:pt x="1213" y="1071"/>
                    </a:lnTo>
                    <a:lnTo>
                      <a:pt x="1213" y="1069"/>
                    </a:lnTo>
                    <a:lnTo>
                      <a:pt x="1210" y="1068"/>
                    </a:lnTo>
                    <a:lnTo>
                      <a:pt x="1203" y="1068"/>
                    </a:lnTo>
                    <a:lnTo>
                      <a:pt x="1199" y="1068"/>
                    </a:lnTo>
                    <a:lnTo>
                      <a:pt x="1196" y="1066"/>
                    </a:lnTo>
                    <a:lnTo>
                      <a:pt x="1194" y="1066"/>
                    </a:lnTo>
                    <a:lnTo>
                      <a:pt x="1191" y="1064"/>
                    </a:lnTo>
                    <a:lnTo>
                      <a:pt x="1187" y="1062"/>
                    </a:lnTo>
                    <a:lnTo>
                      <a:pt x="1184" y="1062"/>
                    </a:lnTo>
                    <a:lnTo>
                      <a:pt x="1178" y="1062"/>
                    </a:lnTo>
                    <a:lnTo>
                      <a:pt x="1175" y="1062"/>
                    </a:lnTo>
                    <a:lnTo>
                      <a:pt x="1173" y="1059"/>
                    </a:lnTo>
                    <a:lnTo>
                      <a:pt x="1168" y="1057"/>
                    </a:lnTo>
                    <a:lnTo>
                      <a:pt x="1165" y="1057"/>
                    </a:lnTo>
                    <a:lnTo>
                      <a:pt x="1163" y="1054"/>
                    </a:lnTo>
                    <a:lnTo>
                      <a:pt x="1159" y="1054"/>
                    </a:lnTo>
                    <a:lnTo>
                      <a:pt x="1158" y="1057"/>
                    </a:lnTo>
                    <a:lnTo>
                      <a:pt x="1158" y="1059"/>
                    </a:lnTo>
                    <a:lnTo>
                      <a:pt x="1158" y="1062"/>
                    </a:lnTo>
                    <a:lnTo>
                      <a:pt x="1156" y="1064"/>
                    </a:lnTo>
                    <a:lnTo>
                      <a:pt x="1154" y="1064"/>
                    </a:lnTo>
                    <a:lnTo>
                      <a:pt x="1152" y="1066"/>
                    </a:lnTo>
                    <a:lnTo>
                      <a:pt x="1151" y="1068"/>
                    </a:lnTo>
                    <a:lnTo>
                      <a:pt x="1151" y="1071"/>
                    </a:lnTo>
                    <a:lnTo>
                      <a:pt x="1145" y="1073"/>
                    </a:lnTo>
                    <a:lnTo>
                      <a:pt x="1145" y="1085"/>
                    </a:lnTo>
                    <a:lnTo>
                      <a:pt x="1149" y="1087"/>
                    </a:lnTo>
                    <a:lnTo>
                      <a:pt x="1152" y="1089"/>
                    </a:lnTo>
                    <a:lnTo>
                      <a:pt x="1154" y="1090"/>
                    </a:lnTo>
                    <a:lnTo>
                      <a:pt x="1158" y="1092"/>
                    </a:lnTo>
                    <a:lnTo>
                      <a:pt x="1159" y="1094"/>
                    </a:lnTo>
                    <a:lnTo>
                      <a:pt x="1158" y="1101"/>
                    </a:lnTo>
                    <a:lnTo>
                      <a:pt x="1158" y="1104"/>
                    </a:lnTo>
                    <a:lnTo>
                      <a:pt x="1159" y="1108"/>
                    </a:lnTo>
                    <a:lnTo>
                      <a:pt x="1163" y="1109"/>
                    </a:lnTo>
                    <a:lnTo>
                      <a:pt x="1159" y="1115"/>
                    </a:lnTo>
                    <a:lnTo>
                      <a:pt x="1154" y="1115"/>
                    </a:lnTo>
                    <a:lnTo>
                      <a:pt x="1151" y="1115"/>
                    </a:lnTo>
                    <a:lnTo>
                      <a:pt x="1149" y="1115"/>
                    </a:lnTo>
                    <a:lnTo>
                      <a:pt x="1145" y="1116"/>
                    </a:lnTo>
                    <a:lnTo>
                      <a:pt x="1144" y="1115"/>
                    </a:lnTo>
                    <a:lnTo>
                      <a:pt x="1137" y="1115"/>
                    </a:lnTo>
                    <a:lnTo>
                      <a:pt x="1133" y="1115"/>
                    </a:lnTo>
                    <a:lnTo>
                      <a:pt x="1132" y="1113"/>
                    </a:lnTo>
                    <a:lnTo>
                      <a:pt x="1128" y="1113"/>
                    </a:lnTo>
                    <a:lnTo>
                      <a:pt x="1125" y="1113"/>
                    </a:lnTo>
                    <a:lnTo>
                      <a:pt x="1121" y="1115"/>
                    </a:lnTo>
                    <a:lnTo>
                      <a:pt x="1118" y="1116"/>
                    </a:lnTo>
                    <a:lnTo>
                      <a:pt x="1114" y="1118"/>
                    </a:lnTo>
                    <a:lnTo>
                      <a:pt x="1109" y="1115"/>
                    </a:lnTo>
                    <a:lnTo>
                      <a:pt x="1107" y="1113"/>
                    </a:lnTo>
                    <a:lnTo>
                      <a:pt x="1097" y="1109"/>
                    </a:lnTo>
                    <a:lnTo>
                      <a:pt x="1097" y="1104"/>
                    </a:lnTo>
                    <a:lnTo>
                      <a:pt x="1095" y="1104"/>
                    </a:lnTo>
                    <a:lnTo>
                      <a:pt x="1095" y="1101"/>
                    </a:lnTo>
                    <a:lnTo>
                      <a:pt x="1090" y="1101"/>
                    </a:lnTo>
                    <a:lnTo>
                      <a:pt x="1086" y="1102"/>
                    </a:lnTo>
                    <a:lnTo>
                      <a:pt x="1085" y="1102"/>
                    </a:lnTo>
                    <a:lnTo>
                      <a:pt x="1083" y="1102"/>
                    </a:lnTo>
                    <a:lnTo>
                      <a:pt x="1079" y="1104"/>
                    </a:lnTo>
                    <a:lnTo>
                      <a:pt x="1078" y="1101"/>
                    </a:lnTo>
                    <a:lnTo>
                      <a:pt x="1076" y="1099"/>
                    </a:lnTo>
                    <a:lnTo>
                      <a:pt x="1074" y="1095"/>
                    </a:lnTo>
                    <a:lnTo>
                      <a:pt x="1072" y="1095"/>
                    </a:lnTo>
                    <a:lnTo>
                      <a:pt x="1071" y="1097"/>
                    </a:lnTo>
                    <a:lnTo>
                      <a:pt x="1067" y="1097"/>
                    </a:lnTo>
                    <a:lnTo>
                      <a:pt x="1064" y="1097"/>
                    </a:lnTo>
                    <a:lnTo>
                      <a:pt x="1062" y="1099"/>
                    </a:lnTo>
                    <a:lnTo>
                      <a:pt x="1055" y="1099"/>
                    </a:lnTo>
                    <a:lnTo>
                      <a:pt x="1052" y="1101"/>
                    </a:lnTo>
                    <a:lnTo>
                      <a:pt x="1050" y="1104"/>
                    </a:lnTo>
                    <a:lnTo>
                      <a:pt x="1048" y="1104"/>
                    </a:lnTo>
                    <a:lnTo>
                      <a:pt x="1041" y="1104"/>
                    </a:lnTo>
                    <a:lnTo>
                      <a:pt x="1041" y="1104"/>
                    </a:lnTo>
                    <a:lnTo>
                      <a:pt x="1041" y="1109"/>
                    </a:lnTo>
                    <a:lnTo>
                      <a:pt x="1045" y="1109"/>
                    </a:lnTo>
                    <a:lnTo>
                      <a:pt x="1041" y="1109"/>
                    </a:lnTo>
                    <a:lnTo>
                      <a:pt x="1039" y="1113"/>
                    </a:lnTo>
                    <a:lnTo>
                      <a:pt x="1036" y="1115"/>
                    </a:lnTo>
                    <a:lnTo>
                      <a:pt x="1033" y="1118"/>
                    </a:lnTo>
                    <a:lnTo>
                      <a:pt x="1033" y="1120"/>
                    </a:lnTo>
                    <a:lnTo>
                      <a:pt x="1029" y="1122"/>
                    </a:lnTo>
                    <a:lnTo>
                      <a:pt x="1029" y="1125"/>
                    </a:lnTo>
                    <a:lnTo>
                      <a:pt x="1027" y="1130"/>
                    </a:lnTo>
                    <a:lnTo>
                      <a:pt x="1022" y="1132"/>
                    </a:lnTo>
                    <a:lnTo>
                      <a:pt x="1019" y="1135"/>
                    </a:lnTo>
                    <a:lnTo>
                      <a:pt x="1019" y="1135"/>
                    </a:lnTo>
                    <a:lnTo>
                      <a:pt x="1010" y="1135"/>
                    </a:lnTo>
                    <a:lnTo>
                      <a:pt x="1008" y="1137"/>
                    </a:lnTo>
                    <a:lnTo>
                      <a:pt x="1005" y="1144"/>
                    </a:lnTo>
                    <a:lnTo>
                      <a:pt x="1005" y="1144"/>
                    </a:lnTo>
                    <a:lnTo>
                      <a:pt x="1003" y="1144"/>
                    </a:lnTo>
                    <a:lnTo>
                      <a:pt x="1000" y="1144"/>
                    </a:lnTo>
                    <a:lnTo>
                      <a:pt x="998" y="1144"/>
                    </a:lnTo>
                    <a:lnTo>
                      <a:pt x="996" y="1141"/>
                    </a:lnTo>
                    <a:lnTo>
                      <a:pt x="991" y="1141"/>
                    </a:lnTo>
                    <a:lnTo>
                      <a:pt x="987" y="1135"/>
                    </a:lnTo>
                    <a:lnTo>
                      <a:pt x="986" y="1135"/>
                    </a:lnTo>
                    <a:lnTo>
                      <a:pt x="986" y="1132"/>
                    </a:lnTo>
                    <a:lnTo>
                      <a:pt x="986" y="1129"/>
                    </a:lnTo>
                    <a:lnTo>
                      <a:pt x="986" y="1129"/>
                    </a:lnTo>
                    <a:lnTo>
                      <a:pt x="982" y="1130"/>
                    </a:lnTo>
                    <a:lnTo>
                      <a:pt x="980" y="1132"/>
                    </a:lnTo>
                    <a:lnTo>
                      <a:pt x="975" y="1135"/>
                    </a:lnTo>
                    <a:lnTo>
                      <a:pt x="967" y="1135"/>
                    </a:lnTo>
                    <a:lnTo>
                      <a:pt x="965" y="1135"/>
                    </a:lnTo>
                    <a:lnTo>
                      <a:pt x="963" y="1137"/>
                    </a:lnTo>
                    <a:lnTo>
                      <a:pt x="963" y="1135"/>
                    </a:lnTo>
                    <a:lnTo>
                      <a:pt x="960" y="1135"/>
                    </a:lnTo>
                    <a:lnTo>
                      <a:pt x="958" y="1135"/>
                    </a:lnTo>
                    <a:lnTo>
                      <a:pt x="956" y="1135"/>
                    </a:lnTo>
                    <a:lnTo>
                      <a:pt x="954" y="1132"/>
                    </a:lnTo>
                    <a:lnTo>
                      <a:pt x="954" y="1130"/>
                    </a:lnTo>
                    <a:lnTo>
                      <a:pt x="951" y="1129"/>
                    </a:lnTo>
                    <a:lnTo>
                      <a:pt x="954" y="1127"/>
                    </a:lnTo>
                    <a:lnTo>
                      <a:pt x="954" y="1123"/>
                    </a:lnTo>
                    <a:lnTo>
                      <a:pt x="951" y="1123"/>
                    </a:lnTo>
                    <a:lnTo>
                      <a:pt x="949" y="1123"/>
                    </a:lnTo>
                    <a:lnTo>
                      <a:pt x="946" y="1120"/>
                    </a:lnTo>
                    <a:lnTo>
                      <a:pt x="942" y="1118"/>
                    </a:lnTo>
                    <a:lnTo>
                      <a:pt x="940" y="1118"/>
                    </a:lnTo>
                    <a:lnTo>
                      <a:pt x="940" y="1115"/>
                    </a:lnTo>
                    <a:lnTo>
                      <a:pt x="935" y="1109"/>
                    </a:lnTo>
                    <a:lnTo>
                      <a:pt x="932" y="1108"/>
                    </a:lnTo>
                    <a:lnTo>
                      <a:pt x="927" y="1104"/>
                    </a:lnTo>
                    <a:lnTo>
                      <a:pt x="920" y="1104"/>
                    </a:lnTo>
                    <a:lnTo>
                      <a:pt x="914" y="1104"/>
                    </a:lnTo>
                    <a:lnTo>
                      <a:pt x="913" y="1108"/>
                    </a:lnTo>
                    <a:lnTo>
                      <a:pt x="914" y="1109"/>
                    </a:lnTo>
                    <a:lnTo>
                      <a:pt x="913" y="1109"/>
                    </a:lnTo>
                    <a:lnTo>
                      <a:pt x="909" y="1113"/>
                    </a:lnTo>
                    <a:lnTo>
                      <a:pt x="909" y="1113"/>
                    </a:lnTo>
                    <a:lnTo>
                      <a:pt x="904" y="1113"/>
                    </a:lnTo>
                    <a:lnTo>
                      <a:pt x="900" y="1109"/>
                    </a:lnTo>
                    <a:lnTo>
                      <a:pt x="897" y="1113"/>
                    </a:lnTo>
                    <a:lnTo>
                      <a:pt x="894" y="1113"/>
                    </a:lnTo>
                    <a:lnTo>
                      <a:pt x="892" y="1113"/>
                    </a:lnTo>
                    <a:lnTo>
                      <a:pt x="890" y="1109"/>
                    </a:lnTo>
                    <a:lnTo>
                      <a:pt x="887" y="1109"/>
                    </a:lnTo>
                    <a:lnTo>
                      <a:pt x="883" y="1108"/>
                    </a:lnTo>
                    <a:lnTo>
                      <a:pt x="887" y="1104"/>
                    </a:lnTo>
                    <a:lnTo>
                      <a:pt x="881" y="1102"/>
                    </a:lnTo>
                    <a:lnTo>
                      <a:pt x="878" y="1104"/>
                    </a:lnTo>
                    <a:lnTo>
                      <a:pt x="878" y="1108"/>
                    </a:lnTo>
                    <a:lnTo>
                      <a:pt x="878" y="1109"/>
                    </a:lnTo>
                    <a:lnTo>
                      <a:pt x="878" y="1109"/>
                    </a:lnTo>
                    <a:lnTo>
                      <a:pt x="876" y="1113"/>
                    </a:lnTo>
                    <a:lnTo>
                      <a:pt x="871" y="1113"/>
                    </a:lnTo>
                    <a:lnTo>
                      <a:pt x="827" y="1059"/>
                    </a:lnTo>
                    <a:lnTo>
                      <a:pt x="798" y="1036"/>
                    </a:lnTo>
                    <a:lnTo>
                      <a:pt x="798" y="1035"/>
                    </a:lnTo>
                    <a:lnTo>
                      <a:pt x="800" y="1035"/>
                    </a:lnTo>
                    <a:lnTo>
                      <a:pt x="801" y="1031"/>
                    </a:lnTo>
                    <a:lnTo>
                      <a:pt x="801" y="1026"/>
                    </a:lnTo>
                    <a:lnTo>
                      <a:pt x="801" y="1026"/>
                    </a:lnTo>
                    <a:lnTo>
                      <a:pt x="796" y="1028"/>
                    </a:lnTo>
                    <a:lnTo>
                      <a:pt x="793" y="1028"/>
                    </a:lnTo>
                    <a:lnTo>
                      <a:pt x="789" y="1031"/>
                    </a:lnTo>
                    <a:lnTo>
                      <a:pt x="788" y="1031"/>
                    </a:lnTo>
                    <a:lnTo>
                      <a:pt x="782" y="1036"/>
                    </a:lnTo>
                    <a:lnTo>
                      <a:pt x="782" y="1038"/>
                    </a:lnTo>
                    <a:lnTo>
                      <a:pt x="782" y="1042"/>
                    </a:lnTo>
                    <a:lnTo>
                      <a:pt x="779" y="1043"/>
                    </a:lnTo>
                    <a:lnTo>
                      <a:pt x="777" y="1047"/>
                    </a:lnTo>
                    <a:lnTo>
                      <a:pt x="772" y="1047"/>
                    </a:lnTo>
                    <a:lnTo>
                      <a:pt x="768" y="1049"/>
                    </a:lnTo>
                    <a:lnTo>
                      <a:pt x="768" y="1050"/>
                    </a:lnTo>
                    <a:lnTo>
                      <a:pt x="767" y="1054"/>
                    </a:lnTo>
                    <a:lnTo>
                      <a:pt x="765" y="1050"/>
                    </a:lnTo>
                    <a:lnTo>
                      <a:pt x="758" y="1050"/>
                    </a:lnTo>
                    <a:lnTo>
                      <a:pt x="755" y="1050"/>
                    </a:lnTo>
                    <a:lnTo>
                      <a:pt x="751" y="1054"/>
                    </a:lnTo>
                    <a:lnTo>
                      <a:pt x="751" y="1054"/>
                    </a:lnTo>
                    <a:lnTo>
                      <a:pt x="748" y="1050"/>
                    </a:lnTo>
                    <a:lnTo>
                      <a:pt x="748" y="1047"/>
                    </a:lnTo>
                    <a:lnTo>
                      <a:pt x="751" y="1045"/>
                    </a:lnTo>
                    <a:lnTo>
                      <a:pt x="751" y="1042"/>
                    </a:lnTo>
                    <a:lnTo>
                      <a:pt x="749" y="1040"/>
                    </a:lnTo>
                    <a:lnTo>
                      <a:pt x="748" y="1043"/>
                    </a:lnTo>
                    <a:lnTo>
                      <a:pt x="744" y="1043"/>
                    </a:lnTo>
                    <a:lnTo>
                      <a:pt x="737" y="1040"/>
                    </a:lnTo>
                    <a:lnTo>
                      <a:pt x="734" y="1040"/>
                    </a:lnTo>
                    <a:lnTo>
                      <a:pt x="735" y="1042"/>
                    </a:lnTo>
                    <a:lnTo>
                      <a:pt x="737" y="1043"/>
                    </a:lnTo>
                    <a:lnTo>
                      <a:pt x="734" y="1045"/>
                    </a:lnTo>
                    <a:lnTo>
                      <a:pt x="732" y="1047"/>
                    </a:lnTo>
                    <a:lnTo>
                      <a:pt x="732" y="1042"/>
                    </a:lnTo>
                    <a:lnTo>
                      <a:pt x="728" y="1036"/>
                    </a:lnTo>
                    <a:lnTo>
                      <a:pt x="723" y="1031"/>
                    </a:lnTo>
                    <a:lnTo>
                      <a:pt x="723" y="1031"/>
                    </a:lnTo>
                    <a:lnTo>
                      <a:pt x="723" y="1036"/>
                    </a:lnTo>
                    <a:lnTo>
                      <a:pt x="723" y="1038"/>
                    </a:lnTo>
                    <a:lnTo>
                      <a:pt x="722" y="1038"/>
                    </a:lnTo>
                    <a:lnTo>
                      <a:pt x="722" y="1035"/>
                    </a:lnTo>
                    <a:lnTo>
                      <a:pt x="718" y="1036"/>
                    </a:lnTo>
                    <a:lnTo>
                      <a:pt x="718" y="1040"/>
                    </a:lnTo>
                    <a:lnTo>
                      <a:pt x="716" y="1040"/>
                    </a:lnTo>
                    <a:lnTo>
                      <a:pt x="713" y="1038"/>
                    </a:lnTo>
                    <a:lnTo>
                      <a:pt x="709" y="1040"/>
                    </a:lnTo>
                    <a:lnTo>
                      <a:pt x="709" y="1038"/>
                    </a:lnTo>
                    <a:lnTo>
                      <a:pt x="706" y="1035"/>
                    </a:lnTo>
                    <a:lnTo>
                      <a:pt x="709" y="1035"/>
                    </a:lnTo>
                    <a:lnTo>
                      <a:pt x="709" y="1035"/>
                    </a:lnTo>
                    <a:lnTo>
                      <a:pt x="709" y="1031"/>
                    </a:lnTo>
                    <a:lnTo>
                      <a:pt x="709" y="1026"/>
                    </a:lnTo>
                    <a:lnTo>
                      <a:pt x="709" y="1026"/>
                    </a:lnTo>
                    <a:lnTo>
                      <a:pt x="706" y="1022"/>
                    </a:lnTo>
                    <a:lnTo>
                      <a:pt x="704" y="1021"/>
                    </a:lnTo>
                    <a:lnTo>
                      <a:pt x="704" y="1017"/>
                    </a:lnTo>
                    <a:lnTo>
                      <a:pt x="701" y="1017"/>
                    </a:lnTo>
                    <a:lnTo>
                      <a:pt x="701" y="1012"/>
                    </a:lnTo>
                    <a:lnTo>
                      <a:pt x="697" y="1012"/>
                    </a:lnTo>
                    <a:lnTo>
                      <a:pt x="694" y="1014"/>
                    </a:lnTo>
                    <a:lnTo>
                      <a:pt x="688" y="1014"/>
                    </a:lnTo>
                    <a:lnTo>
                      <a:pt x="685" y="1010"/>
                    </a:lnTo>
                    <a:lnTo>
                      <a:pt x="682" y="1012"/>
                    </a:lnTo>
                    <a:lnTo>
                      <a:pt x="676" y="1009"/>
                    </a:lnTo>
                    <a:lnTo>
                      <a:pt x="675" y="1010"/>
                    </a:lnTo>
                    <a:lnTo>
                      <a:pt x="669" y="1010"/>
                    </a:lnTo>
                    <a:lnTo>
                      <a:pt x="668" y="1012"/>
                    </a:lnTo>
                    <a:lnTo>
                      <a:pt x="668" y="1015"/>
                    </a:lnTo>
                    <a:lnTo>
                      <a:pt x="662" y="1015"/>
                    </a:lnTo>
                    <a:lnTo>
                      <a:pt x="661" y="1017"/>
                    </a:lnTo>
                    <a:lnTo>
                      <a:pt x="662" y="1019"/>
                    </a:lnTo>
                    <a:lnTo>
                      <a:pt x="662" y="1022"/>
                    </a:lnTo>
                    <a:lnTo>
                      <a:pt x="659" y="1022"/>
                    </a:lnTo>
                    <a:lnTo>
                      <a:pt x="655" y="1022"/>
                    </a:lnTo>
                    <a:lnTo>
                      <a:pt x="654" y="1026"/>
                    </a:lnTo>
                    <a:lnTo>
                      <a:pt x="650" y="1026"/>
                    </a:lnTo>
                    <a:lnTo>
                      <a:pt x="647" y="1026"/>
                    </a:lnTo>
                    <a:lnTo>
                      <a:pt x="647" y="1026"/>
                    </a:lnTo>
                    <a:lnTo>
                      <a:pt x="638" y="1031"/>
                    </a:lnTo>
                    <a:lnTo>
                      <a:pt x="635" y="1035"/>
                    </a:lnTo>
                    <a:lnTo>
                      <a:pt x="631" y="1035"/>
                    </a:lnTo>
                    <a:lnTo>
                      <a:pt x="629" y="1035"/>
                    </a:lnTo>
                    <a:lnTo>
                      <a:pt x="628" y="1031"/>
                    </a:lnTo>
                    <a:lnTo>
                      <a:pt x="624" y="1035"/>
                    </a:lnTo>
                    <a:lnTo>
                      <a:pt x="624" y="1036"/>
                    </a:lnTo>
                    <a:lnTo>
                      <a:pt x="622" y="1036"/>
                    </a:lnTo>
                    <a:lnTo>
                      <a:pt x="619" y="1038"/>
                    </a:lnTo>
                    <a:lnTo>
                      <a:pt x="619" y="1042"/>
                    </a:lnTo>
                    <a:lnTo>
                      <a:pt x="619" y="1043"/>
                    </a:lnTo>
                    <a:lnTo>
                      <a:pt x="616" y="1042"/>
                    </a:lnTo>
                    <a:lnTo>
                      <a:pt x="614" y="1043"/>
                    </a:lnTo>
                    <a:lnTo>
                      <a:pt x="610" y="1045"/>
                    </a:lnTo>
                    <a:lnTo>
                      <a:pt x="605" y="1045"/>
                    </a:lnTo>
                    <a:lnTo>
                      <a:pt x="602" y="1047"/>
                    </a:lnTo>
                    <a:lnTo>
                      <a:pt x="600" y="1049"/>
                    </a:lnTo>
                    <a:lnTo>
                      <a:pt x="596" y="1050"/>
                    </a:lnTo>
                    <a:lnTo>
                      <a:pt x="593" y="1050"/>
                    </a:lnTo>
                    <a:lnTo>
                      <a:pt x="588" y="1050"/>
                    </a:lnTo>
                    <a:lnTo>
                      <a:pt x="583" y="1054"/>
                    </a:lnTo>
                    <a:lnTo>
                      <a:pt x="581" y="1057"/>
                    </a:lnTo>
                    <a:lnTo>
                      <a:pt x="579" y="1057"/>
                    </a:lnTo>
                    <a:lnTo>
                      <a:pt x="577" y="1054"/>
                    </a:lnTo>
                    <a:lnTo>
                      <a:pt x="574" y="1054"/>
                    </a:lnTo>
                    <a:lnTo>
                      <a:pt x="574" y="1057"/>
                    </a:lnTo>
                    <a:lnTo>
                      <a:pt x="574" y="1059"/>
                    </a:lnTo>
                    <a:lnTo>
                      <a:pt x="572" y="1062"/>
                    </a:lnTo>
                    <a:lnTo>
                      <a:pt x="569" y="1057"/>
                    </a:lnTo>
                    <a:lnTo>
                      <a:pt x="563" y="1059"/>
                    </a:lnTo>
                    <a:lnTo>
                      <a:pt x="563" y="1057"/>
                    </a:lnTo>
                    <a:lnTo>
                      <a:pt x="560" y="1057"/>
                    </a:lnTo>
                    <a:lnTo>
                      <a:pt x="558" y="1059"/>
                    </a:lnTo>
                    <a:lnTo>
                      <a:pt x="555" y="1059"/>
                    </a:lnTo>
                    <a:lnTo>
                      <a:pt x="555" y="1059"/>
                    </a:lnTo>
                    <a:lnTo>
                      <a:pt x="555" y="1064"/>
                    </a:lnTo>
                    <a:lnTo>
                      <a:pt x="555" y="1066"/>
                    </a:lnTo>
                    <a:lnTo>
                      <a:pt x="556" y="1068"/>
                    </a:lnTo>
                    <a:lnTo>
                      <a:pt x="562" y="1066"/>
                    </a:lnTo>
                    <a:lnTo>
                      <a:pt x="563" y="1069"/>
                    </a:lnTo>
                    <a:lnTo>
                      <a:pt x="558" y="1069"/>
                    </a:lnTo>
                    <a:lnTo>
                      <a:pt x="556" y="1071"/>
                    </a:lnTo>
                    <a:lnTo>
                      <a:pt x="556" y="1073"/>
                    </a:lnTo>
                    <a:lnTo>
                      <a:pt x="562" y="1073"/>
                    </a:lnTo>
                    <a:lnTo>
                      <a:pt x="565" y="1076"/>
                    </a:lnTo>
                    <a:lnTo>
                      <a:pt x="567" y="1073"/>
                    </a:lnTo>
                    <a:lnTo>
                      <a:pt x="570" y="1073"/>
                    </a:lnTo>
                    <a:lnTo>
                      <a:pt x="574" y="1076"/>
                    </a:lnTo>
                    <a:lnTo>
                      <a:pt x="577" y="1078"/>
                    </a:lnTo>
                    <a:lnTo>
                      <a:pt x="577" y="1082"/>
                    </a:lnTo>
                    <a:lnTo>
                      <a:pt x="574" y="1082"/>
                    </a:lnTo>
                    <a:lnTo>
                      <a:pt x="572" y="1082"/>
                    </a:lnTo>
                    <a:lnTo>
                      <a:pt x="563" y="1082"/>
                    </a:lnTo>
                    <a:lnTo>
                      <a:pt x="560" y="1085"/>
                    </a:lnTo>
                    <a:lnTo>
                      <a:pt x="555" y="1090"/>
                    </a:lnTo>
                    <a:lnTo>
                      <a:pt x="556" y="1094"/>
                    </a:lnTo>
                    <a:lnTo>
                      <a:pt x="558" y="1095"/>
                    </a:lnTo>
                    <a:lnTo>
                      <a:pt x="560" y="1099"/>
                    </a:lnTo>
                    <a:lnTo>
                      <a:pt x="556" y="1102"/>
                    </a:lnTo>
                    <a:lnTo>
                      <a:pt x="556" y="1104"/>
                    </a:lnTo>
                    <a:lnTo>
                      <a:pt x="555" y="1104"/>
                    </a:lnTo>
                    <a:lnTo>
                      <a:pt x="555" y="1108"/>
                    </a:lnTo>
                    <a:lnTo>
                      <a:pt x="555" y="1109"/>
                    </a:lnTo>
                    <a:lnTo>
                      <a:pt x="555" y="1113"/>
                    </a:lnTo>
                    <a:lnTo>
                      <a:pt x="558" y="1113"/>
                    </a:lnTo>
                    <a:lnTo>
                      <a:pt x="560" y="1113"/>
                    </a:lnTo>
                    <a:lnTo>
                      <a:pt x="565" y="1115"/>
                    </a:lnTo>
                    <a:lnTo>
                      <a:pt x="565" y="1116"/>
                    </a:lnTo>
                    <a:lnTo>
                      <a:pt x="569" y="1120"/>
                    </a:lnTo>
                    <a:lnTo>
                      <a:pt x="574" y="1120"/>
                    </a:lnTo>
                    <a:lnTo>
                      <a:pt x="574" y="1122"/>
                    </a:lnTo>
                    <a:lnTo>
                      <a:pt x="577" y="1135"/>
                    </a:lnTo>
                    <a:lnTo>
                      <a:pt x="574" y="1137"/>
                    </a:lnTo>
                    <a:lnTo>
                      <a:pt x="569" y="1141"/>
                    </a:lnTo>
                    <a:lnTo>
                      <a:pt x="563" y="1137"/>
                    </a:lnTo>
                    <a:lnTo>
                      <a:pt x="558" y="1135"/>
                    </a:lnTo>
                    <a:lnTo>
                      <a:pt x="556" y="1135"/>
                    </a:lnTo>
                    <a:lnTo>
                      <a:pt x="556" y="1141"/>
                    </a:lnTo>
                    <a:lnTo>
                      <a:pt x="555" y="1144"/>
                    </a:lnTo>
                    <a:lnTo>
                      <a:pt x="551" y="1144"/>
                    </a:lnTo>
                    <a:lnTo>
                      <a:pt x="546" y="1141"/>
                    </a:lnTo>
                    <a:lnTo>
                      <a:pt x="539" y="1141"/>
                    </a:lnTo>
                    <a:lnTo>
                      <a:pt x="537" y="1141"/>
                    </a:lnTo>
                    <a:lnTo>
                      <a:pt x="536" y="1141"/>
                    </a:lnTo>
                    <a:lnTo>
                      <a:pt x="532" y="1141"/>
                    </a:lnTo>
                    <a:lnTo>
                      <a:pt x="529" y="1135"/>
                    </a:lnTo>
                    <a:lnTo>
                      <a:pt x="532" y="1135"/>
                    </a:lnTo>
                    <a:lnTo>
                      <a:pt x="532" y="1132"/>
                    </a:lnTo>
                    <a:lnTo>
                      <a:pt x="530" y="1132"/>
                    </a:lnTo>
                    <a:lnTo>
                      <a:pt x="527" y="1130"/>
                    </a:lnTo>
                    <a:lnTo>
                      <a:pt x="523" y="1132"/>
                    </a:lnTo>
                    <a:lnTo>
                      <a:pt x="520" y="1132"/>
                    </a:lnTo>
                    <a:lnTo>
                      <a:pt x="518" y="1132"/>
                    </a:lnTo>
                    <a:lnTo>
                      <a:pt x="520" y="1135"/>
                    </a:lnTo>
                    <a:lnTo>
                      <a:pt x="515" y="1135"/>
                    </a:lnTo>
                    <a:lnTo>
                      <a:pt x="513" y="1135"/>
                    </a:lnTo>
                    <a:lnTo>
                      <a:pt x="508" y="1130"/>
                    </a:lnTo>
                    <a:lnTo>
                      <a:pt x="504" y="1132"/>
                    </a:lnTo>
                    <a:lnTo>
                      <a:pt x="504" y="1132"/>
                    </a:lnTo>
                    <a:lnTo>
                      <a:pt x="501" y="1132"/>
                    </a:lnTo>
                    <a:lnTo>
                      <a:pt x="497" y="1132"/>
                    </a:lnTo>
                    <a:lnTo>
                      <a:pt x="497" y="1135"/>
                    </a:lnTo>
                    <a:lnTo>
                      <a:pt x="496" y="1135"/>
                    </a:lnTo>
                    <a:lnTo>
                      <a:pt x="492" y="1141"/>
                    </a:lnTo>
                    <a:lnTo>
                      <a:pt x="490" y="1144"/>
                    </a:lnTo>
                    <a:lnTo>
                      <a:pt x="487" y="1144"/>
                    </a:lnTo>
                    <a:lnTo>
                      <a:pt x="485" y="1141"/>
                    </a:lnTo>
                    <a:lnTo>
                      <a:pt x="478" y="1141"/>
                    </a:lnTo>
                    <a:lnTo>
                      <a:pt x="475" y="1135"/>
                    </a:lnTo>
                    <a:lnTo>
                      <a:pt x="473" y="1137"/>
                    </a:lnTo>
                    <a:lnTo>
                      <a:pt x="473" y="1144"/>
                    </a:lnTo>
                    <a:lnTo>
                      <a:pt x="470" y="1146"/>
                    </a:lnTo>
                    <a:lnTo>
                      <a:pt x="470" y="1146"/>
                    </a:lnTo>
                    <a:lnTo>
                      <a:pt x="470" y="1141"/>
                    </a:lnTo>
                    <a:lnTo>
                      <a:pt x="468" y="1141"/>
                    </a:lnTo>
                    <a:lnTo>
                      <a:pt x="464" y="1141"/>
                    </a:lnTo>
                    <a:lnTo>
                      <a:pt x="461" y="1135"/>
                    </a:lnTo>
                    <a:lnTo>
                      <a:pt x="457" y="1132"/>
                    </a:lnTo>
                    <a:lnTo>
                      <a:pt x="454" y="1132"/>
                    </a:lnTo>
                    <a:lnTo>
                      <a:pt x="450" y="1129"/>
                    </a:lnTo>
                    <a:lnTo>
                      <a:pt x="447" y="1127"/>
                    </a:lnTo>
                    <a:lnTo>
                      <a:pt x="447" y="1125"/>
                    </a:lnTo>
                    <a:lnTo>
                      <a:pt x="445" y="1125"/>
                    </a:lnTo>
                    <a:lnTo>
                      <a:pt x="438" y="1127"/>
                    </a:lnTo>
                    <a:lnTo>
                      <a:pt x="433" y="1123"/>
                    </a:lnTo>
                    <a:lnTo>
                      <a:pt x="431" y="1120"/>
                    </a:lnTo>
                    <a:lnTo>
                      <a:pt x="428" y="1120"/>
                    </a:lnTo>
                    <a:lnTo>
                      <a:pt x="424" y="1122"/>
                    </a:lnTo>
                    <a:lnTo>
                      <a:pt x="423" y="1122"/>
                    </a:lnTo>
                    <a:lnTo>
                      <a:pt x="423" y="1125"/>
                    </a:lnTo>
                    <a:lnTo>
                      <a:pt x="419" y="1127"/>
                    </a:lnTo>
                    <a:lnTo>
                      <a:pt x="419" y="1123"/>
                    </a:lnTo>
                    <a:lnTo>
                      <a:pt x="417" y="1125"/>
                    </a:lnTo>
                    <a:lnTo>
                      <a:pt x="416" y="1129"/>
                    </a:lnTo>
                    <a:lnTo>
                      <a:pt x="414" y="1130"/>
                    </a:lnTo>
                    <a:lnTo>
                      <a:pt x="410" y="1129"/>
                    </a:lnTo>
                    <a:lnTo>
                      <a:pt x="414" y="1125"/>
                    </a:lnTo>
                    <a:lnTo>
                      <a:pt x="414" y="1123"/>
                    </a:lnTo>
                    <a:lnTo>
                      <a:pt x="410" y="1122"/>
                    </a:lnTo>
                    <a:lnTo>
                      <a:pt x="405" y="1118"/>
                    </a:lnTo>
                    <a:lnTo>
                      <a:pt x="404" y="1120"/>
                    </a:lnTo>
                    <a:lnTo>
                      <a:pt x="405" y="1123"/>
                    </a:lnTo>
                    <a:lnTo>
                      <a:pt x="404" y="1127"/>
                    </a:lnTo>
                    <a:lnTo>
                      <a:pt x="400" y="1125"/>
                    </a:lnTo>
                    <a:lnTo>
                      <a:pt x="400" y="1129"/>
                    </a:lnTo>
                    <a:lnTo>
                      <a:pt x="397" y="1132"/>
                    </a:lnTo>
                    <a:lnTo>
                      <a:pt x="393" y="1132"/>
                    </a:lnTo>
                    <a:lnTo>
                      <a:pt x="388" y="1135"/>
                    </a:lnTo>
                    <a:lnTo>
                      <a:pt x="388" y="1141"/>
                    </a:lnTo>
                    <a:lnTo>
                      <a:pt x="391" y="1144"/>
                    </a:lnTo>
                    <a:lnTo>
                      <a:pt x="391" y="1146"/>
                    </a:lnTo>
                    <a:lnTo>
                      <a:pt x="384" y="1146"/>
                    </a:lnTo>
                    <a:lnTo>
                      <a:pt x="379" y="1148"/>
                    </a:lnTo>
                    <a:lnTo>
                      <a:pt x="384" y="1162"/>
                    </a:lnTo>
                    <a:lnTo>
                      <a:pt x="381" y="1163"/>
                    </a:lnTo>
                    <a:lnTo>
                      <a:pt x="383" y="1169"/>
                    </a:lnTo>
                    <a:lnTo>
                      <a:pt x="377" y="1169"/>
                    </a:lnTo>
                    <a:lnTo>
                      <a:pt x="371" y="1167"/>
                    </a:lnTo>
                    <a:lnTo>
                      <a:pt x="371" y="1163"/>
                    </a:lnTo>
                    <a:lnTo>
                      <a:pt x="362" y="1155"/>
                    </a:lnTo>
                    <a:lnTo>
                      <a:pt x="360" y="1158"/>
                    </a:lnTo>
                    <a:lnTo>
                      <a:pt x="360" y="1162"/>
                    </a:lnTo>
                    <a:lnTo>
                      <a:pt x="355" y="1169"/>
                    </a:lnTo>
                    <a:lnTo>
                      <a:pt x="351" y="1169"/>
                    </a:lnTo>
                    <a:lnTo>
                      <a:pt x="351" y="1177"/>
                    </a:lnTo>
                    <a:lnTo>
                      <a:pt x="355" y="1179"/>
                    </a:lnTo>
                    <a:lnTo>
                      <a:pt x="353" y="1191"/>
                    </a:lnTo>
                    <a:lnTo>
                      <a:pt x="350" y="1196"/>
                    </a:lnTo>
                    <a:lnTo>
                      <a:pt x="358" y="1200"/>
                    </a:lnTo>
                    <a:lnTo>
                      <a:pt x="360" y="1203"/>
                    </a:lnTo>
                    <a:lnTo>
                      <a:pt x="360" y="1207"/>
                    </a:lnTo>
                    <a:lnTo>
                      <a:pt x="365" y="1212"/>
                    </a:lnTo>
                    <a:lnTo>
                      <a:pt x="365" y="1209"/>
                    </a:lnTo>
                    <a:lnTo>
                      <a:pt x="377" y="1212"/>
                    </a:lnTo>
                    <a:lnTo>
                      <a:pt x="386" y="1219"/>
                    </a:lnTo>
                    <a:lnTo>
                      <a:pt x="393" y="1231"/>
                    </a:lnTo>
                    <a:lnTo>
                      <a:pt x="386" y="1231"/>
                    </a:lnTo>
                    <a:lnTo>
                      <a:pt x="386" y="1233"/>
                    </a:lnTo>
                    <a:lnTo>
                      <a:pt x="391" y="1238"/>
                    </a:lnTo>
                    <a:lnTo>
                      <a:pt x="397" y="1236"/>
                    </a:lnTo>
                    <a:lnTo>
                      <a:pt x="400" y="1240"/>
                    </a:lnTo>
                    <a:lnTo>
                      <a:pt x="400" y="1240"/>
                    </a:lnTo>
                    <a:lnTo>
                      <a:pt x="400" y="1240"/>
                    </a:lnTo>
                    <a:lnTo>
                      <a:pt x="400" y="1240"/>
                    </a:lnTo>
                    <a:lnTo>
                      <a:pt x="400" y="1242"/>
                    </a:lnTo>
                    <a:lnTo>
                      <a:pt x="397" y="1242"/>
                    </a:lnTo>
                    <a:lnTo>
                      <a:pt x="400" y="1245"/>
                    </a:lnTo>
                    <a:lnTo>
                      <a:pt x="400" y="1247"/>
                    </a:lnTo>
                    <a:lnTo>
                      <a:pt x="397" y="1247"/>
                    </a:lnTo>
                    <a:lnTo>
                      <a:pt x="400" y="1248"/>
                    </a:lnTo>
                    <a:lnTo>
                      <a:pt x="400" y="1250"/>
                    </a:lnTo>
                    <a:lnTo>
                      <a:pt x="397" y="1248"/>
                    </a:lnTo>
                    <a:lnTo>
                      <a:pt x="393" y="1250"/>
                    </a:lnTo>
                    <a:lnTo>
                      <a:pt x="391" y="1248"/>
                    </a:lnTo>
                    <a:lnTo>
                      <a:pt x="388" y="1248"/>
                    </a:lnTo>
                    <a:lnTo>
                      <a:pt x="393" y="1250"/>
                    </a:lnTo>
                    <a:lnTo>
                      <a:pt x="393" y="1254"/>
                    </a:lnTo>
                    <a:lnTo>
                      <a:pt x="393" y="1254"/>
                    </a:lnTo>
                    <a:lnTo>
                      <a:pt x="393" y="1254"/>
                    </a:lnTo>
                    <a:lnTo>
                      <a:pt x="393" y="1254"/>
                    </a:lnTo>
                    <a:lnTo>
                      <a:pt x="388" y="1254"/>
                    </a:lnTo>
                    <a:lnTo>
                      <a:pt x="388" y="1254"/>
                    </a:lnTo>
                    <a:lnTo>
                      <a:pt x="388" y="1254"/>
                    </a:lnTo>
                    <a:lnTo>
                      <a:pt x="386" y="1254"/>
                    </a:lnTo>
                    <a:lnTo>
                      <a:pt x="388" y="1254"/>
                    </a:lnTo>
                    <a:lnTo>
                      <a:pt x="388" y="1255"/>
                    </a:lnTo>
                    <a:lnTo>
                      <a:pt x="386" y="1257"/>
                    </a:lnTo>
                    <a:lnTo>
                      <a:pt x="384" y="1257"/>
                    </a:lnTo>
                    <a:lnTo>
                      <a:pt x="383" y="1257"/>
                    </a:lnTo>
                    <a:lnTo>
                      <a:pt x="381" y="1255"/>
                    </a:lnTo>
                    <a:lnTo>
                      <a:pt x="381" y="1259"/>
                    </a:lnTo>
                    <a:lnTo>
                      <a:pt x="379" y="1259"/>
                    </a:lnTo>
                    <a:lnTo>
                      <a:pt x="377" y="1257"/>
                    </a:lnTo>
                    <a:lnTo>
                      <a:pt x="377" y="1257"/>
                    </a:lnTo>
                    <a:lnTo>
                      <a:pt x="377" y="1259"/>
                    </a:lnTo>
                    <a:lnTo>
                      <a:pt x="374" y="1262"/>
                    </a:lnTo>
                    <a:lnTo>
                      <a:pt x="372" y="1266"/>
                    </a:lnTo>
                    <a:lnTo>
                      <a:pt x="371" y="1268"/>
                    </a:lnTo>
                    <a:lnTo>
                      <a:pt x="371" y="1271"/>
                    </a:lnTo>
                    <a:lnTo>
                      <a:pt x="369" y="1273"/>
                    </a:lnTo>
                    <a:lnTo>
                      <a:pt x="369" y="1282"/>
                    </a:lnTo>
                    <a:lnTo>
                      <a:pt x="369" y="1282"/>
                    </a:lnTo>
                    <a:lnTo>
                      <a:pt x="365" y="1283"/>
                    </a:lnTo>
                    <a:lnTo>
                      <a:pt x="369" y="1290"/>
                    </a:lnTo>
                    <a:lnTo>
                      <a:pt x="371" y="1290"/>
                    </a:lnTo>
                    <a:lnTo>
                      <a:pt x="372" y="1290"/>
                    </a:lnTo>
                    <a:lnTo>
                      <a:pt x="374" y="1294"/>
                    </a:lnTo>
                    <a:lnTo>
                      <a:pt x="377" y="1294"/>
                    </a:lnTo>
                    <a:lnTo>
                      <a:pt x="377" y="1301"/>
                    </a:lnTo>
                    <a:lnTo>
                      <a:pt x="383" y="1301"/>
                    </a:lnTo>
                    <a:lnTo>
                      <a:pt x="384" y="1301"/>
                    </a:lnTo>
                    <a:lnTo>
                      <a:pt x="386" y="1301"/>
                    </a:lnTo>
                    <a:lnTo>
                      <a:pt x="384" y="1304"/>
                    </a:lnTo>
                    <a:lnTo>
                      <a:pt x="384" y="1306"/>
                    </a:lnTo>
                    <a:lnTo>
                      <a:pt x="381" y="1304"/>
                    </a:lnTo>
                    <a:lnTo>
                      <a:pt x="381" y="1309"/>
                    </a:lnTo>
                    <a:lnTo>
                      <a:pt x="384" y="1309"/>
                    </a:lnTo>
                    <a:lnTo>
                      <a:pt x="384" y="1309"/>
                    </a:lnTo>
                    <a:lnTo>
                      <a:pt x="386" y="1313"/>
                    </a:lnTo>
                    <a:lnTo>
                      <a:pt x="386" y="1318"/>
                    </a:lnTo>
                    <a:lnTo>
                      <a:pt x="388" y="1322"/>
                    </a:lnTo>
                    <a:lnTo>
                      <a:pt x="388" y="1327"/>
                    </a:lnTo>
                    <a:lnTo>
                      <a:pt x="397" y="1332"/>
                    </a:lnTo>
                    <a:lnTo>
                      <a:pt x="405" y="1341"/>
                    </a:lnTo>
                    <a:lnTo>
                      <a:pt x="407" y="1342"/>
                    </a:lnTo>
                    <a:lnTo>
                      <a:pt x="405" y="1342"/>
                    </a:lnTo>
                    <a:lnTo>
                      <a:pt x="400" y="1349"/>
                    </a:lnTo>
                    <a:lnTo>
                      <a:pt x="397" y="1351"/>
                    </a:lnTo>
                    <a:lnTo>
                      <a:pt x="393" y="1355"/>
                    </a:lnTo>
                    <a:lnTo>
                      <a:pt x="386" y="1355"/>
                    </a:lnTo>
                    <a:lnTo>
                      <a:pt x="384" y="1349"/>
                    </a:lnTo>
                    <a:lnTo>
                      <a:pt x="377" y="1344"/>
                    </a:lnTo>
                    <a:lnTo>
                      <a:pt x="371" y="1342"/>
                    </a:lnTo>
                    <a:lnTo>
                      <a:pt x="369" y="1349"/>
                    </a:lnTo>
                    <a:lnTo>
                      <a:pt x="374" y="1351"/>
                    </a:lnTo>
                    <a:lnTo>
                      <a:pt x="377" y="1356"/>
                    </a:lnTo>
                    <a:lnTo>
                      <a:pt x="374" y="1363"/>
                    </a:lnTo>
                    <a:lnTo>
                      <a:pt x="369" y="1360"/>
                    </a:lnTo>
                    <a:lnTo>
                      <a:pt x="364" y="1358"/>
                    </a:lnTo>
                    <a:lnTo>
                      <a:pt x="353" y="1351"/>
                    </a:lnTo>
                    <a:lnTo>
                      <a:pt x="346" y="1356"/>
                    </a:lnTo>
                    <a:lnTo>
                      <a:pt x="346" y="1358"/>
                    </a:lnTo>
                    <a:lnTo>
                      <a:pt x="350" y="1360"/>
                    </a:lnTo>
                    <a:lnTo>
                      <a:pt x="346" y="1358"/>
                    </a:lnTo>
                    <a:lnTo>
                      <a:pt x="336" y="1358"/>
                    </a:lnTo>
                    <a:lnTo>
                      <a:pt x="334" y="1358"/>
                    </a:lnTo>
                    <a:lnTo>
                      <a:pt x="325" y="1360"/>
                    </a:lnTo>
                    <a:lnTo>
                      <a:pt x="320" y="1360"/>
                    </a:lnTo>
                    <a:lnTo>
                      <a:pt x="320" y="1360"/>
                    </a:lnTo>
                    <a:lnTo>
                      <a:pt x="318" y="1360"/>
                    </a:lnTo>
                    <a:lnTo>
                      <a:pt x="311" y="1355"/>
                    </a:lnTo>
                    <a:lnTo>
                      <a:pt x="308" y="1351"/>
                    </a:lnTo>
                    <a:lnTo>
                      <a:pt x="304" y="1355"/>
                    </a:lnTo>
                    <a:lnTo>
                      <a:pt x="303" y="1356"/>
                    </a:lnTo>
                    <a:lnTo>
                      <a:pt x="298" y="1355"/>
                    </a:lnTo>
                    <a:lnTo>
                      <a:pt x="296" y="1356"/>
                    </a:lnTo>
                    <a:lnTo>
                      <a:pt x="296" y="1355"/>
                    </a:lnTo>
                    <a:lnTo>
                      <a:pt x="296" y="1351"/>
                    </a:lnTo>
                    <a:lnTo>
                      <a:pt x="292" y="1351"/>
                    </a:lnTo>
                    <a:lnTo>
                      <a:pt x="292" y="1351"/>
                    </a:lnTo>
                    <a:lnTo>
                      <a:pt x="292" y="1351"/>
                    </a:lnTo>
                    <a:lnTo>
                      <a:pt x="292" y="1348"/>
                    </a:lnTo>
                    <a:lnTo>
                      <a:pt x="292" y="1346"/>
                    </a:lnTo>
                    <a:lnTo>
                      <a:pt x="291" y="1341"/>
                    </a:lnTo>
                    <a:lnTo>
                      <a:pt x="291" y="1332"/>
                    </a:lnTo>
                    <a:lnTo>
                      <a:pt x="287" y="1332"/>
                    </a:lnTo>
                    <a:lnTo>
                      <a:pt x="284" y="1325"/>
                    </a:lnTo>
                    <a:lnTo>
                      <a:pt x="280" y="1325"/>
                    </a:lnTo>
                    <a:lnTo>
                      <a:pt x="278" y="1323"/>
                    </a:lnTo>
                    <a:lnTo>
                      <a:pt x="275" y="1318"/>
                    </a:lnTo>
                    <a:lnTo>
                      <a:pt x="273" y="1320"/>
                    </a:lnTo>
                    <a:lnTo>
                      <a:pt x="273" y="1318"/>
                    </a:lnTo>
                    <a:lnTo>
                      <a:pt x="268" y="1318"/>
                    </a:lnTo>
                    <a:lnTo>
                      <a:pt x="265" y="1315"/>
                    </a:lnTo>
                    <a:lnTo>
                      <a:pt x="265" y="1315"/>
                    </a:lnTo>
                    <a:lnTo>
                      <a:pt x="261" y="1313"/>
                    </a:lnTo>
                    <a:lnTo>
                      <a:pt x="259" y="1309"/>
                    </a:lnTo>
                    <a:lnTo>
                      <a:pt x="256" y="1309"/>
                    </a:lnTo>
                    <a:lnTo>
                      <a:pt x="254" y="1309"/>
                    </a:lnTo>
                    <a:lnTo>
                      <a:pt x="252" y="1306"/>
                    </a:lnTo>
                    <a:lnTo>
                      <a:pt x="249" y="1304"/>
                    </a:lnTo>
                    <a:lnTo>
                      <a:pt x="247" y="1301"/>
                    </a:lnTo>
                    <a:lnTo>
                      <a:pt x="237" y="1294"/>
                    </a:lnTo>
                    <a:lnTo>
                      <a:pt x="232" y="1292"/>
                    </a:lnTo>
                    <a:lnTo>
                      <a:pt x="225" y="1287"/>
                    </a:lnTo>
                    <a:lnTo>
                      <a:pt x="219" y="1288"/>
                    </a:lnTo>
                    <a:lnTo>
                      <a:pt x="214" y="1283"/>
                    </a:lnTo>
                    <a:lnTo>
                      <a:pt x="214" y="1282"/>
                    </a:lnTo>
                    <a:lnTo>
                      <a:pt x="211" y="1278"/>
                    </a:lnTo>
                    <a:lnTo>
                      <a:pt x="209" y="1278"/>
                    </a:lnTo>
                    <a:lnTo>
                      <a:pt x="205" y="1278"/>
                    </a:lnTo>
                    <a:lnTo>
                      <a:pt x="207" y="1276"/>
                    </a:lnTo>
                    <a:lnTo>
                      <a:pt x="211" y="1273"/>
                    </a:lnTo>
                    <a:lnTo>
                      <a:pt x="209" y="1273"/>
                    </a:lnTo>
                    <a:lnTo>
                      <a:pt x="209" y="1271"/>
                    </a:lnTo>
                    <a:lnTo>
                      <a:pt x="211" y="1271"/>
                    </a:lnTo>
                    <a:lnTo>
                      <a:pt x="214" y="1273"/>
                    </a:lnTo>
                    <a:lnTo>
                      <a:pt x="214" y="1273"/>
                    </a:lnTo>
                    <a:lnTo>
                      <a:pt x="219" y="1273"/>
                    </a:lnTo>
                    <a:lnTo>
                      <a:pt x="219" y="1269"/>
                    </a:lnTo>
                    <a:lnTo>
                      <a:pt x="219" y="1268"/>
                    </a:lnTo>
                    <a:lnTo>
                      <a:pt x="219" y="1264"/>
                    </a:lnTo>
                    <a:lnTo>
                      <a:pt x="221" y="1261"/>
                    </a:lnTo>
                    <a:lnTo>
                      <a:pt x="221" y="1259"/>
                    </a:lnTo>
                    <a:lnTo>
                      <a:pt x="223" y="1257"/>
                    </a:lnTo>
                    <a:lnTo>
                      <a:pt x="225" y="1257"/>
                    </a:lnTo>
                    <a:lnTo>
                      <a:pt x="226" y="1255"/>
                    </a:lnTo>
                    <a:lnTo>
                      <a:pt x="230" y="1255"/>
                    </a:lnTo>
                    <a:lnTo>
                      <a:pt x="230" y="1254"/>
                    </a:lnTo>
                    <a:lnTo>
                      <a:pt x="225" y="1254"/>
                    </a:lnTo>
                    <a:lnTo>
                      <a:pt x="225" y="1250"/>
                    </a:lnTo>
                    <a:lnTo>
                      <a:pt x="223" y="1254"/>
                    </a:lnTo>
                    <a:lnTo>
                      <a:pt x="219" y="1250"/>
                    </a:lnTo>
                    <a:lnTo>
                      <a:pt x="219" y="1245"/>
                    </a:lnTo>
                    <a:lnTo>
                      <a:pt x="223" y="1245"/>
                    </a:lnTo>
                    <a:lnTo>
                      <a:pt x="228" y="1245"/>
                    </a:lnTo>
                    <a:lnTo>
                      <a:pt x="230" y="1242"/>
                    </a:lnTo>
                    <a:lnTo>
                      <a:pt x="228" y="1242"/>
                    </a:lnTo>
                    <a:lnTo>
                      <a:pt x="226" y="1242"/>
                    </a:lnTo>
                    <a:lnTo>
                      <a:pt x="230" y="1238"/>
                    </a:lnTo>
                    <a:lnTo>
                      <a:pt x="238" y="1233"/>
                    </a:lnTo>
                    <a:lnTo>
                      <a:pt x="238" y="1231"/>
                    </a:lnTo>
                    <a:lnTo>
                      <a:pt x="238" y="1231"/>
                    </a:lnTo>
                    <a:lnTo>
                      <a:pt x="233" y="1231"/>
                    </a:lnTo>
                    <a:lnTo>
                      <a:pt x="230" y="1233"/>
                    </a:lnTo>
                    <a:lnTo>
                      <a:pt x="226" y="1231"/>
                    </a:lnTo>
                    <a:lnTo>
                      <a:pt x="226" y="1231"/>
                    </a:lnTo>
                    <a:lnTo>
                      <a:pt x="226" y="1231"/>
                    </a:lnTo>
                    <a:lnTo>
                      <a:pt x="226" y="1224"/>
                    </a:lnTo>
                    <a:lnTo>
                      <a:pt x="230" y="1222"/>
                    </a:lnTo>
                    <a:lnTo>
                      <a:pt x="233" y="1217"/>
                    </a:lnTo>
                    <a:lnTo>
                      <a:pt x="242" y="1217"/>
                    </a:lnTo>
                    <a:lnTo>
                      <a:pt x="245" y="1215"/>
                    </a:lnTo>
                    <a:lnTo>
                      <a:pt x="245" y="1210"/>
                    </a:lnTo>
                    <a:lnTo>
                      <a:pt x="245" y="1203"/>
                    </a:lnTo>
                    <a:lnTo>
                      <a:pt x="245" y="1200"/>
                    </a:lnTo>
                    <a:lnTo>
                      <a:pt x="238" y="1195"/>
                    </a:lnTo>
                    <a:lnTo>
                      <a:pt x="242" y="1188"/>
                    </a:lnTo>
                    <a:lnTo>
                      <a:pt x="245" y="1188"/>
                    </a:lnTo>
                    <a:lnTo>
                      <a:pt x="247" y="1184"/>
                    </a:lnTo>
                    <a:lnTo>
                      <a:pt x="247" y="1179"/>
                    </a:lnTo>
                    <a:lnTo>
                      <a:pt x="245" y="1177"/>
                    </a:lnTo>
                    <a:lnTo>
                      <a:pt x="245" y="1174"/>
                    </a:lnTo>
                    <a:lnTo>
                      <a:pt x="242" y="1175"/>
                    </a:lnTo>
                    <a:lnTo>
                      <a:pt x="237" y="1175"/>
                    </a:lnTo>
                    <a:lnTo>
                      <a:pt x="232" y="1172"/>
                    </a:lnTo>
                    <a:lnTo>
                      <a:pt x="228" y="1172"/>
                    </a:lnTo>
                    <a:lnTo>
                      <a:pt x="225" y="1172"/>
                    </a:lnTo>
                    <a:lnTo>
                      <a:pt x="219" y="1172"/>
                    </a:lnTo>
                    <a:lnTo>
                      <a:pt x="214" y="1169"/>
                    </a:lnTo>
                    <a:lnTo>
                      <a:pt x="211" y="1172"/>
                    </a:lnTo>
                    <a:lnTo>
                      <a:pt x="211" y="1169"/>
                    </a:lnTo>
                    <a:lnTo>
                      <a:pt x="205" y="1167"/>
                    </a:lnTo>
                    <a:lnTo>
                      <a:pt x="200" y="1156"/>
                    </a:lnTo>
                    <a:lnTo>
                      <a:pt x="198" y="1158"/>
                    </a:lnTo>
                    <a:lnTo>
                      <a:pt x="192" y="1162"/>
                    </a:lnTo>
                    <a:lnTo>
                      <a:pt x="188" y="1162"/>
                    </a:lnTo>
                    <a:lnTo>
                      <a:pt x="186" y="1163"/>
                    </a:lnTo>
                    <a:lnTo>
                      <a:pt x="181" y="1160"/>
                    </a:lnTo>
                    <a:lnTo>
                      <a:pt x="178" y="1163"/>
                    </a:lnTo>
                    <a:lnTo>
                      <a:pt x="169" y="1156"/>
                    </a:lnTo>
                    <a:lnTo>
                      <a:pt x="169" y="1149"/>
                    </a:lnTo>
                    <a:lnTo>
                      <a:pt x="169" y="1144"/>
                    </a:lnTo>
                    <a:lnTo>
                      <a:pt x="165" y="1144"/>
                    </a:lnTo>
                    <a:lnTo>
                      <a:pt x="165" y="1141"/>
                    </a:lnTo>
                    <a:lnTo>
                      <a:pt x="160" y="1137"/>
                    </a:lnTo>
                    <a:lnTo>
                      <a:pt x="152" y="1141"/>
                    </a:lnTo>
                    <a:lnTo>
                      <a:pt x="146" y="1132"/>
                    </a:lnTo>
                    <a:lnTo>
                      <a:pt x="148" y="1130"/>
                    </a:lnTo>
                    <a:lnTo>
                      <a:pt x="145" y="1127"/>
                    </a:lnTo>
                    <a:lnTo>
                      <a:pt x="141" y="1118"/>
                    </a:lnTo>
                    <a:lnTo>
                      <a:pt x="138" y="1118"/>
                    </a:lnTo>
                    <a:lnTo>
                      <a:pt x="134" y="1120"/>
                    </a:lnTo>
                    <a:lnTo>
                      <a:pt x="126" y="1120"/>
                    </a:lnTo>
                    <a:lnTo>
                      <a:pt x="119" y="1118"/>
                    </a:lnTo>
                    <a:lnTo>
                      <a:pt x="115" y="1120"/>
                    </a:lnTo>
                    <a:lnTo>
                      <a:pt x="115" y="1123"/>
                    </a:lnTo>
                    <a:lnTo>
                      <a:pt x="110" y="1125"/>
                    </a:lnTo>
                    <a:lnTo>
                      <a:pt x="106" y="1123"/>
                    </a:lnTo>
                    <a:lnTo>
                      <a:pt x="106" y="1120"/>
                    </a:lnTo>
                    <a:lnTo>
                      <a:pt x="105" y="1115"/>
                    </a:lnTo>
                    <a:lnTo>
                      <a:pt x="105" y="1109"/>
                    </a:lnTo>
                    <a:lnTo>
                      <a:pt x="101" y="1104"/>
                    </a:lnTo>
                    <a:lnTo>
                      <a:pt x="101" y="1101"/>
                    </a:lnTo>
                    <a:lnTo>
                      <a:pt x="103" y="1099"/>
                    </a:lnTo>
                    <a:lnTo>
                      <a:pt x="106" y="1102"/>
                    </a:lnTo>
                    <a:lnTo>
                      <a:pt x="115" y="1101"/>
                    </a:lnTo>
                    <a:lnTo>
                      <a:pt x="119" y="1094"/>
                    </a:lnTo>
                    <a:lnTo>
                      <a:pt x="120" y="1092"/>
                    </a:lnTo>
                    <a:lnTo>
                      <a:pt x="115" y="1090"/>
                    </a:lnTo>
                    <a:lnTo>
                      <a:pt x="115" y="1087"/>
                    </a:lnTo>
                    <a:lnTo>
                      <a:pt x="110" y="1082"/>
                    </a:lnTo>
                    <a:lnTo>
                      <a:pt x="103" y="1080"/>
                    </a:lnTo>
                    <a:lnTo>
                      <a:pt x="101" y="1073"/>
                    </a:lnTo>
                    <a:lnTo>
                      <a:pt x="98" y="1071"/>
                    </a:lnTo>
                    <a:lnTo>
                      <a:pt x="96" y="1064"/>
                    </a:lnTo>
                    <a:lnTo>
                      <a:pt x="91" y="1062"/>
                    </a:lnTo>
                    <a:lnTo>
                      <a:pt x="87" y="1057"/>
                    </a:lnTo>
                    <a:lnTo>
                      <a:pt x="87" y="1050"/>
                    </a:lnTo>
                    <a:lnTo>
                      <a:pt x="84" y="1049"/>
                    </a:lnTo>
                    <a:lnTo>
                      <a:pt x="87" y="1043"/>
                    </a:lnTo>
                    <a:lnTo>
                      <a:pt x="84" y="1040"/>
                    </a:lnTo>
                    <a:lnTo>
                      <a:pt x="79" y="1036"/>
                    </a:lnTo>
                    <a:lnTo>
                      <a:pt x="75" y="1036"/>
                    </a:lnTo>
                    <a:lnTo>
                      <a:pt x="73" y="1035"/>
                    </a:lnTo>
                    <a:lnTo>
                      <a:pt x="68" y="1035"/>
                    </a:lnTo>
                    <a:lnTo>
                      <a:pt x="65" y="1038"/>
                    </a:lnTo>
                    <a:lnTo>
                      <a:pt x="61" y="1035"/>
                    </a:lnTo>
                    <a:lnTo>
                      <a:pt x="56" y="1035"/>
                    </a:lnTo>
                    <a:lnTo>
                      <a:pt x="53" y="1035"/>
                    </a:lnTo>
                    <a:lnTo>
                      <a:pt x="49" y="1031"/>
                    </a:lnTo>
                    <a:lnTo>
                      <a:pt x="46" y="1031"/>
                    </a:lnTo>
                    <a:lnTo>
                      <a:pt x="42" y="1031"/>
                    </a:lnTo>
                    <a:lnTo>
                      <a:pt x="40" y="1031"/>
                    </a:lnTo>
                    <a:lnTo>
                      <a:pt x="40" y="1026"/>
                    </a:lnTo>
                    <a:lnTo>
                      <a:pt x="39" y="1022"/>
                    </a:lnTo>
                    <a:lnTo>
                      <a:pt x="37" y="1017"/>
                    </a:lnTo>
                    <a:lnTo>
                      <a:pt x="37" y="1015"/>
                    </a:lnTo>
                    <a:lnTo>
                      <a:pt x="33" y="1010"/>
                    </a:lnTo>
                    <a:lnTo>
                      <a:pt x="33" y="1009"/>
                    </a:lnTo>
                    <a:lnTo>
                      <a:pt x="33" y="1005"/>
                    </a:lnTo>
                    <a:lnTo>
                      <a:pt x="32" y="1005"/>
                    </a:lnTo>
                    <a:lnTo>
                      <a:pt x="33" y="1003"/>
                    </a:lnTo>
                    <a:lnTo>
                      <a:pt x="32" y="1000"/>
                    </a:lnTo>
                    <a:lnTo>
                      <a:pt x="28" y="1000"/>
                    </a:lnTo>
                    <a:lnTo>
                      <a:pt x="32" y="995"/>
                    </a:lnTo>
                    <a:lnTo>
                      <a:pt x="32" y="993"/>
                    </a:lnTo>
                    <a:lnTo>
                      <a:pt x="33" y="991"/>
                    </a:lnTo>
                    <a:lnTo>
                      <a:pt x="33" y="988"/>
                    </a:lnTo>
                    <a:lnTo>
                      <a:pt x="25" y="972"/>
                    </a:lnTo>
                    <a:lnTo>
                      <a:pt x="26" y="960"/>
                    </a:lnTo>
                    <a:lnTo>
                      <a:pt x="28" y="958"/>
                    </a:lnTo>
                    <a:lnTo>
                      <a:pt x="30" y="953"/>
                    </a:lnTo>
                    <a:lnTo>
                      <a:pt x="33" y="949"/>
                    </a:lnTo>
                    <a:lnTo>
                      <a:pt x="33" y="948"/>
                    </a:lnTo>
                    <a:lnTo>
                      <a:pt x="33" y="948"/>
                    </a:lnTo>
                    <a:lnTo>
                      <a:pt x="32" y="944"/>
                    </a:lnTo>
                    <a:lnTo>
                      <a:pt x="32" y="944"/>
                    </a:lnTo>
                    <a:lnTo>
                      <a:pt x="33" y="941"/>
                    </a:lnTo>
                    <a:lnTo>
                      <a:pt x="32" y="939"/>
                    </a:lnTo>
                    <a:lnTo>
                      <a:pt x="32" y="937"/>
                    </a:lnTo>
                    <a:lnTo>
                      <a:pt x="33" y="937"/>
                    </a:lnTo>
                    <a:lnTo>
                      <a:pt x="33" y="941"/>
                    </a:lnTo>
                    <a:lnTo>
                      <a:pt x="37" y="939"/>
                    </a:lnTo>
                    <a:lnTo>
                      <a:pt x="37" y="936"/>
                    </a:lnTo>
                    <a:lnTo>
                      <a:pt x="37" y="934"/>
                    </a:lnTo>
                    <a:lnTo>
                      <a:pt x="40" y="936"/>
                    </a:lnTo>
                    <a:lnTo>
                      <a:pt x="46" y="932"/>
                    </a:lnTo>
                    <a:lnTo>
                      <a:pt x="47" y="930"/>
                    </a:lnTo>
                    <a:lnTo>
                      <a:pt x="49" y="929"/>
                    </a:lnTo>
                    <a:lnTo>
                      <a:pt x="54" y="930"/>
                    </a:lnTo>
                    <a:lnTo>
                      <a:pt x="56" y="927"/>
                    </a:lnTo>
                    <a:lnTo>
                      <a:pt x="53" y="925"/>
                    </a:lnTo>
                    <a:lnTo>
                      <a:pt x="51" y="925"/>
                    </a:lnTo>
                    <a:lnTo>
                      <a:pt x="49" y="925"/>
                    </a:lnTo>
                    <a:lnTo>
                      <a:pt x="44" y="925"/>
                    </a:lnTo>
                    <a:lnTo>
                      <a:pt x="42" y="922"/>
                    </a:lnTo>
                    <a:lnTo>
                      <a:pt x="39" y="922"/>
                    </a:lnTo>
                    <a:lnTo>
                      <a:pt x="33" y="916"/>
                    </a:lnTo>
                    <a:lnTo>
                      <a:pt x="33" y="913"/>
                    </a:lnTo>
                    <a:lnTo>
                      <a:pt x="39" y="916"/>
                    </a:lnTo>
                    <a:lnTo>
                      <a:pt x="39" y="913"/>
                    </a:lnTo>
                    <a:lnTo>
                      <a:pt x="37" y="913"/>
                    </a:lnTo>
                    <a:lnTo>
                      <a:pt x="40" y="911"/>
                    </a:lnTo>
                    <a:lnTo>
                      <a:pt x="37" y="911"/>
                    </a:lnTo>
                    <a:lnTo>
                      <a:pt x="37" y="911"/>
                    </a:lnTo>
                    <a:lnTo>
                      <a:pt x="32" y="913"/>
                    </a:lnTo>
                    <a:lnTo>
                      <a:pt x="32" y="913"/>
                    </a:lnTo>
                    <a:lnTo>
                      <a:pt x="32" y="913"/>
                    </a:lnTo>
                    <a:lnTo>
                      <a:pt x="32" y="913"/>
                    </a:lnTo>
                    <a:lnTo>
                      <a:pt x="30" y="909"/>
                    </a:lnTo>
                    <a:lnTo>
                      <a:pt x="37" y="902"/>
                    </a:lnTo>
                    <a:lnTo>
                      <a:pt x="42" y="899"/>
                    </a:lnTo>
                    <a:lnTo>
                      <a:pt x="47" y="890"/>
                    </a:lnTo>
                    <a:lnTo>
                      <a:pt x="51" y="885"/>
                    </a:lnTo>
                    <a:lnTo>
                      <a:pt x="56" y="876"/>
                    </a:lnTo>
                    <a:lnTo>
                      <a:pt x="61" y="866"/>
                    </a:lnTo>
                    <a:lnTo>
                      <a:pt x="66" y="852"/>
                    </a:lnTo>
                    <a:lnTo>
                      <a:pt x="65" y="847"/>
                    </a:lnTo>
                    <a:lnTo>
                      <a:pt x="59" y="838"/>
                    </a:lnTo>
                    <a:lnTo>
                      <a:pt x="54" y="838"/>
                    </a:lnTo>
                    <a:lnTo>
                      <a:pt x="46" y="826"/>
                    </a:lnTo>
                    <a:lnTo>
                      <a:pt x="47" y="821"/>
                    </a:lnTo>
                    <a:lnTo>
                      <a:pt x="51" y="816"/>
                    </a:lnTo>
                    <a:lnTo>
                      <a:pt x="51" y="810"/>
                    </a:lnTo>
                    <a:lnTo>
                      <a:pt x="46" y="807"/>
                    </a:lnTo>
                    <a:lnTo>
                      <a:pt x="42" y="803"/>
                    </a:lnTo>
                    <a:lnTo>
                      <a:pt x="42" y="798"/>
                    </a:lnTo>
                    <a:lnTo>
                      <a:pt x="44" y="796"/>
                    </a:lnTo>
                    <a:lnTo>
                      <a:pt x="42" y="793"/>
                    </a:lnTo>
                    <a:lnTo>
                      <a:pt x="39" y="791"/>
                    </a:lnTo>
                    <a:lnTo>
                      <a:pt x="37" y="789"/>
                    </a:lnTo>
                    <a:lnTo>
                      <a:pt x="37" y="784"/>
                    </a:lnTo>
                    <a:lnTo>
                      <a:pt x="39" y="779"/>
                    </a:lnTo>
                    <a:lnTo>
                      <a:pt x="37" y="779"/>
                    </a:lnTo>
                    <a:lnTo>
                      <a:pt x="37" y="776"/>
                    </a:lnTo>
                    <a:lnTo>
                      <a:pt x="37" y="765"/>
                    </a:lnTo>
                    <a:lnTo>
                      <a:pt x="39" y="765"/>
                    </a:lnTo>
                    <a:lnTo>
                      <a:pt x="32" y="748"/>
                    </a:lnTo>
                    <a:lnTo>
                      <a:pt x="25" y="734"/>
                    </a:lnTo>
                    <a:lnTo>
                      <a:pt x="23" y="729"/>
                    </a:lnTo>
                    <a:lnTo>
                      <a:pt x="20" y="725"/>
                    </a:lnTo>
                    <a:lnTo>
                      <a:pt x="21" y="716"/>
                    </a:lnTo>
                    <a:lnTo>
                      <a:pt x="25" y="711"/>
                    </a:lnTo>
                    <a:lnTo>
                      <a:pt x="26" y="706"/>
                    </a:lnTo>
                    <a:lnTo>
                      <a:pt x="25" y="704"/>
                    </a:lnTo>
                    <a:lnTo>
                      <a:pt x="16" y="699"/>
                    </a:lnTo>
                    <a:lnTo>
                      <a:pt x="16" y="697"/>
                    </a:lnTo>
                    <a:lnTo>
                      <a:pt x="14" y="692"/>
                    </a:lnTo>
                    <a:lnTo>
                      <a:pt x="9" y="690"/>
                    </a:lnTo>
                    <a:lnTo>
                      <a:pt x="7" y="689"/>
                    </a:lnTo>
                    <a:lnTo>
                      <a:pt x="2" y="682"/>
                    </a:lnTo>
                    <a:lnTo>
                      <a:pt x="0" y="678"/>
                    </a:lnTo>
                    <a:lnTo>
                      <a:pt x="2" y="671"/>
                    </a:lnTo>
                    <a:lnTo>
                      <a:pt x="2" y="669"/>
                    </a:lnTo>
                    <a:lnTo>
                      <a:pt x="0" y="666"/>
                    </a:lnTo>
                    <a:lnTo>
                      <a:pt x="2" y="666"/>
                    </a:lnTo>
                    <a:lnTo>
                      <a:pt x="7" y="663"/>
                    </a:lnTo>
                    <a:lnTo>
                      <a:pt x="7" y="663"/>
                    </a:lnTo>
                    <a:lnTo>
                      <a:pt x="11" y="663"/>
                    </a:lnTo>
                    <a:lnTo>
                      <a:pt x="11" y="657"/>
                    </a:lnTo>
                    <a:lnTo>
                      <a:pt x="14" y="652"/>
                    </a:lnTo>
                    <a:lnTo>
                      <a:pt x="18" y="652"/>
                    </a:lnTo>
                    <a:lnTo>
                      <a:pt x="21" y="649"/>
                    </a:lnTo>
                    <a:lnTo>
                      <a:pt x="20" y="643"/>
                    </a:lnTo>
                    <a:lnTo>
                      <a:pt x="23" y="643"/>
                    </a:lnTo>
                    <a:lnTo>
                      <a:pt x="26" y="643"/>
                    </a:lnTo>
                    <a:lnTo>
                      <a:pt x="30" y="643"/>
                    </a:lnTo>
                    <a:lnTo>
                      <a:pt x="28" y="638"/>
                    </a:lnTo>
                    <a:lnTo>
                      <a:pt x="30" y="638"/>
                    </a:lnTo>
                    <a:lnTo>
                      <a:pt x="33" y="638"/>
                    </a:lnTo>
                    <a:lnTo>
                      <a:pt x="33" y="640"/>
                    </a:lnTo>
                    <a:lnTo>
                      <a:pt x="33" y="643"/>
                    </a:lnTo>
                    <a:lnTo>
                      <a:pt x="37" y="647"/>
                    </a:lnTo>
                    <a:lnTo>
                      <a:pt x="37" y="640"/>
                    </a:lnTo>
                    <a:lnTo>
                      <a:pt x="37" y="638"/>
                    </a:lnTo>
                    <a:lnTo>
                      <a:pt x="39" y="638"/>
                    </a:lnTo>
                    <a:lnTo>
                      <a:pt x="40" y="638"/>
                    </a:lnTo>
                    <a:lnTo>
                      <a:pt x="37" y="635"/>
                    </a:lnTo>
                    <a:lnTo>
                      <a:pt x="37" y="635"/>
                    </a:lnTo>
                    <a:lnTo>
                      <a:pt x="39" y="635"/>
                    </a:lnTo>
                    <a:lnTo>
                      <a:pt x="42" y="635"/>
                    </a:lnTo>
                    <a:lnTo>
                      <a:pt x="42" y="635"/>
                    </a:lnTo>
                    <a:lnTo>
                      <a:pt x="40" y="635"/>
                    </a:lnTo>
                    <a:lnTo>
                      <a:pt x="39" y="631"/>
                    </a:lnTo>
                    <a:lnTo>
                      <a:pt x="40" y="631"/>
                    </a:lnTo>
                    <a:lnTo>
                      <a:pt x="44" y="631"/>
                    </a:lnTo>
                    <a:lnTo>
                      <a:pt x="47" y="633"/>
                    </a:lnTo>
                    <a:lnTo>
                      <a:pt x="49" y="635"/>
                    </a:lnTo>
                    <a:lnTo>
                      <a:pt x="51" y="635"/>
                    </a:lnTo>
                    <a:lnTo>
                      <a:pt x="53" y="635"/>
                    </a:lnTo>
                    <a:lnTo>
                      <a:pt x="54" y="635"/>
                    </a:lnTo>
                    <a:lnTo>
                      <a:pt x="56" y="638"/>
                    </a:lnTo>
                    <a:lnTo>
                      <a:pt x="56" y="638"/>
                    </a:lnTo>
                    <a:lnTo>
                      <a:pt x="56" y="640"/>
                    </a:lnTo>
                    <a:lnTo>
                      <a:pt x="56" y="643"/>
                    </a:lnTo>
                    <a:lnTo>
                      <a:pt x="53" y="643"/>
                    </a:lnTo>
                    <a:lnTo>
                      <a:pt x="49" y="643"/>
                    </a:lnTo>
                    <a:lnTo>
                      <a:pt x="46" y="638"/>
                    </a:lnTo>
                    <a:lnTo>
                      <a:pt x="46" y="638"/>
                    </a:lnTo>
                    <a:lnTo>
                      <a:pt x="44" y="638"/>
                    </a:lnTo>
                    <a:lnTo>
                      <a:pt x="44" y="643"/>
                    </a:lnTo>
                    <a:lnTo>
                      <a:pt x="44" y="647"/>
                    </a:lnTo>
                    <a:lnTo>
                      <a:pt x="47" y="643"/>
                    </a:lnTo>
                    <a:lnTo>
                      <a:pt x="49" y="647"/>
                    </a:lnTo>
                    <a:lnTo>
                      <a:pt x="49" y="649"/>
                    </a:lnTo>
                    <a:lnTo>
                      <a:pt x="53" y="647"/>
                    </a:lnTo>
                    <a:lnTo>
                      <a:pt x="54" y="647"/>
                    </a:lnTo>
                    <a:lnTo>
                      <a:pt x="56" y="649"/>
                    </a:lnTo>
                    <a:lnTo>
                      <a:pt x="56" y="649"/>
                    </a:lnTo>
                    <a:lnTo>
                      <a:pt x="56" y="647"/>
                    </a:lnTo>
                    <a:lnTo>
                      <a:pt x="59" y="649"/>
                    </a:lnTo>
                    <a:lnTo>
                      <a:pt x="56" y="649"/>
                    </a:lnTo>
                    <a:lnTo>
                      <a:pt x="56" y="652"/>
                    </a:lnTo>
                    <a:lnTo>
                      <a:pt x="61" y="647"/>
                    </a:lnTo>
                    <a:lnTo>
                      <a:pt x="61" y="647"/>
                    </a:lnTo>
                    <a:lnTo>
                      <a:pt x="65" y="647"/>
                    </a:lnTo>
                    <a:lnTo>
                      <a:pt x="61" y="649"/>
                    </a:lnTo>
                    <a:lnTo>
                      <a:pt x="61" y="650"/>
                    </a:lnTo>
                    <a:lnTo>
                      <a:pt x="65" y="650"/>
                    </a:lnTo>
                    <a:lnTo>
                      <a:pt x="65" y="652"/>
                    </a:lnTo>
                    <a:lnTo>
                      <a:pt x="65" y="654"/>
                    </a:lnTo>
                    <a:lnTo>
                      <a:pt x="61" y="657"/>
                    </a:lnTo>
                    <a:lnTo>
                      <a:pt x="65" y="656"/>
                    </a:lnTo>
                    <a:lnTo>
                      <a:pt x="66" y="652"/>
                    </a:lnTo>
                    <a:lnTo>
                      <a:pt x="66" y="650"/>
                    </a:lnTo>
                    <a:lnTo>
                      <a:pt x="68" y="649"/>
                    </a:lnTo>
                    <a:lnTo>
                      <a:pt x="72" y="647"/>
                    </a:lnTo>
                    <a:lnTo>
                      <a:pt x="73" y="650"/>
                    </a:lnTo>
                    <a:lnTo>
                      <a:pt x="75" y="649"/>
                    </a:lnTo>
                    <a:lnTo>
                      <a:pt x="73" y="647"/>
                    </a:lnTo>
                    <a:lnTo>
                      <a:pt x="73" y="647"/>
                    </a:lnTo>
                    <a:lnTo>
                      <a:pt x="77" y="647"/>
                    </a:lnTo>
                    <a:lnTo>
                      <a:pt x="79" y="649"/>
                    </a:lnTo>
                    <a:lnTo>
                      <a:pt x="84" y="649"/>
                    </a:lnTo>
                    <a:lnTo>
                      <a:pt x="87" y="650"/>
                    </a:lnTo>
                    <a:lnTo>
                      <a:pt x="89" y="649"/>
                    </a:lnTo>
                    <a:lnTo>
                      <a:pt x="87" y="647"/>
                    </a:lnTo>
                    <a:lnTo>
                      <a:pt x="93" y="649"/>
                    </a:lnTo>
                    <a:lnTo>
                      <a:pt x="96" y="650"/>
                    </a:lnTo>
                    <a:lnTo>
                      <a:pt x="96" y="649"/>
                    </a:lnTo>
                    <a:lnTo>
                      <a:pt x="101" y="650"/>
                    </a:lnTo>
                    <a:lnTo>
                      <a:pt x="119" y="661"/>
                    </a:lnTo>
                    <a:lnTo>
                      <a:pt x="131" y="669"/>
                    </a:lnTo>
                    <a:lnTo>
                      <a:pt x="132" y="671"/>
                    </a:lnTo>
                    <a:lnTo>
                      <a:pt x="134" y="671"/>
                    </a:lnTo>
                    <a:lnTo>
                      <a:pt x="141" y="678"/>
                    </a:lnTo>
                    <a:lnTo>
                      <a:pt x="141" y="678"/>
                    </a:lnTo>
                    <a:lnTo>
                      <a:pt x="141" y="676"/>
                    </a:lnTo>
                    <a:lnTo>
                      <a:pt x="141" y="675"/>
                    </a:lnTo>
                    <a:lnTo>
                      <a:pt x="143" y="675"/>
                    </a:lnTo>
                    <a:lnTo>
                      <a:pt x="148" y="680"/>
                    </a:lnTo>
                    <a:lnTo>
                      <a:pt x="152" y="680"/>
                    </a:lnTo>
                    <a:lnTo>
                      <a:pt x="155" y="683"/>
                    </a:lnTo>
                    <a:lnTo>
                      <a:pt x="157" y="683"/>
                    </a:lnTo>
                    <a:lnTo>
                      <a:pt x="155" y="678"/>
                    </a:lnTo>
                    <a:lnTo>
                      <a:pt x="155" y="676"/>
                    </a:lnTo>
                    <a:lnTo>
                      <a:pt x="157" y="676"/>
                    </a:lnTo>
                    <a:lnTo>
                      <a:pt x="160" y="682"/>
                    </a:lnTo>
                    <a:lnTo>
                      <a:pt x="160" y="683"/>
                    </a:lnTo>
                    <a:lnTo>
                      <a:pt x="165" y="689"/>
                    </a:lnTo>
                    <a:lnTo>
                      <a:pt x="165" y="692"/>
                    </a:lnTo>
                    <a:lnTo>
                      <a:pt x="169" y="694"/>
                    </a:lnTo>
                    <a:lnTo>
                      <a:pt x="171" y="692"/>
                    </a:lnTo>
                    <a:lnTo>
                      <a:pt x="172" y="692"/>
                    </a:lnTo>
                    <a:lnTo>
                      <a:pt x="178" y="697"/>
                    </a:lnTo>
                    <a:lnTo>
                      <a:pt x="178" y="699"/>
                    </a:lnTo>
                    <a:lnTo>
                      <a:pt x="181" y="701"/>
                    </a:lnTo>
                    <a:lnTo>
                      <a:pt x="183" y="706"/>
                    </a:lnTo>
                    <a:lnTo>
                      <a:pt x="185" y="704"/>
                    </a:lnTo>
                    <a:lnTo>
                      <a:pt x="186" y="706"/>
                    </a:lnTo>
                    <a:lnTo>
                      <a:pt x="186" y="711"/>
                    </a:lnTo>
                    <a:lnTo>
                      <a:pt x="186" y="715"/>
                    </a:lnTo>
                    <a:lnTo>
                      <a:pt x="185" y="720"/>
                    </a:lnTo>
                    <a:lnTo>
                      <a:pt x="185" y="722"/>
                    </a:lnTo>
                    <a:lnTo>
                      <a:pt x="185" y="725"/>
                    </a:lnTo>
                    <a:lnTo>
                      <a:pt x="179" y="729"/>
                    </a:lnTo>
                    <a:lnTo>
                      <a:pt x="179" y="732"/>
                    </a:lnTo>
                    <a:lnTo>
                      <a:pt x="172" y="741"/>
                    </a:lnTo>
                    <a:lnTo>
                      <a:pt x="169" y="744"/>
                    </a:lnTo>
                    <a:lnTo>
                      <a:pt x="164" y="744"/>
                    </a:lnTo>
                    <a:lnTo>
                      <a:pt x="160" y="744"/>
                    </a:lnTo>
                    <a:lnTo>
                      <a:pt x="155" y="744"/>
                    </a:lnTo>
                    <a:lnTo>
                      <a:pt x="155" y="748"/>
                    </a:lnTo>
                    <a:lnTo>
                      <a:pt x="146" y="748"/>
                    </a:lnTo>
                    <a:lnTo>
                      <a:pt x="138" y="748"/>
                    </a:lnTo>
                    <a:lnTo>
                      <a:pt x="131" y="748"/>
                    </a:lnTo>
                    <a:lnTo>
                      <a:pt x="127" y="744"/>
                    </a:lnTo>
                    <a:lnTo>
                      <a:pt x="124" y="744"/>
                    </a:lnTo>
                    <a:lnTo>
                      <a:pt x="122" y="744"/>
                    </a:lnTo>
                    <a:lnTo>
                      <a:pt x="119" y="744"/>
                    </a:lnTo>
                    <a:lnTo>
                      <a:pt x="115" y="742"/>
                    </a:lnTo>
                    <a:lnTo>
                      <a:pt x="115" y="742"/>
                    </a:lnTo>
                    <a:lnTo>
                      <a:pt x="110" y="744"/>
                    </a:lnTo>
                    <a:lnTo>
                      <a:pt x="106" y="739"/>
                    </a:lnTo>
                    <a:lnTo>
                      <a:pt x="106" y="737"/>
                    </a:lnTo>
                    <a:lnTo>
                      <a:pt x="103" y="737"/>
                    </a:lnTo>
                    <a:lnTo>
                      <a:pt x="101" y="737"/>
                    </a:lnTo>
                    <a:lnTo>
                      <a:pt x="101" y="737"/>
                    </a:lnTo>
                    <a:lnTo>
                      <a:pt x="96" y="737"/>
                    </a:lnTo>
                    <a:lnTo>
                      <a:pt x="96" y="739"/>
                    </a:lnTo>
                    <a:lnTo>
                      <a:pt x="91" y="739"/>
                    </a:lnTo>
                    <a:lnTo>
                      <a:pt x="91" y="736"/>
                    </a:lnTo>
                    <a:lnTo>
                      <a:pt x="89" y="736"/>
                    </a:lnTo>
                    <a:lnTo>
                      <a:pt x="93" y="734"/>
                    </a:lnTo>
                    <a:lnTo>
                      <a:pt x="89" y="730"/>
                    </a:lnTo>
                    <a:lnTo>
                      <a:pt x="89" y="732"/>
                    </a:lnTo>
                    <a:lnTo>
                      <a:pt x="84" y="732"/>
                    </a:lnTo>
                    <a:lnTo>
                      <a:pt x="80" y="730"/>
                    </a:lnTo>
                    <a:lnTo>
                      <a:pt x="80" y="730"/>
                    </a:lnTo>
                    <a:lnTo>
                      <a:pt x="79" y="730"/>
                    </a:lnTo>
                    <a:lnTo>
                      <a:pt x="70" y="725"/>
                    </a:lnTo>
                    <a:lnTo>
                      <a:pt x="70" y="722"/>
                    </a:lnTo>
                    <a:lnTo>
                      <a:pt x="65" y="722"/>
                    </a:lnTo>
                    <a:lnTo>
                      <a:pt x="65" y="722"/>
                    </a:lnTo>
                    <a:lnTo>
                      <a:pt x="61" y="722"/>
                    </a:lnTo>
                    <a:lnTo>
                      <a:pt x="61" y="722"/>
                    </a:lnTo>
                    <a:lnTo>
                      <a:pt x="65" y="725"/>
                    </a:lnTo>
                    <a:lnTo>
                      <a:pt x="65" y="729"/>
                    </a:lnTo>
                    <a:lnTo>
                      <a:pt x="68" y="730"/>
                    </a:lnTo>
                    <a:lnTo>
                      <a:pt x="70" y="734"/>
                    </a:lnTo>
                    <a:lnTo>
                      <a:pt x="75" y="736"/>
                    </a:lnTo>
                    <a:lnTo>
                      <a:pt x="75" y="736"/>
                    </a:lnTo>
                    <a:lnTo>
                      <a:pt x="72" y="739"/>
                    </a:lnTo>
                    <a:lnTo>
                      <a:pt x="70" y="741"/>
                    </a:lnTo>
                    <a:lnTo>
                      <a:pt x="72" y="741"/>
                    </a:lnTo>
                    <a:lnTo>
                      <a:pt x="77" y="739"/>
                    </a:lnTo>
                    <a:lnTo>
                      <a:pt x="80" y="739"/>
                    </a:lnTo>
                    <a:lnTo>
                      <a:pt x="82" y="741"/>
                    </a:lnTo>
                    <a:lnTo>
                      <a:pt x="80" y="741"/>
                    </a:lnTo>
                    <a:lnTo>
                      <a:pt x="80" y="742"/>
                    </a:lnTo>
                    <a:lnTo>
                      <a:pt x="84" y="742"/>
                    </a:lnTo>
                    <a:lnTo>
                      <a:pt x="82" y="744"/>
                    </a:lnTo>
                    <a:lnTo>
                      <a:pt x="79" y="744"/>
                    </a:lnTo>
                    <a:lnTo>
                      <a:pt x="77" y="748"/>
                    </a:lnTo>
                    <a:lnTo>
                      <a:pt x="82" y="748"/>
                    </a:lnTo>
                    <a:lnTo>
                      <a:pt x="84" y="748"/>
                    </a:lnTo>
                    <a:lnTo>
                      <a:pt x="84" y="748"/>
                    </a:lnTo>
                    <a:lnTo>
                      <a:pt x="87" y="748"/>
                    </a:lnTo>
                    <a:lnTo>
                      <a:pt x="89" y="748"/>
                    </a:lnTo>
                    <a:lnTo>
                      <a:pt x="96" y="749"/>
                    </a:lnTo>
                    <a:lnTo>
                      <a:pt x="101" y="756"/>
                    </a:lnTo>
                    <a:lnTo>
                      <a:pt x="103" y="756"/>
                    </a:lnTo>
                    <a:lnTo>
                      <a:pt x="101" y="758"/>
                    </a:lnTo>
                    <a:lnTo>
                      <a:pt x="101" y="760"/>
                    </a:lnTo>
                    <a:lnTo>
                      <a:pt x="103" y="760"/>
                    </a:lnTo>
                    <a:lnTo>
                      <a:pt x="103" y="763"/>
                    </a:lnTo>
                    <a:lnTo>
                      <a:pt x="103" y="770"/>
                    </a:lnTo>
                    <a:lnTo>
                      <a:pt x="99" y="770"/>
                    </a:lnTo>
                    <a:lnTo>
                      <a:pt x="99" y="774"/>
                    </a:lnTo>
                    <a:lnTo>
                      <a:pt x="101" y="776"/>
                    </a:lnTo>
                    <a:lnTo>
                      <a:pt x="101" y="779"/>
                    </a:lnTo>
                    <a:lnTo>
                      <a:pt x="106" y="784"/>
                    </a:lnTo>
                    <a:lnTo>
                      <a:pt x="106" y="784"/>
                    </a:lnTo>
                    <a:lnTo>
                      <a:pt x="110" y="788"/>
                    </a:lnTo>
                    <a:lnTo>
                      <a:pt x="110" y="791"/>
                    </a:lnTo>
                    <a:lnTo>
                      <a:pt x="110" y="795"/>
                    </a:lnTo>
                    <a:lnTo>
                      <a:pt x="110" y="798"/>
                    </a:lnTo>
                    <a:lnTo>
                      <a:pt x="110" y="800"/>
                    </a:lnTo>
                    <a:lnTo>
                      <a:pt x="112" y="803"/>
                    </a:lnTo>
                    <a:lnTo>
                      <a:pt x="119" y="803"/>
                    </a:lnTo>
                    <a:lnTo>
                      <a:pt x="122" y="803"/>
                    </a:lnTo>
                    <a:lnTo>
                      <a:pt x="124" y="803"/>
                    </a:lnTo>
                    <a:lnTo>
                      <a:pt x="126" y="807"/>
                    </a:lnTo>
                    <a:lnTo>
                      <a:pt x="129" y="807"/>
                    </a:lnTo>
                    <a:lnTo>
                      <a:pt x="129" y="812"/>
                    </a:lnTo>
                    <a:lnTo>
                      <a:pt x="131" y="812"/>
                    </a:lnTo>
                    <a:lnTo>
                      <a:pt x="134" y="812"/>
                    </a:lnTo>
                    <a:lnTo>
                      <a:pt x="138" y="814"/>
                    </a:lnTo>
                    <a:lnTo>
                      <a:pt x="143" y="816"/>
                    </a:lnTo>
                    <a:lnTo>
                      <a:pt x="146" y="817"/>
                    </a:lnTo>
                    <a:lnTo>
                      <a:pt x="148" y="817"/>
                    </a:lnTo>
                    <a:lnTo>
                      <a:pt x="152" y="814"/>
                    </a:lnTo>
                    <a:lnTo>
                      <a:pt x="155" y="814"/>
                    </a:lnTo>
                    <a:lnTo>
                      <a:pt x="157" y="812"/>
                    </a:lnTo>
                    <a:lnTo>
                      <a:pt x="157" y="807"/>
                    </a:lnTo>
                    <a:lnTo>
                      <a:pt x="155" y="807"/>
                    </a:lnTo>
                    <a:lnTo>
                      <a:pt x="155" y="803"/>
                    </a:lnTo>
                    <a:lnTo>
                      <a:pt x="155" y="803"/>
                    </a:lnTo>
                    <a:lnTo>
                      <a:pt x="152" y="802"/>
                    </a:lnTo>
                    <a:lnTo>
                      <a:pt x="152" y="798"/>
                    </a:lnTo>
                    <a:lnTo>
                      <a:pt x="148" y="800"/>
                    </a:lnTo>
                    <a:lnTo>
                      <a:pt x="146" y="800"/>
                    </a:lnTo>
                    <a:lnTo>
                      <a:pt x="143" y="802"/>
                    </a:lnTo>
                    <a:lnTo>
                      <a:pt x="138" y="800"/>
                    </a:lnTo>
                    <a:lnTo>
                      <a:pt x="134" y="795"/>
                    </a:lnTo>
                    <a:lnTo>
                      <a:pt x="132" y="793"/>
                    </a:lnTo>
                    <a:lnTo>
                      <a:pt x="131" y="789"/>
                    </a:lnTo>
                    <a:lnTo>
                      <a:pt x="127" y="784"/>
                    </a:lnTo>
                    <a:lnTo>
                      <a:pt x="132" y="784"/>
                    </a:lnTo>
                    <a:lnTo>
                      <a:pt x="134" y="784"/>
                    </a:lnTo>
                    <a:lnTo>
                      <a:pt x="132" y="781"/>
                    </a:lnTo>
                    <a:lnTo>
                      <a:pt x="134" y="779"/>
                    </a:lnTo>
                    <a:lnTo>
                      <a:pt x="132" y="776"/>
                    </a:lnTo>
                    <a:lnTo>
                      <a:pt x="132" y="776"/>
                    </a:lnTo>
                    <a:lnTo>
                      <a:pt x="138" y="776"/>
                    </a:lnTo>
                    <a:lnTo>
                      <a:pt x="141" y="776"/>
                    </a:lnTo>
                    <a:lnTo>
                      <a:pt x="145" y="779"/>
                    </a:lnTo>
                    <a:lnTo>
                      <a:pt x="148" y="781"/>
                    </a:lnTo>
                    <a:lnTo>
                      <a:pt x="150" y="784"/>
                    </a:lnTo>
                    <a:lnTo>
                      <a:pt x="157" y="784"/>
                    </a:lnTo>
                    <a:lnTo>
                      <a:pt x="157" y="786"/>
                    </a:lnTo>
                    <a:lnTo>
                      <a:pt x="160" y="786"/>
                    </a:lnTo>
                    <a:lnTo>
                      <a:pt x="172" y="793"/>
                    </a:lnTo>
                    <a:lnTo>
                      <a:pt x="178" y="796"/>
                    </a:lnTo>
                    <a:lnTo>
                      <a:pt x="179" y="793"/>
                    </a:lnTo>
                    <a:lnTo>
                      <a:pt x="181" y="791"/>
                    </a:lnTo>
                    <a:lnTo>
                      <a:pt x="181" y="788"/>
                    </a:lnTo>
                    <a:lnTo>
                      <a:pt x="185" y="788"/>
                    </a:lnTo>
                    <a:lnTo>
                      <a:pt x="188" y="784"/>
                    </a:lnTo>
                    <a:lnTo>
                      <a:pt x="183" y="779"/>
                    </a:lnTo>
                    <a:lnTo>
                      <a:pt x="174" y="770"/>
                    </a:lnTo>
                    <a:lnTo>
                      <a:pt x="172" y="765"/>
                    </a:lnTo>
                    <a:lnTo>
                      <a:pt x="172" y="762"/>
                    </a:lnTo>
                    <a:lnTo>
                      <a:pt x="178" y="758"/>
                    </a:lnTo>
                    <a:lnTo>
                      <a:pt x="181" y="753"/>
                    </a:lnTo>
                    <a:lnTo>
                      <a:pt x="183" y="748"/>
                    </a:lnTo>
                    <a:lnTo>
                      <a:pt x="186" y="744"/>
                    </a:lnTo>
                    <a:lnTo>
                      <a:pt x="188" y="744"/>
                    </a:lnTo>
                    <a:lnTo>
                      <a:pt x="195" y="741"/>
                    </a:lnTo>
                    <a:lnTo>
                      <a:pt x="198" y="732"/>
                    </a:lnTo>
                    <a:lnTo>
                      <a:pt x="202" y="730"/>
                    </a:lnTo>
                    <a:lnTo>
                      <a:pt x="205" y="730"/>
                    </a:lnTo>
                    <a:lnTo>
                      <a:pt x="209" y="734"/>
                    </a:lnTo>
                    <a:lnTo>
                      <a:pt x="214" y="734"/>
                    </a:lnTo>
                    <a:lnTo>
                      <a:pt x="219" y="734"/>
                    </a:lnTo>
                    <a:lnTo>
                      <a:pt x="221" y="736"/>
                    </a:lnTo>
                    <a:lnTo>
                      <a:pt x="219" y="741"/>
                    </a:lnTo>
                    <a:lnTo>
                      <a:pt x="225" y="736"/>
                    </a:lnTo>
                    <a:lnTo>
                      <a:pt x="228" y="739"/>
                    </a:lnTo>
                    <a:lnTo>
                      <a:pt x="230" y="744"/>
                    </a:lnTo>
                    <a:lnTo>
                      <a:pt x="233" y="744"/>
                    </a:lnTo>
                    <a:lnTo>
                      <a:pt x="232" y="739"/>
                    </a:lnTo>
                    <a:lnTo>
                      <a:pt x="230" y="734"/>
                    </a:lnTo>
                    <a:lnTo>
                      <a:pt x="232" y="732"/>
                    </a:lnTo>
                    <a:lnTo>
                      <a:pt x="232" y="725"/>
                    </a:lnTo>
                    <a:lnTo>
                      <a:pt x="232" y="722"/>
                    </a:lnTo>
                    <a:lnTo>
                      <a:pt x="230" y="722"/>
                    </a:lnTo>
                    <a:lnTo>
                      <a:pt x="230" y="720"/>
                    </a:lnTo>
                    <a:lnTo>
                      <a:pt x="232" y="716"/>
                    </a:lnTo>
                    <a:lnTo>
                      <a:pt x="230" y="716"/>
                    </a:lnTo>
                    <a:lnTo>
                      <a:pt x="232" y="715"/>
                    </a:lnTo>
                    <a:lnTo>
                      <a:pt x="228" y="711"/>
                    </a:lnTo>
                    <a:lnTo>
                      <a:pt x="225" y="709"/>
                    </a:lnTo>
                    <a:lnTo>
                      <a:pt x="219" y="709"/>
                    </a:lnTo>
                    <a:lnTo>
                      <a:pt x="219" y="704"/>
                    </a:lnTo>
                    <a:lnTo>
                      <a:pt x="219" y="699"/>
                    </a:lnTo>
                    <a:lnTo>
                      <a:pt x="219" y="694"/>
                    </a:lnTo>
                    <a:lnTo>
                      <a:pt x="219" y="692"/>
                    </a:lnTo>
                    <a:lnTo>
                      <a:pt x="219" y="690"/>
                    </a:lnTo>
                    <a:lnTo>
                      <a:pt x="219" y="687"/>
                    </a:lnTo>
                    <a:lnTo>
                      <a:pt x="221" y="685"/>
                    </a:lnTo>
                    <a:lnTo>
                      <a:pt x="219" y="682"/>
                    </a:lnTo>
                    <a:lnTo>
                      <a:pt x="219" y="678"/>
                    </a:lnTo>
                    <a:lnTo>
                      <a:pt x="216" y="671"/>
                    </a:lnTo>
                    <a:lnTo>
                      <a:pt x="211" y="666"/>
                    </a:lnTo>
                    <a:lnTo>
                      <a:pt x="204" y="661"/>
                    </a:lnTo>
                    <a:lnTo>
                      <a:pt x="204" y="659"/>
                    </a:lnTo>
                    <a:lnTo>
                      <a:pt x="207" y="659"/>
                    </a:lnTo>
                    <a:lnTo>
                      <a:pt x="214" y="663"/>
                    </a:lnTo>
                    <a:lnTo>
                      <a:pt x="219" y="663"/>
                    </a:lnTo>
                    <a:lnTo>
                      <a:pt x="221" y="663"/>
                    </a:lnTo>
                    <a:lnTo>
                      <a:pt x="228" y="663"/>
                    </a:lnTo>
                    <a:lnTo>
                      <a:pt x="237" y="663"/>
                    </a:lnTo>
                    <a:lnTo>
                      <a:pt x="242" y="666"/>
                    </a:lnTo>
                    <a:lnTo>
                      <a:pt x="242" y="669"/>
                    </a:lnTo>
                    <a:lnTo>
                      <a:pt x="245" y="671"/>
                    </a:lnTo>
                    <a:lnTo>
                      <a:pt x="247" y="675"/>
                    </a:lnTo>
                    <a:lnTo>
                      <a:pt x="249" y="675"/>
                    </a:lnTo>
                    <a:lnTo>
                      <a:pt x="254" y="682"/>
                    </a:lnTo>
                    <a:lnTo>
                      <a:pt x="252" y="685"/>
                    </a:lnTo>
                    <a:lnTo>
                      <a:pt x="247" y="685"/>
                    </a:lnTo>
                    <a:lnTo>
                      <a:pt x="245" y="687"/>
                    </a:lnTo>
                    <a:lnTo>
                      <a:pt x="238" y="687"/>
                    </a:lnTo>
                    <a:lnTo>
                      <a:pt x="238" y="689"/>
                    </a:lnTo>
                    <a:lnTo>
                      <a:pt x="238" y="690"/>
                    </a:lnTo>
                    <a:lnTo>
                      <a:pt x="238" y="694"/>
                    </a:lnTo>
                    <a:lnTo>
                      <a:pt x="237" y="692"/>
                    </a:lnTo>
                    <a:lnTo>
                      <a:pt x="233" y="694"/>
                    </a:lnTo>
                    <a:lnTo>
                      <a:pt x="233" y="699"/>
                    </a:lnTo>
                    <a:lnTo>
                      <a:pt x="238" y="699"/>
                    </a:lnTo>
                    <a:lnTo>
                      <a:pt x="245" y="706"/>
                    </a:lnTo>
                    <a:lnTo>
                      <a:pt x="251" y="716"/>
                    </a:lnTo>
                    <a:lnTo>
                      <a:pt x="254" y="716"/>
                    </a:lnTo>
                    <a:lnTo>
                      <a:pt x="259" y="713"/>
                    </a:lnTo>
                    <a:lnTo>
                      <a:pt x="261" y="716"/>
                    </a:lnTo>
                    <a:lnTo>
                      <a:pt x="261" y="715"/>
                    </a:lnTo>
                    <a:lnTo>
                      <a:pt x="265" y="715"/>
                    </a:lnTo>
                    <a:lnTo>
                      <a:pt x="268" y="711"/>
                    </a:lnTo>
                    <a:lnTo>
                      <a:pt x="273" y="709"/>
                    </a:lnTo>
                    <a:lnTo>
                      <a:pt x="273" y="706"/>
                    </a:lnTo>
                    <a:lnTo>
                      <a:pt x="273" y="699"/>
                    </a:lnTo>
                    <a:lnTo>
                      <a:pt x="275" y="697"/>
                    </a:lnTo>
                    <a:lnTo>
                      <a:pt x="275" y="694"/>
                    </a:lnTo>
                    <a:lnTo>
                      <a:pt x="273" y="690"/>
                    </a:lnTo>
                    <a:lnTo>
                      <a:pt x="273" y="689"/>
                    </a:lnTo>
                    <a:lnTo>
                      <a:pt x="284" y="689"/>
                    </a:lnTo>
                    <a:lnTo>
                      <a:pt x="284" y="685"/>
                    </a:lnTo>
                    <a:lnTo>
                      <a:pt x="291" y="689"/>
                    </a:lnTo>
                    <a:lnTo>
                      <a:pt x="291" y="685"/>
                    </a:lnTo>
                    <a:lnTo>
                      <a:pt x="284" y="682"/>
                    </a:lnTo>
                    <a:lnTo>
                      <a:pt x="284" y="678"/>
                    </a:lnTo>
                    <a:lnTo>
                      <a:pt x="284" y="678"/>
                    </a:lnTo>
                    <a:lnTo>
                      <a:pt x="287" y="682"/>
                    </a:lnTo>
                    <a:lnTo>
                      <a:pt x="291" y="680"/>
                    </a:lnTo>
                    <a:lnTo>
                      <a:pt x="296" y="671"/>
                    </a:lnTo>
                    <a:lnTo>
                      <a:pt x="298" y="671"/>
                    </a:lnTo>
                    <a:lnTo>
                      <a:pt x="306" y="663"/>
                    </a:lnTo>
                    <a:lnTo>
                      <a:pt x="306" y="661"/>
                    </a:lnTo>
                    <a:lnTo>
                      <a:pt x="308" y="659"/>
                    </a:lnTo>
                    <a:lnTo>
                      <a:pt x="311" y="661"/>
                    </a:lnTo>
                    <a:lnTo>
                      <a:pt x="315" y="659"/>
                    </a:lnTo>
                    <a:lnTo>
                      <a:pt x="315" y="656"/>
                    </a:lnTo>
                    <a:lnTo>
                      <a:pt x="324" y="654"/>
                    </a:lnTo>
                    <a:lnTo>
                      <a:pt x="324" y="657"/>
                    </a:lnTo>
                    <a:lnTo>
                      <a:pt x="325" y="657"/>
                    </a:lnTo>
                    <a:lnTo>
                      <a:pt x="325" y="659"/>
                    </a:lnTo>
                    <a:lnTo>
                      <a:pt x="324" y="661"/>
                    </a:lnTo>
                    <a:lnTo>
                      <a:pt x="325" y="663"/>
                    </a:lnTo>
                    <a:lnTo>
                      <a:pt x="331" y="659"/>
                    </a:lnTo>
                    <a:lnTo>
                      <a:pt x="331" y="656"/>
                    </a:lnTo>
                    <a:lnTo>
                      <a:pt x="329" y="656"/>
                    </a:lnTo>
                    <a:lnTo>
                      <a:pt x="325" y="652"/>
                    </a:lnTo>
                    <a:lnTo>
                      <a:pt x="325" y="650"/>
                    </a:lnTo>
                    <a:lnTo>
                      <a:pt x="332" y="643"/>
                    </a:lnTo>
                    <a:lnTo>
                      <a:pt x="334" y="643"/>
                    </a:lnTo>
                    <a:lnTo>
                      <a:pt x="334" y="647"/>
                    </a:lnTo>
                    <a:lnTo>
                      <a:pt x="332" y="647"/>
                    </a:lnTo>
                    <a:lnTo>
                      <a:pt x="331" y="649"/>
                    </a:lnTo>
                    <a:lnTo>
                      <a:pt x="334" y="652"/>
                    </a:lnTo>
                    <a:lnTo>
                      <a:pt x="338" y="652"/>
                    </a:lnTo>
                    <a:lnTo>
                      <a:pt x="338" y="649"/>
                    </a:lnTo>
                    <a:lnTo>
                      <a:pt x="338" y="647"/>
                    </a:lnTo>
                    <a:lnTo>
                      <a:pt x="336" y="643"/>
                    </a:lnTo>
                    <a:lnTo>
                      <a:pt x="336" y="643"/>
                    </a:lnTo>
                    <a:lnTo>
                      <a:pt x="338" y="640"/>
                    </a:lnTo>
                    <a:lnTo>
                      <a:pt x="346" y="638"/>
                    </a:lnTo>
                    <a:lnTo>
                      <a:pt x="353" y="635"/>
                    </a:lnTo>
                    <a:lnTo>
                      <a:pt x="353" y="638"/>
                    </a:lnTo>
                    <a:lnTo>
                      <a:pt x="350" y="638"/>
                    </a:lnTo>
                    <a:lnTo>
                      <a:pt x="346" y="638"/>
                    </a:lnTo>
                    <a:lnTo>
                      <a:pt x="341" y="643"/>
                    </a:lnTo>
                    <a:lnTo>
                      <a:pt x="343" y="643"/>
                    </a:lnTo>
                    <a:lnTo>
                      <a:pt x="346" y="643"/>
                    </a:lnTo>
                    <a:lnTo>
                      <a:pt x="346" y="643"/>
                    </a:lnTo>
                    <a:lnTo>
                      <a:pt x="350" y="647"/>
                    </a:lnTo>
                    <a:lnTo>
                      <a:pt x="348" y="647"/>
                    </a:lnTo>
                    <a:lnTo>
                      <a:pt x="346" y="649"/>
                    </a:lnTo>
                    <a:lnTo>
                      <a:pt x="350" y="652"/>
                    </a:lnTo>
                    <a:lnTo>
                      <a:pt x="348" y="656"/>
                    </a:lnTo>
                    <a:lnTo>
                      <a:pt x="346" y="656"/>
                    </a:lnTo>
                    <a:lnTo>
                      <a:pt x="343" y="659"/>
                    </a:lnTo>
                    <a:lnTo>
                      <a:pt x="343" y="663"/>
                    </a:lnTo>
                    <a:lnTo>
                      <a:pt x="346" y="663"/>
                    </a:lnTo>
                    <a:lnTo>
                      <a:pt x="346" y="663"/>
                    </a:lnTo>
                    <a:lnTo>
                      <a:pt x="350" y="663"/>
                    </a:lnTo>
                    <a:lnTo>
                      <a:pt x="351" y="661"/>
                    </a:lnTo>
                    <a:lnTo>
                      <a:pt x="355" y="663"/>
                    </a:lnTo>
                    <a:lnTo>
                      <a:pt x="355" y="666"/>
                    </a:lnTo>
                    <a:lnTo>
                      <a:pt x="357" y="663"/>
                    </a:lnTo>
                    <a:lnTo>
                      <a:pt x="360" y="657"/>
                    </a:lnTo>
                    <a:lnTo>
                      <a:pt x="362" y="657"/>
                    </a:lnTo>
                    <a:lnTo>
                      <a:pt x="364" y="659"/>
                    </a:lnTo>
                    <a:lnTo>
                      <a:pt x="365" y="663"/>
                    </a:lnTo>
                    <a:lnTo>
                      <a:pt x="369" y="661"/>
                    </a:lnTo>
                    <a:lnTo>
                      <a:pt x="365" y="659"/>
                    </a:lnTo>
                    <a:lnTo>
                      <a:pt x="369" y="656"/>
                    </a:lnTo>
                    <a:lnTo>
                      <a:pt x="365" y="654"/>
                    </a:lnTo>
                    <a:lnTo>
                      <a:pt x="365" y="652"/>
                    </a:lnTo>
                    <a:lnTo>
                      <a:pt x="369" y="649"/>
                    </a:lnTo>
                    <a:lnTo>
                      <a:pt x="371" y="649"/>
                    </a:lnTo>
                    <a:lnTo>
                      <a:pt x="372" y="647"/>
                    </a:lnTo>
                    <a:lnTo>
                      <a:pt x="377" y="643"/>
                    </a:lnTo>
                    <a:lnTo>
                      <a:pt x="379" y="647"/>
                    </a:lnTo>
                    <a:lnTo>
                      <a:pt x="381" y="647"/>
                    </a:lnTo>
                    <a:lnTo>
                      <a:pt x="383" y="647"/>
                    </a:lnTo>
                    <a:lnTo>
                      <a:pt x="386" y="647"/>
                    </a:lnTo>
                    <a:lnTo>
                      <a:pt x="393" y="647"/>
                    </a:lnTo>
                    <a:lnTo>
                      <a:pt x="397" y="643"/>
                    </a:lnTo>
                    <a:lnTo>
                      <a:pt x="397" y="643"/>
                    </a:lnTo>
                    <a:lnTo>
                      <a:pt x="397" y="638"/>
                    </a:lnTo>
                    <a:lnTo>
                      <a:pt x="400" y="638"/>
                    </a:lnTo>
                    <a:lnTo>
                      <a:pt x="402" y="638"/>
                    </a:lnTo>
                    <a:lnTo>
                      <a:pt x="405" y="635"/>
                    </a:lnTo>
                    <a:lnTo>
                      <a:pt x="407" y="635"/>
                    </a:lnTo>
                    <a:lnTo>
                      <a:pt x="412" y="629"/>
                    </a:lnTo>
                    <a:lnTo>
                      <a:pt x="414" y="629"/>
                    </a:lnTo>
                    <a:lnTo>
                      <a:pt x="417" y="628"/>
                    </a:lnTo>
                    <a:lnTo>
                      <a:pt x="417" y="629"/>
                    </a:lnTo>
                    <a:lnTo>
                      <a:pt x="414" y="633"/>
                    </a:lnTo>
                    <a:lnTo>
                      <a:pt x="417" y="633"/>
                    </a:lnTo>
                    <a:lnTo>
                      <a:pt x="419" y="638"/>
                    </a:lnTo>
                    <a:lnTo>
                      <a:pt x="419" y="638"/>
                    </a:lnTo>
                    <a:lnTo>
                      <a:pt x="419" y="640"/>
                    </a:lnTo>
                    <a:lnTo>
                      <a:pt x="419" y="643"/>
                    </a:lnTo>
                    <a:lnTo>
                      <a:pt x="419" y="647"/>
                    </a:lnTo>
                    <a:lnTo>
                      <a:pt x="419" y="650"/>
                    </a:lnTo>
                    <a:lnTo>
                      <a:pt x="430" y="650"/>
                    </a:lnTo>
                    <a:lnTo>
                      <a:pt x="431" y="649"/>
                    </a:lnTo>
                    <a:lnTo>
                      <a:pt x="431" y="647"/>
                    </a:lnTo>
                    <a:lnTo>
                      <a:pt x="430" y="647"/>
                    </a:lnTo>
                    <a:lnTo>
                      <a:pt x="426" y="640"/>
                    </a:lnTo>
                    <a:lnTo>
                      <a:pt x="426" y="638"/>
                    </a:lnTo>
                    <a:lnTo>
                      <a:pt x="428" y="638"/>
                    </a:lnTo>
                    <a:lnTo>
                      <a:pt x="433" y="638"/>
                    </a:lnTo>
                    <a:lnTo>
                      <a:pt x="437" y="635"/>
                    </a:lnTo>
                    <a:lnTo>
                      <a:pt x="438" y="631"/>
                    </a:lnTo>
                    <a:lnTo>
                      <a:pt x="442" y="631"/>
                    </a:lnTo>
                    <a:lnTo>
                      <a:pt x="442" y="633"/>
                    </a:lnTo>
                    <a:lnTo>
                      <a:pt x="447" y="633"/>
                    </a:lnTo>
                    <a:lnTo>
                      <a:pt x="442" y="628"/>
                    </a:lnTo>
                    <a:lnTo>
                      <a:pt x="438" y="626"/>
                    </a:lnTo>
                    <a:lnTo>
                      <a:pt x="438" y="624"/>
                    </a:lnTo>
                    <a:lnTo>
                      <a:pt x="435" y="617"/>
                    </a:lnTo>
                    <a:lnTo>
                      <a:pt x="433" y="617"/>
                    </a:lnTo>
                    <a:lnTo>
                      <a:pt x="433" y="621"/>
                    </a:lnTo>
                    <a:lnTo>
                      <a:pt x="430" y="617"/>
                    </a:lnTo>
                    <a:lnTo>
                      <a:pt x="428" y="612"/>
                    </a:lnTo>
                    <a:lnTo>
                      <a:pt x="426" y="610"/>
                    </a:lnTo>
                    <a:lnTo>
                      <a:pt x="423" y="607"/>
                    </a:lnTo>
                    <a:lnTo>
                      <a:pt x="423" y="605"/>
                    </a:lnTo>
                    <a:lnTo>
                      <a:pt x="428" y="603"/>
                    </a:lnTo>
                    <a:lnTo>
                      <a:pt x="428" y="602"/>
                    </a:lnTo>
                    <a:lnTo>
                      <a:pt x="426" y="596"/>
                    </a:lnTo>
                    <a:lnTo>
                      <a:pt x="428" y="595"/>
                    </a:lnTo>
                    <a:lnTo>
                      <a:pt x="431" y="596"/>
                    </a:lnTo>
                    <a:lnTo>
                      <a:pt x="433" y="595"/>
                    </a:lnTo>
                    <a:lnTo>
                      <a:pt x="435" y="596"/>
                    </a:lnTo>
                    <a:lnTo>
                      <a:pt x="438" y="596"/>
                    </a:lnTo>
                    <a:lnTo>
                      <a:pt x="442" y="598"/>
                    </a:lnTo>
                    <a:lnTo>
                      <a:pt x="454" y="596"/>
                    </a:lnTo>
                    <a:lnTo>
                      <a:pt x="470" y="596"/>
                    </a:lnTo>
                    <a:lnTo>
                      <a:pt x="475" y="600"/>
                    </a:lnTo>
                    <a:lnTo>
                      <a:pt x="487" y="605"/>
                    </a:lnTo>
                    <a:lnTo>
                      <a:pt x="487" y="607"/>
                    </a:lnTo>
                    <a:lnTo>
                      <a:pt x="487" y="607"/>
                    </a:lnTo>
                    <a:lnTo>
                      <a:pt x="489" y="612"/>
                    </a:lnTo>
                    <a:lnTo>
                      <a:pt x="492" y="610"/>
                    </a:lnTo>
                    <a:lnTo>
                      <a:pt x="496" y="607"/>
                    </a:lnTo>
                    <a:lnTo>
                      <a:pt x="501" y="610"/>
                    </a:lnTo>
                    <a:lnTo>
                      <a:pt x="501" y="610"/>
                    </a:lnTo>
                    <a:lnTo>
                      <a:pt x="504" y="612"/>
                    </a:lnTo>
                    <a:lnTo>
                      <a:pt x="508" y="616"/>
                    </a:lnTo>
                    <a:lnTo>
                      <a:pt x="518" y="619"/>
                    </a:lnTo>
                    <a:lnTo>
                      <a:pt x="527" y="621"/>
                    </a:lnTo>
                    <a:lnTo>
                      <a:pt x="530" y="623"/>
                    </a:lnTo>
                    <a:lnTo>
                      <a:pt x="532" y="628"/>
                    </a:lnTo>
                    <a:lnTo>
                      <a:pt x="537" y="629"/>
                    </a:lnTo>
                    <a:lnTo>
                      <a:pt x="543" y="633"/>
                    </a:lnTo>
                    <a:lnTo>
                      <a:pt x="546" y="640"/>
                    </a:lnTo>
                    <a:lnTo>
                      <a:pt x="551" y="640"/>
                    </a:lnTo>
                    <a:lnTo>
                      <a:pt x="551" y="638"/>
                    </a:lnTo>
                    <a:lnTo>
                      <a:pt x="549" y="635"/>
                    </a:lnTo>
                    <a:lnTo>
                      <a:pt x="551" y="635"/>
                    </a:lnTo>
                    <a:lnTo>
                      <a:pt x="551" y="633"/>
                    </a:lnTo>
                    <a:lnTo>
                      <a:pt x="551" y="629"/>
                    </a:lnTo>
                    <a:lnTo>
                      <a:pt x="551" y="626"/>
                    </a:lnTo>
                    <a:lnTo>
                      <a:pt x="551" y="617"/>
                    </a:lnTo>
                    <a:lnTo>
                      <a:pt x="555" y="616"/>
                    </a:lnTo>
                    <a:lnTo>
                      <a:pt x="551" y="616"/>
                    </a:lnTo>
                    <a:lnTo>
                      <a:pt x="551" y="612"/>
                    </a:lnTo>
                    <a:lnTo>
                      <a:pt x="546" y="612"/>
                    </a:lnTo>
                    <a:lnTo>
                      <a:pt x="543" y="616"/>
                    </a:lnTo>
                    <a:lnTo>
                      <a:pt x="541" y="616"/>
                    </a:lnTo>
                    <a:lnTo>
                      <a:pt x="534" y="607"/>
                    </a:lnTo>
                    <a:lnTo>
                      <a:pt x="532" y="605"/>
                    </a:lnTo>
                    <a:lnTo>
                      <a:pt x="529" y="602"/>
                    </a:lnTo>
                    <a:lnTo>
                      <a:pt x="529" y="596"/>
                    </a:lnTo>
                    <a:lnTo>
                      <a:pt x="527" y="595"/>
                    </a:lnTo>
                    <a:lnTo>
                      <a:pt x="523" y="598"/>
                    </a:lnTo>
                    <a:lnTo>
                      <a:pt x="520" y="596"/>
                    </a:lnTo>
                    <a:lnTo>
                      <a:pt x="516" y="596"/>
                    </a:lnTo>
                    <a:lnTo>
                      <a:pt x="513" y="595"/>
                    </a:lnTo>
                    <a:lnTo>
                      <a:pt x="511" y="596"/>
                    </a:lnTo>
                    <a:lnTo>
                      <a:pt x="511" y="591"/>
                    </a:lnTo>
                    <a:lnTo>
                      <a:pt x="508" y="588"/>
                    </a:lnTo>
                    <a:lnTo>
                      <a:pt x="504" y="583"/>
                    </a:lnTo>
                    <a:lnTo>
                      <a:pt x="504" y="579"/>
                    </a:lnTo>
                    <a:lnTo>
                      <a:pt x="508" y="581"/>
                    </a:lnTo>
                    <a:lnTo>
                      <a:pt x="510" y="579"/>
                    </a:lnTo>
                    <a:lnTo>
                      <a:pt x="510" y="574"/>
                    </a:lnTo>
                    <a:lnTo>
                      <a:pt x="504" y="570"/>
                    </a:lnTo>
                    <a:lnTo>
                      <a:pt x="504" y="567"/>
                    </a:lnTo>
                    <a:lnTo>
                      <a:pt x="508" y="565"/>
                    </a:lnTo>
                    <a:lnTo>
                      <a:pt x="510" y="565"/>
                    </a:lnTo>
                    <a:lnTo>
                      <a:pt x="506" y="560"/>
                    </a:lnTo>
                    <a:lnTo>
                      <a:pt x="504" y="560"/>
                    </a:lnTo>
                    <a:lnTo>
                      <a:pt x="501" y="553"/>
                    </a:lnTo>
                    <a:lnTo>
                      <a:pt x="497" y="553"/>
                    </a:lnTo>
                    <a:lnTo>
                      <a:pt x="496" y="553"/>
                    </a:lnTo>
                    <a:lnTo>
                      <a:pt x="492" y="549"/>
                    </a:lnTo>
                    <a:lnTo>
                      <a:pt x="492" y="544"/>
                    </a:lnTo>
                    <a:lnTo>
                      <a:pt x="492" y="541"/>
                    </a:lnTo>
                    <a:lnTo>
                      <a:pt x="492" y="537"/>
                    </a:lnTo>
                    <a:lnTo>
                      <a:pt x="492" y="534"/>
                    </a:lnTo>
                    <a:lnTo>
                      <a:pt x="492" y="532"/>
                    </a:lnTo>
                    <a:lnTo>
                      <a:pt x="501" y="525"/>
                    </a:lnTo>
                    <a:lnTo>
                      <a:pt x="504" y="522"/>
                    </a:lnTo>
                    <a:lnTo>
                      <a:pt x="504" y="520"/>
                    </a:lnTo>
                    <a:lnTo>
                      <a:pt x="504" y="515"/>
                    </a:lnTo>
                    <a:lnTo>
                      <a:pt x="504" y="511"/>
                    </a:lnTo>
                    <a:lnTo>
                      <a:pt x="504" y="508"/>
                    </a:lnTo>
                    <a:lnTo>
                      <a:pt x="501" y="503"/>
                    </a:lnTo>
                    <a:lnTo>
                      <a:pt x="501" y="497"/>
                    </a:lnTo>
                    <a:lnTo>
                      <a:pt x="504" y="496"/>
                    </a:lnTo>
                    <a:lnTo>
                      <a:pt x="501" y="494"/>
                    </a:lnTo>
                    <a:lnTo>
                      <a:pt x="501" y="489"/>
                    </a:lnTo>
                    <a:lnTo>
                      <a:pt x="501" y="487"/>
                    </a:lnTo>
                    <a:lnTo>
                      <a:pt x="501" y="480"/>
                    </a:lnTo>
                    <a:lnTo>
                      <a:pt x="504" y="478"/>
                    </a:lnTo>
                    <a:lnTo>
                      <a:pt x="501" y="475"/>
                    </a:lnTo>
                    <a:lnTo>
                      <a:pt x="501" y="469"/>
                    </a:lnTo>
                    <a:lnTo>
                      <a:pt x="501" y="463"/>
                    </a:lnTo>
                    <a:lnTo>
                      <a:pt x="504" y="463"/>
                    </a:lnTo>
                    <a:lnTo>
                      <a:pt x="506" y="463"/>
                    </a:lnTo>
                    <a:lnTo>
                      <a:pt x="504" y="464"/>
                    </a:lnTo>
                    <a:lnTo>
                      <a:pt x="506" y="466"/>
                    </a:lnTo>
                    <a:lnTo>
                      <a:pt x="510" y="464"/>
                    </a:lnTo>
                    <a:lnTo>
                      <a:pt x="515" y="464"/>
                    </a:lnTo>
                    <a:lnTo>
                      <a:pt x="520" y="463"/>
                    </a:lnTo>
                    <a:lnTo>
                      <a:pt x="520" y="463"/>
                    </a:lnTo>
                    <a:lnTo>
                      <a:pt x="523" y="464"/>
                    </a:lnTo>
                    <a:lnTo>
                      <a:pt x="527" y="463"/>
                    </a:lnTo>
                    <a:lnTo>
                      <a:pt x="530" y="463"/>
                    </a:lnTo>
                    <a:lnTo>
                      <a:pt x="541" y="466"/>
                    </a:lnTo>
                    <a:lnTo>
                      <a:pt x="546" y="466"/>
                    </a:lnTo>
                    <a:lnTo>
                      <a:pt x="549" y="466"/>
                    </a:lnTo>
                    <a:lnTo>
                      <a:pt x="551" y="469"/>
                    </a:lnTo>
                    <a:lnTo>
                      <a:pt x="546" y="473"/>
                    </a:lnTo>
                    <a:lnTo>
                      <a:pt x="551" y="475"/>
                    </a:lnTo>
                    <a:lnTo>
                      <a:pt x="551" y="478"/>
                    </a:lnTo>
                    <a:lnTo>
                      <a:pt x="551" y="482"/>
                    </a:lnTo>
                    <a:lnTo>
                      <a:pt x="551" y="487"/>
                    </a:lnTo>
                    <a:lnTo>
                      <a:pt x="555" y="494"/>
                    </a:lnTo>
                    <a:lnTo>
                      <a:pt x="551" y="501"/>
                    </a:lnTo>
                    <a:lnTo>
                      <a:pt x="555" y="506"/>
                    </a:lnTo>
                    <a:lnTo>
                      <a:pt x="555" y="506"/>
                    </a:lnTo>
                    <a:lnTo>
                      <a:pt x="555" y="509"/>
                    </a:lnTo>
                    <a:lnTo>
                      <a:pt x="555" y="513"/>
                    </a:lnTo>
                    <a:lnTo>
                      <a:pt x="551" y="515"/>
                    </a:lnTo>
                    <a:lnTo>
                      <a:pt x="555" y="518"/>
                    </a:lnTo>
                    <a:lnTo>
                      <a:pt x="556" y="522"/>
                    </a:lnTo>
                    <a:lnTo>
                      <a:pt x="558" y="525"/>
                    </a:lnTo>
                    <a:lnTo>
                      <a:pt x="563" y="529"/>
                    </a:lnTo>
                    <a:lnTo>
                      <a:pt x="563" y="529"/>
                    </a:lnTo>
                    <a:lnTo>
                      <a:pt x="565" y="529"/>
                    </a:lnTo>
                    <a:lnTo>
                      <a:pt x="569" y="529"/>
                    </a:lnTo>
                    <a:lnTo>
                      <a:pt x="569" y="534"/>
                    </a:lnTo>
                    <a:lnTo>
                      <a:pt x="574" y="537"/>
                    </a:lnTo>
                    <a:lnTo>
                      <a:pt x="574" y="541"/>
                    </a:lnTo>
                    <a:lnTo>
                      <a:pt x="577" y="553"/>
                    </a:lnTo>
                    <a:lnTo>
                      <a:pt x="579" y="556"/>
                    </a:lnTo>
                    <a:lnTo>
                      <a:pt x="579" y="556"/>
                    </a:lnTo>
                    <a:lnTo>
                      <a:pt x="577" y="560"/>
                    </a:lnTo>
                    <a:lnTo>
                      <a:pt x="581" y="565"/>
                    </a:lnTo>
                    <a:lnTo>
                      <a:pt x="581" y="569"/>
                    </a:lnTo>
                    <a:lnTo>
                      <a:pt x="588" y="576"/>
                    </a:lnTo>
                    <a:lnTo>
                      <a:pt x="586" y="583"/>
                    </a:lnTo>
                    <a:lnTo>
                      <a:pt x="588" y="584"/>
                    </a:lnTo>
                    <a:lnTo>
                      <a:pt x="591" y="588"/>
                    </a:lnTo>
                    <a:lnTo>
                      <a:pt x="589" y="589"/>
                    </a:lnTo>
                    <a:lnTo>
                      <a:pt x="591" y="591"/>
                    </a:lnTo>
                    <a:lnTo>
                      <a:pt x="593" y="600"/>
                    </a:lnTo>
                    <a:lnTo>
                      <a:pt x="600" y="607"/>
                    </a:lnTo>
                    <a:lnTo>
                      <a:pt x="605" y="610"/>
                    </a:lnTo>
                    <a:lnTo>
                      <a:pt x="607" y="612"/>
                    </a:lnTo>
                    <a:lnTo>
                      <a:pt x="610" y="612"/>
                    </a:lnTo>
                    <a:lnTo>
                      <a:pt x="616" y="617"/>
                    </a:lnTo>
                    <a:lnTo>
                      <a:pt x="616" y="621"/>
                    </a:lnTo>
                    <a:lnTo>
                      <a:pt x="614" y="621"/>
                    </a:lnTo>
                    <a:lnTo>
                      <a:pt x="614" y="624"/>
                    </a:lnTo>
                    <a:lnTo>
                      <a:pt x="612" y="629"/>
                    </a:lnTo>
                    <a:lnTo>
                      <a:pt x="616" y="635"/>
                    </a:lnTo>
                    <a:lnTo>
                      <a:pt x="619" y="638"/>
                    </a:lnTo>
                    <a:lnTo>
                      <a:pt x="619" y="643"/>
                    </a:lnTo>
                    <a:lnTo>
                      <a:pt x="616" y="647"/>
                    </a:lnTo>
                    <a:lnTo>
                      <a:pt x="616" y="649"/>
                    </a:lnTo>
                    <a:lnTo>
                      <a:pt x="614" y="652"/>
                    </a:lnTo>
                    <a:lnTo>
                      <a:pt x="616" y="654"/>
                    </a:lnTo>
                    <a:lnTo>
                      <a:pt x="616" y="661"/>
                    </a:lnTo>
                    <a:lnTo>
                      <a:pt x="612" y="663"/>
                    </a:lnTo>
                    <a:lnTo>
                      <a:pt x="612" y="663"/>
                    </a:lnTo>
                    <a:lnTo>
                      <a:pt x="616" y="663"/>
                    </a:lnTo>
                    <a:lnTo>
                      <a:pt x="616" y="666"/>
                    </a:lnTo>
                    <a:lnTo>
                      <a:pt x="610" y="669"/>
                    </a:lnTo>
                    <a:lnTo>
                      <a:pt x="610" y="675"/>
                    </a:lnTo>
                    <a:lnTo>
                      <a:pt x="609" y="676"/>
                    </a:lnTo>
                    <a:lnTo>
                      <a:pt x="605" y="675"/>
                    </a:lnTo>
                    <a:lnTo>
                      <a:pt x="605" y="678"/>
                    </a:lnTo>
                    <a:lnTo>
                      <a:pt x="609" y="682"/>
                    </a:lnTo>
                    <a:lnTo>
                      <a:pt x="609" y="683"/>
                    </a:lnTo>
                    <a:lnTo>
                      <a:pt x="605" y="687"/>
                    </a:lnTo>
                    <a:lnTo>
                      <a:pt x="602" y="690"/>
                    </a:lnTo>
                    <a:lnTo>
                      <a:pt x="596" y="690"/>
                    </a:lnTo>
                    <a:lnTo>
                      <a:pt x="593" y="687"/>
                    </a:lnTo>
                    <a:lnTo>
                      <a:pt x="600" y="683"/>
                    </a:lnTo>
                    <a:lnTo>
                      <a:pt x="600" y="682"/>
                    </a:lnTo>
                    <a:lnTo>
                      <a:pt x="596" y="682"/>
                    </a:lnTo>
                    <a:lnTo>
                      <a:pt x="595" y="683"/>
                    </a:lnTo>
                    <a:lnTo>
                      <a:pt x="591" y="683"/>
                    </a:lnTo>
                    <a:lnTo>
                      <a:pt x="584" y="680"/>
                    </a:lnTo>
                    <a:lnTo>
                      <a:pt x="583" y="682"/>
                    </a:lnTo>
                    <a:lnTo>
                      <a:pt x="574" y="683"/>
                    </a:lnTo>
                    <a:lnTo>
                      <a:pt x="569" y="683"/>
                    </a:lnTo>
                    <a:lnTo>
                      <a:pt x="565" y="689"/>
                    </a:lnTo>
                    <a:lnTo>
                      <a:pt x="569" y="689"/>
                    </a:lnTo>
                    <a:lnTo>
                      <a:pt x="569" y="690"/>
                    </a:lnTo>
                    <a:lnTo>
                      <a:pt x="570" y="687"/>
                    </a:lnTo>
                    <a:lnTo>
                      <a:pt x="577" y="685"/>
                    </a:lnTo>
                    <a:lnTo>
                      <a:pt x="577" y="689"/>
                    </a:lnTo>
                    <a:lnTo>
                      <a:pt x="581" y="694"/>
                    </a:lnTo>
                    <a:lnTo>
                      <a:pt x="595" y="694"/>
                    </a:lnTo>
                    <a:lnTo>
                      <a:pt x="600" y="697"/>
                    </a:lnTo>
                    <a:lnTo>
                      <a:pt x="605" y="694"/>
                    </a:lnTo>
                    <a:lnTo>
                      <a:pt x="612" y="694"/>
                    </a:lnTo>
                    <a:lnTo>
                      <a:pt x="614" y="697"/>
                    </a:lnTo>
                    <a:lnTo>
                      <a:pt x="619" y="697"/>
                    </a:lnTo>
                    <a:lnTo>
                      <a:pt x="624" y="697"/>
                    </a:lnTo>
                    <a:lnTo>
                      <a:pt x="624" y="692"/>
                    </a:lnTo>
                    <a:lnTo>
                      <a:pt x="624" y="690"/>
                    </a:lnTo>
                    <a:lnTo>
                      <a:pt x="624" y="685"/>
                    </a:lnTo>
                    <a:lnTo>
                      <a:pt x="624" y="683"/>
                    </a:lnTo>
                    <a:lnTo>
                      <a:pt x="628" y="682"/>
                    </a:lnTo>
                    <a:lnTo>
                      <a:pt x="628" y="678"/>
                    </a:lnTo>
                    <a:lnTo>
                      <a:pt x="633" y="675"/>
                    </a:lnTo>
                    <a:lnTo>
                      <a:pt x="633" y="669"/>
                    </a:lnTo>
                    <a:lnTo>
                      <a:pt x="636" y="663"/>
                    </a:lnTo>
                    <a:lnTo>
                      <a:pt x="633" y="657"/>
                    </a:lnTo>
                    <a:lnTo>
                      <a:pt x="635" y="652"/>
                    </a:lnTo>
                    <a:lnTo>
                      <a:pt x="640" y="643"/>
                    </a:lnTo>
                    <a:lnTo>
                      <a:pt x="640" y="638"/>
                    </a:lnTo>
                    <a:lnTo>
                      <a:pt x="635" y="628"/>
                    </a:lnTo>
                    <a:lnTo>
                      <a:pt x="628" y="623"/>
                    </a:lnTo>
                    <a:lnTo>
                      <a:pt x="628" y="619"/>
                    </a:lnTo>
                    <a:lnTo>
                      <a:pt x="624" y="610"/>
                    </a:lnTo>
                    <a:lnTo>
                      <a:pt x="631" y="607"/>
                    </a:lnTo>
                    <a:lnTo>
                      <a:pt x="633" y="602"/>
                    </a:lnTo>
                    <a:lnTo>
                      <a:pt x="638" y="602"/>
                    </a:lnTo>
                    <a:lnTo>
                      <a:pt x="645" y="595"/>
                    </a:lnTo>
                    <a:lnTo>
                      <a:pt x="650" y="593"/>
                    </a:lnTo>
                    <a:lnTo>
                      <a:pt x="654" y="600"/>
                    </a:lnTo>
                    <a:lnTo>
                      <a:pt x="654" y="605"/>
                    </a:lnTo>
                    <a:lnTo>
                      <a:pt x="661" y="607"/>
                    </a:lnTo>
                    <a:lnTo>
                      <a:pt x="662" y="610"/>
                    </a:lnTo>
                    <a:lnTo>
                      <a:pt x="664" y="610"/>
                    </a:lnTo>
                    <a:lnTo>
                      <a:pt x="668" y="616"/>
                    </a:lnTo>
                    <a:lnTo>
                      <a:pt x="668" y="619"/>
                    </a:lnTo>
                    <a:lnTo>
                      <a:pt x="669" y="621"/>
                    </a:lnTo>
                    <a:lnTo>
                      <a:pt x="669" y="624"/>
                    </a:lnTo>
                    <a:lnTo>
                      <a:pt x="675" y="629"/>
                    </a:lnTo>
                    <a:lnTo>
                      <a:pt x="676" y="633"/>
                    </a:lnTo>
                    <a:lnTo>
                      <a:pt x="675" y="635"/>
                    </a:lnTo>
                    <a:lnTo>
                      <a:pt x="676" y="638"/>
                    </a:lnTo>
                    <a:lnTo>
                      <a:pt x="682" y="638"/>
                    </a:lnTo>
                    <a:lnTo>
                      <a:pt x="683" y="643"/>
                    </a:lnTo>
                    <a:lnTo>
                      <a:pt x="688" y="640"/>
                    </a:lnTo>
                    <a:lnTo>
                      <a:pt x="692" y="640"/>
                    </a:lnTo>
                    <a:lnTo>
                      <a:pt x="697" y="638"/>
                    </a:lnTo>
                    <a:lnTo>
                      <a:pt x="699" y="638"/>
                    </a:lnTo>
                    <a:lnTo>
                      <a:pt x="701" y="635"/>
                    </a:lnTo>
                    <a:lnTo>
                      <a:pt x="699" y="635"/>
                    </a:lnTo>
                    <a:lnTo>
                      <a:pt x="695" y="635"/>
                    </a:lnTo>
                    <a:lnTo>
                      <a:pt x="694" y="635"/>
                    </a:lnTo>
                    <a:lnTo>
                      <a:pt x="690" y="638"/>
                    </a:lnTo>
                    <a:lnTo>
                      <a:pt x="685" y="638"/>
                    </a:lnTo>
                    <a:lnTo>
                      <a:pt x="683" y="635"/>
                    </a:lnTo>
                    <a:lnTo>
                      <a:pt x="682" y="635"/>
                    </a:lnTo>
                    <a:lnTo>
                      <a:pt x="678" y="633"/>
                    </a:lnTo>
                    <a:lnTo>
                      <a:pt x="678" y="629"/>
                    </a:lnTo>
                    <a:lnTo>
                      <a:pt x="678" y="628"/>
                    </a:lnTo>
                    <a:lnTo>
                      <a:pt x="675" y="623"/>
                    </a:lnTo>
                    <a:lnTo>
                      <a:pt x="676" y="617"/>
                    </a:lnTo>
                    <a:lnTo>
                      <a:pt x="678" y="616"/>
                    </a:lnTo>
                    <a:lnTo>
                      <a:pt x="682" y="616"/>
                    </a:lnTo>
                    <a:lnTo>
                      <a:pt x="678" y="612"/>
                    </a:lnTo>
                    <a:lnTo>
                      <a:pt x="678" y="610"/>
                    </a:lnTo>
                    <a:lnTo>
                      <a:pt x="678" y="607"/>
                    </a:lnTo>
                    <a:lnTo>
                      <a:pt x="676" y="607"/>
                    </a:lnTo>
                    <a:lnTo>
                      <a:pt x="669" y="603"/>
                    </a:lnTo>
                    <a:lnTo>
                      <a:pt x="669" y="600"/>
                    </a:lnTo>
                    <a:lnTo>
                      <a:pt x="666" y="595"/>
                    </a:lnTo>
                    <a:lnTo>
                      <a:pt x="661" y="595"/>
                    </a:lnTo>
                    <a:lnTo>
                      <a:pt x="654" y="591"/>
                    </a:lnTo>
                    <a:lnTo>
                      <a:pt x="650" y="588"/>
                    </a:lnTo>
                    <a:lnTo>
                      <a:pt x="647" y="589"/>
                    </a:lnTo>
                    <a:lnTo>
                      <a:pt x="640" y="584"/>
                    </a:lnTo>
                    <a:lnTo>
                      <a:pt x="638" y="588"/>
                    </a:lnTo>
                    <a:lnTo>
                      <a:pt x="633" y="584"/>
                    </a:lnTo>
                    <a:lnTo>
                      <a:pt x="628" y="589"/>
                    </a:lnTo>
                    <a:lnTo>
                      <a:pt x="628" y="595"/>
                    </a:lnTo>
                    <a:lnTo>
                      <a:pt x="624" y="596"/>
                    </a:lnTo>
                    <a:lnTo>
                      <a:pt x="619" y="595"/>
                    </a:lnTo>
                    <a:lnTo>
                      <a:pt x="614" y="598"/>
                    </a:lnTo>
                    <a:lnTo>
                      <a:pt x="610" y="596"/>
                    </a:lnTo>
                    <a:lnTo>
                      <a:pt x="607" y="593"/>
                    </a:lnTo>
                    <a:lnTo>
                      <a:pt x="609" y="589"/>
                    </a:lnTo>
                    <a:lnTo>
                      <a:pt x="607" y="584"/>
                    </a:lnTo>
                    <a:lnTo>
                      <a:pt x="600" y="579"/>
                    </a:lnTo>
                    <a:lnTo>
                      <a:pt x="600" y="576"/>
                    </a:lnTo>
                    <a:lnTo>
                      <a:pt x="600" y="567"/>
                    </a:lnTo>
                    <a:lnTo>
                      <a:pt x="596" y="560"/>
                    </a:lnTo>
                    <a:lnTo>
                      <a:pt x="596" y="556"/>
                    </a:lnTo>
                    <a:lnTo>
                      <a:pt x="596" y="546"/>
                    </a:lnTo>
                    <a:lnTo>
                      <a:pt x="596" y="539"/>
                    </a:lnTo>
                    <a:lnTo>
                      <a:pt x="591" y="534"/>
                    </a:lnTo>
                    <a:lnTo>
                      <a:pt x="588" y="534"/>
                    </a:lnTo>
                    <a:lnTo>
                      <a:pt x="584" y="529"/>
                    </a:lnTo>
                    <a:lnTo>
                      <a:pt x="577" y="523"/>
                    </a:lnTo>
                    <a:lnTo>
                      <a:pt x="572" y="520"/>
                    </a:lnTo>
                    <a:lnTo>
                      <a:pt x="572" y="515"/>
                    </a:lnTo>
                    <a:lnTo>
                      <a:pt x="574" y="508"/>
                    </a:lnTo>
                    <a:lnTo>
                      <a:pt x="572" y="503"/>
                    </a:lnTo>
                    <a:lnTo>
                      <a:pt x="570" y="501"/>
                    </a:lnTo>
                    <a:lnTo>
                      <a:pt x="570" y="497"/>
                    </a:lnTo>
                    <a:lnTo>
                      <a:pt x="574" y="496"/>
                    </a:lnTo>
                    <a:lnTo>
                      <a:pt x="577" y="489"/>
                    </a:lnTo>
                    <a:lnTo>
                      <a:pt x="581" y="482"/>
                    </a:lnTo>
                    <a:lnTo>
                      <a:pt x="577" y="473"/>
                    </a:lnTo>
                    <a:lnTo>
                      <a:pt x="572" y="457"/>
                    </a:lnTo>
                    <a:lnTo>
                      <a:pt x="574" y="457"/>
                    </a:lnTo>
                    <a:lnTo>
                      <a:pt x="577" y="461"/>
                    </a:lnTo>
                    <a:lnTo>
                      <a:pt x="579" y="466"/>
                    </a:lnTo>
                    <a:lnTo>
                      <a:pt x="581" y="466"/>
                    </a:lnTo>
                    <a:lnTo>
                      <a:pt x="583" y="466"/>
                    </a:lnTo>
                    <a:lnTo>
                      <a:pt x="583" y="473"/>
                    </a:lnTo>
                    <a:lnTo>
                      <a:pt x="588" y="478"/>
                    </a:lnTo>
                    <a:lnTo>
                      <a:pt x="586" y="483"/>
                    </a:lnTo>
                    <a:lnTo>
                      <a:pt x="589" y="489"/>
                    </a:lnTo>
                    <a:lnTo>
                      <a:pt x="588" y="494"/>
                    </a:lnTo>
                    <a:lnTo>
                      <a:pt x="589" y="497"/>
                    </a:lnTo>
                    <a:lnTo>
                      <a:pt x="595" y="501"/>
                    </a:lnTo>
                    <a:lnTo>
                      <a:pt x="595" y="503"/>
                    </a:lnTo>
                    <a:lnTo>
                      <a:pt x="596" y="506"/>
                    </a:lnTo>
                    <a:lnTo>
                      <a:pt x="596" y="508"/>
                    </a:lnTo>
                    <a:lnTo>
                      <a:pt x="595" y="511"/>
                    </a:lnTo>
                    <a:lnTo>
                      <a:pt x="596" y="513"/>
                    </a:lnTo>
                    <a:lnTo>
                      <a:pt x="600" y="513"/>
                    </a:lnTo>
                    <a:lnTo>
                      <a:pt x="605" y="516"/>
                    </a:lnTo>
                    <a:lnTo>
                      <a:pt x="612" y="516"/>
                    </a:lnTo>
                    <a:lnTo>
                      <a:pt x="616" y="515"/>
                    </a:lnTo>
                    <a:lnTo>
                      <a:pt x="617" y="516"/>
                    </a:lnTo>
                    <a:lnTo>
                      <a:pt x="619" y="520"/>
                    </a:lnTo>
                    <a:lnTo>
                      <a:pt x="622" y="516"/>
                    </a:lnTo>
                    <a:lnTo>
                      <a:pt x="624" y="515"/>
                    </a:lnTo>
                    <a:lnTo>
                      <a:pt x="628" y="513"/>
                    </a:lnTo>
                    <a:lnTo>
                      <a:pt x="631" y="515"/>
                    </a:lnTo>
                    <a:lnTo>
                      <a:pt x="636" y="520"/>
                    </a:lnTo>
                    <a:lnTo>
                      <a:pt x="640" y="520"/>
                    </a:lnTo>
                    <a:lnTo>
                      <a:pt x="645" y="523"/>
                    </a:lnTo>
                    <a:lnTo>
                      <a:pt x="650" y="522"/>
                    </a:lnTo>
                    <a:lnTo>
                      <a:pt x="654" y="518"/>
                    </a:lnTo>
                    <a:lnTo>
                      <a:pt x="650" y="520"/>
                    </a:lnTo>
                    <a:lnTo>
                      <a:pt x="645" y="520"/>
                    </a:lnTo>
                    <a:lnTo>
                      <a:pt x="643" y="516"/>
                    </a:lnTo>
                    <a:lnTo>
                      <a:pt x="642" y="515"/>
                    </a:lnTo>
                    <a:lnTo>
                      <a:pt x="640" y="509"/>
                    </a:lnTo>
                    <a:lnTo>
                      <a:pt x="633" y="509"/>
                    </a:lnTo>
                    <a:lnTo>
                      <a:pt x="633" y="508"/>
                    </a:lnTo>
                    <a:lnTo>
                      <a:pt x="631" y="508"/>
                    </a:lnTo>
                    <a:lnTo>
                      <a:pt x="628" y="509"/>
                    </a:lnTo>
                    <a:lnTo>
                      <a:pt x="619" y="509"/>
                    </a:lnTo>
                    <a:lnTo>
                      <a:pt x="617" y="506"/>
                    </a:lnTo>
                    <a:lnTo>
                      <a:pt x="612" y="506"/>
                    </a:lnTo>
                    <a:lnTo>
                      <a:pt x="605" y="501"/>
                    </a:lnTo>
                    <a:lnTo>
                      <a:pt x="605" y="497"/>
                    </a:lnTo>
                    <a:lnTo>
                      <a:pt x="602" y="497"/>
                    </a:lnTo>
                    <a:lnTo>
                      <a:pt x="596" y="489"/>
                    </a:lnTo>
                    <a:lnTo>
                      <a:pt x="600" y="487"/>
                    </a:lnTo>
                    <a:lnTo>
                      <a:pt x="600" y="485"/>
                    </a:lnTo>
                    <a:lnTo>
                      <a:pt x="605" y="482"/>
                    </a:lnTo>
                    <a:lnTo>
                      <a:pt x="609" y="482"/>
                    </a:lnTo>
                    <a:lnTo>
                      <a:pt x="614" y="487"/>
                    </a:lnTo>
                    <a:lnTo>
                      <a:pt x="619" y="490"/>
                    </a:lnTo>
                    <a:lnTo>
                      <a:pt x="624" y="490"/>
                    </a:lnTo>
                    <a:lnTo>
                      <a:pt x="629" y="483"/>
                    </a:lnTo>
                    <a:lnTo>
                      <a:pt x="628" y="478"/>
                    </a:lnTo>
                    <a:lnTo>
                      <a:pt x="619" y="475"/>
                    </a:lnTo>
                    <a:lnTo>
                      <a:pt x="614" y="478"/>
                    </a:lnTo>
                    <a:lnTo>
                      <a:pt x="612" y="478"/>
                    </a:lnTo>
                    <a:lnTo>
                      <a:pt x="614" y="475"/>
                    </a:lnTo>
                    <a:lnTo>
                      <a:pt x="616" y="475"/>
                    </a:lnTo>
                    <a:lnTo>
                      <a:pt x="617" y="475"/>
                    </a:lnTo>
                    <a:lnTo>
                      <a:pt x="617" y="469"/>
                    </a:lnTo>
                    <a:lnTo>
                      <a:pt x="622" y="464"/>
                    </a:lnTo>
                    <a:lnTo>
                      <a:pt x="624" y="461"/>
                    </a:lnTo>
                    <a:lnTo>
                      <a:pt x="628" y="463"/>
                    </a:lnTo>
                    <a:lnTo>
                      <a:pt x="640" y="463"/>
                    </a:lnTo>
                    <a:lnTo>
                      <a:pt x="645" y="466"/>
                    </a:lnTo>
                    <a:lnTo>
                      <a:pt x="647" y="469"/>
                    </a:lnTo>
                    <a:lnTo>
                      <a:pt x="659" y="469"/>
                    </a:lnTo>
                    <a:lnTo>
                      <a:pt x="659" y="475"/>
                    </a:lnTo>
                    <a:lnTo>
                      <a:pt x="662" y="478"/>
                    </a:lnTo>
                    <a:lnTo>
                      <a:pt x="669" y="483"/>
                    </a:lnTo>
                    <a:lnTo>
                      <a:pt x="676" y="483"/>
                    </a:lnTo>
                    <a:lnTo>
                      <a:pt x="683" y="483"/>
                    </a:lnTo>
                    <a:lnTo>
                      <a:pt x="692" y="478"/>
                    </a:lnTo>
                    <a:lnTo>
                      <a:pt x="694" y="480"/>
                    </a:lnTo>
                    <a:lnTo>
                      <a:pt x="695" y="480"/>
                    </a:lnTo>
                    <a:lnTo>
                      <a:pt x="701" y="480"/>
                    </a:lnTo>
                    <a:lnTo>
                      <a:pt x="699" y="487"/>
                    </a:lnTo>
                    <a:lnTo>
                      <a:pt x="699" y="490"/>
                    </a:lnTo>
                    <a:lnTo>
                      <a:pt x="699" y="494"/>
                    </a:lnTo>
                    <a:lnTo>
                      <a:pt x="694" y="497"/>
                    </a:lnTo>
                    <a:lnTo>
                      <a:pt x="694" y="501"/>
                    </a:lnTo>
                    <a:lnTo>
                      <a:pt x="697" y="506"/>
                    </a:lnTo>
                    <a:lnTo>
                      <a:pt x="697" y="509"/>
                    </a:lnTo>
                    <a:lnTo>
                      <a:pt x="701" y="515"/>
                    </a:lnTo>
                    <a:lnTo>
                      <a:pt x="701" y="518"/>
                    </a:lnTo>
                    <a:lnTo>
                      <a:pt x="701" y="522"/>
                    </a:lnTo>
                    <a:lnTo>
                      <a:pt x="701" y="532"/>
                    </a:lnTo>
                    <a:lnTo>
                      <a:pt x="704" y="532"/>
                    </a:lnTo>
                    <a:lnTo>
                      <a:pt x="704" y="529"/>
                    </a:lnTo>
                    <a:lnTo>
                      <a:pt x="704" y="525"/>
                    </a:lnTo>
                    <a:lnTo>
                      <a:pt x="704" y="523"/>
                    </a:lnTo>
                    <a:lnTo>
                      <a:pt x="704" y="520"/>
                    </a:lnTo>
                    <a:lnTo>
                      <a:pt x="709" y="518"/>
                    </a:lnTo>
                    <a:lnTo>
                      <a:pt x="709" y="513"/>
                    </a:lnTo>
                    <a:lnTo>
                      <a:pt x="713" y="515"/>
                    </a:lnTo>
                    <a:lnTo>
                      <a:pt x="715" y="522"/>
                    </a:lnTo>
                    <a:lnTo>
                      <a:pt x="715" y="529"/>
                    </a:lnTo>
                    <a:lnTo>
                      <a:pt x="716" y="530"/>
                    </a:lnTo>
                    <a:lnTo>
                      <a:pt x="713" y="532"/>
                    </a:lnTo>
                    <a:lnTo>
                      <a:pt x="713" y="537"/>
                    </a:lnTo>
                    <a:lnTo>
                      <a:pt x="711" y="537"/>
                    </a:lnTo>
                    <a:lnTo>
                      <a:pt x="718" y="543"/>
                    </a:lnTo>
                    <a:lnTo>
                      <a:pt x="723" y="543"/>
                    </a:lnTo>
                    <a:lnTo>
                      <a:pt x="728" y="544"/>
                    </a:lnTo>
                    <a:lnTo>
                      <a:pt x="732" y="548"/>
                    </a:lnTo>
                    <a:lnTo>
                      <a:pt x="732" y="551"/>
                    </a:lnTo>
                    <a:lnTo>
                      <a:pt x="735" y="553"/>
                    </a:lnTo>
                    <a:lnTo>
                      <a:pt x="742" y="553"/>
                    </a:lnTo>
                    <a:lnTo>
                      <a:pt x="749" y="562"/>
                    </a:lnTo>
                    <a:lnTo>
                      <a:pt x="749" y="560"/>
                    </a:lnTo>
                    <a:lnTo>
                      <a:pt x="749" y="553"/>
                    </a:lnTo>
                    <a:lnTo>
                      <a:pt x="755" y="549"/>
                    </a:lnTo>
                    <a:lnTo>
                      <a:pt x="756" y="549"/>
                    </a:lnTo>
                    <a:lnTo>
                      <a:pt x="765" y="553"/>
                    </a:lnTo>
                    <a:lnTo>
                      <a:pt x="770" y="553"/>
                    </a:lnTo>
                    <a:lnTo>
                      <a:pt x="774" y="556"/>
                    </a:lnTo>
                    <a:lnTo>
                      <a:pt x="774" y="565"/>
                    </a:lnTo>
                    <a:lnTo>
                      <a:pt x="774" y="556"/>
                    </a:lnTo>
                    <a:lnTo>
                      <a:pt x="772" y="553"/>
                    </a:lnTo>
                    <a:lnTo>
                      <a:pt x="768" y="553"/>
                    </a:lnTo>
                    <a:lnTo>
                      <a:pt x="763" y="551"/>
                    </a:lnTo>
                    <a:lnTo>
                      <a:pt x="756" y="548"/>
                    </a:lnTo>
                    <a:lnTo>
                      <a:pt x="751" y="548"/>
                    </a:lnTo>
                    <a:lnTo>
                      <a:pt x="748" y="553"/>
                    </a:lnTo>
                    <a:lnTo>
                      <a:pt x="744" y="551"/>
                    </a:lnTo>
                    <a:lnTo>
                      <a:pt x="744" y="553"/>
                    </a:lnTo>
                    <a:lnTo>
                      <a:pt x="737" y="549"/>
                    </a:lnTo>
                    <a:lnTo>
                      <a:pt x="732" y="543"/>
                    </a:lnTo>
                    <a:lnTo>
                      <a:pt x="728" y="541"/>
                    </a:lnTo>
                    <a:lnTo>
                      <a:pt x="722" y="539"/>
                    </a:lnTo>
                    <a:lnTo>
                      <a:pt x="718" y="534"/>
                    </a:lnTo>
                    <a:lnTo>
                      <a:pt x="722" y="537"/>
                    </a:lnTo>
                    <a:lnTo>
                      <a:pt x="723" y="537"/>
                    </a:lnTo>
                    <a:lnTo>
                      <a:pt x="728" y="529"/>
                    </a:lnTo>
                    <a:lnTo>
                      <a:pt x="727" y="525"/>
                    </a:lnTo>
                    <a:lnTo>
                      <a:pt x="722" y="520"/>
                    </a:lnTo>
                    <a:lnTo>
                      <a:pt x="720" y="513"/>
                    </a:lnTo>
                    <a:lnTo>
                      <a:pt x="715" y="506"/>
                    </a:lnTo>
                    <a:lnTo>
                      <a:pt x="709" y="501"/>
                    </a:lnTo>
                    <a:lnTo>
                      <a:pt x="706" y="497"/>
                    </a:lnTo>
                    <a:lnTo>
                      <a:pt x="709" y="494"/>
                    </a:lnTo>
                    <a:lnTo>
                      <a:pt x="706" y="490"/>
                    </a:lnTo>
                    <a:lnTo>
                      <a:pt x="704" y="482"/>
                    </a:lnTo>
                    <a:lnTo>
                      <a:pt x="701" y="478"/>
                    </a:lnTo>
                    <a:lnTo>
                      <a:pt x="701" y="478"/>
                    </a:lnTo>
                    <a:lnTo>
                      <a:pt x="694" y="475"/>
                    </a:lnTo>
                    <a:lnTo>
                      <a:pt x="685" y="473"/>
                    </a:lnTo>
                    <a:lnTo>
                      <a:pt x="682" y="469"/>
                    </a:lnTo>
                    <a:lnTo>
                      <a:pt x="678" y="466"/>
                    </a:lnTo>
                    <a:lnTo>
                      <a:pt x="678" y="461"/>
                    </a:lnTo>
                    <a:lnTo>
                      <a:pt x="676" y="457"/>
                    </a:lnTo>
                    <a:lnTo>
                      <a:pt x="676" y="456"/>
                    </a:lnTo>
                    <a:lnTo>
                      <a:pt x="673" y="457"/>
                    </a:lnTo>
                    <a:lnTo>
                      <a:pt x="659" y="457"/>
                    </a:lnTo>
                    <a:lnTo>
                      <a:pt x="655" y="457"/>
                    </a:lnTo>
                    <a:lnTo>
                      <a:pt x="650" y="454"/>
                    </a:lnTo>
                    <a:lnTo>
                      <a:pt x="650" y="450"/>
                    </a:lnTo>
                    <a:lnTo>
                      <a:pt x="650" y="450"/>
                    </a:lnTo>
                    <a:lnTo>
                      <a:pt x="647" y="447"/>
                    </a:lnTo>
                    <a:lnTo>
                      <a:pt x="647" y="442"/>
                    </a:lnTo>
                    <a:lnTo>
                      <a:pt x="643" y="433"/>
                    </a:lnTo>
                    <a:lnTo>
                      <a:pt x="636" y="430"/>
                    </a:lnTo>
                    <a:lnTo>
                      <a:pt x="638" y="428"/>
                    </a:lnTo>
                    <a:lnTo>
                      <a:pt x="638" y="424"/>
                    </a:lnTo>
                    <a:lnTo>
                      <a:pt x="635" y="424"/>
                    </a:lnTo>
                    <a:lnTo>
                      <a:pt x="633" y="423"/>
                    </a:lnTo>
                    <a:lnTo>
                      <a:pt x="633" y="419"/>
                    </a:lnTo>
                    <a:lnTo>
                      <a:pt x="635" y="416"/>
                    </a:lnTo>
                    <a:lnTo>
                      <a:pt x="629" y="412"/>
                    </a:lnTo>
                    <a:lnTo>
                      <a:pt x="633" y="410"/>
                    </a:lnTo>
                    <a:lnTo>
                      <a:pt x="638" y="410"/>
                    </a:lnTo>
                    <a:lnTo>
                      <a:pt x="642" y="407"/>
                    </a:lnTo>
                    <a:lnTo>
                      <a:pt x="647" y="407"/>
                    </a:lnTo>
                    <a:lnTo>
                      <a:pt x="654" y="403"/>
                    </a:lnTo>
                    <a:lnTo>
                      <a:pt x="668" y="398"/>
                    </a:lnTo>
                    <a:lnTo>
                      <a:pt x="673" y="396"/>
                    </a:lnTo>
                    <a:lnTo>
                      <a:pt x="678" y="393"/>
                    </a:lnTo>
                    <a:lnTo>
                      <a:pt x="682" y="396"/>
                    </a:lnTo>
                    <a:lnTo>
                      <a:pt x="685" y="393"/>
                    </a:lnTo>
                    <a:lnTo>
                      <a:pt x="687" y="388"/>
                    </a:lnTo>
                    <a:lnTo>
                      <a:pt x="694" y="388"/>
                    </a:lnTo>
                    <a:lnTo>
                      <a:pt x="704" y="383"/>
                    </a:lnTo>
                    <a:lnTo>
                      <a:pt x="706" y="384"/>
                    </a:lnTo>
                    <a:lnTo>
                      <a:pt x="704" y="388"/>
                    </a:lnTo>
                    <a:lnTo>
                      <a:pt x="704" y="391"/>
                    </a:lnTo>
                    <a:lnTo>
                      <a:pt x="701" y="391"/>
                    </a:lnTo>
                    <a:lnTo>
                      <a:pt x="699" y="398"/>
                    </a:lnTo>
                    <a:lnTo>
                      <a:pt x="699" y="402"/>
                    </a:lnTo>
                    <a:lnTo>
                      <a:pt x="704" y="409"/>
                    </a:lnTo>
                    <a:lnTo>
                      <a:pt x="711" y="409"/>
                    </a:lnTo>
                    <a:lnTo>
                      <a:pt x="709" y="407"/>
                    </a:lnTo>
                    <a:lnTo>
                      <a:pt x="701" y="400"/>
                    </a:lnTo>
                    <a:lnTo>
                      <a:pt x="701" y="398"/>
                    </a:lnTo>
                    <a:lnTo>
                      <a:pt x="704" y="393"/>
                    </a:lnTo>
                    <a:lnTo>
                      <a:pt x="711" y="391"/>
                    </a:lnTo>
                    <a:lnTo>
                      <a:pt x="715" y="384"/>
                    </a:lnTo>
                    <a:lnTo>
                      <a:pt x="711" y="379"/>
                    </a:lnTo>
                    <a:lnTo>
                      <a:pt x="709" y="379"/>
                    </a:lnTo>
                    <a:lnTo>
                      <a:pt x="704" y="376"/>
                    </a:lnTo>
                    <a:lnTo>
                      <a:pt x="704" y="372"/>
                    </a:lnTo>
                    <a:lnTo>
                      <a:pt x="699" y="372"/>
                    </a:lnTo>
                    <a:lnTo>
                      <a:pt x="697" y="374"/>
                    </a:lnTo>
                    <a:lnTo>
                      <a:pt x="695" y="372"/>
                    </a:lnTo>
                    <a:lnTo>
                      <a:pt x="694" y="369"/>
                    </a:lnTo>
                    <a:lnTo>
                      <a:pt x="687" y="369"/>
                    </a:lnTo>
                    <a:lnTo>
                      <a:pt x="685" y="369"/>
                    </a:lnTo>
                    <a:lnTo>
                      <a:pt x="682" y="365"/>
                    </a:lnTo>
                    <a:lnTo>
                      <a:pt x="682" y="363"/>
                    </a:lnTo>
                    <a:lnTo>
                      <a:pt x="682" y="360"/>
                    </a:lnTo>
                    <a:lnTo>
                      <a:pt x="685" y="360"/>
                    </a:lnTo>
                    <a:lnTo>
                      <a:pt x="688" y="363"/>
                    </a:lnTo>
                    <a:lnTo>
                      <a:pt x="692" y="363"/>
                    </a:lnTo>
                    <a:lnTo>
                      <a:pt x="695" y="360"/>
                    </a:lnTo>
                    <a:lnTo>
                      <a:pt x="694" y="360"/>
                    </a:lnTo>
                    <a:lnTo>
                      <a:pt x="692" y="360"/>
                    </a:lnTo>
                    <a:lnTo>
                      <a:pt x="688" y="360"/>
                    </a:lnTo>
                    <a:lnTo>
                      <a:pt x="685" y="356"/>
                    </a:lnTo>
                    <a:lnTo>
                      <a:pt x="685" y="355"/>
                    </a:lnTo>
                    <a:lnTo>
                      <a:pt x="682" y="355"/>
                    </a:lnTo>
                    <a:lnTo>
                      <a:pt x="676" y="353"/>
                    </a:lnTo>
                    <a:lnTo>
                      <a:pt x="673" y="355"/>
                    </a:lnTo>
                    <a:lnTo>
                      <a:pt x="669" y="351"/>
                    </a:lnTo>
                    <a:lnTo>
                      <a:pt x="673" y="348"/>
                    </a:lnTo>
                    <a:lnTo>
                      <a:pt x="673" y="344"/>
                    </a:lnTo>
                    <a:lnTo>
                      <a:pt x="669" y="343"/>
                    </a:lnTo>
                    <a:lnTo>
                      <a:pt x="669" y="341"/>
                    </a:lnTo>
                    <a:lnTo>
                      <a:pt x="673" y="343"/>
                    </a:lnTo>
                    <a:lnTo>
                      <a:pt x="678" y="348"/>
                    </a:lnTo>
                    <a:lnTo>
                      <a:pt x="682" y="346"/>
                    </a:lnTo>
                    <a:lnTo>
                      <a:pt x="683" y="351"/>
                    </a:lnTo>
                    <a:lnTo>
                      <a:pt x="683" y="348"/>
                    </a:lnTo>
                    <a:lnTo>
                      <a:pt x="683" y="346"/>
                    </a:lnTo>
                    <a:lnTo>
                      <a:pt x="687" y="344"/>
                    </a:lnTo>
                    <a:lnTo>
                      <a:pt x="687" y="337"/>
                    </a:lnTo>
                    <a:lnTo>
                      <a:pt x="685" y="334"/>
                    </a:lnTo>
                    <a:lnTo>
                      <a:pt x="685" y="334"/>
                    </a:lnTo>
                    <a:lnTo>
                      <a:pt x="688" y="334"/>
                    </a:lnTo>
                    <a:lnTo>
                      <a:pt x="690" y="332"/>
                    </a:lnTo>
                    <a:lnTo>
                      <a:pt x="682" y="329"/>
                    </a:lnTo>
                    <a:lnTo>
                      <a:pt x="682" y="332"/>
                    </a:lnTo>
                    <a:lnTo>
                      <a:pt x="678" y="332"/>
                    </a:lnTo>
                    <a:lnTo>
                      <a:pt x="678" y="329"/>
                    </a:lnTo>
                    <a:lnTo>
                      <a:pt x="682" y="327"/>
                    </a:lnTo>
                    <a:lnTo>
                      <a:pt x="687" y="325"/>
                    </a:lnTo>
                    <a:lnTo>
                      <a:pt x="692" y="325"/>
                    </a:lnTo>
                    <a:lnTo>
                      <a:pt x="692" y="322"/>
                    </a:lnTo>
                    <a:lnTo>
                      <a:pt x="695" y="316"/>
                    </a:lnTo>
                    <a:lnTo>
                      <a:pt x="695" y="313"/>
                    </a:lnTo>
                    <a:lnTo>
                      <a:pt x="695" y="313"/>
                    </a:lnTo>
                    <a:lnTo>
                      <a:pt x="695" y="311"/>
                    </a:lnTo>
                    <a:lnTo>
                      <a:pt x="699" y="306"/>
                    </a:lnTo>
                    <a:lnTo>
                      <a:pt x="701" y="306"/>
                    </a:lnTo>
                    <a:lnTo>
                      <a:pt x="701" y="310"/>
                    </a:lnTo>
                    <a:lnTo>
                      <a:pt x="704" y="310"/>
                    </a:lnTo>
                    <a:lnTo>
                      <a:pt x="704" y="306"/>
                    </a:lnTo>
                    <a:lnTo>
                      <a:pt x="704" y="306"/>
                    </a:lnTo>
                    <a:lnTo>
                      <a:pt x="704" y="303"/>
                    </a:lnTo>
                    <a:lnTo>
                      <a:pt x="704" y="301"/>
                    </a:lnTo>
                    <a:lnTo>
                      <a:pt x="709" y="299"/>
                    </a:lnTo>
                    <a:lnTo>
                      <a:pt x="711" y="297"/>
                    </a:lnTo>
                    <a:lnTo>
                      <a:pt x="711" y="294"/>
                    </a:lnTo>
                    <a:lnTo>
                      <a:pt x="715" y="294"/>
                    </a:lnTo>
                    <a:lnTo>
                      <a:pt x="716" y="296"/>
                    </a:lnTo>
                    <a:lnTo>
                      <a:pt x="723" y="294"/>
                    </a:lnTo>
                    <a:lnTo>
                      <a:pt x="722" y="292"/>
                    </a:lnTo>
                    <a:lnTo>
                      <a:pt x="722" y="289"/>
                    </a:lnTo>
                    <a:lnTo>
                      <a:pt x="728" y="287"/>
                    </a:lnTo>
                    <a:lnTo>
                      <a:pt x="734" y="287"/>
                    </a:lnTo>
                    <a:lnTo>
                      <a:pt x="735" y="282"/>
                    </a:lnTo>
                    <a:lnTo>
                      <a:pt x="746" y="278"/>
                    </a:lnTo>
                    <a:lnTo>
                      <a:pt x="746" y="275"/>
                    </a:lnTo>
                    <a:lnTo>
                      <a:pt x="744" y="275"/>
                    </a:lnTo>
                    <a:lnTo>
                      <a:pt x="737" y="278"/>
                    </a:lnTo>
                    <a:lnTo>
                      <a:pt x="735" y="276"/>
                    </a:lnTo>
                    <a:lnTo>
                      <a:pt x="732" y="278"/>
                    </a:lnTo>
                    <a:lnTo>
                      <a:pt x="728" y="278"/>
                    </a:lnTo>
                    <a:lnTo>
                      <a:pt x="728" y="270"/>
                    </a:lnTo>
                    <a:lnTo>
                      <a:pt x="732" y="270"/>
                    </a:lnTo>
                    <a:lnTo>
                      <a:pt x="732" y="266"/>
                    </a:lnTo>
                    <a:lnTo>
                      <a:pt x="734" y="266"/>
                    </a:lnTo>
                    <a:lnTo>
                      <a:pt x="735" y="268"/>
                    </a:lnTo>
                    <a:lnTo>
                      <a:pt x="735" y="268"/>
                    </a:lnTo>
                    <a:lnTo>
                      <a:pt x="739" y="266"/>
                    </a:lnTo>
                    <a:lnTo>
                      <a:pt x="734" y="263"/>
                    </a:lnTo>
                    <a:lnTo>
                      <a:pt x="739" y="261"/>
                    </a:lnTo>
                    <a:lnTo>
                      <a:pt x="742" y="263"/>
                    </a:lnTo>
                    <a:lnTo>
                      <a:pt x="746" y="264"/>
                    </a:lnTo>
                    <a:lnTo>
                      <a:pt x="751" y="261"/>
                    </a:lnTo>
                    <a:lnTo>
                      <a:pt x="755" y="261"/>
                    </a:lnTo>
                    <a:lnTo>
                      <a:pt x="763" y="259"/>
                    </a:lnTo>
                    <a:lnTo>
                      <a:pt x="767" y="259"/>
                    </a:lnTo>
                    <a:lnTo>
                      <a:pt x="768" y="261"/>
                    </a:lnTo>
                    <a:lnTo>
                      <a:pt x="763" y="270"/>
                    </a:lnTo>
                    <a:lnTo>
                      <a:pt x="763" y="273"/>
                    </a:lnTo>
                    <a:lnTo>
                      <a:pt x="768" y="275"/>
                    </a:lnTo>
                    <a:lnTo>
                      <a:pt x="768" y="270"/>
                    </a:lnTo>
                    <a:lnTo>
                      <a:pt x="772" y="264"/>
                    </a:lnTo>
                    <a:lnTo>
                      <a:pt x="772" y="261"/>
                    </a:lnTo>
                    <a:lnTo>
                      <a:pt x="772" y="259"/>
                    </a:lnTo>
                    <a:lnTo>
                      <a:pt x="774" y="263"/>
                    </a:lnTo>
                    <a:lnTo>
                      <a:pt x="774" y="268"/>
                    </a:lnTo>
                    <a:lnTo>
                      <a:pt x="777" y="268"/>
                    </a:lnTo>
                    <a:lnTo>
                      <a:pt x="779" y="264"/>
                    </a:lnTo>
                    <a:lnTo>
                      <a:pt x="777" y="261"/>
                    </a:lnTo>
                    <a:lnTo>
                      <a:pt x="782" y="259"/>
                    </a:lnTo>
                    <a:lnTo>
                      <a:pt x="782" y="259"/>
                    </a:lnTo>
                    <a:lnTo>
                      <a:pt x="782" y="263"/>
                    </a:lnTo>
                    <a:lnTo>
                      <a:pt x="788" y="259"/>
                    </a:lnTo>
                    <a:lnTo>
                      <a:pt x="788" y="256"/>
                    </a:lnTo>
                    <a:lnTo>
                      <a:pt x="786" y="256"/>
                    </a:lnTo>
                    <a:lnTo>
                      <a:pt x="789" y="256"/>
                    </a:lnTo>
                    <a:lnTo>
                      <a:pt x="791" y="252"/>
                    </a:lnTo>
                    <a:lnTo>
                      <a:pt x="788" y="250"/>
                    </a:lnTo>
                    <a:lnTo>
                      <a:pt x="793" y="247"/>
                    </a:lnTo>
                    <a:lnTo>
                      <a:pt x="796" y="247"/>
                    </a:lnTo>
                    <a:lnTo>
                      <a:pt x="800" y="245"/>
                    </a:lnTo>
                    <a:lnTo>
                      <a:pt x="801" y="247"/>
                    </a:lnTo>
                    <a:lnTo>
                      <a:pt x="801" y="247"/>
                    </a:lnTo>
                    <a:lnTo>
                      <a:pt x="801" y="250"/>
                    </a:lnTo>
                    <a:lnTo>
                      <a:pt x="808" y="250"/>
                    </a:lnTo>
                    <a:lnTo>
                      <a:pt x="808" y="256"/>
                    </a:lnTo>
                    <a:lnTo>
                      <a:pt x="810" y="256"/>
                    </a:lnTo>
                    <a:lnTo>
                      <a:pt x="808" y="264"/>
                    </a:lnTo>
                    <a:lnTo>
                      <a:pt x="812" y="261"/>
                    </a:lnTo>
                    <a:lnTo>
                      <a:pt x="815" y="256"/>
                    </a:lnTo>
                    <a:lnTo>
                      <a:pt x="812" y="247"/>
                    </a:lnTo>
                    <a:lnTo>
                      <a:pt x="808" y="245"/>
                    </a:lnTo>
                    <a:lnTo>
                      <a:pt x="805" y="240"/>
                    </a:lnTo>
                    <a:lnTo>
                      <a:pt x="801" y="243"/>
                    </a:lnTo>
                    <a:lnTo>
                      <a:pt x="800" y="242"/>
                    </a:lnTo>
                    <a:lnTo>
                      <a:pt x="794" y="242"/>
                    </a:lnTo>
                    <a:lnTo>
                      <a:pt x="794" y="240"/>
                    </a:lnTo>
                    <a:lnTo>
                      <a:pt x="789" y="238"/>
                    </a:lnTo>
                    <a:lnTo>
                      <a:pt x="789" y="236"/>
                    </a:lnTo>
                    <a:lnTo>
                      <a:pt x="793" y="233"/>
                    </a:lnTo>
                    <a:lnTo>
                      <a:pt x="800" y="233"/>
                    </a:lnTo>
                    <a:lnTo>
                      <a:pt x="801" y="231"/>
                    </a:lnTo>
                    <a:lnTo>
                      <a:pt x="805" y="231"/>
                    </a:lnTo>
                    <a:lnTo>
                      <a:pt x="808" y="231"/>
                    </a:lnTo>
                    <a:lnTo>
                      <a:pt x="810" y="231"/>
                    </a:lnTo>
                    <a:lnTo>
                      <a:pt x="814" y="231"/>
                    </a:lnTo>
                    <a:lnTo>
                      <a:pt x="821" y="228"/>
                    </a:lnTo>
                    <a:lnTo>
                      <a:pt x="826" y="231"/>
                    </a:lnTo>
                    <a:lnTo>
                      <a:pt x="827" y="231"/>
                    </a:lnTo>
                    <a:lnTo>
                      <a:pt x="831" y="231"/>
                    </a:lnTo>
                    <a:lnTo>
                      <a:pt x="833" y="230"/>
                    </a:lnTo>
                    <a:lnTo>
                      <a:pt x="833" y="228"/>
                    </a:lnTo>
                    <a:lnTo>
                      <a:pt x="827" y="228"/>
                    </a:lnTo>
                    <a:lnTo>
                      <a:pt x="822" y="224"/>
                    </a:lnTo>
                    <a:lnTo>
                      <a:pt x="817" y="228"/>
                    </a:lnTo>
                    <a:lnTo>
                      <a:pt x="810" y="224"/>
                    </a:lnTo>
                    <a:lnTo>
                      <a:pt x="810" y="223"/>
                    </a:lnTo>
                    <a:lnTo>
                      <a:pt x="808" y="219"/>
                    </a:lnTo>
                    <a:lnTo>
                      <a:pt x="814" y="216"/>
                    </a:lnTo>
                    <a:lnTo>
                      <a:pt x="810" y="216"/>
                    </a:lnTo>
                    <a:lnTo>
                      <a:pt x="805" y="210"/>
                    </a:lnTo>
                    <a:lnTo>
                      <a:pt x="801" y="210"/>
                    </a:lnTo>
                    <a:lnTo>
                      <a:pt x="800" y="205"/>
                    </a:lnTo>
                    <a:lnTo>
                      <a:pt x="800" y="202"/>
                    </a:lnTo>
                    <a:lnTo>
                      <a:pt x="801" y="202"/>
                    </a:lnTo>
                    <a:lnTo>
                      <a:pt x="801" y="197"/>
                    </a:lnTo>
                    <a:lnTo>
                      <a:pt x="798" y="195"/>
                    </a:lnTo>
                    <a:lnTo>
                      <a:pt x="800" y="177"/>
                    </a:lnTo>
                    <a:lnTo>
                      <a:pt x="801" y="174"/>
                    </a:lnTo>
                    <a:lnTo>
                      <a:pt x="801" y="169"/>
                    </a:lnTo>
                    <a:lnTo>
                      <a:pt x="801" y="165"/>
                    </a:lnTo>
                    <a:lnTo>
                      <a:pt x="805" y="160"/>
                    </a:lnTo>
                    <a:lnTo>
                      <a:pt x="801" y="158"/>
                    </a:lnTo>
                    <a:lnTo>
                      <a:pt x="805" y="157"/>
                    </a:lnTo>
                    <a:lnTo>
                      <a:pt x="805" y="153"/>
                    </a:lnTo>
                    <a:lnTo>
                      <a:pt x="810" y="150"/>
                    </a:lnTo>
                    <a:lnTo>
                      <a:pt x="814" y="150"/>
                    </a:lnTo>
                    <a:lnTo>
                      <a:pt x="817" y="155"/>
                    </a:lnTo>
                    <a:lnTo>
                      <a:pt x="821" y="151"/>
                    </a:lnTo>
                    <a:lnTo>
                      <a:pt x="824" y="151"/>
                    </a:lnTo>
                    <a:lnTo>
                      <a:pt x="826" y="157"/>
                    </a:lnTo>
                    <a:lnTo>
                      <a:pt x="831" y="157"/>
                    </a:lnTo>
                    <a:lnTo>
                      <a:pt x="836" y="153"/>
                    </a:lnTo>
                    <a:lnTo>
                      <a:pt x="836" y="153"/>
                    </a:lnTo>
                    <a:lnTo>
                      <a:pt x="836" y="158"/>
                    </a:lnTo>
                    <a:lnTo>
                      <a:pt x="838" y="160"/>
                    </a:lnTo>
                    <a:lnTo>
                      <a:pt x="843" y="160"/>
                    </a:lnTo>
                    <a:lnTo>
                      <a:pt x="843" y="163"/>
                    </a:lnTo>
                    <a:lnTo>
                      <a:pt x="840" y="165"/>
                    </a:lnTo>
                    <a:lnTo>
                      <a:pt x="840" y="165"/>
                    </a:lnTo>
                    <a:lnTo>
                      <a:pt x="838" y="169"/>
                    </a:lnTo>
                    <a:lnTo>
                      <a:pt x="840" y="172"/>
                    </a:lnTo>
                    <a:lnTo>
                      <a:pt x="836" y="177"/>
                    </a:lnTo>
                    <a:lnTo>
                      <a:pt x="833" y="179"/>
                    </a:lnTo>
                    <a:lnTo>
                      <a:pt x="831" y="184"/>
                    </a:lnTo>
                    <a:lnTo>
                      <a:pt x="833" y="184"/>
                    </a:lnTo>
                    <a:lnTo>
                      <a:pt x="840" y="181"/>
                    </a:lnTo>
                    <a:lnTo>
                      <a:pt x="845" y="172"/>
                    </a:lnTo>
                    <a:lnTo>
                      <a:pt x="848" y="174"/>
                    </a:lnTo>
                    <a:lnTo>
                      <a:pt x="848" y="176"/>
                    </a:lnTo>
                    <a:lnTo>
                      <a:pt x="845" y="179"/>
                    </a:lnTo>
                    <a:lnTo>
                      <a:pt x="847" y="183"/>
                    </a:lnTo>
                    <a:lnTo>
                      <a:pt x="850" y="183"/>
                    </a:lnTo>
                    <a:lnTo>
                      <a:pt x="852" y="177"/>
                    </a:lnTo>
                    <a:lnTo>
                      <a:pt x="855" y="176"/>
                    </a:lnTo>
                    <a:lnTo>
                      <a:pt x="859" y="177"/>
                    </a:lnTo>
                    <a:lnTo>
                      <a:pt x="861" y="176"/>
                    </a:lnTo>
                    <a:lnTo>
                      <a:pt x="862" y="172"/>
                    </a:lnTo>
                    <a:lnTo>
                      <a:pt x="864" y="172"/>
                    </a:lnTo>
                    <a:lnTo>
                      <a:pt x="866" y="174"/>
                    </a:lnTo>
                    <a:lnTo>
                      <a:pt x="869" y="172"/>
                    </a:lnTo>
                    <a:lnTo>
                      <a:pt x="874" y="177"/>
                    </a:lnTo>
                    <a:lnTo>
                      <a:pt x="874" y="181"/>
                    </a:lnTo>
                    <a:lnTo>
                      <a:pt x="876" y="186"/>
                    </a:lnTo>
                    <a:lnTo>
                      <a:pt x="874" y="188"/>
                    </a:lnTo>
                    <a:lnTo>
                      <a:pt x="874" y="191"/>
                    </a:lnTo>
                    <a:lnTo>
                      <a:pt x="873" y="197"/>
                    </a:lnTo>
                    <a:lnTo>
                      <a:pt x="876" y="202"/>
                    </a:lnTo>
                    <a:lnTo>
                      <a:pt x="876" y="207"/>
                    </a:lnTo>
                    <a:lnTo>
                      <a:pt x="873" y="207"/>
                    </a:lnTo>
                    <a:lnTo>
                      <a:pt x="871" y="210"/>
                    </a:lnTo>
                    <a:lnTo>
                      <a:pt x="873" y="210"/>
                    </a:lnTo>
                    <a:lnTo>
                      <a:pt x="878" y="209"/>
                    </a:lnTo>
                    <a:lnTo>
                      <a:pt x="881" y="205"/>
                    </a:lnTo>
                    <a:lnTo>
                      <a:pt x="890" y="205"/>
                    </a:lnTo>
                    <a:lnTo>
                      <a:pt x="890" y="200"/>
                    </a:lnTo>
                    <a:lnTo>
                      <a:pt x="890" y="195"/>
                    </a:lnTo>
                    <a:lnTo>
                      <a:pt x="890" y="190"/>
                    </a:lnTo>
                    <a:lnTo>
                      <a:pt x="887" y="190"/>
                    </a:lnTo>
                    <a:lnTo>
                      <a:pt x="883" y="190"/>
                    </a:lnTo>
                    <a:lnTo>
                      <a:pt x="883" y="186"/>
                    </a:lnTo>
                    <a:lnTo>
                      <a:pt x="887" y="184"/>
                    </a:lnTo>
                    <a:lnTo>
                      <a:pt x="887" y="184"/>
                    </a:lnTo>
                    <a:lnTo>
                      <a:pt x="890" y="186"/>
                    </a:lnTo>
                    <a:lnTo>
                      <a:pt x="892" y="184"/>
                    </a:lnTo>
                    <a:lnTo>
                      <a:pt x="897" y="183"/>
                    </a:lnTo>
                    <a:lnTo>
                      <a:pt x="902" y="177"/>
                    </a:lnTo>
                    <a:lnTo>
                      <a:pt x="904" y="179"/>
                    </a:lnTo>
                    <a:lnTo>
                      <a:pt x="909" y="179"/>
                    </a:lnTo>
                    <a:lnTo>
                      <a:pt x="909" y="176"/>
                    </a:lnTo>
                    <a:lnTo>
                      <a:pt x="913" y="172"/>
                    </a:lnTo>
                    <a:lnTo>
                      <a:pt x="914" y="172"/>
                    </a:lnTo>
                    <a:lnTo>
                      <a:pt x="916" y="172"/>
                    </a:lnTo>
                    <a:lnTo>
                      <a:pt x="920" y="169"/>
                    </a:lnTo>
                    <a:lnTo>
                      <a:pt x="921" y="172"/>
                    </a:lnTo>
                    <a:lnTo>
                      <a:pt x="925" y="172"/>
                    </a:lnTo>
                    <a:lnTo>
                      <a:pt x="927" y="172"/>
                    </a:lnTo>
                    <a:lnTo>
                      <a:pt x="925" y="174"/>
                    </a:lnTo>
                    <a:lnTo>
                      <a:pt x="925" y="177"/>
                    </a:lnTo>
                    <a:lnTo>
                      <a:pt x="932" y="176"/>
                    </a:lnTo>
                    <a:lnTo>
                      <a:pt x="935" y="177"/>
                    </a:lnTo>
                    <a:lnTo>
                      <a:pt x="937" y="179"/>
                    </a:lnTo>
                    <a:lnTo>
                      <a:pt x="949" y="186"/>
                    </a:lnTo>
                    <a:lnTo>
                      <a:pt x="951" y="188"/>
                    </a:lnTo>
                    <a:lnTo>
                      <a:pt x="954" y="191"/>
                    </a:lnTo>
                    <a:lnTo>
                      <a:pt x="954" y="191"/>
                    </a:lnTo>
                    <a:lnTo>
                      <a:pt x="960" y="200"/>
                    </a:lnTo>
                    <a:lnTo>
                      <a:pt x="963" y="200"/>
                    </a:lnTo>
                    <a:lnTo>
                      <a:pt x="963" y="197"/>
                    </a:lnTo>
                    <a:lnTo>
                      <a:pt x="963" y="197"/>
                    </a:lnTo>
                    <a:lnTo>
                      <a:pt x="963" y="195"/>
                    </a:lnTo>
                    <a:lnTo>
                      <a:pt x="963" y="191"/>
                    </a:lnTo>
                    <a:lnTo>
                      <a:pt x="960" y="191"/>
                    </a:lnTo>
                    <a:lnTo>
                      <a:pt x="960" y="190"/>
                    </a:lnTo>
                    <a:lnTo>
                      <a:pt x="963" y="188"/>
                    </a:lnTo>
                    <a:lnTo>
                      <a:pt x="963" y="188"/>
                    </a:lnTo>
                    <a:lnTo>
                      <a:pt x="965" y="190"/>
                    </a:lnTo>
                    <a:lnTo>
                      <a:pt x="968" y="191"/>
                    </a:lnTo>
                    <a:lnTo>
                      <a:pt x="968" y="195"/>
                    </a:lnTo>
                    <a:lnTo>
                      <a:pt x="973" y="200"/>
                    </a:lnTo>
                    <a:lnTo>
                      <a:pt x="973" y="202"/>
                    </a:lnTo>
                    <a:lnTo>
                      <a:pt x="977" y="203"/>
                    </a:lnTo>
                    <a:lnTo>
                      <a:pt x="979" y="202"/>
                    </a:lnTo>
                    <a:lnTo>
                      <a:pt x="980" y="202"/>
                    </a:lnTo>
                    <a:lnTo>
                      <a:pt x="982" y="203"/>
                    </a:lnTo>
                    <a:lnTo>
                      <a:pt x="982" y="207"/>
                    </a:lnTo>
                    <a:lnTo>
                      <a:pt x="986" y="210"/>
                    </a:lnTo>
                    <a:lnTo>
                      <a:pt x="986" y="214"/>
                    </a:lnTo>
                    <a:lnTo>
                      <a:pt x="986" y="217"/>
                    </a:lnTo>
                    <a:lnTo>
                      <a:pt x="986" y="217"/>
                    </a:lnTo>
                    <a:lnTo>
                      <a:pt x="986" y="216"/>
                    </a:lnTo>
                    <a:lnTo>
                      <a:pt x="982" y="212"/>
                    </a:lnTo>
                    <a:lnTo>
                      <a:pt x="982" y="212"/>
                    </a:lnTo>
                    <a:lnTo>
                      <a:pt x="982" y="214"/>
                    </a:lnTo>
                    <a:lnTo>
                      <a:pt x="979" y="212"/>
                    </a:lnTo>
                    <a:lnTo>
                      <a:pt x="972" y="209"/>
                    </a:lnTo>
                    <a:lnTo>
                      <a:pt x="967" y="210"/>
                    </a:lnTo>
                    <a:lnTo>
                      <a:pt x="967" y="210"/>
                    </a:lnTo>
                    <a:lnTo>
                      <a:pt x="968" y="214"/>
                    </a:lnTo>
                    <a:lnTo>
                      <a:pt x="973" y="214"/>
                    </a:lnTo>
                    <a:lnTo>
                      <a:pt x="975" y="216"/>
                    </a:lnTo>
                    <a:lnTo>
                      <a:pt x="975" y="217"/>
                    </a:lnTo>
                    <a:lnTo>
                      <a:pt x="977" y="219"/>
                    </a:lnTo>
                    <a:lnTo>
                      <a:pt x="979" y="223"/>
                    </a:lnTo>
                    <a:lnTo>
                      <a:pt x="980" y="219"/>
                    </a:lnTo>
                    <a:lnTo>
                      <a:pt x="982" y="217"/>
                    </a:lnTo>
                    <a:lnTo>
                      <a:pt x="982" y="217"/>
                    </a:lnTo>
                    <a:lnTo>
                      <a:pt x="986" y="219"/>
                    </a:lnTo>
                    <a:lnTo>
                      <a:pt x="986" y="219"/>
                    </a:lnTo>
                    <a:lnTo>
                      <a:pt x="987" y="219"/>
                    </a:lnTo>
                    <a:lnTo>
                      <a:pt x="991" y="219"/>
                    </a:lnTo>
                    <a:lnTo>
                      <a:pt x="991" y="223"/>
                    </a:lnTo>
                    <a:lnTo>
                      <a:pt x="991" y="224"/>
                    </a:lnTo>
                    <a:lnTo>
                      <a:pt x="993" y="230"/>
                    </a:lnTo>
                    <a:lnTo>
                      <a:pt x="994" y="236"/>
                    </a:lnTo>
                    <a:lnTo>
                      <a:pt x="994" y="243"/>
                    </a:lnTo>
                    <a:lnTo>
                      <a:pt x="991" y="247"/>
                    </a:lnTo>
                    <a:lnTo>
                      <a:pt x="991" y="247"/>
                    </a:lnTo>
                    <a:lnTo>
                      <a:pt x="991" y="250"/>
                    </a:lnTo>
                    <a:lnTo>
                      <a:pt x="991" y="256"/>
                    </a:lnTo>
                    <a:lnTo>
                      <a:pt x="987" y="259"/>
                    </a:lnTo>
                    <a:lnTo>
                      <a:pt x="987" y="261"/>
                    </a:lnTo>
                    <a:lnTo>
                      <a:pt x="991" y="263"/>
                    </a:lnTo>
                    <a:lnTo>
                      <a:pt x="991" y="266"/>
                    </a:lnTo>
                    <a:lnTo>
                      <a:pt x="986" y="268"/>
                    </a:lnTo>
                    <a:lnTo>
                      <a:pt x="986" y="271"/>
                    </a:lnTo>
                    <a:lnTo>
                      <a:pt x="986" y="273"/>
                    </a:lnTo>
                    <a:lnTo>
                      <a:pt x="982" y="278"/>
                    </a:lnTo>
                    <a:lnTo>
                      <a:pt x="982" y="282"/>
                    </a:lnTo>
                    <a:lnTo>
                      <a:pt x="982" y="282"/>
                    </a:lnTo>
                    <a:lnTo>
                      <a:pt x="980" y="287"/>
                    </a:lnTo>
                    <a:lnTo>
                      <a:pt x="977" y="287"/>
                    </a:lnTo>
                    <a:lnTo>
                      <a:pt x="973" y="290"/>
                    </a:lnTo>
                    <a:lnTo>
                      <a:pt x="968" y="290"/>
                    </a:lnTo>
                    <a:lnTo>
                      <a:pt x="973" y="292"/>
                    </a:lnTo>
                    <a:lnTo>
                      <a:pt x="975" y="292"/>
                    </a:lnTo>
                    <a:lnTo>
                      <a:pt x="979" y="289"/>
                    </a:lnTo>
                    <a:lnTo>
                      <a:pt x="979" y="289"/>
                    </a:lnTo>
                    <a:lnTo>
                      <a:pt x="980" y="294"/>
                    </a:lnTo>
                    <a:lnTo>
                      <a:pt x="979" y="301"/>
                    </a:lnTo>
                    <a:lnTo>
                      <a:pt x="975" y="304"/>
                    </a:lnTo>
                    <a:lnTo>
                      <a:pt x="973" y="311"/>
                    </a:lnTo>
                    <a:lnTo>
                      <a:pt x="975" y="315"/>
                    </a:lnTo>
                    <a:lnTo>
                      <a:pt x="975" y="318"/>
                    </a:lnTo>
                    <a:lnTo>
                      <a:pt x="973" y="327"/>
                    </a:lnTo>
                    <a:lnTo>
                      <a:pt x="968" y="329"/>
                    </a:lnTo>
                    <a:lnTo>
                      <a:pt x="967" y="327"/>
                    </a:lnTo>
                    <a:lnTo>
                      <a:pt x="965" y="329"/>
                    </a:lnTo>
                    <a:lnTo>
                      <a:pt x="963" y="329"/>
                    </a:lnTo>
                    <a:lnTo>
                      <a:pt x="963" y="332"/>
                    </a:lnTo>
                    <a:lnTo>
                      <a:pt x="967" y="337"/>
                    </a:lnTo>
                    <a:lnTo>
                      <a:pt x="965" y="341"/>
                    </a:lnTo>
                    <a:lnTo>
                      <a:pt x="963" y="343"/>
                    </a:lnTo>
                    <a:lnTo>
                      <a:pt x="960" y="348"/>
                    </a:lnTo>
                    <a:lnTo>
                      <a:pt x="963" y="353"/>
                    </a:lnTo>
                    <a:lnTo>
                      <a:pt x="963" y="356"/>
                    </a:lnTo>
                    <a:lnTo>
                      <a:pt x="960" y="360"/>
                    </a:lnTo>
                    <a:lnTo>
                      <a:pt x="960" y="360"/>
                    </a:lnTo>
                    <a:lnTo>
                      <a:pt x="963" y="363"/>
                    </a:lnTo>
                    <a:lnTo>
                      <a:pt x="960" y="372"/>
                    </a:lnTo>
                    <a:lnTo>
                      <a:pt x="960" y="374"/>
                    </a:lnTo>
                    <a:lnTo>
                      <a:pt x="958" y="377"/>
                    </a:lnTo>
                    <a:lnTo>
                      <a:pt x="960" y="376"/>
                    </a:lnTo>
                    <a:lnTo>
                      <a:pt x="963" y="376"/>
                    </a:lnTo>
                    <a:lnTo>
                      <a:pt x="965" y="372"/>
                    </a:lnTo>
                    <a:lnTo>
                      <a:pt x="967" y="369"/>
                    </a:lnTo>
                    <a:lnTo>
                      <a:pt x="965" y="369"/>
                    </a:lnTo>
                    <a:lnTo>
                      <a:pt x="967" y="365"/>
                    </a:lnTo>
                    <a:lnTo>
                      <a:pt x="972" y="365"/>
                    </a:lnTo>
                    <a:lnTo>
                      <a:pt x="973" y="365"/>
                    </a:lnTo>
                    <a:lnTo>
                      <a:pt x="972" y="365"/>
                    </a:lnTo>
                    <a:lnTo>
                      <a:pt x="965" y="356"/>
                    </a:lnTo>
                    <a:lnTo>
                      <a:pt x="963" y="353"/>
                    </a:lnTo>
                    <a:lnTo>
                      <a:pt x="965" y="350"/>
                    </a:lnTo>
                    <a:lnTo>
                      <a:pt x="972" y="348"/>
                    </a:lnTo>
                    <a:lnTo>
                      <a:pt x="979" y="348"/>
                    </a:lnTo>
                    <a:lnTo>
                      <a:pt x="982" y="343"/>
                    </a:lnTo>
                    <a:lnTo>
                      <a:pt x="986" y="343"/>
                    </a:lnTo>
                    <a:lnTo>
                      <a:pt x="986" y="341"/>
                    </a:lnTo>
                    <a:lnTo>
                      <a:pt x="986" y="337"/>
                    </a:lnTo>
                    <a:lnTo>
                      <a:pt x="991" y="334"/>
                    </a:lnTo>
                    <a:lnTo>
                      <a:pt x="993" y="332"/>
                    </a:lnTo>
                    <a:lnTo>
                      <a:pt x="991" y="327"/>
                    </a:lnTo>
                    <a:lnTo>
                      <a:pt x="991" y="327"/>
                    </a:lnTo>
                    <a:lnTo>
                      <a:pt x="994" y="329"/>
                    </a:lnTo>
                    <a:lnTo>
                      <a:pt x="998" y="327"/>
                    </a:lnTo>
                    <a:lnTo>
                      <a:pt x="1001" y="323"/>
                    </a:lnTo>
                    <a:lnTo>
                      <a:pt x="1000" y="320"/>
                    </a:lnTo>
                    <a:lnTo>
                      <a:pt x="1005" y="315"/>
                    </a:lnTo>
                    <a:lnTo>
                      <a:pt x="1005" y="311"/>
                    </a:lnTo>
                    <a:lnTo>
                      <a:pt x="1005" y="310"/>
                    </a:lnTo>
                    <a:lnTo>
                      <a:pt x="998" y="313"/>
                    </a:lnTo>
                    <a:lnTo>
                      <a:pt x="998" y="315"/>
                    </a:lnTo>
                    <a:lnTo>
                      <a:pt x="993" y="318"/>
                    </a:lnTo>
                    <a:lnTo>
                      <a:pt x="987" y="316"/>
                    </a:lnTo>
                    <a:lnTo>
                      <a:pt x="986" y="311"/>
                    </a:lnTo>
                    <a:lnTo>
                      <a:pt x="991" y="310"/>
                    </a:lnTo>
                    <a:lnTo>
                      <a:pt x="987" y="304"/>
                    </a:lnTo>
                    <a:lnTo>
                      <a:pt x="991" y="301"/>
                    </a:lnTo>
                    <a:lnTo>
                      <a:pt x="996" y="301"/>
                    </a:lnTo>
                    <a:lnTo>
                      <a:pt x="1003" y="304"/>
                    </a:lnTo>
                    <a:lnTo>
                      <a:pt x="1005" y="301"/>
                    </a:lnTo>
                    <a:lnTo>
                      <a:pt x="1005" y="297"/>
                    </a:lnTo>
                    <a:lnTo>
                      <a:pt x="1010" y="296"/>
                    </a:lnTo>
                    <a:lnTo>
                      <a:pt x="1010" y="299"/>
                    </a:lnTo>
                    <a:lnTo>
                      <a:pt x="1008" y="301"/>
                    </a:lnTo>
                    <a:lnTo>
                      <a:pt x="1008" y="304"/>
                    </a:lnTo>
                    <a:lnTo>
                      <a:pt x="1017" y="311"/>
                    </a:lnTo>
                    <a:lnTo>
                      <a:pt x="1022" y="311"/>
                    </a:lnTo>
                    <a:lnTo>
                      <a:pt x="1024" y="310"/>
                    </a:lnTo>
                    <a:lnTo>
                      <a:pt x="1031" y="310"/>
                    </a:lnTo>
                    <a:lnTo>
                      <a:pt x="1033" y="306"/>
                    </a:lnTo>
                    <a:lnTo>
                      <a:pt x="1033" y="303"/>
                    </a:lnTo>
                    <a:lnTo>
                      <a:pt x="1027" y="296"/>
                    </a:lnTo>
                    <a:lnTo>
                      <a:pt x="1027" y="294"/>
                    </a:lnTo>
                    <a:lnTo>
                      <a:pt x="1029" y="294"/>
                    </a:lnTo>
                    <a:lnTo>
                      <a:pt x="1036" y="301"/>
                    </a:lnTo>
                    <a:lnTo>
                      <a:pt x="1038" y="301"/>
                    </a:lnTo>
                    <a:lnTo>
                      <a:pt x="1041" y="304"/>
                    </a:lnTo>
                    <a:lnTo>
                      <a:pt x="1039" y="306"/>
                    </a:lnTo>
                    <a:lnTo>
                      <a:pt x="1041" y="310"/>
                    </a:lnTo>
                    <a:lnTo>
                      <a:pt x="1046" y="313"/>
                    </a:lnTo>
                    <a:lnTo>
                      <a:pt x="1046" y="320"/>
                    </a:lnTo>
                    <a:lnTo>
                      <a:pt x="1048" y="320"/>
                    </a:lnTo>
                    <a:lnTo>
                      <a:pt x="1048" y="318"/>
                    </a:lnTo>
                    <a:lnTo>
                      <a:pt x="1052" y="315"/>
                    </a:lnTo>
                    <a:lnTo>
                      <a:pt x="1053" y="315"/>
                    </a:lnTo>
                    <a:lnTo>
                      <a:pt x="1055" y="311"/>
                    </a:lnTo>
                    <a:lnTo>
                      <a:pt x="1053" y="311"/>
                    </a:lnTo>
                    <a:lnTo>
                      <a:pt x="1050" y="313"/>
                    </a:lnTo>
                    <a:lnTo>
                      <a:pt x="1048" y="311"/>
                    </a:lnTo>
                    <a:lnTo>
                      <a:pt x="1045" y="310"/>
                    </a:lnTo>
                    <a:lnTo>
                      <a:pt x="1050" y="304"/>
                    </a:lnTo>
                    <a:lnTo>
                      <a:pt x="1053" y="303"/>
                    </a:lnTo>
                    <a:lnTo>
                      <a:pt x="1055" y="299"/>
                    </a:lnTo>
                    <a:lnTo>
                      <a:pt x="1059" y="299"/>
                    </a:lnTo>
                    <a:lnTo>
                      <a:pt x="1059" y="297"/>
                    </a:lnTo>
                    <a:lnTo>
                      <a:pt x="1067" y="296"/>
                    </a:lnTo>
                    <a:lnTo>
                      <a:pt x="1078" y="292"/>
                    </a:lnTo>
                    <a:lnTo>
                      <a:pt x="1090" y="292"/>
                    </a:lnTo>
                    <a:lnTo>
                      <a:pt x="1100" y="287"/>
                    </a:lnTo>
                    <a:lnTo>
                      <a:pt x="1107" y="287"/>
                    </a:lnTo>
                    <a:lnTo>
                      <a:pt x="1109" y="289"/>
                    </a:lnTo>
                    <a:lnTo>
                      <a:pt x="1109" y="292"/>
                    </a:lnTo>
                    <a:lnTo>
                      <a:pt x="1109" y="292"/>
                    </a:lnTo>
                    <a:lnTo>
                      <a:pt x="1107" y="297"/>
                    </a:lnTo>
                    <a:lnTo>
                      <a:pt x="1109" y="304"/>
                    </a:lnTo>
                    <a:lnTo>
                      <a:pt x="1114" y="306"/>
                    </a:lnTo>
                    <a:lnTo>
                      <a:pt x="1128" y="306"/>
                    </a:lnTo>
                    <a:lnTo>
                      <a:pt x="1132" y="310"/>
                    </a:lnTo>
                    <a:lnTo>
                      <a:pt x="1133" y="306"/>
                    </a:lnTo>
                    <a:lnTo>
                      <a:pt x="1137" y="306"/>
                    </a:lnTo>
                    <a:lnTo>
                      <a:pt x="1142" y="310"/>
                    </a:lnTo>
                    <a:lnTo>
                      <a:pt x="1152" y="306"/>
                    </a:lnTo>
                    <a:lnTo>
                      <a:pt x="1159" y="304"/>
                    </a:lnTo>
                    <a:lnTo>
                      <a:pt x="1163" y="304"/>
                    </a:lnTo>
                    <a:lnTo>
                      <a:pt x="1168" y="304"/>
                    </a:lnTo>
                    <a:lnTo>
                      <a:pt x="1168" y="301"/>
                    </a:lnTo>
                    <a:lnTo>
                      <a:pt x="1168" y="299"/>
                    </a:lnTo>
                    <a:lnTo>
                      <a:pt x="1172" y="297"/>
                    </a:lnTo>
                    <a:lnTo>
                      <a:pt x="1173" y="299"/>
                    </a:lnTo>
                    <a:lnTo>
                      <a:pt x="1178" y="297"/>
                    </a:lnTo>
                    <a:lnTo>
                      <a:pt x="1178" y="299"/>
                    </a:lnTo>
                    <a:lnTo>
                      <a:pt x="1180" y="301"/>
                    </a:lnTo>
                    <a:lnTo>
                      <a:pt x="1184" y="297"/>
                    </a:lnTo>
                    <a:lnTo>
                      <a:pt x="1182" y="294"/>
                    </a:lnTo>
                    <a:lnTo>
                      <a:pt x="1178" y="290"/>
                    </a:lnTo>
                    <a:lnTo>
                      <a:pt x="1180" y="287"/>
                    </a:lnTo>
                    <a:lnTo>
                      <a:pt x="1178" y="287"/>
                    </a:lnTo>
                    <a:lnTo>
                      <a:pt x="1173" y="283"/>
                    </a:lnTo>
                    <a:lnTo>
                      <a:pt x="1173" y="282"/>
                    </a:lnTo>
                    <a:lnTo>
                      <a:pt x="1172" y="278"/>
                    </a:lnTo>
                    <a:lnTo>
                      <a:pt x="1172" y="276"/>
                    </a:lnTo>
                    <a:lnTo>
                      <a:pt x="1168" y="273"/>
                    </a:lnTo>
                    <a:lnTo>
                      <a:pt x="1168" y="270"/>
                    </a:lnTo>
                    <a:lnTo>
                      <a:pt x="1172" y="266"/>
                    </a:lnTo>
                    <a:lnTo>
                      <a:pt x="1172" y="268"/>
                    </a:lnTo>
                    <a:lnTo>
                      <a:pt x="1172" y="270"/>
                    </a:lnTo>
                    <a:lnTo>
                      <a:pt x="1175" y="266"/>
                    </a:lnTo>
                    <a:lnTo>
                      <a:pt x="1175" y="264"/>
                    </a:lnTo>
                    <a:lnTo>
                      <a:pt x="1173" y="261"/>
                    </a:lnTo>
                    <a:lnTo>
                      <a:pt x="1177" y="261"/>
                    </a:lnTo>
                    <a:lnTo>
                      <a:pt x="1180" y="264"/>
                    </a:lnTo>
                    <a:lnTo>
                      <a:pt x="1184" y="263"/>
                    </a:lnTo>
                    <a:lnTo>
                      <a:pt x="1184" y="259"/>
                    </a:lnTo>
                    <a:lnTo>
                      <a:pt x="1185" y="261"/>
                    </a:lnTo>
                    <a:lnTo>
                      <a:pt x="1191" y="261"/>
                    </a:lnTo>
                    <a:lnTo>
                      <a:pt x="1191" y="261"/>
                    </a:lnTo>
                    <a:lnTo>
                      <a:pt x="1194" y="259"/>
                    </a:lnTo>
                    <a:lnTo>
                      <a:pt x="1196" y="263"/>
                    </a:lnTo>
                    <a:lnTo>
                      <a:pt x="1199" y="263"/>
                    </a:lnTo>
                    <a:lnTo>
                      <a:pt x="1201" y="266"/>
                    </a:lnTo>
                    <a:lnTo>
                      <a:pt x="1203" y="264"/>
                    </a:lnTo>
                    <a:lnTo>
                      <a:pt x="1203" y="261"/>
                    </a:lnTo>
                    <a:lnTo>
                      <a:pt x="1206" y="261"/>
                    </a:lnTo>
                    <a:lnTo>
                      <a:pt x="1208" y="264"/>
                    </a:lnTo>
                    <a:lnTo>
                      <a:pt x="1206" y="268"/>
                    </a:lnTo>
                    <a:lnTo>
                      <a:pt x="1205" y="270"/>
                    </a:lnTo>
                    <a:lnTo>
                      <a:pt x="1206" y="271"/>
                    </a:lnTo>
                    <a:lnTo>
                      <a:pt x="1210" y="270"/>
                    </a:lnTo>
                    <a:lnTo>
                      <a:pt x="1212" y="271"/>
                    </a:lnTo>
                    <a:lnTo>
                      <a:pt x="1212" y="268"/>
                    </a:lnTo>
                    <a:lnTo>
                      <a:pt x="1213" y="268"/>
                    </a:lnTo>
                    <a:lnTo>
                      <a:pt x="1213" y="268"/>
                    </a:lnTo>
                    <a:lnTo>
                      <a:pt x="1213" y="264"/>
                    </a:lnTo>
                    <a:lnTo>
                      <a:pt x="1212" y="263"/>
                    </a:lnTo>
                    <a:lnTo>
                      <a:pt x="1213" y="261"/>
                    </a:lnTo>
                    <a:lnTo>
                      <a:pt x="1213" y="261"/>
                    </a:lnTo>
                    <a:lnTo>
                      <a:pt x="1222" y="259"/>
                    </a:lnTo>
                    <a:lnTo>
                      <a:pt x="1222" y="261"/>
                    </a:lnTo>
                    <a:lnTo>
                      <a:pt x="1224" y="259"/>
                    </a:lnTo>
                    <a:lnTo>
                      <a:pt x="1229" y="259"/>
                    </a:lnTo>
                    <a:lnTo>
                      <a:pt x="1229" y="263"/>
                    </a:lnTo>
                    <a:lnTo>
                      <a:pt x="1229" y="268"/>
                    </a:lnTo>
                    <a:lnTo>
                      <a:pt x="1231" y="264"/>
                    </a:lnTo>
                    <a:lnTo>
                      <a:pt x="1232" y="264"/>
                    </a:lnTo>
                    <a:lnTo>
                      <a:pt x="1236" y="261"/>
                    </a:lnTo>
                    <a:lnTo>
                      <a:pt x="1236" y="266"/>
                    </a:lnTo>
                    <a:lnTo>
                      <a:pt x="1239" y="266"/>
                    </a:lnTo>
                    <a:lnTo>
                      <a:pt x="1241" y="264"/>
                    </a:lnTo>
                    <a:lnTo>
                      <a:pt x="1245" y="268"/>
                    </a:lnTo>
                    <a:lnTo>
                      <a:pt x="1245" y="275"/>
                    </a:lnTo>
                    <a:lnTo>
                      <a:pt x="1248" y="270"/>
                    </a:lnTo>
                    <a:lnTo>
                      <a:pt x="1250" y="268"/>
                    </a:lnTo>
                    <a:lnTo>
                      <a:pt x="1251" y="270"/>
                    </a:lnTo>
                    <a:lnTo>
                      <a:pt x="1250" y="275"/>
                    </a:lnTo>
                    <a:lnTo>
                      <a:pt x="1251" y="276"/>
                    </a:lnTo>
                    <a:lnTo>
                      <a:pt x="1253" y="278"/>
                    </a:lnTo>
                    <a:lnTo>
                      <a:pt x="1257" y="278"/>
                    </a:lnTo>
                    <a:lnTo>
                      <a:pt x="1257" y="282"/>
                    </a:lnTo>
                    <a:lnTo>
                      <a:pt x="1258" y="278"/>
                    </a:lnTo>
                    <a:lnTo>
                      <a:pt x="1260" y="278"/>
                    </a:lnTo>
                    <a:lnTo>
                      <a:pt x="1262" y="282"/>
                    </a:lnTo>
                    <a:lnTo>
                      <a:pt x="1258" y="287"/>
                    </a:lnTo>
                    <a:lnTo>
                      <a:pt x="1258" y="289"/>
                    </a:lnTo>
                    <a:lnTo>
                      <a:pt x="1264" y="287"/>
                    </a:lnTo>
                    <a:lnTo>
                      <a:pt x="1267" y="287"/>
                    </a:lnTo>
                    <a:lnTo>
                      <a:pt x="1267" y="287"/>
                    </a:lnTo>
                    <a:lnTo>
                      <a:pt x="1260" y="294"/>
                    </a:lnTo>
                    <a:lnTo>
                      <a:pt x="1262" y="299"/>
                    </a:lnTo>
                    <a:lnTo>
                      <a:pt x="1267" y="299"/>
                    </a:lnTo>
                    <a:lnTo>
                      <a:pt x="1267" y="297"/>
                    </a:lnTo>
                    <a:lnTo>
                      <a:pt x="1269" y="296"/>
                    </a:lnTo>
                    <a:lnTo>
                      <a:pt x="1272" y="297"/>
                    </a:lnTo>
                    <a:lnTo>
                      <a:pt x="1272" y="299"/>
                    </a:lnTo>
                    <a:lnTo>
                      <a:pt x="1276" y="299"/>
                    </a:lnTo>
                    <a:lnTo>
                      <a:pt x="1279" y="303"/>
                    </a:lnTo>
                    <a:lnTo>
                      <a:pt x="1278" y="306"/>
                    </a:lnTo>
                    <a:lnTo>
                      <a:pt x="1281" y="306"/>
                    </a:lnTo>
                    <a:lnTo>
                      <a:pt x="1283" y="310"/>
                    </a:lnTo>
                    <a:lnTo>
                      <a:pt x="1284" y="310"/>
                    </a:lnTo>
                    <a:lnTo>
                      <a:pt x="1286" y="310"/>
                    </a:lnTo>
                    <a:lnTo>
                      <a:pt x="1283" y="316"/>
                    </a:lnTo>
                    <a:lnTo>
                      <a:pt x="1278" y="318"/>
                    </a:lnTo>
                    <a:lnTo>
                      <a:pt x="1274" y="315"/>
                    </a:lnTo>
                    <a:lnTo>
                      <a:pt x="1267" y="313"/>
                    </a:lnTo>
                    <a:lnTo>
                      <a:pt x="1262" y="313"/>
                    </a:lnTo>
                    <a:lnTo>
                      <a:pt x="1264" y="315"/>
                    </a:lnTo>
                    <a:lnTo>
                      <a:pt x="1264" y="318"/>
                    </a:lnTo>
                    <a:lnTo>
                      <a:pt x="1272" y="320"/>
                    </a:lnTo>
                    <a:lnTo>
                      <a:pt x="1272" y="323"/>
                    </a:lnTo>
                    <a:lnTo>
                      <a:pt x="1279" y="327"/>
                    </a:lnTo>
                    <a:lnTo>
                      <a:pt x="1286" y="329"/>
                    </a:lnTo>
                    <a:lnTo>
                      <a:pt x="1291" y="327"/>
                    </a:lnTo>
                    <a:lnTo>
                      <a:pt x="1291" y="323"/>
                    </a:lnTo>
                    <a:lnTo>
                      <a:pt x="1288" y="320"/>
                    </a:lnTo>
                    <a:lnTo>
                      <a:pt x="1286" y="316"/>
                    </a:lnTo>
                    <a:lnTo>
                      <a:pt x="1288" y="316"/>
                    </a:lnTo>
                    <a:lnTo>
                      <a:pt x="1291" y="322"/>
                    </a:lnTo>
                    <a:lnTo>
                      <a:pt x="1295" y="323"/>
                    </a:lnTo>
                    <a:lnTo>
                      <a:pt x="1298" y="325"/>
                    </a:lnTo>
                    <a:lnTo>
                      <a:pt x="1295" y="325"/>
                    </a:lnTo>
                    <a:lnTo>
                      <a:pt x="1288" y="332"/>
                    </a:lnTo>
                    <a:lnTo>
                      <a:pt x="1290" y="334"/>
                    </a:lnTo>
                    <a:lnTo>
                      <a:pt x="1291" y="334"/>
                    </a:lnTo>
                    <a:lnTo>
                      <a:pt x="1295" y="332"/>
                    </a:lnTo>
                    <a:lnTo>
                      <a:pt x="1295" y="332"/>
                    </a:lnTo>
                    <a:lnTo>
                      <a:pt x="1307" y="341"/>
                    </a:lnTo>
                    <a:lnTo>
                      <a:pt x="1311" y="343"/>
                    </a:lnTo>
                    <a:lnTo>
                      <a:pt x="1314" y="348"/>
                    </a:lnTo>
                    <a:lnTo>
                      <a:pt x="1321" y="348"/>
                    </a:lnTo>
                    <a:lnTo>
                      <a:pt x="1326" y="355"/>
                    </a:lnTo>
                    <a:lnTo>
                      <a:pt x="1331" y="356"/>
                    </a:lnTo>
                    <a:lnTo>
                      <a:pt x="1333" y="353"/>
                    </a:lnTo>
                    <a:lnTo>
                      <a:pt x="1331" y="351"/>
                    </a:lnTo>
                    <a:lnTo>
                      <a:pt x="1333" y="350"/>
                    </a:lnTo>
                    <a:lnTo>
                      <a:pt x="1337" y="353"/>
                    </a:lnTo>
                    <a:lnTo>
                      <a:pt x="1337" y="356"/>
                    </a:lnTo>
                    <a:lnTo>
                      <a:pt x="1340" y="356"/>
                    </a:lnTo>
                    <a:lnTo>
                      <a:pt x="1342" y="356"/>
                    </a:lnTo>
                    <a:lnTo>
                      <a:pt x="1344" y="355"/>
                    </a:lnTo>
                    <a:lnTo>
                      <a:pt x="1340" y="337"/>
                    </a:lnTo>
                    <a:lnTo>
                      <a:pt x="1335" y="329"/>
                    </a:lnTo>
                    <a:lnTo>
                      <a:pt x="1330" y="318"/>
                    </a:lnTo>
                    <a:lnTo>
                      <a:pt x="1330" y="310"/>
                    </a:lnTo>
                    <a:lnTo>
                      <a:pt x="1326" y="304"/>
                    </a:lnTo>
                    <a:lnTo>
                      <a:pt x="1326" y="301"/>
                    </a:lnTo>
                    <a:lnTo>
                      <a:pt x="1330" y="303"/>
                    </a:lnTo>
                    <a:lnTo>
                      <a:pt x="1331" y="306"/>
                    </a:lnTo>
                    <a:lnTo>
                      <a:pt x="1335" y="310"/>
                    </a:lnTo>
                    <a:lnTo>
                      <a:pt x="1340" y="311"/>
                    </a:lnTo>
                    <a:lnTo>
                      <a:pt x="1344" y="315"/>
                    </a:lnTo>
                    <a:lnTo>
                      <a:pt x="1349" y="316"/>
                    </a:lnTo>
                    <a:lnTo>
                      <a:pt x="1363" y="315"/>
                    </a:lnTo>
                    <a:lnTo>
                      <a:pt x="1366" y="315"/>
                    </a:lnTo>
                    <a:lnTo>
                      <a:pt x="1368" y="315"/>
                    </a:lnTo>
                    <a:lnTo>
                      <a:pt x="1371" y="316"/>
                    </a:lnTo>
                    <a:lnTo>
                      <a:pt x="1371" y="316"/>
                    </a:lnTo>
                    <a:lnTo>
                      <a:pt x="1371" y="311"/>
                    </a:lnTo>
                    <a:lnTo>
                      <a:pt x="1371" y="310"/>
                    </a:lnTo>
                    <a:lnTo>
                      <a:pt x="1368" y="310"/>
                    </a:lnTo>
                    <a:lnTo>
                      <a:pt x="1368" y="306"/>
                    </a:lnTo>
                    <a:lnTo>
                      <a:pt x="1371" y="304"/>
                    </a:lnTo>
                    <a:lnTo>
                      <a:pt x="1382" y="299"/>
                    </a:lnTo>
                    <a:lnTo>
                      <a:pt x="1384" y="299"/>
                    </a:lnTo>
                    <a:lnTo>
                      <a:pt x="1385" y="299"/>
                    </a:lnTo>
                    <a:lnTo>
                      <a:pt x="1390" y="301"/>
                    </a:lnTo>
                    <a:lnTo>
                      <a:pt x="1396" y="301"/>
                    </a:lnTo>
                    <a:lnTo>
                      <a:pt x="1399" y="306"/>
                    </a:lnTo>
                    <a:lnTo>
                      <a:pt x="1403" y="306"/>
                    </a:lnTo>
                    <a:lnTo>
                      <a:pt x="1404" y="310"/>
                    </a:lnTo>
                    <a:lnTo>
                      <a:pt x="1411" y="310"/>
                    </a:lnTo>
                    <a:lnTo>
                      <a:pt x="1413" y="313"/>
                    </a:lnTo>
                    <a:lnTo>
                      <a:pt x="1418" y="313"/>
                    </a:lnTo>
                    <a:lnTo>
                      <a:pt x="1417" y="310"/>
                    </a:lnTo>
                    <a:lnTo>
                      <a:pt x="1415" y="310"/>
                    </a:lnTo>
                    <a:lnTo>
                      <a:pt x="1418" y="310"/>
                    </a:lnTo>
                    <a:lnTo>
                      <a:pt x="1422" y="306"/>
                    </a:lnTo>
                    <a:lnTo>
                      <a:pt x="1418" y="306"/>
                    </a:lnTo>
                    <a:lnTo>
                      <a:pt x="1422" y="304"/>
                    </a:lnTo>
                    <a:lnTo>
                      <a:pt x="1418" y="301"/>
                    </a:lnTo>
                    <a:lnTo>
                      <a:pt x="1415" y="303"/>
                    </a:lnTo>
                    <a:lnTo>
                      <a:pt x="1411" y="303"/>
                    </a:lnTo>
                    <a:lnTo>
                      <a:pt x="1410" y="296"/>
                    </a:lnTo>
                    <a:lnTo>
                      <a:pt x="1408" y="292"/>
                    </a:lnTo>
                    <a:lnTo>
                      <a:pt x="1411" y="290"/>
                    </a:lnTo>
                    <a:lnTo>
                      <a:pt x="1413" y="292"/>
                    </a:lnTo>
                    <a:lnTo>
                      <a:pt x="1417" y="290"/>
                    </a:lnTo>
                    <a:lnTo>
                      <a:pt x="1415" y="287"/>
                    </a:lnTo>
                    <a:lnTo>
                      <a:pt x="1417" y="287"/>
                    </a:lnTo>
                    <a:lnTo>
                      <a:pt x="1422" y="290"/>
                    </a:lnTo>
                    <a:lnTo>
                      <a:pt x="1422" y="294"/>
                    </a:lnTo>
                    <a:lnTo>
                      <a:pt x="1425" y="294"/>
                    </a:lnTo>
                    <a:lnTo>
                      <a:pt x="1427" y="296"/>
                    </a:lnTo>
                    <a:lnTo>
                      <a:pt x="1430" y="294"/>
                    </a:lnTo>
                    <a:lnTo>
                      <a:pt x="1427" y="290"/>
                    </a:lnTo>
                    <a:lnTo>
                      <a:pt x="1432" y="289"/>
                    </a:lnTo>
                    <a:lnTo>
                      <a:pt x="1434" y="290"/>
                    </a:lnTo>
                    <a:lnTo>
                      <a:pt x="1436" y="287"/>
                    </a:lnTo>
                    <a:lnTo>
                      <a:pt x="1430" y="282"/>
                    </a:lnTo>
                    <a:lnTo>
                      <a:pt x="1425" y="282"/>
                    </a:lnTo>
                    <a:lnTo>
                      <a:pt x="1422" y="276"/>
                    </a:lnTo>
                    <a:lnTo>
                      <a:pt x="1422" y="273"/>
                    </a:lnTo>
                    <a:lnTo>
                      <a:pt x="1422" y="270"/>
                    </a:lnTo>
                    <a:lnTo>
                      <a:pt x="1418" y="271"/>
                    </a:lnTo>
                    <a:lnTo>
                      <a:pt x="1413" y="271"/>
                    </a:lnTo>
                    <a:lnTo>
                      <a:pt x="1418" y="268"/>
                    </a:lnTo>
                    <a:lnTo>
                      <a:pt x="1417" y="264"/>
                    </a:lnTo>
                    <a:lnTo>
                      <a:pt x="1418" y="264"/>
                    </a:lnTo>
                    <a:lnTo>
                      <a:pt x="1415" y="259"/>
                    </a:lnTo>
                    <a:lnTo>
                      <a:pt x="1418" y="259"/>
                    </a:lnTo>
                    <a:lnTo>
                      <a:pt x="1422" y="252"/>
                    </a:lnTo>
                    <a:lnTo>
                      <a:pt x="1415" y="256"/>
                    </a:lnTo>
                    <a:lnTo>
                      <a:pt x="1411" y="259"/>
                    </a:lnTo>
                    <a:lnTo>
                      <a:pt x="1411" y="263"/>
                    </a:lnTo>
                    <a:lnTo>
                      <a:pt x="1404" y="261"/>
                    </a:lnTo>
                    <a:lnTo>
                      <a:pt x="1401" y="256"/>
                    </a:lnTo>
                    <a:lnTo>
                      <a:pt x="1403" y="250"/>
                    </a:lnTo>
                    <a:lnTo>
                      <a:pt x="1403" y="247"/>
                    </a:lnTo>
                    <a:lnTo>
                      <a:pt x="1410" y="245"/>
                    </a:lnTo>
                    <a:lnTo>
                      <a:pt x="1413" y="245"/>
                    </a:lnTo>
                    <a:lnTo>
                      <a:pt x="1418" y="240"/>
                    </a:lnTo>
                    <a:lnTo>
                      <a:pt x="1418" y="236"/>
                    </a:lnTo>
                    <a:lnTo>
                      <a:pt x="1417" y="233"/>
                    </a:lnTo>
                    <a:lnTo>
                      <a:pt x="1413" y="233"/>
                    </a:lnTo>
                    <a:lnTo>
                      <a:pt x="1410" y="231"/>
                    </a:lnTo>
                    <a:lnTo>
                      <a:pt x="1403" y="231"/>
                    </a:lnTo>
                    <a:lnTo>
                      <a:pt x="1399" y="228"/>
                    </a:lnTo>
                    <a:lnTo>
                      <a:pt x="1404" y="224"/>
                    </a:lnTo>
                    <a:lnTo>
                      <a:pt x="1411" y="224"/>
                    </a:lnTo>
                    <a:lnTo>
                      <a:pt x="1418" y="228"/>
                    </a:lnTo>
                    <a:lnTo>
                      <a:pt x="1425" y="228"/>
                    </a:lnTo>
                    <a:lnTo>
                      <a:pt x="1437" y="228"/>
                    </a:lnTo>
                    <a:lnTo>
                      <a:pt x="1456" y="224"/>
                    </a:lnTo>
                    <a:lnTo>
                      <a:pt x="1460" y="223"/>
                    </a:lnTo>
                    <a:lnTo>
                      <a:pt x="1476" y="223"/>
                    </a:lnTo>
                    <a:lnTo>
                      <a:pt x="1481" y="223"/>
                    </a:lnTo>
                    <a:lnTo>
                      <a:pt x="1486" y="223"/>
                    </a:lnTo>
                    <a:lnTo>
                      <a:pt x="1495" y="223"/>
                    </a:lnTo>
                    <a:lnTo>
                      <a:pt x="1491" y="223"/>
                    </a:lnTo>
                    <a:lnTo>
                      <a:pt x="1479" y="228"/>
                    </a:lnTo>
                    <a:lnTo>
                      <a:pt x="1476" y="228"/>
                    </a:lnTo>
                    <a:lnTo>
                      <a:pt x="1472" y="228"/>
                    </a:lnTo>
                    <a:lnTo>
                      <a:pt x="1470" y="228"/>
                    </a:lnTo>
                    <a:lnTo>
                      <a:pt x="1469" y="233"/>
                    </a:lnTo>
                    <a:lnTo>
                      <a:pt x="1472" y="238"/>
                    </a:lnTo>
                    <a:lnTo>
                      <a:pt x="1469" y="238"/>
                    </a:lnTo>
                    <a:lnTo>
                      <a:pt x="1469" y="242"/>
                    </a:lnTo>
                    <a:lnTo>
                      <a:pt x="1472" y="243"/>
                    </a:lnTo>
                    <a:lnTo>
                      <a:pt x="1476" y="240"/>
                    </a:lnTo>
                    <a:lnTo>
                      <a:pt x="1476" y="236"/>
                    </a:lnTo>
                    <a:lnTo>
                      <a:pt x="1484" y="230"/>
                    </a:lnTo>
                    <a:lnTo>
                      <a:pt x="1498" y="224"/>
                    </a:lnTo>
                    <a:lnTo>
                      <a:pt x="1500" y="231"/>
                    </a:lnTo>
                    <a:lnTo>
                      <a:pt x="1500" y="240"/>
                    </a:lnTo>
                    <a:lnTo>
                      <a:pt x="1498" y="243"/>
                    </a:lnTo>
                    <a:lnTo>
                      <a:pt x="1495" y="236"/>
                    </a:lnTo>
                    <a:lnTo>
                      <a:pt x="1493" y="233"/>
                    </a:lnTo>
                    <a:lnTo>
                      <a:pt x="1493" y="230"/>
                    </a:lnTo>
                    <a:lnTo>
                      <a:pt x="1490" y="233"/>
                    </a:lnTo>
                    <a:lnTo>
                      <a:pt x="1486" y="231"/>
                    </a:lnTo>
                    <a:lnTo>
                      <a:pt x="1490" y="238"/>
                    </a:lnTo>
                    <a:lnTo>
                      <a:pt x="1493" y="240"/>
                    </a:lnTo>
                    <a:lnTo>
                      <a:pt x="1495" y="247"/>
                    </a:lnTo>
                    <a:lnTo>
                      <a:pt x="1491" y="250"/>
                    </a:lnTo>
                    <a:lnTo>
                      <a:pt x="1490" y="250"/>
                    </a:lnTo>
                    <a:lnTo>
                      <a:pt x="1486" y="252"/>
                    </a:lnTo>
                    <a:lnTo>
                      <a:pt x="1491" y="256"/>
                    </a:lnTo>
                    <a:lnTo>
                      <a:pt x="1490" y="259"/>
                    </a:lnTo>
                    <a:lnTo>
                      <a:pt x="1491" y="259"/>
                    </a:lnTo>
                    <a:lnTo>
                      <a:pt x="1495" y="259"/>
                    </a:lnTo>
                    <a:lnTo>
                      <a:pt x="1500" y="256"/>
                    </a:lnTo>
                    <a:lnTo>
                      <a:pt x="1500" y="250"/>
                    </a:lnTo>
                    <a:lnTo>
                      <a:pt x="1503" y="247"/>
                    </a:lnTo>
                    <a:lnTo>
                      <a:pt x="1500" y="243"/>
                    </a:lnTo>
                    <a:lnTo>
                      <a:pt x="1500" y="238"/>
                    </a:lnTo>
                    <a:lnTo>
                      <a:pt x="1500" y="223"/>
                    </a:lnTo>
                    <a:lnTo>
                      <a:pt x="1505" y="217"/>
                    </a:lnTo>
                    <a:lnTo>
                      <a:pt x="1516" y="216"/>
                    </a:lnTo>
                    <a:lnTo>
                      <a:pt x="1526" y="212"/>
                    </a:lnTo>
                    <a:lnTo>
                      <a:pt x="1535" y="214"/>
                    </a:lnTo>
                    <a:lnTo>
                      <a:pt x="1545" y="217"/>
                    </a:lnTo>
                    <a:lnTo>
                      <a:pt x="1550" y="224"/>
                    </a:lnTo>
                    <a:lnTo>
                      <a:pt x="1550" y="228"/>
                    </a:lnTo>
                    <a:lnTo>
                      <a:pt x="1549" y="231"/>
                    </a:lnTo>
                    <a:lnTo>
                      <a:pt x="1542" y="228"/>
                    </a:lnTo>
                    <a:lnTo>
                      <a:pt x="1542" y="228"/>
                    </a:lnTo>
                    <a:lnTo>
                      <a:pt x="1542" y="230"/>
                    </a:lnTo>
                    <a:lnTo>
                      <a:pt x="1542" y="233"/>
                    </a:lnTo>
                    <a:lnTo>
                      <a:pt x="1543" y="236"/>
                    </a:lnTo>
                    <a:lnTo>
                      <a:pt x="1540" y="240"/>
                    </a:lnTo>
                    <a:lnTo>
                      <a:pt x="1542" y="242"/>
                    </a:lnTo>
                    <a:lnTo>
                      <a:pt x="1545" y="238"/>
                    </a:lnTo>
                    <a:lnTo>
                      <a:pt x="1550" y="238"/>
                    </a:lnTo>
                    <a:lnTo>
                      <a:pt x="1554" y="235"/>
                    </a:lnTo>
                    <a:lnTo>
                      <a:pt x="1557" y="240"/>
                    </a:lnTo>
                    <a:lnTo>
                      <a:pt x="1557" y="243"/>
                    </a:lnTo>
                    <a:lnTo>
                      <a:pt x="1559" y="247"/>
                    </a:lnTo>
                    <a:lnTo>
                      <a:pt x="1561" y="250"/>
                    </a:lnTo>
                    <a:lnTo>
                      <a:pt x="1562" y="247"/>
                    </a:lnTo>
                    <a:lnTo>
                      <a:pt x="1562" y="243"/>
                    </a:lnTo>
                    <a:lnTo>
                      <a:pt x="1566" y="240"/>
                    </a:lnTo>
                    <a:lnTo>
                      <a:pt x="1571" y="242"/>
                    </a:lnTo>
                    <a:lnTo>
                      <a:pt x="1573" y="247"/>
                    </a:lnTo>
                    <a:lnTo>
                      <a:pt x="1571" y="247"/>
                    </a:lnTo>
                    <a:lnTo>
                      <a:pt x="1569" y="252"/>
                    </a:lnTo>
                    <a:lnTo>
                      <a:pt x="1571" y="256"/>
                    </a:lnTo>
                    <a:lnTo>
                      <a:pt x="1573" y="252"/>
                    </a:lnTo>
                    <a:lnTo>
                      <a:pt x="1573" y="250"/>
                    </a:lnTo>
                    <a:lnTo>
                      <a:pt x="1576" y="247"/>
                    </a:lnTo>
                    <a:lnTo>
                      <a:pt x="1576" y="250"/>
                    </a:lnTo>
                    <a:lnTo>
                      <a:pt x="1576" y="247"/>
                    </a:lnTo>
                    <a:lnTo>
                      <a:pt x="1580" y="240"/>
                    </a:lnTo>
                    <a:lnTo>
                      <a:pt x="1582" y="238"/>
                    </a:lnTo>
                    <a:lnTo>
                      <a:pt x="1585" y="240"/>
                    </a:lnTo>
                    <a:lnTo>
                      <a:pt x="1594" y="247"/>
                    </a:lnTo>
                    <a:lnTo>
                      <a:pt x="1602" y="247"/>
                    </a:lnTo>
                    <a:lnTo>
                      <a:pt x="1608" y="252"/>
                    </a:lnTo>
                    <a:lnTo>
                      <a:pt x="1608" y="256"/>
                    </a:lnTo>
                    <a:lnTo>
                      <a:pt x="1599" y="259"/>
                    </a:lnTo>
                    <a:lnTo>
                      <a:pt x="1596" y="264"/>
                    </a:lnTo>
                    <a:lnTo>
                      <a:pt x="1602" y="261"/>
                    </a:lnTo>
                    <a:lnTo>
                      <a:pt x="1608" y="259"/>
                    </a:lnTo>
                    <a:lnTo>
                      <a:pt x="1613" y="261"/>
                    </a:lnTo>
                    <a:lnTo>
                      <a:pt x="1620" y="259"/>
                    </a:lnTo>
                    <a:lnTo>
                      <a:pt x="1623" y="256"/>
                    </a:lnTo>
                    <a:lnTo>
                      <a:pt x="1627" y="256"/>
                    </a:lnTo>
                    <a:lnTo>
                      <a:pt x="1634" y="247"/>
                    </a:lnTo>
                    <a:lnTo>
                      <a:pt x="1637" y="247"/>
                    </a:lnTo>
                    <a:lnTo>
                      <a:pt x="1642" y="242"/>
                    </a:lnTo>
                    <a:lnTo>
                      <a:pt x="1648" y="242"/>
                    </a:lnTo>
                    <a:lnTo>
                      <a:pt x="1660" y="235"/>
                    </a:lnTo>
                    <a:lnTo>
                      <a:pt x="1667" y="231"/>
                    </a:lnTo>
                    <a:lnTo>
                      <a:pt x="1670" y="233"/>
                    </a:lnTo>
                    <a:lnTo>
                      <a:pt x="1670" y="231"/>
                    </a:lnTo>
                    <a:lnTo>
                      <a:pt x="1677" y="228"/>
                    </a:lnTo>
                    <a:lnTo>
                      <a:pt x="1681" y="224"/>
                    </a:lnTo>
                    <a:lnTo>
                      <a:pt x="1691" y="228"/>
                    </a:lnTo>
                    <a:lnTo>
                      <a:pt x="1707" y="231"/>
                    </a:lnTo>
                    <a:lnTo>
                      <a:pt x="1714" y="240"/>
                    </a:lnTo>
                    <a:lnTo>
                      <a:pt x="1722" y="243"/>
                    </a:lnTo>
                    <a:lnTo>
                      <a:pt x="1728" y="250"/>
                    </a:lnTo>
                    <a:lnTo>
                      <a:pt x="1731" y="256"/>
                    </a:lnTo>
                    <a:lnTo>
                      <a:pt x="1731" y="259"/>
                    </a:lnTo>
                    <a:lnTo>
                      <a:pt x="1735" y="261"/>
                    </a:lnTo>
                    <a:lnTo>
                      <a:pt x="1731" y="266"/>
                    </a:lnTo>
                    <a:lnTo>
                      <a:pt x="1736" y="273"/>
                    </a:lnTo>
                    <a:lnTo>
                      <a:pt x="1736" y="276"/>
                    </a:lnTo>
                    <a:lnTo>
                      <a:pt x="1735" y="278"/>
                    </a:lnTo>
                    <a:lnTo>
                      <a:pt x="1738" y="278"/>
                    </a:lnTo>
                    <a:lnTo>
                      <a:pt x="1741" y="275"/>
                    </a:lnTo>
                    <a:lnTo>
                      <a:pt x="1747" y="275"/>
                    </a:lnTo>
                    <a:lnTo>
                      <a:pt x="1748" y="276"/>
                    </a:lnTo>
                    <a:lnTo>
                      <a:pt x="1750" y="275"/>
                    </a:lnTo>
                    <a:lnTo>
                      <a:pt x="1754" y="273"/>
                    </a:lnTo>
                    <a:lnTo>
                      <a:pt x="1757" y="276"/>
                    </a:lnTo>
                    <a:lnTo>
                      <a:pt x="1759" y="278"/>
                    </a:lnTo>
                    <a:lnTo>
                      <a:pt x="1759" y="276"/>
                    </a:lnTo>
                    <a:lnTo>
                      <a:pt x="1757" y="271"/>
                    </a:lnTo>
                    <a:lnTo>
                      <a:pt x="1762" y="271"/>
                    </a:lnTo>
                    <a:lnTo>
                      <a:pt x="1764" y="275"/>
                    </a:lnTo>
                    <a:lnTo>
                      <a:pt x="1769" y="282"/>
                    </a:lnTo>
                    <a:lnTo>
                      <a:pt x="1771" y="287"/>
                    </a:lnTo>
                    <a:lnTo>
                      <a:pt x="1774" y="287"/>
                    </a:lnTo>
                    <a:lnTo>
                      <a:pt x="1780" y="292"/>
                    </a:lnTo>
                    <a:lnTo>
                      <a:pt x="1780" y="290"/>
                    </a:lnTo>
                    <a:lnTo>
                      <a:pt x="1776" y="287"/>
                    </a:lnTo>
                    <a:lnTo>
                      <a:pt x="1774" y="283"/>
                    </a:lnTo>
                    <a:lnTo>
                      <a:pt x="1773" y="282"/>
                    </a:lnTo>
                    <a:lnTo>
                      <a:pt x="1776" y="282"/>
                    </a:lnTo>
                    <a:lnTo>
                      <a:pt x="1780" y="282"/>
                    </a:lnTo>
                    <a:lnTo>
                      <a:pt x="1781" y="287"/>
                    </a:lnTo>
                    <a:lnTo>
                      <a:pt x="1787" y="292"/>
                    </a:lnTo>
                    <a:lnTo>
                      <a:pt x="1787" y="287"/>
                    </a:lnTo>
                    <a:lnTo>
                      <a:pt x="1781" y="278"/>
                    </a:lnTo>
                    <a:lnTo>
                      <a:pt x="1781" y="271"/>
                    </a:lnTo>
                    <a:lnTo>
                      <a:pt x="1781" y="264"/>
                    </a:lnTo>
                    <a:lnTo>
                      <a:pt x="1785" y="259"/>
                    </a:lnTo>
                    <a:lnTo>
                      <a:pt x="1790" y="259"/>
                    </a:lnTo>
                    <a:lnTo>
                      <a:pt x="1794" y="256"/>
                    </a:lnTo>
                    <a:lnTo>
                      <a:pt x="1801" y="252"/>
                    </a:lnTo>
                    <a:lnTo>
                      <a:pt x="1801" y="250"/>
                    </a:lnTo>
                    <a:lnTo>
                      <a:pt x="1801" y="250"/>
                    </a:lnTo>
                    <a:lnTo>
                      <a:pt x="1804" y="250"/>
                    </a:lnTo>
                    <a:lnTo>
                      <a:pt x="1807" y="252"/>
                    </a:lnTo>
                    <a:lnTo>
                      <a:pt x="1809" y="256"/>
                    </a:lnTo>
                    <a:lnTo>
                      <a:pt x="1816" y="252"/>
                    </a:lnTo>
                    <a:lnTo>
                      <a:pt x="1820" y="250"/>
                    </a:lnTo>
                    <a:lnTo>
                      <a:pt x="1821" y="250"/>
                    </a:lnTo>
                    <a:lnTo>
                      <a:pt x="1827" y="247"/>
                    </a:lnTo>
                    <a:lnTo>
                      <a:pt x="1835" y="247"/>
                    </a:lnTo>
                    <a:lnTo>
                      <a:pt x="1839" y="247"/>
                    </a:lnTo>
                    <a:lnTo>
                      <a:pt x="1839" y="247"/>
                    </a:lnTo>
                    <a:lnTo>
                      <a:pt x="1839" y="247"/>
                    </a:lnTo>
                    <a:lnTo>
                      <a:pt x="1842" y="250"/>
                    </a:lnTo>
                    <a:lnTo>
                      <a:pt x="1844" y="247"/>
                    </a:lnTo>
                    <a:lnTo>
                      <a:pt x="1847" y="242"/>
                    </a:lnTo>
                    <a:lnTo>
                      <a:pt x="1847" y="238"/>
                    </a:lnTo>
                    <a:lnTo>
                      <a:pt x="1847" y="235"/>
                    </a:lnTo>
                    <a:lnTo>
                      <a:pt x="1847" y="230"/>
                    </a:lnTo>
                    <a:lnTo>
                      <a:pt x="1849" y="228"/>
                    </a:lnTo>
                    <a:lnTo>
                      <a:pt x="1854" y="230"/>
                    </a:lnTo>
                    <a:lnTo>
                      <a:pt x="1858" y="233"/>
                    </a:lnTo>
                    <a:lnTo>
                      <a:pt x="1858" y="236"/>
                    </a:lnTo>
                    <a:lnTo>
                      <a:pt x="1861" y="236"/>
                    </a:lnTo>
                    <a:lnTo>
                      <a:pt x="1865" y="238"/>
                    </a:lnTo>
                    <a:lnTo>
                      <a:pt x="1865" y="243"/>
                    </a:lnTo>
                    <a:lnTo>
                      <a:pt x="1870" y="247"/>
                    </a:lnTo>
                    <a:lnTo>
                      <a:pt x="1872" y="250"/>
                    </a:lnTo>
                    <a:lnTo>
                      <a:pt x="1877" y="250"/>
                    </a:lnTo>
                    <a:lnTo>
                      <a:pt x="1886" y="250"/>
                    </a:lnTo>
                    <a:lnTo>
                      <a:pt x="1886" y="250"/>
                    </a:lnTo>
                    <a:lnTo>
                      <a:pt x="1889" y="250"/>
                    </a:lnTo>
                    <a:lnTo>
                      <a:pt x="1894" y="259"/>
                    </a:lnTo>
                    <a:lnTo>
                      <a:pt x="1894" y="263"/>
                    </a:lnTo>
                    <a:lnTo>
                      <a:pt x="1896" y="264"/>
                    </a:lnTo>
                    <a:lnTo>
                      <a:pt x="1903" y="264"/>
                    </a:lnTo>
                    <a:lnTo>
                      <a:pt x="1905" y="263"/>
                    </a:lnTo>
                    <a:lnTo>
                      <a:pt x="1908" y="263"/>
                    </a:lnTo>
                    <a:lnTo>
                      <a:pt x="1908" y="259"/>
                    </a:lnTo>
                    <a:lnTo>
                      <a:pt x="1912" y="259"/>
                    </a:lnTo>
                    <a:lnTo>
                      <a:pt x="1915" y="259"/>
                    </a:lnTo>
                    <a:lnTo>
                      <a:pt x="1915" y="256"/>
                    </a:lnTo>
                    <a:lnTo>
                      <a:pt x="1913" y="252"/>
                    </a:lnTo>
                    <a:lnTo>
                      <a:pt x="1915" y="250"/>
                    </a:lnTo>
                    <a:lnTo>
                      <a:pt x="1913" y="250"/>
                    </a:lnTo>
                    <a:lnTo>
                      <a:pt x="1915" y="247"/>
                    </a:lnTo>
                    <a:lnTo>
                      <a:pt x="1912" y="243"/>
                    </a:lnTo>
                    <a:lnTo>
                      <a:pt x="1907" y="242"/>
                    </a:lnTo>
                    <a:lnTo>
                      <a:pt x="1907" y="236"/>
                    </a:lnTo>
                    <a:lnTo>
                      <a:pt x="1900" y="230"/>
                    </a:lnTo>
                    <a:lnTo>
                      <a:pt x="1896" y="230"/>
                    </a:lnTo>
                    <a:lnTo>
                      <a:pt x="1896" y="228"/>
                    </a:lnTo>
                    <a:lnTo>
                      <a:pt x="1889" y="223"/>
                    </a:lnTo>
                    <a:lnTo>
                      <a:pt x="1886" y="228"/>
                    </a:lnTo>
                    <a:lnTo>
                      <a:pt x="1886" y="228"/>
                    </a:lnTo>
                    <a:lnTo>
                      <a:pt x="1886" y="223"/>
                    </a:lnTo>
                    <a:lnTo>
                      <a:pt x="1886" y="219"/>
                    </a:lnTo>
                    <a:lnTo>
                      <a:pt x="1884" y="216"/>
                    </a:lnTo>
                    <a:lnTo>
                      <a:pt x="1880" y="212"/>
                    </a:lnTo>
                    <a:lnTo>
                      <a:pt x="1880" y="210"/>
                    </a:lnTo>
                    <a:lnTo>
                      <a:pt x="1879" y="203"/>
                    </a:lnTo>
                    <a:lnTo>
                      <a:pt x="1874" y="200"/>
                    </a:lnTo>
                    <a:lnTo>
                      <a:pt x="1874" y="200"/>
                    </a:lnTo>
                    <a:lnTo>
                      <a:pt x="1880" y="200"/>
                    </a:lnTo>
                    <a:lnTo>
                      <a:pt x="1884" y="200"/>
                    </a:lnTo>
                    <a:lnTo>
                      <a:pt x="1893" y="200"/>
                    </a:lnTo>
                    <a:lnTo>
                      <a:pt x="1901" y="200"/>
                    </a:lnTo>
                    <a:lnTo>
                      <a:pt x="1901" y="197"/>
                    </a:lnTo>
                    <a:lnTo>
                      <a:pt x="1905" y="197"/>
                    </a:lnTo>
                    <a:lnTo>
                      <a:pt x="1908" y="200"/>
                    </a:lnTo>
                    <a:lnTo>
                      <a:pt x="1912" y="197"/>
                    </a:lnTo>
                    <a:lnTo>
                      <a:pt x="1913" y="197"/>
                    </a:lnTo>
                    <a:lnTo>
                      <a:pt x="1913" y="195"/>
                    </a:lnTo>
                    <a:lnTo>
                      <a:pt x="1919" y="195"/>
                    </a:lnTo>
                    <a:lnTo>
                      <a:pt x="1920" y="197"/>
                    </a:lnTo>
                    <a:lnTo>
                      <a:pt x="1922" y="197"/>
                    </a:lnTo>
                    <a:lnTo>
                      <a:pt x="1924" y="191"/>
                    </a:lnTo>
                    <a:lnTo>
                      <a:pt x="1927" y="191"/>
                    </a:lnTo>
                    <a:lnTo>
                      <a:pt x="1927" y="190"/>
                    </a:lnTo>
                    <a:lnTo>
                      <a:pt x="1940" y="186"/>
                    </a:lnTo>
                    <a:lnTo>
                      <a:pt x="1943" y="190"/>
                    </a:lnTo>
                    <a:lnTo>
                      <a:pt x="1943" y="186"/>
                    </a:lnTo>
                    <a:lnTo>
                      <a:pt x="1945" y="184"/>
                    </a:lnTo>
                    <a:lnTo>
                      <a:pt x="1946" y="184"/>
                    </a:lnTo>
                    <a:lnTo>
                      <a:pt x="1952" y="184"/>
                    </a:lnTo>
                    <a:lnTo>
                      <a:pt x="1953" y="184"/>
                    </a:lnTo>
                    <a:lnTo>
                      <a:pt x="1957" y="186"/>
                    </a:lnTo>
                    <a:lnTo>
                      <a:pt x="1962" y="186"/>
                    </a:lnTo>
                    <a:lnTo>
                      <a:pt x="1966" y="184"/>
                    </a:lnTo>
                    <a:lnTo>
                      <a:pt x="1967" y="188"/>
                    </a:lnTo>
                    <a:lnTo>
                      <a:pt x="1971" y="188"/>
                    </a:lnTo>
                    <a:lnTo>
                      <a:pt x="1973" y="186"/>
                    </a:lnTo>
                    <a:lnTo>
                      <a:pt x="1978" y="184"/>
                    </a:lnTo>
                    <a:lnTo>
                      <a:pt x="1990" y="190"/>
                    </a:lnTo>
                    <a:lnTo>
                      <a:pt x="1993" y="191"/>
                    </a:lnTo>
                    <a:lnTo>
                      <a:pt x="1995" y="190"/>
                    </a:lnTo>
                    <a:lnTo>
                      <a:pt x="1993" y="190"/>
                    </a:lnTo>
                    <a:lnTo>
                      <a:pt x="1997" y="188"/>
                    </a:lnTo>
                    <a:lnTo>
                      <a:pt x="2000" y="190"/>
                    </a:lnTo>
                    <a:lnTo>
                      <a:pt x="1999" y="191"/>
                    </a:lnTo>
                    <a:lnTo>
                      <a:pt x="2000" y="191"/>
                    </a:lnTo>
                    <a:lnTo>
                      <a:pt x="2004" y="191"/>
                    </a:lnTo>
                    <a:lnTo>
                      <a:pt x="2016" y="191"/>
                    </a:lnTo>
                    <a:lnTo>
                      <a:pt x="2026" y="200"/>
                    </a:lnTo>
                    <a:lnTo>
                      <a:pt x="2026" y="200"/>
                    </a:lnTo>
                    <a:lnTo>
                      <a:pt x="2023" y="200"/>
                    </a:lnTo>
                    <a:lnTo>
                      <a:pt x="2016" y="197"/>
                    </a:lnTo>
                    <a:lnTo>
                      <a:pt x="2016" y="200"/>
                    </a:lnTo>
                    <a:lnTo>
                      <a:pt x="2026" y="202"/>
                    </a:lnTo>
                    <a:lnTo>
                      <a:pt x="2032" y="202"/>
                    </a:lnTo>
                    <a:lnTo>
                      <a:pt x="2033" y="200"/>
                    </a:lnTo>
                    <a:lnTo>
                      <a:pt x="2039" y="200"/>
                    </a:lnTo>
                    <a:lnTo>
                      <a:pt x="2044" y="200"/>
                    </a:lnTo>
                    <a:lnTo>
                      <a:pt x="2040" y="197"/>
                    </a:lnTo>
                    <a:lnTo>
                      <a:pt x="2044" y="197"/>
                    </a:lnTo>
                    <a:lnTo>
                      <a:pt x="2046" y="197"/>
                    </a:lnTo>
                    <a:lnTo>
                      <a:pt x="2049" y="200"/>
                    </a:lnTo>
                    <a:lnTo>
                      <a:pt x="2051" y="200"/>
                    </a:lnTo>
                    <a:lnTo>
                      <a:pt x="2052" y="200"/>
                    </a:lnTo>
                    <a:lnTo>
                      <a:pt x="2052" y="197"/>
                    </a:lnTo>
                    <a:lnTo>
                      <a:pt x="2058" y="200"/>
                    </a:lnTo>
                    <a:lnTo>
                      <a:pt x="2058" y="200"/>
                    </a:lnTo>
                    <a:lnTo>
                      <a:pt x="2063" y="202"/>
                    </a:lnTo>
                    <a:lnTo>
                      <a:pt x="2066" y="200"/>
                    </a:lnTo>
                    <a:lnTo>
                      <a:pt x="2082" y="203"/>
                    </a:lnTo>
                    <a:lnTo>
                      <a:pt x="2080" y="200"/>
                    </a:lnTo>
                    <a:lnTo>
                      <a:pt x="2085" y="200"/>
                    </a:lnTo>
                    <a:lnTo>
                      <a:pt x="2085" y="203"/>
                    </a:lnTo>
                    <a:lnTo>
                      <a:pt x="2089" y="205"/>
                    </a:lnTo>
                    <a:lnTo>
                      <a:pt x="2089" y="202"/>
                    </a:lnTo>
                    <a:lnTo>
                      <a:pt x="2089" y="200"/>
                    </a:lnTo>
                    <a:lnTo>
                      <a:pt x="2094" y="202"/>
                    </a:lnTo>
                    <a:lnTo>
                      <a:pt x="2094" y="203"/>
                    </a:lnTo>
                    <a:lnTo>
                      <a:pt x="2098" y="207"/>
                    </a:lnTo>
                    <a:lnTo>
                      <a:pt x="2101" y="205"/>
                    </a:lnTo>
                    <a:lnTo>
                      <a:pt x="2101" y="203"/>
                    </a:lnTo>
                    <a:lnTo>
                      <a:pt x="2099" y="203"/>
                    </a:lnTo>
                    <a:lnTo>
                      <a:pt x="2105" y="203"/>
                    </a:lnTo>
                    <a:lnTo>
                      <a:pt x="2108" y="203"/>
                    </a:lnTo>
                    <a:lnTo>
                      <a:pt x="2106" y="207"/>
                    </a:lnTo>
                    <a:lnTo>
                      <a:pt x="2108" y="210"/>
                    </a:lnTo>
                    <a:lnTo>
                      <a:pt x="2117" y="212"/>
                    </a:lnTo>
                    <a:lnTo>
                      <a:pt x="2120" y="210"/>
                    </a:lnTo>
                    <a:lnTo>
                      <a:pt x="2113" y="209"/>
                    </a:lnTo>
                    <a:lnTo>
                      <a:pt x="2112" y="207"/>
                    </a:lnTo>
                    <a:lnTo>
                      <a:pt x="2108" y="203"/>
                    </a:lnTo>
                    <a:lnTo>
                      <a:pt x="2113" y="203"/>
                    </a:lnTo>
                    <a:lnTo>
                      <a:pt x="2117" y="203"/>
                    </a:lnTo>
                    <a:lnTo>
                      <a:pt x="2124" y="207"/>
                    </a:lnTo>
                    <a:lnTo>
                      <a:pt x="2125" y="212"/>
                    </a:lnTo>
                    <a:lnTo>
                      <a:pt x="2127" y="212"/>
                    </a:lnTo>
                    <a:lnTo>
                      <a:pt x="2127" y="210"/>
                    </a:lnTo>
                    <a:lnTo>
                      <a:pt x="2127" y="209"/>
                    </a:lnTo>
                    <a:lnTo>
                      <a:pt x="2131" y="209"/>
                    </a:lnTo>
                    <a:lnTo>
                      <a:pt x="2132" y="210"/>
                    </a:lnTo>
                    <a:lnTo>
                      <a:pt x="2132" y="212"/>
                    </a:lnTo>
                    <a:lnTo>
                      <a:pt x="2136" y="217"/>
                    </a:lnTo>
                    <a:lnTo>
                      <a:pt x="2139" y="228"/>
                    </a:lnTo>
                    <a:lnTo>
                      <a:pt x="2148" y="228"/>
                    </a:lnTo>
                    <a:lnTo>
                      <a:pt x="2148" y="231"/>
                    </a:lnTo>
                    <a:lnTo>
                      <a:pt x="2150" y="235"/>
                    </a:lnTo>
                    <a:lnTo>
                      <a:pt x="2152" y="238"/>
                    </a:lnTo>
                    <a:lnTo>
                      <a:pt x="2150" y="240"/>
                    </a:lnTo>
                    <a:lnTo>
                      <a:pt x="2152" y="243"/>
                    </a:lnTo>
                    <a:lnTo>
                      <a:pt x="2155" y="245"/>
                    </a:lnTo>
                    <a:lnTo>
                      <a:pt x="2158" y="242"/>
                    </a:lnTo>
                    <a:lnTo>
                      <a:pt x="2162" y="243"/>
                    </a:lnTo>
                    <a:lnTo>
                      <a:pt x="2165" y="247"/>
                    </a:lnTo>
                    <a:lnTo>
                      <a:pt x="2167" y="247"/>
                    </a:lnTo>
                    <a:lnTo>
                      <a:pt x="2167" y="247"/>
                    </a:lnTo>
                    <a:lnTo>
                      <a:pt x="2167" y="247"/>
                    </a:lnTo>
                    <a:lnTo>
                      <a:pt x="2167" y="243"/>
                    </a:lnTo>
                    <a:lnTo>
                      <a:pt x="2167" y="240"/>
                    </a:lnTo>
                    <a:lnTo>
                      <a:pt x="2171" y="242"/>
                    </a:lnTo>
                    <a:lnTo>
                      <a:pt x="2172" y="245"/>
                    </a:lnTo>
                    <a:lnTo>
                      <a:pt x="2174" y="247"/>
                    </a:lnTo>
                    <a:lnTo>
                      <a:pt x="2174" y="247"/>
                    </a:lnTo>
                    <a:lnTo>
                      <a:pt x="2172" y="242"/>
                    </a:lnTo>
                    <a:lnTo>
                      <a:pt x="2172" y="238"/>
                    </a:lnTo>
                    <a:lnTo>
                      <a:pt x="2171" y="235"/>
                    </a:lnTo>
                    <a:lnTo>
                      <a:pt x="2167" y="238"/>
                    </a:lnTo>
                    <a:lnTo>
                      <a:pt x="2162" y="238"/>
                    </a:lnTo>
                    <a:lnTo>
                      <a:pt x="2160" y="235"/>
                    </a:lnTo>
                    <a:lnTo>
                      <a:pt x="2162" y="233"/>
                    </a:lnTo>
                    <a:lnTo>
                      <a:pt x="2162" y="228"/>
                    </a:lnTo>
                    <a:lnTo>
                      <a:pt x="2155" y="224"/>
                    </a:lnTo>
                    <a:lnTo>
                      <a:pt x="2153" y="223"/>
                    </a:lnTo>
                    <a:lnTo>
                      <a:pt x="2152" y="219"/>
                    </a:lnTo>
                    <a:lnTo>
                      <a:pt x="2148" y="219"/>
                    </a:lnTo>
                    <a:lnTo>
                      <a:pt x="2143" y="223"/>
                    </a:lnTo>
                    <a:lnTo>
                      <a:pt x="2143" y="219"/>
                    </a:lnTo>
                    <a:lnTo>
                      <a:pt x="2148" y="217"/>
                    </a:lnTo>
                    <a:lnTo>
                      <a:pt x="2150" y="212"/>
                    </a:lnTo>
                    <a:lnTo>
                      <a:pt x="2155" y="205"/>
                    </a:lnTo>
                    <a:lnTo>
                      <a:pt x="2157" y="205"/>
                    </a:lnTo>
                    <a:lnTo>
                      <a:pt x="2157" y="207"/>
                    </a:lnTo>
                    <a:lnTo>
                      <a:pt x="2158" y="214"/>
                    </a:lnTo>
                    <a:lnTo>
                      <a:pt x="2162" y="216"/>
                    </a:lnTo>
                    <a:lnTo>
                      <a:pt x="2162" y="214"/>
                    </a:lnTo>
                    <a:lnTo>
                      <a:pt x="2160" y="210"/>
                    </a:lnTo>
                    <a:lnTo>
                      <a:pt x="2158" y="207"/>
                    </a:lnTo>
                    <a:lnTo>
                      <a:pt x="2160" y="207"/>
                    </a:lnTo>
                    <a:lnTo>
                      <a:pt x="2165" y="205"/>
                    </a:lnTo>
                    <a:lnTo>
                      <a:pt x="2167" y="202"/>
                    </a:lnTo>
                    <a:lnTo>
                      <a:pt x="2162" y="202"/>
                    </a:lnTo>
                    <a:lnTo>
                      <a:pt x="2162" y="200"/>
                    </a:lnTo>
                    <a:lnTo>
                      <a:pt x="2165" y="200"/>
                    </a:lnTo>
                    <a:lnTo>
                      <a:pt x="2167" y="200"/>
                    </a:lnTo>
                    <a:lnTo>
                      <a:pt x="2171" y="195"/>
                    </a:lnTo>
                    <a:lnTo>
                      <a:pt x="2174" y="195"/>
                    </a:lnTo>
                    <a:lnTo>
                      <a:pt x="2176" y="197"/>
                    </a:lnTo>
                    <a:lnTo>
                      <a:pt x="2178" y="197"/>
                    </a:lnTo>
                    <a:lnTo>
                      <a:pt x="2179" y="197"/>
                    </a:lnTo>
                    <a:lnTo>
                      <a:pt x="2181" y="200"/>
                    </a:lnTo>
                    <a:lnTo>
                      <a:pt x="2185" y="200"/>
                    </a:lnTo>
                    <a:lnTo>
                      <a:pt x="2190" y="202"/>
                    </a:lnTo>
                    <a:lnTo>
                      <a:pt x="2190" y="200"/>
                    </a:lnTo>
                    <a:lnTo>
                      <a:pt x="2202" y="202"/>
                    </a:lnTo>
                    <a:lnTo>
                      <a:pt x="2202" y="207"/>
                    </a:lnTo>
                    <a:lnTo>
                      <a:pt x="2202" y="209"/>
                    </a:lnTo>
                    <a:lnTo>
                      <a:pt x="2204" y="207"/>
                    </a:lnTo>
                    <a:lnTo>
                      <a:pt x="2204" y="205"/>
                    </a:lnTo>
                    <a:lnTo>
                      <a:pt x="2207" y="205"/>
                    </a:lnTo>
                    <a:lnTo>
                      <a:pt x="2207" y="209"/>
                    </a:lnTo>
                    <a:lnTo>
                      <a:pt x="2211" y="207"/>
                    </a:lnTo>
                    <a:lnTo>
                      <a:pt x="2212" y="203"/>
                    </a:lnTo>
                    <a:lnTo>
                      <a:pt x="2216" y="203"/>
                    </a:lnTo>
                    <a:lnTo>
                      <a:pt x="2216" y="207"/>
                    </a:lnTo>
                    <a:lnTo>
                      <a:pt x="2212" y="210"/>
                    </a:lnTo>
                    <a:lnTo>
                      <a:pt x="2212" y="212"/>
                    </a:lnTo>
                    <a:lnTo>
                      <a:pt x="2216" y="219"/>
                    </a:lnTo>
                    <a:lnTo>
                      <a:pt x="2216" y="224"/>
                    </a:lnTo>
                    <a:lnTo>
                      <a:pt x="2216" y="228"/>
                    </a:lnTo>
                    <a:lnTo>
                      <a:pt x="2218" y="228"/>
                    </a:lnTo>
                    <a:lnTo>
                      <a:pt x="2221" y="230"/>
                    </a:lnTo>
                    <a:lnTo>
                      <a:pt x="2225" y="231"/>
                    </a:lnTo>
                    <a:lnTo>
                      <a:pt x="2226" y="235"/>
                    </a:lnTo>
                    <a:lnTo>
                      <a:pt x="2225" y="238"/>
                    </a:lnTo>
                    <a:lnTo>
                      <a:pt x="2218" y="238"/>
                    </a:lnTo>
                    <a:lnTo>
                      <a:pt x="2212" y="238"/>
                    </a:lnTo>
                    <a:lnTo>
                      <a:pt x="2221" y="240"/>
                    </a:lnTo>
                    <a:lnTo>
                      <a:pt x="2225" y="243"/>
                    </a:lnTo>
                    <a:lnTo>
                      <a:pt x="2221" y="247"/>
                    </a:lnTo>
                    <a:lnTo>
                      <a:pt x="2218" y="247"/>
                    </a:lnTo>
                    <a:lnTo>
                      <a:pt x="2216" y="252"/>
                    </a:lnTo>
                    <a:lnTo>
                      <a:pt x="2212" y="250"/>
                    </a:lnTo>
                    <a:lnTo>
                      <a:pt x="2209" y="256"/>
                    </a:lnTo>
                    <a:lnTo>
                      <a:pt x="2205" y="256"/>
                    </a:lnTo>
                    <a:lnTo>
                      <a:pt x="2202" y="259"/>
                    </a:lnTo>
                    <a:lnTo>
                      <a:pt x="2205" y="256"/>
                    </a:lnTo>
                    <a:lnTo>
                      <a:pt x="2209" y="259"/>
                    </a:lnTo>
                    <a:lnTo>
                      <a:pt x="2211" y="261"/>
                    </a:lnTo>
                    <a:lnTo>
                      <a:pt x="2212" y="259"/>
                    </a:lnTo>
                    <a:lnTo>
                      <a:pt x="2216" y="259"/>
                    </a:lnTo>
                    <a:lnTo>
                      <a:pt x="2216" y="261"/>
                    </a:lnTo>
                    <a:lnTo>
                      <a:pt x="2218" y="266"/>
                    </a:lnTo>
                    <a:lnTo>
                      <a:pt x="2216" y="268"/>
                    </a:lnTo>
                    <a:lnTo>
                      <a:pt x="2216" y="273"/>
                    </a:lnTo>
                    <a:lnTo>
                      <a:pt x="2218" y="268"/>
                    </a:lnTo>
                    <a:lnTo>
                      <a:pt x="2225" y="268"/>
                    </a:lnTo>
                    <a:lnTo>
                      <a:pt x="2228" y="271"/>
                    </a:lnTo>
                    <a:lnTo>
                      <a:pt x="2226" y="275"/>
                    </a:lnTo>
                    <a:lnTo>
                      <a:pt x="2230" y="278"/>
                    </a:lnTo>
                    <a:lnTo>
                      <a:pt x="2225" y="282"/>
                    </a:lnTo>
                    <a:lnTo>
                      <a:pt x="2228" y="282"/>
                    </a:lnTo>
                    <a:lnTo>
                      <a:pt x="2228" y="287"/>
                    </a:lnTo>
                    <a:lnTo>
                      <a:pt x="2225" y="289"/>
                    </a:lnTo>
                    <a:lnTo>
                      <a:pt x="2225" y="292"/>
                    </a:lnTo>
                    <a:lnTo>
                      <a:pt x="2226" y="294"/>
                    </a:lnTo>
                    <a:lnTo>
                      <a:pt x="2226" y="290"/>
                    </a:lnTo>
                    <a:lnTo>
                      <a:pt x="2230" y="290"/>
                    </a:lnTo>
                    <a:lnTo>
                      <a:pt x="2231" y="292"/>
                    </a:lnTo>
                    <a:lnTo>
                      <a:pt x="2230" y="297"/>
                    </a:lnTo>
                    <a:lnTo>
                      <a:pt x="2235" y="296"/>
                    </a:lnTo>
                    <a:lnTo>
                      <a:pt x="2237" y="299"/>
                    </a:lnTo>
                    <a:lnTo>
                      <a:pt x="2237" y="296"/>
                    </a:lnTo>
                    <a:lnTo>
                      <a:pt x="2238" y="294"/>
                    </a:lnTo>
                    <a:lnTo>
                      <a:pt x="2240" y="296"/>
                    </a:lnTo>
                    <a:lnTo>
                      <a:pt x="2244" y="296"/>
                    </a:lnTo>
                    <a:lnTo>
                      <a:pt x="2244" y="301"/>
                    </a:lnTo>
                    <a:lnTo>
                      <a:pt x="2240" y="303"/>
                    </a:lnTo>
                    <a:lnTo>
                      <a:pt x="2238" y="299"/>
                    </a:lnTo>
                    <a:lnTo>
                      <a:pt x="2237" y="303"/>
                    </a:lnTo>
                    <a:lnTo>
                      <a:pt x="2240" y="306"/>
                    </a:lnTo>
                    <a:lnTo>
                      <a:pt x="2244" y="304"/>
                    </a:lnTo>
                    <a:lnTo>
                      <a:pt x="2244" y="310"/>
                    </a:lnTo>
                    <a:lnTo>
                      <a:pt x="2244" y="311"/>
                    </a:lnTo>
                    <a:lnTo>
                      <a:pt x="2240" y="313"/>
                    </a:lnTo>
                    <a:lnTo>
                      <a:pt x="2237" y="310"/>
                    </a:lnTo>
                    <a:lnTo>
                      <a:pt x="2235" y="306"/>
                    </a:lnTo>
                    <a:lnTo>
                      <a:pt x="2237" y="313"/>
                    </a:lnTo>
                    <a:lnTo>
                      <a:pt x="2235" y="315"/>
                    </a:lnTo>
                    <a:lnTo>
                      <a:pt x="2233" y="315"/>
                    </a:lnTo>
                    <a:lnTo>
                      <a:pt x="2231" y="313"/>
                    </a:lnTo>
                    <a:lnTo>
                      <a:pt x="2230" y="315"/>
                    </a:lnTo>
                    <a:lnTo>
                      <a:pt x="2226" y="313"/>
                    </a:lnTo>
                    <a:lnTo>
                      <a:pt x="2218" y="311"/>
                    </a:lnTo>
                    <a:lnTo>
                      <a:pt x="2216" y="313"/>
                    </a:lnTo>
                    <a:lnTo>
                      <a:pt x="2212" y="313"/>
                    </a:lnTo>
                    <a:lnTo>
                      <a:pt x="2212" y="311"/>
                    </a:lnTo>
                    <a:lnTo>
                      <a:pt x="2212" y="310"/>
                    </a:lnTo>
                    <a:lnTo>
                      <a:pt x="2211" y="310"/>
                    </a:lnTo>
                    <a:lnTo>
                      <a:pt x="2211" y="313"/>
                    </a:lnTo>
                    <a:lnTo>
                      <a:pt x="2209" y="313"/>
                    </a:lnTo>
                    <a:lnTo>
                      <a:pt x="2209" y="313"/>
                    </a:lnTo>
                    <a:lnTo>
                      <a:pt x="2211" y="316"/>
                    </a:lnTo>
                    <a:lnTo>
                      <a:pt x="2207" y="320"/>
                    </a:lnTo>
                    <a:lnTo>
                      <a:pt x="2205" y="320"/>
                    </a:lnTo>
                    <a:lnTo>
                      <a:pt x="2205" y="318"/>
                    </a:lnTo>
                    <a:lnTo>
                      <a:pt x="2204" y="318"/>
                    </a:lnTo>
                    <a:lnTo>
                      <a:pt x="2197" y="320"/>
                    </a:lnTo>
                    <a:lnTo>
                      <a:pt x="2195" y="318"/>
                    </a:lnTo>
                    <a:lnTo>
                      <a:pt x="2195" y="316"/>
                    </a:lnTo>
                    <a:lnTo>
                      <a:pt x="2193" y="311"/>
                    </a:lnTo>
                    <a:lnTo>
                      <a:pt x="2193" y="311"/>
                    </a:lnTo>
                    <a:lnTo>
                      <a:pt x="2185" y="306"/>
                    </a:lnTo>
                    <a:lnTo>
                      <a:pt x="2185" y="304"/>
                    </a:lnTo>
                    <a:lnTo>
                      <a:pt x="2185" y="303"/>
                    </a:lnTo>
                    <a:lnTo>
                      <a:pt x="2179" y="301"/>
                    </a:lnTo>
                    <a:lnTo>
                      <a:pt x="2178" y="304"/>
                    </a:lnTo>
                    <a:lnTo>
                      <a:pt x="2172" y="306"/>
                    </a:lnTo>
                    <a:lnTo>
                      <a:pt x="2171" y="310"/>
                    </a:lnTo>
                    <a:lnTo>
                      <a:pt x="2167" y="310"/>
                    </a:lnTo>
                    <a:lnTo>
                      <a:pt x="2167" y="306"/>
                    </a:lnTo>
                    <a:lnTo>
                      <a:pt x="2165" y="303"/>
                    </a:lnTo>
                    <a:lnTo>
                      <a:pt x="2167" y="306"/>
                    </a:lnTo>
                    <a:lnTo>
                      <a:pt x="2167" y="311"/>
                    </a:lnTo>
                    <a:lnTo>
                      <a:pt x="2167" y="315"/>
                    </a:lnTo>
                    <a:lnTo>
                      <a:pt x="2167" y="320"/>
                    </a:lnTo>
                    <a:lnTo>
                      <a:pt x="2160" y="329"/>
                    </a:lnTo>
                    <a:lnTo>
                      <a:pt x="2157" y="329"/>
                    </a:lnTo>
                    <a:lnTo>
                      <a:pt x="2157" y="322"/>
                    </a:lnTo>
                    <a:lnTo>
                      <a:pt x="2153" y="320"/>
                    </a:lnTo>
                    <a:lnTo>
                      <a:pt x="2150" y="323"/>
                    </a:lnTo>
                    <a:lnTo>
                      <a:pt x="2143" y="316"/>
                    </a:lnTo>
                    <a:lnTo>
                      <a:pt x="2143" y="313"/>
                    </a:lnTo>
                    <a:lnTo>
                      <a:pt x="2139" y="306"/>
                    </a:lnTo>
                    <a:lnTo>
                      <a:pt x="2138" y="304"/>
                    </a:lnTo>
                    <a:lnTo>
                      <a:pt x="2136" y="303"/>
                    </a:lnTo>
                    <a:lnTo>
                      <a:pt x="2134" y="301"/>
                    </a:lnTo>
                    <a:lnTo>
                      <a:pt x="2132" y="303"/>
                    </a:lnTo>
                    <a:lnTo>
                      <a:pt x="2134" y="304"/>
                    </a:lnTo>
                    <a:lnTo>
                      <a:pt x="2134" y="306"/>
                    </a:lnTo>
                    <a:lnTo>
                      <a:pt x="2136" y="310"/>
                    </a:lnTo>
                    <a:lnTo>
                      <a:pt x="2136" y="311"/>
                    </a:lnTo>
                    <a:lnTo>
                      <a:pt x="2129" y="310"/>
                    </a:lnTo>
                    <a:lnTo>
                      <a:pt x="2125" y="304"/>
                    </a:lnTo>
                    <a:lnTo>
                      <a:pt x="2124" y="304"/>
                    </a:lnTo>
                    <a:lnTo>
                      <a:pt x="2127" y="310"/>
                    </a:lnTo>
                    <a:lnTo>
                      <a:pt x="2124" y="310"/>
                    </a:lnTo>
                    <a:lnTo>
                      <a:pt x="2125" y="311"/>
                    </a:lnTo>
                    <a:lnTo>
                      <a:pt x="2131" y="311"/>
                    </a:lnTo>
                    <a:lnTo>
                      <a:pt x="2132" y="315"/>
                    </a:lnTo>
                    <a:lnTo>
                      <a:pt x="2131" y="318"/>
                    </a:lnTo>
                    <a:lnTo>
                      <a:pt x="2125" y="318"/>
                    </a:lnTo>
                    <a:lnTo>
                      <a:pt x="2125" y="320"/>
                    </a:lnTo>
                    <a:lnTo>
                      <a:pt x="2127" y="322"/>
                    </a:lnTo>
                    <a:lnTo>
                      <a:pt x="2138" y="334"/>
                    </a:lnTo>
                    <a:lnTo>
                      <a:pt x="2143" y="334"/>
                    </a:lnTo>
                    <a:lnTo>
                      <a:pt x="2148" y="334"/>
                    </a:lnTo>
                    <a:lnTo>
                      <a:pt x="2152" y="337"/>
                    </a:lnTo>
                    <a:lnTo>
                      <a:pt x="2153" y="339"/>
                    </a:lnTo>
                    <a:lnTo>
                      <a:pt x="2153" y="339"/>
                    </a:lnTo>
                    <a:lnTo>
                      <a:pt x="2150" y="337"/>
                    </a:lnTo>
                    <a:lnTo>
                      <a:pt x="2148" y="337"/>
                    </a:lnTo>
                    <a:lnTo>
                      <a:pt x="2150" y="341"/>
                    </a:lnTo>
                    <a:lnTo>
                      <a:pt x="2155" y="344"/>
                    </a:lnTo>
                    <a:lnTo>
                      <a:pt x="2157" y="350"/>
                    </a:lnTo>
                    <a:lnTo>
                      <a:pt x="2160" y="353"/>
                    </a:lnTo>
                    <a:lnTo>
                      <a:pt x="2160" y="360"/>
                    </a:lnTo>
                    <a:lnTo>
                      <a:pt x="2157" y="372"/>
                    </a:lnTo>
                    <a:lnTo>
                      <a:pt x="2158" y="379"/>
                    </a:lnTo>
                    <a:lnTo>
                      <a:pt x="2158" y="383"/>
                    </a:lnTo>
                    <a:lnTo>
                      <a:pt x="2160" y="386"/>
                    </a:lnTo>
                    <a:lnTo>
                      <a:pt x="2155" y="391"/>
                    </a:lnTo>
                    <a:lnTo>
                      <a:pt x="2155" y="396"/>
                    </a:lnTo>
                    <a:lnTo>
                      <a:pt x="2152" y="398"/>
                    </a:lnTo>
                    <a:lnTo>
                      <a:pt x="2153" y="396"/>
                    </a:lnTo>
                    <a:lnTo>
                      <a:pt x="2152" y="393"/>
                    </a:lnTo>
                    <a:lnTo>
                      <a:pt x="2145" y="400"/>
                    </a:lnTo>
                    <a:lnTo>
                      <a:pt x="2143" y="396"/>
                    </a:lnTo>
                    <a:lnTo>
                      <a:pt x="2139" y="400"/>
                    </a:lnTo>
                    <a:lnTo>
                      <a:pt x="2138" y="398"/>
                    </a:lnTo>
                    <a:lnTo>
                      <a:pt x="2136" y="396"/>
                    </a:lnTo>
                    <a:lnTo>
                      <a:pt x="2131" y="396"/>
                    </a:lnTo>
                    <a:lnTo>
                      <a:pt x="2125" y="391"/>
                    </a:lnTo>
                    <a:lnTo>
                      <a:pt x="2122" y="388"/>
                    </a:lnTo>
                    <a:lnTo>
                      <a:pt x="2117" y="388"/>
                    </a:lnTo>
                    <a:lnTo>
                      <a:pt x="2115" y="386"/>
                    </a:lnTo>
                    <a:lnTo>
                      <a:pt x="2113" y="386"/>
                    </a:lnTo>
                    <a:lnTo>
                      <a:pt x="2108" y="391"/>
                    </a:lnTo>
                    <a:lnTo>
                      <a:pt x="2105" y="391"/>
                    </a:lnTo>
                    <a:lnTo>
                      <a:pt x="2108" y="391"/>
                    </a:lnTo>
                    <a:lnTo>
                      <a:pt x="2115" y="391"/>
                    </a:lnTo>
                    <a:lnTo>
                      <a:pt x="2117" y="388"/>
                    </a:lnTo>
                    <a:lnTo>
                      <a:pt x="2125" y="391"/>
                    </a:lnTo>
                    <a:lnTo>
                      <a:pt x="2127" y="396"/>
                    </a:lnTo>
                    <a:lnTo>
                      <a:pt x="2122" y="398"/>
                    </a:lnTo>
                    <a:lnTo>
                      <a:pt x="2120" y="396"/>
                    </a:lnTo>
                    <a:lnTo>
                      <a:pt x="2117" y="396"/>
                    </a:lnTo>
                    <a:lnTo>
                      <a:pt x="2117" y="400"/>
                    </a:lnTo>
                    <a:lnTo>
                      <a:pt x="2113" y="396"/>
                    </a:lnTo>
                    <a:lnTo>
                      <a:pt x="2108" y="396"/>
                    </a:lnTo>
                    <a:lnTo>
                      <a:pt x="2112" y="396"/>
                    </a:lnTo>
                    <a:lnTo>
                      <a:pt x="2113" y="402"/>
                    </a:lnTo>
                    <a:lnTo>
                      <a:pt x="2117" y="403"/>
                    </a:lnTo>
                    <a:lnTo>
                      <a:pt x="2117" y="409"/>
                    </a:lnTo>
                    <a:lnTo>
                      <a:pt x="2117" y="416"/>
                    </a:lnTo>
                    <a:lnTo>
                      <a:pt x="2120" y="416"/>
                    </a:lnTo>
                    <a:lnTo>
                      <a:pt x="2120" y="416"/>
                    </a:lnTo>
                    <a:lnTo>
                      <a:pt x="2120" y="409"/>
                    </a:lnTo>
                    <a:lnTo>
                      <a:pt x="2122" y="407"/>
                    </a:lnTo>
                    <a:lnTo>
                      <a:pt x="2125" y="407"/>
                    </a:lnTo>
                    <a:lnTo>
                      <a:pt x="2125" y="405"/>
                    </a:lnTo>
                    <a:lnTo>
                      <a:pt x="2131" y="400"/>
                    </a:lnTo>
                    <a:lnTo>
                      <a:pt x="2134" y="400"/>
                    </a:lnTo>
                    <a:lnTo>
                      <a:pt x="2136" y="402"/>
                    </a:lnTo>
                    <a:lnTo>
                      <a:pt x="2136" y="403"/>
                    </a:lnTo>
                    <a:lnTo>
                      <a:pt x="2139" y="410"/>
                    </a:lnTo>
                    <a:lnTo>
                      <a:pt x="2143" y="412"/>
                    </a:lnTo>
                    <a:lnTo>
                      <a:pt x="2148" y="416"/>
                    </a:lnTo>
                    <a:lnTo>
                      <a:pt x="2153" y="416"/>
                    </a:lnTo>
                    <a:lnTo>
                      <a:pt x="2153" y="412"/>
                    </a:lnTo>
                    <a:lnTo>
                      <a:pt x="2153" y="410"/>
                    </a:lnTo>
                    <a:lnTo>
                      <a:pt x="2155" y="410"/>
                    </a:lnTo>
                    <a:lnTo>
                      <a:pt x="2162" y="416"/>
                    </a:lnTo>
                    <a:lnTo>
                      <a:pt x="2165" y="419"/>
                    </a:lnTo>
                    <a:lnTo>
                      <a:pt x="2162" y="419"/>
                    </a:lnTo>
                    <a:lnTo>
                      <a:pt x="2162" y="423"/>
                    </a:lnTo>
                    <a:lnTo>
                      <a:pt x="2167" y="428"/>
                    </a:lnTo>
                    <a:lnTo>
                      <a:pt x="2171" y="428"/>
                    </a:lnTo>
                    <a:lnTo>
                      <a:pt x="2171" y="426"/>
                    </a:lnTo>
                    <a:lnTo>
                      <a:pt x="2171" y="421"/>
                    </a:lnTo>
                    <a:lnTo>
                      <a:pt x="2174" y="426"/>
                    </a:lnTo>
                    <a:lnTo>
                      <a:pt x="2181" y="436"/>
                    </a:lnTo>
                    <a:lnTo>
                      <a:pt x="2179" y="435"/>
                    </a:lnTo>
                    <a:lnTo>
                      <a:pt x="2178" y="435"/>
                    </a:lnTo>
                    <a:lnTo>
                      <a:pt x="2176" y="435"/>
                    </a:lnTo>
                    <a:lnTo>
                      <a:pt x="2179" y="438"/>
                    </a:lnTo>
                    <a:lnTo>
                      <a:pt x="2176" y="442"/>
                    </a:lnTo>
                    <a:lnTo>
                      <a:pt x="2174" y="443"/>
                    </a:lnTo>
                    <a:lnTo>
                      <a:pt x="2176" y="447"/>
                    </a:lnTo>
                    <a:lnTo>
                      <a:pt x="2179" y="447"/>
                    </a:lnTo>
                    <a:lnTo>
                      <a:pt x="2181" y="443"/>
                    </a:lnTo>
                    <a:lnTo>
                      <a:pt x="2181" y="442"/>
                    </a:lnTo>
                    <a:lnTo>
                      <a:pt x="2185" y="443"/>
                    </a:lnTo>
                    <a:lnTo>
                      <a:pt x="2185" y="438"/>
                    </a:lnTo>
                    <a:lnTo>
                      <a:pt x="2188" y="443"/>
                    </a:lnTo>
                    <a:lnTo>
                      <a:pt x="2195" y="450"/>
                    </a:lnTo>
                    <a:lnTo>
                      <a:pt x="2204" y="450"/>
                    </a:lnTo>
                    <a:lnTo>
                      <a:pt x="2207" y="454"/>
                    </a:lnTo>
                    <a:lnTo>
                      <a:pt x="2205" y="457"/>
                    </a:lnTo>
                    <a:lnTo>
                      <a:pt x="2211" y="464"/>
                    </a:lnTo>
                    <a:lnTo>
                      <a:pt x="2212" y="464"/>
                    </a:lnTo>
                    <a:lnTo>
                      <a:pt x="2218" y="473"/>
                    </a:lnTo>
                    <a:lnTo>
                      <a:pt x="2218" y="482"/>
                    </a:lnTo>
                    <a:lnTo>
                      <a:pt x="2216" y="482"/>
                    </a:lnTo>
                    <a:lnTo>
                      <a:pt x="2216" y="483"/>
                    </a:lnTo>
                    <a:lnTo>
                      <a:pt x="2221" y="487"/>
                    </a:lnTo>
                    <a:lnTo>
                      <a:pt x="2221" y="490"/>
                    </a:lnTo>
                    <a:lnTo>
                      <a:pt x="2221" y="492"/>
                    </a:lnTo>
                    <a:lnTo>
                      <a:pt x="2216" y="489"/>
                    </a:lnTo>
                    <a:lnTo>
                      <a:pt x="2205" y="489"/>
                    </a:lnTo>
                    <a:lnTo>
                      <a:pt x="2202" y="487"/>
                    </a:lnTo>
                    <a:lnTo>
                      <a:pt x="2198" y="489"/>
                    </a:lnTo>
                    <a:lnTo>
                      <a:pt x="2195" y="487"/>
                    </a:lnTo>
                    <a:lnTo>
                      <a:pt x="2193" y="485"/>
                    </a:lnTo>
                    <a:lnTo>
                      <a:pt x="2193" y="483"/>
                    </a:lnTo>
                    <a:lnTo>
                      <a:pt x="2193" y="485"/>
                    </a:lnTo>
                    <a:lnTo>
                      <a:pt x="2193" y="487"/>
                    </a:lnTo>
                    <a:lnTo>
                      <a:pt x="2188" y="490"/>
                    </a:lnTo>
                    <a:lnTo>
                      <a:pt x="2185" y="490"/>
                    </a:lnTo>
                    <a:lnTo>
                      <a:pt x="2183" y="492"/>
                    </a:lnTo>
                    <a:lnTo>
                      <a:pt x="2185" y="494"/>
                    </a:lnTo>
                    <a:lnTo>
                      <a:pt x="2179" y="497"/>
                    </a:lnTo>
                    <a:lnTo>
                      <a:pt x="2176" y="497"/>
                    </a:lnTo>
                    <a:lnTo>
                      <a:pt x="2176" y="501"/>
                    </a:lnTo>
                    <a:lnTo>
                      <a:pt x="2178" y="503"/>
                    </a:lnTo>
                    <a:lnTo>
                      <a:pt x="2172" y="509"/>
                    </a:lnTo>
                    <a:lnTo>
                      <a:pt x="2171" y="511"/>
                    </a:lnTo>
                    <a:lnTo>
                      <a:pt x="2171" y="509"/>
                    </a:lnTo>
                    <a:lnTo>
                      <a:pt x="2167" y="509"/>
                    </a:lnTo>
                    <a:lnTo>
                      <a:pt x="2167" y="515"/>
                    </a:lnTo>
                    <a:lnTo>
                      <a:pt x="2171" y="520"/>
                    </a:lnTo>
                    <a:lnTo>
                      <a:pt x="2167" y="523"/>
                    </a:lnTo>
                    <a:lnTo>
                      <a:pt x="2165" y="522"/>
                    </a:lnTo>
                    <a:lnTo>
                      <a:pt x="2162" y="525"/>
                    </a:lnTo>
                    <a:lnTo>
                      <a:pt x="2165" y="529"/>
                    </a:lnTo>
                    <a:lnTo>
                      <a:pt x="2162" y="530"/>
                    </a:lnTo>
                    <a:lnTo>
                      <a:pt x="2158" y="532"/>
                    </a:lnTo>
                    <a:lnTo>
                      <a:pt x="2160" y="534"/>
                    </a:lnTo>
                    <a:lnTo>
                      <a:pt x="2160" y="537"/>
                    </a:lnTo>
                    <a:lnTo>
                      <a:pt x="2158" y="539"/>
                    </a:lnTo>
                    <a:lnTo>
                      <a:pt x="2157" y="537"/>
                    </a:lnTo>
                    <a:lnTo>
                      <a:pt x="2153" y="539"/>
                    </a:lnTo>
                    <a:lnTo>
                      <a:pt x="2155" y="541"/>
                    </a:lnTo>
                    <a:lnTo>
                      <a:pt x="2157" y="544"/>
                    </a:lnTo>
                    <a:lnTo>
                      <a:pt x="2153" y="548"/>
                    </a:lnTo>
                    <a:lnTo>
                      <a:pt x="2155" y="549"/>
                    </a:lnTo>
                    <a:lnTo>
                      <a:pt x="2153" y="553"/>
                    </a:lnTo>
                    <a:lnTo>
                      <a:pt x="2152" y="553"/>
                    </a:lnTo>
                    <a:lnTo>
                      <a:pt x="2150" y="551"/>
                    </a:lnTo>
                    <a:lnTo>
                      <a:pt x="2148" y="553"/>
                    </a:lnTo>
                    <a:lnTo>
                      <a:pt x="2148" y="553"/>
                    </a:lnTo>
                    <a:lnTo>
                      <a:pt x="2153" y="556"/>
                    </a:lnTo>
                    <a:lnTo>
                      <a:pt x="2152" y="560"/>
                    </a:lnTo>
                    <a:lnTo>
                      <a:pt x="2148" y="560"/>
                    </a:lnTo>
                    <a:lnTo>
                      <a:pt x="2148" y="562"/>
                    </a:lnTo>
                    <a:lnTo>
                      <a:pt x="2150" y="565"/>
                    </a:lnTo>
                    <a:lnTo>
                      <a:pt x="2152" y="569"/>
                    </a:lnTo>
                    <a:lnTo>
                      <a:pt x="2150" y="572"/>
                    </a:lnTo>
                    <a:lnTo>
                      <a:pt x="2152" y="574"/>
                    </a:lnTo>
                    <a:lnTo>
                      <a:pt x="2148" y="579"/>
                    </a:lnTo>
                    <a:lnTo>
                      <a:pt x="2148" y="583"/>
                    </a:lnTo>
                    <a:lnTo>
                      <a:pt x="2148" y="588"/>
                    </a:lnTo>
                    <a:lnTo>
                      <a:pt x="2145" y="595"/>
                    </a:lnTo>
                    <a:lnTo>
                      <a:pt x="2143" y="598"/>
                    </a:lnTo>
                    <a:lnTo>
                      <a:pt x="2143" y="602"/>
                    </a:lnTo>
                    <a:lnTo>
                      <a:pt x="2145" y="603"/>
                    </a:lnTo>
                    <a:lnTo>
                      <a:pt x="2148" y="605"/>
                    </a:lnTo>
                    <a:lnTo>
                      <a:pt x="2145" y="607"/>
                    </a:lnTo>
                    <a:lnTo>
                      <a:pt x="2150" y="612"/>
                    </a:lnTo>
                    <a:lnTo>
                      <a:pt x="2150" y="616"/>
                    </a:lnTo>
                    <a:lnTo>
                      <a:pt x="2148" y="616"/>
                    </a:lnTo>
                    <a:lnTo>
                      <a:pt x="2143" y="616"/>
                    </a:lnTo>
                    <a:lnTo>
                      <a:pt x="2139" y="612"/>
                    </a:lnTo>
                    <a:lnTo>
                      <a:pt x="2139" y="616"/>
                    </a:lnTo>
                    <a:lnTo>
                      <a:pt x="2134" y="607"/>
                    </a:lnTo>
                    <a:lnTo>
                      <a:pt x="2136" y="607"/>
                    </a:lnTo>
                    <a:lnTo>
                      <a:pt x="2134" y="607"/>
                    </a:lnTo>
                    <a:lnTo>
                      <a:pt x="2131" y="607"/>
                    </a:lnTo>
                    <a:lnTo>
                      <a:pt x="2127" y="607"/>
                    </a:lnTo>
                    <a:lnTo>
                      <a:pt x="2127" y="605"/>
                    </a:lnTo>
                    <a:lnTo>
                      <a:pt x="2117" y="598"/>
                    </a:lnTo>
                    <a:lnTo>
                      <a:pt x="2115" y="598"/>
                    </a:lnTo>
                    <a:lnTo>
                      <a:pt x="2108" y="602"/>
                    </a:lnTo>
                    <a:lnTo>
                      <a:pt x="2106" y="600"/>
                    </a:lnTo>
                    <a:lnTo>
                      <a:pt x="2103" y="602"/>
                    </a:lnTo>
                    <a:lnTo>
                      <a:pt x="2099" y="607"/>
                    </a:lnTo>
                    <a:lnTo>
                      <a:pt x="2094" y="607"/>
                    </a:lnTo>
                    <a:lnTo>
                      <a:pt x="2092" y="612"/>
                    </a:lnTo>
                    <a:lnTo>
                      <a:pt x="2091" y="616"/>
                    </a:lnTo>
                    <a:lnTo>
                      <a:pt x="2089" y="612"/>
                    </a:lnTo>
                    <a:lnTo>
                      <a:pt x="2091" y="617"/>
                    </a:lnTo>
                    <a:lnTo>
                      <a:pt x="2089" y="619"/>
                    </a:lnTo>
                    <a:lnTo>
                      <a:pt x="2089" y="624"/>
                    </a:lnTo>
                    <a:lnTo>
                      <a:pt x="2089" y="628"/>
                    </a:lnTo>
                    <a:lnTo>
                      <a:pt x="2085" y="635"/>
                    </a:lnTo>
                    <a:lnTo>
                      <a:pt x="2085" y="638"/>
                    </a:lnTo>
                    <a:lnTo>
                      <a:pt x="2084" y="635"/>
                    </a:lnTo>
                    <a:lnTo>
                      <a:pt x="2079" y="624"/>
                    </a:lnTo>
                    <a:lnTo>
                      <a:pt x="2079" y="619"/>
                    </a:lnTo>
                    <a:lnTo>
                      <a:pt x="2075" y="617"/>
                    </a:lnTo>
                    <a:lnTo>
                      <a:pt x="2073" y="616"/>
                    </a:lnTo>
                    <a:lnTo>
                      <a:pt x="2073" y="619"/>
                    </a:lnTo>
                    <a:lnTo>
                      <a:pt x="2068" y="626"/>
                    </a:lnTo>
                    <a:lnTo>
                      <a:pt x="2066" y="628"/>
                    </a:lnTo>
                    <a:lnTo>
                      <a:pt x="2066" y="631"/>
                    </a:lnTo>
                    <a:lnTo>
                      <a:pt x="2068" y="633"/>
                    </a:lnTo>
                    <a:lnTo>
                      <a:pt x="2066" y="640"/>
                    </a:lnTo>
                    <a:lnTo>
                      <a:pt x="2063" y="635"/>
                    </a:lnTo>
                    <a:lnTo>
                      <a:pt x="2061" y="635"/>
                    </a:lnTo>
                    <a:lnTo>
                      <a:pt x="2058" y="635"/>
                    </a:lnTo>
                    <a:lnTo>
                      <a:pt x="2058" y="635"/>
                    </a:lnTo>
                    <a:lnTo>
                      <a:pt x="2056" y="638"/>
                    </a:lnTo>
                    <a:lnTo>
                      <a:pt x="2054" y="638"/>
                    </a:lnTo>
                    <a:lnTo>
                      <a:pt x="2051" y="638"/>
                    </a:lnTo>
                    <a:lnTo>
                      <a:pt x="2047" y="638"/>
                    </a:lnTo>
                    <a:lnTo>
                      <a:pt x="2047" y="640"/>
                    </a:lnTo>
                    <a:lnTo>
                      <a:pt x="2049" y="643"/>
                    </a:lnTo>
                    <a:lnTo>
                      <a:pt x="2047" y="643"/>
                    </a:lnTo>
                    <a:lnTo>
                      <a:pt x="2046" y="647"/>
                    </a:lnTo>
                    <a:lnTo>
                      <a:pt x="2046" y="650"/>
                    </a:lnTo>
                    <a:lnTo>
                      <a:pt x="2049" y="654"/>
                    </a:lnTo>
                    <a:lnTo>
                      <a:pt x="2051" y="659"/>
                    </a:lnTo>
                    <a:lnTo>
                      <a:pt x="2049" y="659"/>
                    </a:lnTo>
                    <a:lnTo>
                      <a:pt x="2049" y="661"/>
                    </a:lnTo>
                    <a:lnTo>
                      <a:pt x="2052" y="663"/>
                    </a:lnTo>
                    <a:lnTo>
                      <a:pt x="2056" y="666"/>
                    </a:lnTo>
                    <a:lnTo>
                      <a:pt x="2056" y="666"/>
                    </a:lnTo>
                    <a:lnTo>
                      <a:pt x="2054" y="666"/>
                    </a:lnTo>
                    <a:lnTo>
                      <a:pt x="2054" y="669"/>
                    </a:lnTo>
                    <a:lnTo>
                      <a:pt x="2056" y="671"/>
                    </a:lnTo>
                    <a:lnTo>
                      <a:pt x="2058" y="675"/>
                    </a:lnTo>
                    <a:lnTo>
                      <a:pt x="2058" y="675"/>
                    </a:lnTo>
                    <a:lnTo>
                      <a:pt x="2056" y="675"/>
                    </a:lnTo>
                    <a:lnTo>
                      <a:pt x="2052" y="675"/>
                    </a:lnTo>
                    <a:lnTo>
                      <a:pt x="2052" y="675"/>
                    </a:lnTo>
                    <a:lnTo>
                      <a:pt x="2056" y="680"/>
                    </a:lnTo>
                    <a:lnTo>
                      <a:pt x="2058" y="678"/>
                    </a:lnTo>
                    <a:lnTo>
                      <a:pt x="2058" y="682"/>
                    </a:lnTo>
                    <a:lnTo>
                      <a:pt x="2058" y="685"/>
                    </a:lnTo>
                    <a:lnTo>
                      <a:pt x="2058" y="689"/>
                    </a:lnTo>
                    <a:lnTo>
                      <a:pt x="2056" y="692"/>
                    </a:lnTo>
                    <a:lnTo>
                      <a:pt x="2058" y="697"/>
                    </a:lnTo>
                    <a:lnTo>
                      <a:pt x="2056" y="699"/>
                    </a:lnTo>
                    <a:lnTo>
                      <a:pt x="2058" y="703"/>
                    </a:lnTo>
                    <a:lnTo>
                      <a:pt x="2058" y="704"/>
                    </a:lnTo>
                    <a:lnTo>
                      <a:pt x="2058" y="708"/>
                    </a:lnTo>
                    <a:lnTo>
                      <a:pt x="2061" y="715"/>
                    </a:lnTo>
                    <a:lnTo>
                      <a:pt x="2058" y="716"/>
                    </a:lnTo>
                    <a:lnTo>
                      <a:pt x="2063" y="716"/>
                    </a:lnTo>
                    <a:lnTo>
                      <a:pt x="2063" y="722"/>
                    </a:lnTo>
                    <a:lnTo>
                      <a:pt x="2068" y="727"/>
                    </a:lnTo>
                    <a:lnTo>
                      <a:pt x="2073" y="729"/>
                    </a:lnTo>
                    <a:lnTo>
                      <a:pt x="2075" y="727"/>
                    </a:lnTo>
                    <a:lnTo>
                      <a:pt x="2075" y="725"/>
                    </a:lnTo>
                    <a:lnTo>
                      <a:pt x="2070" y="720"/>
                    </a:lnTo>
                    <a:lnTo>
                      <a:pt x="2070" y="716"/>
                    </a:lnTo>
                    <a:lnTo>
                      <a:pt x="2073" y="716"/>
                    </a:lnTo>
                    <a:lnTo>
                      <a:pt x="2077" y="716"/>
                    </a:lnTo>
                    <a:lnTo>
                      <a:pt x="2082" y="720"/>
                    </a:lnTo>
                    <a:lnTo>
                      <a:pt x="2085" y="720"/>
                    </a:lnTo>
                    <a:lnTo>
                      <a:pt x="2089" y="722"/>
                    </a:lnTo>
                    <a:lnTo>
                      <a:pt x="2089" y="725"/>
                    </a:lnTo>
                    <a:lnTo>
                      <a:pt x="2085" y="725"/>
                    </a:lnTo>
                    <a:lnTo>
                      <a:pt x="2089" y="729"/>
                    </a:lnTo>
                    <a:lnTo>
                      <a:pt x="2085" y="730"/>
                    </a:lnTo>
                    <a:lnTo>
                      <a:pt x="2089" y="734"/>
                    </a:lnTo>
                    <a:lnTo>
                      <a:pt x="2085" y="736"/>
                    </a:lnTo>
                    <a:lnTo>
                      <a:pt x="2085" y="739"/>
                    </a:lnTo>
                    <a:lnTo>
                      <a:pt x="2089" y="744"/>
                    </a:lnTo>
                    <a:lnTo>
                      <a:pt x="2089" y="748"/>
                    </a:lnTo>
                    <a:lnTo>
                      <a:pt x="2089" y="756"/>
                    </a:lnTo>
                    <a:lnTo>
                      <a:pt x="2092" y="756"/>
                    </a:lnTo>
                    <a:lnTo>
                      <a:pt x="2094" y="756"/>
                    </a:lnTo>
                    <a:lnTo>
                      <a:pt x="2094" y="753"/>
                    </a:lnTo>
                    <a:lnTo>
                      <a:pt x="2098" y="753"/>
                    </a:lnTo>
                    <a:lnTo>
                      <a:pt x="2098" y="749"/>
                    </a:lnTo>
                    <a:lnTo>
                      <a:pt x="2099" y="753"/>
                    </a:lnTo>
                    <a:lnTo>
                      <a:pt x="2103" y="753"/>
                    </a:lnTo>
                    <a:lnTo>
                      <a:pt x="2103" y="762"/>
                    </a:lnTo>
                    <a:lnTo>
                      <a:pt x="2112" y="769"/>
                    </a:lnTo>
                    <a:lnTo>
                      <a:pt x="2113" y="774"/>
                    </a:lnTo>
                    <a:lnTo>
                      <a:pt x="2112" y="776"/>
                    </a:lnTo>
                    <a:lnTo>
                      <a:pt x="2112" y="779"/>
                    </a:lnTo>
                    <a:lnTo>
                      <a:pt x="2108" y="781"/>
                    </a:lnTo>
                    <a:lnTo>
                      <a:pt x="2105" y="779"/>
                    </a:lnTo>
                    <a:lnTo>
                      <a:pt x="2099" y="776"/>
                    </a:lnTo>
                    <a:lnTo>
                      <a:pt x="2099" y="772"/>
                    </a:lnTo>
                    <a:lnTo>
                      <a:pt x="2101" y="767"/>
                    </a:lnTo>
                    <a:lnTo>
                      <a:pt x="2101" y="763"/>
                    </a:lnTo>
                    <a:lnTo>
                      <a:pt x="2099" y="760"/>
                    </a:lnTo>
                    <a:lnTo>
                      <a:pt x="2098" y="762"/>
                    </a:lnTo>
                    <a:lnTo>
                      <a:pt x="2099" y="763"/>
                    </a:lnTo>
                    <a:lnTo>
                      <a:pt x="2099" y="767"/>
                    </a:lnTo>
                    <a:lnTo>
                      <a:pt x="2098" y="767"/>
                    </a:lnTo>
                    <a:lnTo>
                      <a:pt x="2092" y="772"/>
                    </a:lnTo>
                    <a:lnTo>
                      <a:pt x="2092" y="774"/>
                    </a:lnTo>
                    <a:lnTo>
                      <a:pt x="2098" y="774"/>
                    </a:lnTo>
                    <a:lnTo>
                      <a:pt x="2098" y="776"/>
                    </a:lnTo>
                    <a:lnTo>
                      <a:pt x="2094" y="779"/>
                    </a:lnTo>
                    <a:lnTo>
                      <a:pt x="2098" y="784"/>
                    </a:lnTo>
                    <a:lnTo>
                      <a:pt x="2098" y="786"/>
                    </a:lnTo>
                    <a:lnTo>
                      <a:pt x="2098" y="800"/>
                    </a:lnTo>
                    <a:lnTo>
                      <a:pt x="2098" y="802"/>
                    </a:lnTo>
                    <a:lnTo>
                      <a:pt x="2098" y="803"/>
                    </a:lnTo>
                    <a:lnTo>
                      <a:pt x="2108" y="817"/>
                    </a:lnTo>
                    <a:lnTo>
                      <a:pt x="2108" y="817"/>
                    </a:lnTo>
                    <a:lnTo>
                      <a:pt x="2117" y="826"/>
                    </a:lnTo>
                    <a:lnTo>
                      <a:pt x="2120" y="826"/>
                    </a:lnTo>
                    <a:lnTo>
                      <a:pt x="2117" y="831"/>
                    </a:lnTo>
                    <a:lnTo>
                      <a:pt x="2117" y="835"/>
                    </a:lnTo>
                    <a:lnTo>
                      <a:pt x="2108" y="838"/>
                    </a:lnTo>
                    <a:lnTo>
                      <a:pt x="2106" y="838"/>
                    </a:lnTo>
                    <a:lnTo>
                      <a:pt x="2101" y="840"/>
                    </a:lnTo>
                    <a:lnTo>
                      <a:pt x="2098" y="840"/>
                    </a:lnTo>
                    <a:lnTo>
                      <a:pt x="2099" y="842"/>
                    </a:lnTo>
                    <a:lnTo>
                      <a:pt x="2098" y="849"/>
                    </a:lnTo>
                    <a:lnTo>
                      <a:pt x="2098" y="852"/>
                    </a:lnTo>
                    <a:lnTo>
                      <a:pt x="2094" y="854"/>
                    </a:lnTo>
                    <a:lnTo>
                      <a:pt x="2098" y="859"/>
                    </a:lnTo>
                    <a:lnTo>
                      <a:pt x="2094" y="866"/>
                    </a:lnTo>
                    <a:lnTo>
                      <a:pt x="2098" y="876"/>
                    </a:lnTo>
                    <a:lnTo>
                      <a:pt x="2103" y="878"/>
                    </a:lnTo>
                    <a:lnTo>
                      <a:pt x="2103" y="883"/>
                    </a:lnTo>
                    <a:lnTo>
                      <a:pt x="2108" y="885"/>
                    </a:lnTo>
                    <a:lnTo>
                      <a:pt x="2108" y="890"/>
                    </a:lnTo>
                    <a:lnTo>
                      <a:pt x="2106" y="889"/>
                    </a:lnTo>
                    <a:lnTo>
                      <a:pt x="2105" y="889"/>
                    </a:lnTo>
                    <a:lnTo>
                      <a:pt x="2101" y="890"/>
                    </a:lnTo>
                    <a:lnTo>
                      <a:pt x="2098" y="894"/>
                    </a:lnTo>
                    <a:lnTo>
                      <a:pt x="2098" y="890"/>
                    </a:lnTo>
                    <a:lnTo>
                      <a:pt x="2091" y="896"/>
                    </a:lnTo>
                    <a:lnTo>
                      <a:pt x="2089" y="894"/>
                    </a:lnTo>
                    <a:lnTo>
                      <a:pt x="2085" y="897"/>
                    </a:lnTo>
                    <a:lnTo>
                      <a:pt x="2089" y="899"/>
                    </a:lnTo>
                    <a:lnTo>
                      <a:pt x="2091" y="897"/>
                    </a:lnTo>
                    <a:lnTo>
                      <a:pt x="2091" y="902"/>
                    </a:lnTo>
                    <a:lnTo>
                      <a:pt x="2089" y="904"/>
                    </a:lnTo>
                    <a:lnTo>
                      <a:pt x="2092" y="908"/>
                    </a:lnTo>
                    <a:lnTo>
                      <a:pt x="2091" y="909"/>
                    </a:lnTo>
                    <a:lnTo>
                      <a:pt x="2089" y="909"/>
                    </a:lnTo>
                    <a:lnTo>
                      <a:pt x="2092" y="913"/>
                    </a:lnTo>
                    <a:lnTo>
                      <a:pt x="2091" y="916"/>
                    </a:lnTo>
                    <a:lnTo>
                      <a:pt x="2092" y="916"/>
                    </a:lnTo>
                    <a:lnTo>
                      <a:pt x="2094" y="916"/>
                    </a:lnTo>
                    <a:lnTo>
                      <a:pt x="2098" y="918"/>
                    </a:lnTo>
                    <a:lnTo>
                      <a:pt x="2098" y="922"/>
                    </a:lnTo>
                    <a:lnTo>
                      <a:pt x="2094" y="927"/>
                    </a:lnTo>
                    <a:lnTo>
                      <a:pt x="2098" y="930"/>
                    </a:lnTo>
                    <a:lnTo>
                      <a:pt x="2098" y="937"/>
                    </a:lnTo>
                    <a:lnTo>
                      <a:pt x="2094" y="941"/>
                    </a:lnTo>
                    <a:lnTo>
                      <a:pt x="2094" y="941"/>
                    </a:lnTo>
                    <a:lnTo>
                      <a:pt x="2094" y="944"/>
                    </a:lnTo>
                    <a:lnTo>
                      <a:pt x="2089" y="948"/>
                    </a:lnTo>
                    <a:lnTo>
                      <a:pt x="2089" y="953"/>
                    </a:lnTo>
                    <a:lnTo>
                      <a:pt x="2089" y="953"/>
                    </a:lnTo>
                    <a:lnTo>
                      <a:pt x="2085" y="960"/>
                    </a:lnTo>
                    <a:lnTo>
                      <a:pt x="2084" y="969"/>
                    </a:lnTo>
                    <a:lnTo>
                      <a:pt x="2085" y="963"/>
                    </a:lnTo>
                    <a:lnTo>
                      <a:pt x="2084" y="962"/>
                    </a:lnTo>
                    <a:lnTo>
                      <a:pt x="2084" y="958"/>
                    </a:lnTo>
                    <a:lnTo>
                      <a:pt x="2082" y="956"/>
                    </a:lnTo>
                    <a:lnTo>
                      <a:pt x="2075" y="955"/>
                    </a:lnTo>
                    <a:lnTo>
                      <a:pt x="2072" y="949"/>
                    </a:lnTo>
                    <a:lnTo>
                      <a:pt x="2072" y="944"/>
                    </a:lnTo>
                    <a:lnTo>
                      <a:pt x="2066" y="929"/>
                    </a:lnTo>
                    <a:lnTo>
                      <a:pt x="2061" y="922"/>
                    </a:lnTo>
                    <a:lnTo>
                      <a:pt x="2063" y="922"/>
                    </a:lnTo>
                    <a:lnTo>
                      <a:pt x="2066" y="922"/>
                    </a:lnTo>
                    <a:lnTo>
                      <a:pt x="2066" y="916"/>
                    </a:lnTo>
                    <a:lnTo>
                      <a:pt x="2063" y="918"/>
                    </a:lnTo>
                    <a:lnTo>
                      <a:pt x="2061" y="918"/>
                    </a:lnTo>
                    <a:lnTo>
                      <a:pt x="2054" y="916"/>
                    </a:lnTo>
                    <a:lnTo>
                      <a:pt x="2040" y="894"/>
                    </a:lnTo>
                    <a:lnTo>
                      <a:pt x="2028" y="878"/>
                    </a:lnTo>
                    <a:lnTo>
                      <a:pt x="2028" y="873"/>
                    </a:lnTo>
                    <a:lnTo>
                      <a:pt x="2025" y="868"/>
                    </a:lnTo>
                    <a:lnTo>
                      <a:pt x="2016" y="854"/>
                    </a:lnTo>
                    <a:lnTo>
                      <a:pt x="2004" y="835"/>
                    </a:lnTo>
                    <a:lnTo>
                      <a:pt x="1999" y="817"/>
                    </a:lnTo>
                    <a:lnTo>
                      <a:pt x="1999" y="810"/>
                    </a:lnTo>
                    <a:lnTo>
                      <a:pt x="1993" y="803"/>
                    </a:lnTo>
                    <a:lnTo>
                      <a:pt x="1993" y="793"/>
                    </a:lnTo>
                    <a:lnTo>
                      <a:pt x="1990" y="786"/>
                    </a:lnTo>
                    <a:lnTo>
                      <a:pt x="1990" y="779"/>
                    </a:lnTo>
                    <a:lnTo>
                      <a:pt x="1993" y="776"/>
                    </a:lnTo>
                    <a:lnTo>
                      <a:pt x="1993" y="769"/>
                    </a:lnTo>
                    <a:lnTo>
                      <a:pt x="1997" y="769"/>
                    </a:lnTo>
                    <a:lnTo>
                      <a:pt x="1995" y="765"/>
                    </a:lnTo>
                    <a:lnTo>
                      <a:pt x="1997" y="763"/>
                    </a:lnTo>
                    <a:lnTo>
                      <a:pt x="1997" y="756"/>
                    </a:lnTo>
                    <a:lnTo>
                      <a:pt x="1990" y="744"/>
                    </a:lnTo>
                    <a:lnTo>
                      <a:pt x="1985" y="744"/>
                    </a:lnTo>
                    <a:lnTo>
                      <a:pt x="1985" y="744"/>
                    </a:lnTo>
                    <a:lnTo>
                      <a:pt x="1990" y="741"/>
                    </a:lnTo>
                    <a:lnTo>
                      <a:pt x="1995" y="744"/>
                    </a:lnTo>
                    <a:lnTo>
                      <a:pt x="2000" y="739"/>
                    </a:lnTo>
                    <a:lnTo>
                      <a:pt x="1999" y="737"/>
                    </a:lnTo>
                    <a:lnTo>
                      <a:pt x="1999" y="730"/>
                    </a:lnTo>
                    <a:lnTo>
                      <a:pt x="2004" y="729"/>
                    </a:lnTo>
                    <a:lnTo>
                      <a:pt x="2009" y="730"/>
                    </a:lnTo>
                    <a:lnTo>
                      <a:pt x="2004" y="725"/>
                    </a:lnTo>
                    <a:lnTo>
                      <a:pt x="2011" y="716"/>
                    </a:lnTo>
                    <a:lnTo>
                      <a:pt x="2009" y="709"/>
                    </a:lnTo>
                    <a:lnTo>
                      <a:pt x="2009" y="703"/>
                    </a:lnTo>
                    <a:lnTo>
                      <a:pt x="2007" y="699"/>
                    </a:lnTo>
                    <a:lnTo>
                      <a:pt x="2009" y="697"/>
                    </a:lnTo>
                    <a:lnTo>
                      <a:pt x="2009" y="692"/>
                    </a:lnTo>
                    <a:lnTo>
                      <a:pt x="2009" y="690"/>
                    </a:lnTo>
                    <a:lnTo>
                      <a:pt x="2009" y="685"/>
                    </a:lnTo>
                    <a:lnTo>
                      <a:pt x="2013" y="685"/>
                    </a:lnTo>
                    <a:lnTo>
                      <a:pt x="2009" y="682"/>
                    </a:lnTo>
                    <a:lnTo>
                      <a:pt x="2009" y="678"/>
                    </a:lnTo>
                    <a:lnTo>
                      <a:pt x="2009" y="676"/>
                    </a:lnTo>
                    <a:lnTo>
                      <a:pt x="2011" y="669"/>
                    </a:lnTo>
                    <a:lnTo>
                      <a:pt x="2009" y="669"/>
                    </a:lnTo>
                    <a:lnTo>
                      <a:pt x="2009" y="666"/>
                    </a:lnTo>
                    <a:lnTo>
                      <a:pt x="2013" y="663"/>
                    </a:lnTo>
                    <a:lnTo>
                      <a:pt x="2016" y="663"/>
                    </a:lnTo>
                    <a:lnTo>
                      <a:pt x="2013" y="656"/>
                    </a:lnTo>
                    <a:lnTo>
                      <a:pt x="2016" y="649"/>
                    </a:lnTo>
                    <a:lnTo>
                      <a:pt x="2013" y="647"/>
                    </a:lnTo>
                    <a:lnTo>
                      <a:pt x="2013" y="647"/>
                    </a:lnTo>
                    <a:lnTo>
                      <a:pt x="2016" y="640"/>
                    </a:lnTo>
                    <a:lnTo>
                      <a:pt x="2016" y="635"/>
                    </a:lnTo>
                    <a:lnTo>
                      <a:pt x="2013" y="635"/>
                    </a:lnTo>
                    <a:lnTo>
                      <a:pt x="2013" y="633"/>
                    </a:lnTo>
                    <a:lnTo>
                      <a:pt x="2013" y="629"/>
                    </a:lnTo>
                    <a:lnTo>
                      <a:pt x="2013" y="626"/>
                    </a:lnTo>
                    <a:lnTo>
                      <a:pt x="2016" y="624"/>
                    </a:lnTo>
                    <a:lnTo>
                      <a:pt x="2016" y="623"/>
                    </a:lnTo>
                    <a:lnTo>
                      <a:pt x="2019" y="621"/>
                    </a:lnTo>
                    <a:lnTo>
                      <a:pt x="2021" y="617"/>
                    </a:lnTo>
                    <a:lnTo>
                      <a:pt x="2025" y="612"/>
                    </a:lnTo>
                    <a:lnTo>
                      <a:pt x="2026" y="612"/>
                    </a:lnTo>
                    <a:lnTo>
                      <a:pt x="2030" y="612"/>
                    </a:lnTo>
                    <a:lnTo>
                      <a:pt x="2032" y="612"/>
                    </a:lnTo>
                    <a:lnTo>
                      <a:pt x="2033" y="610"/>
                    </a:lnTo>
                    <a:lnTo>
                      <a:pt x="2032" y="607"/>
                    </a:lnTo>
                    <a:lnTo>
                      <a:pt x="2028" y="607"/>
                    </a:lnTo>
                    <a:lnTo>
                      <a:pt x="2026" y="607"/>
                    </a:lnTo>
                    <a:lnTo>
                      <a:pt x="2023" y="607"/>
                    </a:lnTo>
                    <a:lnTo>
                      <a:pt x="2023" y="600"/>
                    </a:lnTo>
                    <a:lnTo>
                      <a:pt x="2025" y="595"/>
                    </a:lnTo>
                    <a:lnTo>
                      <a:pt x="2025" y="593"/>
                    </a:lnTo>
                    <a:lnTo>
                      <a:pt x="2023" y="589"/>
                    </a:lnTo>
                    <a:lnTo>
                      <a:pt x="2021" y="588"/>
                    </a:lnTo>
                    <a:lnTo>
                      <a:pt x="2019" y="591"/>
                    </a:lnTo>
                    <a:lnTo>
                      <a:pt x="2018" y="591"/>
                    </a:lnTo>
                    <a:lnTo>
                      <a:pt x="2018" y="584"/>
                    </a:lnTo>
                    <a:lnTo>
                      <a:pt x="2019" y="583"/>
                    </a:lnTo>
                    <a:lnTo>
                      <a:pt x="2019" y="579"/>
                    </a:lnTo>
                    <a:lnTo>
                      <a:pt x="2018" y="576"/>
                    </a:lnTo>
                    <a:lnTo>
                      <a:pt x="2016" y="574"/>
                    </a:lnTo>
                    <a:lnTo>
                      <a:pt x="2016" y="572"/>
                    </a:lnTo>
                    <a:lnTo>
                      <a:pt x="2016" y="572"/>
                    </a:lnTo>
                    <a:lnTo>
                      <a:pt x="2016" y="570"/>
                    </a:lnTo>
                    <a:lnTo>
                      <a:pt x="2013" y="565"/>
                    </a:lnTo>
                    <a:lnTo>
                      <a:pt x="2011" y="562"/>
                    </a:lnTo>
                    <a:lnTo>
                      <a:pt x="2009" y="560"/>
                    </a:lnTo>
                    <a:lnTo>
                      <a:pt x="2009" y="556"/>
                    </a:lnTo>
                    <a:lnTo>
                      <a:pt x="2007" y="553"/>
                    </a:lnTo>
                    <a:lnTo>
                      <a:pt x="2007" y="551"/>
                    </a:lnTo>
                    <a:lnTo>
                      <a:pt x="2013" y="546"/>
                    </a:lnTo>
                    <a:lnTo>
                      <a:pt x="2016" y="548"/>
                    </a:lnTo>
                    <a:lnTo>
                      <a:pt x="2018" y="546"/>
                    </a:lnTo>
                    <a:lnTo>
                      <a:pt x="2016" y="544"/>
                    </a:lnTo>
                    <a:lnTo>
                      <a:pt x="2021" y="541"/>
                    </a:lnTo>
                    <a:lnTo>
                      <a:pt x="2019" y="543"/>
                    </a:lnTo>
                    <a:lnTo>
                      <a:pt x="2016" y="541"/>
                    </a:lnTo>
                    <a:lnTo>
                      <a:pt x="2013" y="541"/>
                    </a:lnTo>
                    <a:lnTo>
                      <a:pt x="2009" y="541"/>
                    </a:lnTo>
                    <a:lnTo>
                      <a:pt x="2004" y="537"/>
                    </a:lnTo>
                    <a:lnTo>
                      <a:pt x="2002" y="537"/>
                    </a:lnTo>
                    <a:lnTo>
                      <a:pt x="1999" y="537"/>
                    </a:lnTo>
                    <a:lnTo>
                      <a:pt x="1995" y="541"/>
                    </a:lnTo>
                    <a:lnTo>
                      <a:pt x="1993" y="541"/>
                    </a:lnTo>
                    <a:lnTo>
                      <a:pt x="1988" y="546"/>
                    </a:lnTo>
                    <a:lnTo>
                      <a:pt x="1990" y="548"/>
                    </a:lnTo>
                    <a:lnTo>
                      <a:pt x="1990" y="551"/>
                    </a:lnTo>
                    <a:lnTo>
                      <a:pt x="1993" y="553"/>
                    </a:lnTo>
                    <a:lnTo>
                      <a:pt x="1993" y="556"/>
                    </a:lnTo>
                    <a:lnTo>
                      <a:pt x="1993" y="560"/>
                    </a:lnTo>
                    <a:lnTo>
                      <a:pt x="1993" y="565"/>
                    </a:lnTo>
                    <a:lnTo>
                      <a:pt x="1995" y="565"/>
                    </a:lnTo>
                    <a:lnTo>
                      <a:pt x="1995" y="567"/>
                    </a:lnTo>
                    <a:lnTo>
                      <a:pt x="1999" y="569"/>
                    </a:lnTo>
                    <a:lnTo>
                      <a:pt x="2000" y="576"/>
                    </a:lnTo>
                    <a:lnTo>
                      <a:pt x="2004" y="579"/>
                    </a:lnTo>
                    <a:lnTo>
                      <a:pt x="2004" y="583"/>
                    </a:lnTo>
                    <a:lnTo>
                      <a:pt x="2007" y="584"/>
                    </a:lnTo>
                    <a:lnTo>
                      <a:pt x="2004" y="588"/>
                    </a:lnTo>
                    <a:lnTo>
                      <a:pt x="2004" y="584"/>
                    </a:lnTo>
                    <a:lnTo>
                      <a:pt x="2002" y="583"/>
                    </a:lnTo>
                    <a:lnTo>
                      <a:pt x="1997" y="584"/>
                    </a:lnTo>
                    <a:lnTo>
                      <a:pt x="1993" y="584"/>
                    </a:lnTo>
                    <a:lnTo>
                      <a:pt x="1993" y="589"/>
                    </a:lnTo>
                    <a:lnTo>
                      <a:pt x="1993" y="591"/>
                    </a:lnTo>
                    <a:lnTo>
                      <a:pt x="1993" y="596"/>
                    </a:lnTo>
                    <a:lnTo>
                      <a:pt x="1993" y="598"/>
                    </a:lnTo>
                    <a:lnTo>
                      <a:pt x="1993" y="600"/>
                    </a:lnTo>
                    <a:lnTo>
                      <a:pt x="1993" y="600"/>
                    </a:lnTo>
                    <a:lnTo>
                      <a:pt x="1993" y="603"/>
                    </a:lnTo>
                    <a:lnTo>
                      <a:pt x="1990" y="607"/>
                    </a:lnTo>
                    <a:lnTo>
                      <a:pt x="1993" y="607"/>
                    </a:lnTo>
                    <a:lnTo>
                      <a:pt x="1990" y="610"/>
                    </a:lnTo>
                    <a:lnTo>
                      <a:pt x="1990" y="619"/>
                    </a:lnTo>
                    <a:lnTo>
                      <a:pt x="1990" y="621"/>
                    </a:lnTo>
                    <a:lnTo>
                      <a:pt x="1990" y="623"/>
                    </a:lnTo>
                    <a:lnTo>
                      <a:pt x="1988" y="624"/>
                    </a:lnTo>
                    <a:lnTo>
                      <a:pt x="1985" y="629"/>
                    </a:lnTo>
                    <a:lnTo>
                      <a:pt x="1985" y="626"/>
                    </a:lnTo>
                    <a:lnTo>
                      <a:pt x="1981" y="623"/>
                    </a:lnTo>
                    <a:lnTo>
                      <a:pt x="1985" y="617"/>
                    </a:lnTo>
                    <a:lnTo>
                      <a:pt x="1981" y="616"/>
                    </a:lnTo>
                    <a:lnTo>
                      <a:pt x="1980" y="616"/>
                    </a:lnTo>
                    <a:lnTo>
                      <a:pt x="1976" y="619"/>
                    </a:lnTo>
                    <a:lnTo>
                      <a:pt x="1976" y="621"/>
                    </a:lnTo>
                    <a:lnTo>
                      <a:pt x="1974" y="623"/>
                    </a:lnTo>
                    <a:lnTo>
                      <a:pt x="1974" y="616"/>
                    </a:lnTo>
                    <a:lnTo>
                      <a:pt x="1971" y="616"/>
                    </a:lnTo>
                    <a:lnTo>
                      <a:pt x="1969" y="612"/>
                    </a:lnTo>
                    <a:lnTo>
                      <a:pt x="1966" y="616"/>
                    </a:lnTo>
                    <a:lnTo>
                      <a:pt x="1966" y="616"/>
                    </a:lnTo>
                    <a:lnTo>
                      <a:pt x="1966" y="612"/>
                    </a:lnTo>
                    <a:lnTo>
                      <a:pt x="1967" y="612"/>
                    </a:lnTo>
                    <a:lnTo>
                      <a:pt x="1966" y="610"/>
                    </a:lnTo>
                    <a:lnTo>
                      <a:pt x="1966" y="607"/>
                    </a:lnTo>
                    <a:lnTo>
                      <a:pt x="1967" y="607"/>
                    </a:lnTo>
                    <a:lnTo>
                      <a:pt x="1966" y="603"/>
                    </a:lnTo>
                    <a:lnTo>
                      <a:pt x="1966" y="602"/>
                    </a:lnTo>
                    <a:lnTo>
                      <a:pt x="1967" y="600"/>
                    </a:lnTo>
                    <a:lnTo>
                      <a:pt x="1966" y="596"/>
                    </a:lnTo>
                    <a:lnTo>
                      <a:pt x="1966" y="595"/>
                    </a:lnTo>
                    <a:lnTo>
                      <a:pt x="1966" y="593"/>
                    </a:lnTo>
                    <a:lnTo>
                      <a:pt x="1966" y="588"/>
                    </a:lnTo>
                    <a:lnTo>
                      <a:pt x="1962" y="588"/>
                    </a:lnTo>
                    <a:lnTo>
                      <a:pt x="1962" y="584"/>
                    </a:lnTo>
                    <a:lnTo>
                      <a:pt x="1959" y="584"/>
                    </a:lnTo>
                    <a:lnTo>
                      <a:pt x="1959" y="588"/>
                    </a:lnTo>
                    <a:lnTo>
                      <a:pt x="1957" y="588"/>
                    </a:lnTo>
                    <a:lnTo>
                      <a:pt x="1957" y="593"/>
                    </a:lnTo>
                    <a:lnTo>
                      <a:pt x="1955" y="596"/>
                    </a:lnTo>
                    <a:lnTo>
                      <a:pt x="1953" y="596"/>
                    </a:lnTo>
                    <a:lnTo>
                      <a:pt x="1952" y="591"/>
                    </a:lnTo>
                    <a:lnTo>
                      <a:pt x="1950" y="591"/>
                    </a:lnTo>
                    <a:lnTo>
                      <a:pt x="1948" y="593"/>
                    </a:lnTo>
                    <a:lnTo>
                      <a:pt x="1948" y="589"/>
                    </a:lnTo>
                    <a:lnTo>
                      <a:pt x="1943" y="589"/>
                    </a:lnTo>
                    <a:lnTo>
                      <a:pt x="1943" y="591"/>
                    </a:lnTo>
                    <a:lnTo>
                      <a:pt x="1940" y="591"/>
                    </a:lnTo>
                    <a:lnTo>
                      <a:pt x="1940" y="595"/>
                    </a:lnTo>
                    <a:lnTo>
                      <a:pt x="1936" y="595"/>
                    </a:lnTo>
                    <a:lnTo>
                      <a:pt x="1936" y="596"/>
                    </a:lnTo>
                    <a:lnTo>
                      <a:pt x="1931" y="596"/>
                    </a:lnTo>
                    <a:lnTo>
                      <a:pt x="1929" y="600"/>
                    </a:lnTo>
                    <a:lnTo>
                      <a:pt x="1927" y="598"/>
                    </a:lnTo>
                    <a:lnTo>
                      <a:pt x="1926" y="600"/>
                    </a:lnTo>
                    <a:lnTo>
                      <a:pt x="1920" y="600"/>
                    </a:lnTo>
                    <a:lnTo>
                      <a:pt x="1917" y="607"/>
                    </a:lnTo>
                    <a:lnTo>
                      <a:pt x="1913" y="607"/>
                    </a:lnTo>
                    <a:lnTo>
                      <a:pt x="1915" y="612"/>
                    </a:lnTo>
                    <a:lnTo>
                      <a:pt x="1912" y="616"/>
                    </a:lnTo>
                    <a:lnTo>
                      <a:pt x="1912" y="616"/>
                    </a:lnTo>
                    <a:lnTo>
                      <a:pt x="1913" y="617"/>
                    </a:lnTo>
                    <a:lnTo>
                      <a:pt x="1915" y="621"/>
                    </a:lnTo>
                    <a:lnTo>
                      <a:pt x="1919" y="626"/>
                    </a:lnTo>
                    <a:lnTo>
                      <a:pt x="1915" y="629"/>
                    </a:lnTo>
                    <a:lnTo>
                      <a:pt x="1913" y="640"/>
                    </a:lnTo>
                    <a:lnTo>
                      <a:pt x="1919" y="647"/>
                    </a:lnTo>
                    <a:lnTo>
                      <a:pt x="1913" y="647"/>
                    </a:lnTo>
                    <a:lnTo>
                      <a:pt x="1915" y="647"/>
                    </a:lnTo>
                    <a:lnTo>
                      <a:pt x="1915" y="652"/>
                    </a:lnTo>
                    <a:lnTo>
                      <a:pt x="1912" y="656"/>
                    </a:lnTo>
                    <a:lnTo>
                      <a:pt x="1912" y="661"/>
                    </a:lnTo>
                    <a:lnTo>
                      <a:pt x="1908" y="663"/>
                    </a:lnTo>
                    <a:lnTo>
                      <a:pt x="1908" y="666"/>
                    </a:lnTo>
                    <a:lnTo>
                      <a:pt x="1908" y="675"/>
                    </a:lnTo>
                    <a:lnTo>
                      <a:pt x="1912" y="678"/>
                    </a:lnTo>
                    <a:lnTo>
                      <a:pt x="1908" y="680"/>
                    </a:lnTo>
                    <a:lnTo>
                      <a:pt x="1912" y="687"/>
                    </a:lnTo>
                    <a:lnTo>
                      <a:pt x="1912" y="687"/>
                    </a:lnTo>
                    <a:lnTo>
                      <a:pt x="1912" y="690"/>
                    </a:lnTo>
                    <a:lnTo>
                      <a:pt x="1912" y="692"/>
                    </a:lnTo>
                    <a:lnTo>
                      <a:pt x="1913" y="690"/>
                    </a:lnTo>
                    <a:lnTo>
                      <a:pt x="1917" y="690"/>
                    </a:lnTo>
                    <a:lnTo>
                      <a:pt x="1917" y="689"/>
                    </a:lnTo>
                    <a:lnTo>
                      <a:pt x="1919" y="689"/>
                    </a:lnTo>
                    <a:lnTo>
                      <a:pt x="1920" y="690"/>
                    </a:lnTo>
                    <a:lnTo>
                      <a:pt x="1924" y="690"/>
                    </a:lnTo>
                    <a:lnTo>
                      <a:pt x="1922" y="689"/>
                    </a:lnTo>
                    <a:lnTo>
                      <a:pt x="1924" y="687"/>
                    </a:lnTo>
                    <a:lnTo>
                      <a:pt x="1926" y="689"/>
                    </a:lnTo>
                    <a:lnTo>
                      <a:pt x="1929" y="690"/>
                    </a:lnTo>
                    <a:lnTo>
                      <a:pt x="1929" y="692"/>
                    </a:lnTo>
                    <a:lnTo>
                      <a:pt x="1929" y="694"/>
                    </a:lnTo>
                    <a:lnTo>
                      <a:pt x="1931" y="697"/>
                    </a:lnTo>
                    <a:lnTo>
                      <a:pt x="1931" y="697"/>
                    </a:lnTo>
                    <a:lnTo>
                      <a:pt x="1929" y="697"/>
                    </a:lnTo>
                    <a:lnTo>
                      <a:pt x="1927" y="699"/>
                    </a:lnTo>
                    <a:lnTo>
                      <a:pt x="1924" y="697"/>
                    </a:lnTo>
                    <a:lnTo>
                      <a:pt x="1920" y="699"/>
                    </a:lnTo>
                    <a:lnTo>
                      <a:pt x="1920" y="701"/>
                    </a:lnTo>
                    <a:lnTo>
                      <a:pt x="1922" y="703"/>
                    </a:lnTo>
                    <a:lnTo>
                      <a:pt x="1919" y="708"/>
                    </a:lnTo>
                    <a:lnTo>
                      <a:pt x="1915" y="706"/>
                    </a:lnTo>
                    <a:lnTo>
                      <a:pt x="1915" y="703"/>
                    </a:lnTo>
                    <a:lnTo>
                      <a:pt x="1913" y="701"/>
                    </a:lnTo>
                    <a:lnTo>
                      <a:pt x="1912" y="703"/>
                    </a:lnTo>
                    <a:lnTo>
                      <a:pt x="1908" y="701"/>
                    </a:lnTo>
                    <a:lnTo>
                      <a:pt x="1908" y="703"/>
                    </a:lnTo>
                    <a:lnTo>
                      <a:pt x="1908" y="704"/>
                    </a:lnTo>
                    <a:lnTo>
                      <a:pt x="1908" y="708"/>
                    </a:lnTo>
                    <a:lnTo>
                      <a:pt x="1907" y="708"/>
                    </a:lnTo>
                    <a:lnTo>
                      <a:pt x="1905" y="709"/>
                    </a:lnTo>
                    <a:lnTo>
                      <a:pt x="1903" y="711"/>
                    </a:lnTo>
                    <a:lnTo>
                      <a:pt x="1905" y="713"/>
                    </a:lnTo>
                    <a:lnTo>
                      <a:pt x="1903" y="716"/>
                    </a:lnTo>
                    <a:lnTo>
                      <a:pt x="1901" y="715"/>
                    </a:lnTo>
                    <a:lnTo>
                      <a:pt x="1896" y="711"/>
                    </a:lnTo>
                    <a:lnTo>
                      <a:pt x="1894" y="711"/>
                    </a:lnTo>
                    <a:lnTo>
                      <a:pt x="1896" y="715"/>
                    </a:lnTo>
                    <a:lnTo>
                      <a:pt x="1893" y="716"/>
                    </a:lnTo>
                    <a:lnTo>
                      <a:pt x="1894" y="716"/>
                    </a:lnTo>
                    <a:lnTo>
                      <a:pt x="1891" y="720"/>
                    </a:lnTo>
                    <a:lnTo>
                      <a:pt x="1886" y="722"/>
                    </a:lnTo>
                    <a:lnTo>
                      <a:pt x="1886" y="722"/>
                    </a:lnTo>
                    <a:lnTo>
                      <a:pt x="1880" y="716"/>
                    </a:lnTo>
                    <a:lnTo>
                      <a:pt x="1879" y="716"/>
                    </a:lnTo>
                    <a:lnTo>
                      <a:pt x="1877" y="716"/>
                    </a:lnTo>
                    <a:lnTo>
                      <a:pt x="1877" y="715"/>
                    </a:lnTo>
                    <a:lnTo>
                      <a:pt x="1880" y="715"/>
                    </a:lnTo>
                    <a:lnTo>
                      <a:pt x="1880" y="711"/>
                    </a:lnTo>
                    <a:lnTo>
                      <a:pt x="1880" y="709"/>
                    </a:lnTo>
                    <a:lnTo>
                      <a:pt x="1886" y="709"/>
                    </a:lnTo>
                    <a:lnTo>
                      <a:pt x="1893" y="704"/>
                    </a:lnTo>
                    <a:lnTo>
                      <a:pt x="1891" y="703"/>
                    </a:lnTo>
                    <a:lnTo>
                      <a:pt x="1889" y="703"/>
                    </a:lnTo>
                    <a:lnTo>
                      <a:pt x="1886" y="704"/>
                    </a:lnTo>
                    <a:lnTo>
                      <a:pt x="1880" y="704"/>
                    </a:lnTo>
                    <a:lnTo>
                      <a:pt x="1880" y="703"/>
                    </a:lnTo>
                    <a:lnTo>
                      <a:pt x="1879" y="699"/>
                    </a:lnTo>
                    <a:lnTo>
                      <a:pt x="1875" y="699"/>
                    </a:lnTo>
                    <a:lnTo>
                      <a:pt x="1870" y="699"/>
                    </a:lnTo>
                    <a:lnTo>
                      <a:pt x="1865" y="699"/>
                    </a:lnTo>
                    <a:lnTo>
                      <a:pt x="1867" y="701"/>
                    </a:lnTo>
                    <a:lnTo>
                      <a:pt x="1863" y="703"/>
                    </a:lnTo>
                    <a:lnTo>
                      <a:pt x="1861" y="701"/>
                    </a:lnTo>
                    <a:lnTo>
                      <a:pt x="1861" y="699"/>
                    </a:lnTo>
                    <a:lnTo>
                      <a:pt x="1858" y="699"/>
                    </a:lnTo>
                    <a:lnTo>
                      <a:pt x="1853" y="697"/>
                    </a:lnTo>
                    <a:lnTo>
                      <a:pt x="1849" y="699"/>
                    </a:lnTo>
                    <a:lnTo>
                      <a:pt x="1846" y="697"/>
                    </a:lnTo>
                    <a:lnTo>
                      <a:pt x="1841" y="697"/>
                    </a:lnTo>
                    <a:lnTo>
                      <a:pt x="1839" y="703"/>
                    </a:lnTo>
                    <a:lnTo>
                      <a:pt x="1835" y="703"/>
                    </a:lnTo>
                    <a:lnTo>
                      <a:pt x="1835" y="704"/>
                    </a:lnTo>
                    <a:lnTo>
                      <a:pt x="1839" y="708"/>
                    </a:lnTo>
                    <a:lnTo>
                      <a:pt x="1835" y="709"/>
                    </a:lnTo>
                    <a:lnTo>
                      <a:pt x="1835" y="708"/>
                    </a:lnTo>
                    <a:lnTo>
                      <a:pt x="1832" y="711"/>
                    </a:lnTo>
                    <a:lnTo>
                      <a:pt x="1835" y="713"/>
                    </a:lnTo>
                    <a:lnTo>
                      <a:pt x="1835" y="713"/>
                    </a:lnTo>
                    <a:lnTo>
                      <a:pt x="1839" y="713"/>
                    </a:lnTo>
                    <a:lnTo>
                      <a:pt x="1839" y="716"/>
                    </a:lnTo>
                    <a:lnTo>
                      <a:pt x="1832" y="720"/>
                    </a:lnTo>
                    <a:lnTo>
                      <a:pt x="1830" y="716"/>
                    </a:lnTo>
                    <a:lnTo>
                      <a:pt x="1825" y="716"/>
                    </a:lnTo>
                    <a:lnTo>
                      <a:pt x="1823" y="716"/>
                    </a:lnTo>
                    <a:lnTo>
                      <a:pt x="1823" y="720"/>
                    </a:lnTo>
                    <a:lnTo>
                      <a:pt x="1821" y="720"/>
                    </a:lnTo>
                    <a:lnTo>
                      <a:pt x="1818" y="722"/>
                    </a:lnTo>
                    <a:lnTo>
                      <a:pt x="1816" y="722"/>
                    </a:lnTo>
                    <a:lnTo>
                      <a:pt x="1816" y="720"/>
                    </a:lnTo>
                    <a:lnTo>
                      <a:pt x="1807" y="720"/>
                    </a:lnTo>
                    <a:lnTo>
                      <a:pt x="1807" y="722"/>
                    </a:lnTo>
                    <a:lnTo>
                      <a:pt x="1801" y="720"/>
                    </a:lnTo>
                    <a:lnTo>
                      <a:pt x="1795" y="722"/>
                    </a:lnTo>
                    <a:lnTo>
                      <a:pt x="1795" y="722"/>
                    </a:lnTo>
                    <a:lnTo>
                      <a:pt x="1801" y="727"/>
                    </a:lnTo>
                    <a:lnTo>
                      <a:pt x="1799" y="729"/>
                    </a:lnTo>
                    <a:lnTo>
                      <a:pt x="1795" y="732"/>
                    </a:lnTo>
                    <a:lnTo>
                      <a:pt x="1794" y="729"/>
                    </a:lnTo>
                    <a:lnTo>
                      <a:pt x="1790" y="729"/>
                    </a:lnTo>
                    <a:lnTo>
                      <a:pt x="1792" y="725"/>
                    </a:lnTo>
                    <a:lnTo>
                      <a:pt x="1788" y="722"/>
                    </a:lnTo>
                    <a:lnTo>
                      <a:pt x="1787" y="725"/>
                    </a:lnTo>
                    <a:lnTo>
                      <a:pt x="1785" y="725"/>
                    </a:lnTo>
                    <a:lnTo>
                      <a:pt x="1781" y="725"/>
                    </a:lnTo>
                    <a:lnTo>
                      <a:pt x="1776" y="729"/>
                    </a:lnTo>
                    <a:lnTo>
                      <a:pt x="1774" y="727"/>
                    </a:lnTo>
                    <a:lnTo>
                      <a:pt x="1769" y="730"/>
                    </a:lnTo>
                    <a:lnTo>
                      <a:pt x="1764" y="732"/>
                    </a:lnTo>
                    <a:lnTo>
                      <a:pt x="1757" y="736"/>
                    </a:lnTo>
                    <a:lnTo>
                      <a:pt x="1754" y="737"/>
                    </a:lnTo>
                    <a:lnTo>
                      <a:pt x="1754" y="734"/>
                    </a:lnTo>
                    <a:lnTo>
                      <a:pt x="1750" y="736"/>
                    </a:lnTo>
                    <a:lnTo>
                      <a:pt x="1750" y="739"/>
                    </a:lnTo>
                    <a:lnTo>
                      <a:pt x="1743" y="742"/>
                    </a:lnTo>
                    <a:lnTo>
                      <a:pt x="1743" y="748"/>
                    </a:lnTo>
                    <a:lnTo>
                      <a:pt x="1740" y="748"/>
                    </a:lnTo>
                    <a:lnTo>
                      <a:pt x="1738" y="753"/>
                    </a:lnTo>
                    <a:lnTo>
                      <a:pt x="1743" y="760"/>
                    </a:lnTo>
                    <a:lnTo>
                      <a:pt x="1741" y="767"/>
                    </a:lnTo>
                    <a:lnTo>
                      <a:pt x="1736" y="774"/>
                    </a:lnTo>
                    <a:lnTo>
                      <a:pt x="1735" y="779"/>
                    </a:lnTo>
                    <a:lnTo>
                      <a:pt x="1735" y="781"/>
                    </a:lnTo>
                    <a:lnTo>
                      <a:pt x="1735" y="789"/>
                    </a:lnTo>
                    <a:lnTo>
                      <a:pt x="1736" y="791"/>
                    </a:lnTo>
                    <a:lnTo>
                      <a:pt x="1736" y="795"/>
                    </a:lnTo>
                    <a:lnTo>
                      <a:pt x="1735" y="795"/>
                    </a:lnTo>
                    <a:lnTo>
                      <a:pt x="1735" y="796"/>
                    </a:lnTo>
                    <a:lnTo>
                      <a:pt x="1735" y="802"/>
                    </a:lnTo>
                    <a:lnTo>
                      <a:pt x="1731" y="802"/>
                    </a:lnTo>
                    <a:lnTo>
                      <a:pt x="1735" y="807"/>
                    </a:lnTo>
                    <a:lnTo>
                      <a:pt x="1731" y="810"/>
                    </a:lnTo>
                    <a:lnTo>
                      <a:pt x="1729" y="814"/>
                    </a:lnTo>
                    <a:lnTo>
                      <a:pt x="1726" y="821"/>
                    </a:lnTo>
                    <a:lnTo>
                      <a:pt x="1726" y="824"/>
                    </a:lnTo>
                    <a:lnTo>
                      <a:pt x="1722" y="826"/>
                    </a:lnTo>
                    <a:lnTo>
                      <a:pt x="1722" y="831"/>
                    </a:lnTo>
                    <a:lnTo>
                      <a:pt x="1721" y="831"/>
                    </a:lnTo>
                    <a:lnTo>
                      <a:pt x="1719" y="840"/>
                    </a:lnTo>
                    <a:lnTo>
                      <a:pt x="1719" y="847"/>
                    </a:lnTo>
                    <a:lnTo>
                      <a:pt x="1717" y="849"/>
                    </a:lnTo>
                    <a:lnTo>
                      <a:pt x="1719" y="852"/>
                    </a:lnTo>
                    <a:lnTo>
                      <a:pt x="1717" y="857"/>
                    </a:lnTo>
                    <a:lnTo>
                      <a:pt x="1715" y="861"/>
                    </a:lnTo>
                    <a:lnTo>
                      <a:pt x="1712" y="866"/>
                    </a:lnTo>
                    <a:lnTo>
                      <a:pt x="1712" y="866"/>
                    </a:lnTo>
                    <a:lnTo>
                      <a:pt x="1712" y="866"/>
                    </a:lnTo>
                    <a:lnTo>
                      <a:pt x="1712" y="871"/>
                    </a:lnTo>
                    <a:lnTo>
                      <a:pt x="1707" y="876"/>
                    </a:lnTo>
                    <a:lnTo>
                      <a:pt x="1707" y="882"/>
                    </a:lnTo>
                    <a:lnTo>
                      <a:pt x="1700" y="885"/>
                    </a:lnTo>
                    <a:lnTo>
                      <a:pt x="1700" y="890"/>
                    </a:lnTo>
                    <a:lnTo>
                      <a:pt x="1698" y="894"/>
                    </a:lnTo>
                    <a:lnTo>
                      <a:pt x="1698" y="897"/>
                    </a:lnTo>
                    <a:lnTo>
                      <a:pt x="1695" y="901"/>
                    </a:lnTo>
                    <a:lnTo>
                      <a:pt x="1698" y="904"/>
                    </a:lnTo>
                    <a:lnTo>
                      <a:pt x="1700" y="906"/>
                    </a:lnTo>
                    <a:lnTo>
                      <a:pt x="1703" y="904"/>
                    </a:lnTo>
                    <a:lnTo>
                      <a:pt x="1707" y="908"/>
                    </a:lnTo>
                    <a:lnTo>
                      <a:pt x="1708" y="908"/>
                    </a:lnTo>
                    <a:lnTo>
                      <a:pt x="1714" y="904"/>
                    </a:lnTo>
                    <a:lnTo>
                      <a:pt x="1717" y="904"/>
                    </a:lnTo>
                    <a:lnTo>
                      <a:pt x="1719" y="901"/>
                    </a:lnTo>
                    <a:lnTo>
                      <a:pt x="1721" y="902"/>
                    </a:lnTo>
                    <a:lnTo>
                      <a:pt x="1726" y="901"/>
                    </a:lnTo>
                    <a:lnTo>
                      <a:pt x="1726" y="909"/>
                    </a:lnTo>
                    <a:lnTo>
                      <a:pt x="1729" y="916"/>
                    </a:lnTo>
                    <a:lnTo>
                      <a:pt x="1731" y="922"/>
                    </a:lnTo>
                    <a:lnTo>
                      <a:pt x="1729" y="925"/>
                    </a:lnTo>
                    <a:lnTo>
                      <a:pt x="1735" y="929"/>
                    </a:lnTo>
                    <a:lnTo>
                      <a:pt x="1736" y="925"/>
                    </a:lnTo>
                    <a:lnTo>
                      <a:pt x="1736" y="925"/>
                    </a:lnTo>
                    <a:lnTo>
                      <a:pt x="1738" y="925"/>
                    </a:lnTo>
                    <a:lnTo>
                      <a:pt x="1740" y="922"/>
                    </a:lnTo>
                    <a:lnTo>
                      <a:pt x="1743" y="922"/>
                    </a:lnTo>
                    <a:lnTo>
                      <a:pt x="1743" y="922"/>
                    </a:lnTo>
                    <a:lnTo>
                      <a:pt x="1747" y="922"/>
                    </a:lnTo>
                    <a:lnTo>
                      <a:pt x="1750" y="922"/>
                    </a:lnTo>
                    <a:lnTo>
                      <a:pt x="1748" y="922"/>
                    </a:lnTo>
                    <a:lnTo>
                      <a:pt x="1747" y="925"/>
                    </a:lnTo>
                    <a:lnTo>
                      <a:pt x="1747" y="929"/>
                    </a:lnTo>
                    <a:lnTo>
                      <a:pt x="1745" y="929"/>
                    </a:lnTo>
                    <a:lnTo>
                      <a:pt x="1743" y="932"/>
                    </a:lnTo>
                    <a:lnTo>
                      <a:pt x="1743" y="934"/>
                    </a:lnTo>
                    <a:lnTo>
                      <a:pt x="1752" y="932"/>
                    </a:lnTo>
                    <a:lnTo>
                      <a:pt x="1754" y="930"/>
                    </a:lnTo>
                    <a:lnTo>
                      <a:pt x="1757" y="925"/>
                    </a:lnTo>
                    <a:lnTo>
                      <a:pt x="1757" y="922"/>
                    </a:lnTo>
                    <a:lnTo>
                      <a:pt x="1757" y="918"/>
                    </a:lnTo>
                    <a:lnTo>
                      <a:pt x="1759" y="925"/>
                    </a:lnTo>
                    <a:lnTo>
                      <a:pt x="1757" y="929"/>
                    </a:lnTo>
                    <a:lnTo>
                      <a:pt x="1759" y="932"/>
                    </a:lnTo>
                    <a:lnTo>
                      <a:pt x="1762" y="930"/>
                    </a:lnTo>
                    <a:lnTo>
                      <a:pt x="1762" y="925"/>
                    </a:lnTo>
                    <a:lnTo>
                      <a:pt x="1762" y="922"/>
                    </a:lnTo>
                    <a:lnTo>
                      <a:pt x="1762" y="916"/>
                    </a:lnTo>
                    <a:lnTo>
                      <a:pt x="1759" y="913"/>
                    </a:lnTo>
                    <a:lnTo>
                      <a:pt x="1757" y="909"/>
                    </a:lnTo>
                    <a:lnTo>
                      <a:pt x="1762" y="909"/>
                    </a:lnTo>
                    <a:lnTo>
                      <a:pt x="1764" y="911"/>
                    </a:lnTo>
                    <a:lnTo>
                      <a:pt x="1764" y="913"/>
                    </a:lnTo>
                    <a:lnTo>
                      <a:pt x="1764" y="913"/>
                    </a:lnTo>
                    <a:lnTo>
                      <a:pt x="1766" y="913"/>
                    </a:lnTo>
                    <a:lnTo>
                      <a:pt x="1768" y="911"/>
                    </a:lnTo>
                    <a:lnTo>
                      <a:pt x="1771" y="911"/>
                    </a:lnTo>
                    <a:lnTo>
                      <a:pt x="1776" y="908"/>
                    </a:lnTo>
                    <a:lnTo>
                      <a:pt x="1780" y="911"/>
                    </a:lnTo>
                    <a:lnTo>
                      <a:pt x="1785" y="911"/>
                    </a:lnTo>
                    <a:lnTo>
                      <a:pt x="1785" y="913"/>
                    </a:lnTo>
                    <a:lnTo>
                      <a:pt x="1787" y="916"/>
                    </a:lnTo>
                    <a:lnTo>
                      <a:pt x="1790" y="918"/>
                    </a:lnTo>
                    <a:lnTo>
                      <a:pt x="1794" y="918"/>
                    </a:lnTo>
                    <a:lnTo>
                      <a:pt x="1795" y="922"/>
                    </a:lnTo>
                    <a:lnTo>
                      <a:pt x="1804" y="925"/>
                    </a:lnTo>
                    <a:lnTo>
                      <a:pt x="1804" y="927"/>
                    </a:lnTo>
                    <a:lnTo>
                      <a:pt x="1807" y="927"/>
                    </a:lnTo>
                    <a:lnTo>
                      <a:pt x="1809" y="930"/>
                    </a:lnTo>
                    <a:lnTo>
                      <a:pt x="1811" y="930"/>
                    </a:lnTo>
                    <a:lnTo>
                      <a:pt x="1816" y="936"/>
                    </a:lnTo>
                    <a:lnTo>
                      <a:pt x="1813" y="939"/>
                    </a:lnTo>
                    <a:lnTo>
                      <a:pt x="1811" y="941"/>
                    </a:lnTo>
                    <a:lnTo>
                      <a:pt x="1809" y="941"/>
                    </a:lnTo>
                    <a:lnTo>
                      <a:pt x="1813" y="948"/>
                    </a:lnTo>
                    <a:lnTo>
                      <a:pt x="1816" y="948"/>
                    </a:lnTo>
                    <a:lnTo>
                      <a:pt x="1820" y="953"/>
                    </a:lnTo>
                    <a:lnTo>
                      <a:pt x="1820" y="955"/>
                    </a:lnTo>
                    <a:lnTo>
                      <a:pt x="1818" y="958"/>
                    </a:lnTo>
                    <a:lnTo>
                      <a:pt x="1818" y="962"/>
                    </a:lnTo>
                    <a:lnTo>
                      <a:pt x="1821" y="963"/>
                    </a:lnTo>
                    <a:lnTo>
                      <a:pt x="1825" y="963"/>
                    </a:lnTo>
                    <a:lnTo>
                      <a:pt x="1827" y="963"/>
                    </a:lnTo>
                    <a:lnTo>
                      <a:pt x="1827" y="967"/>
                    </a:lnTo>
                    <a:lnTo>
                      <a:pt x="1827" y="969"/>
                    </a:lnTo>
                    <a:lnTo>
                      <a:pt x="1827" y="972"/>
                    </a:lnTo>
                    <a:lnTo>
                      <a:pt x="1830" y="975"/>
                    </a:lnTo>
                    <a:lnTo>
                      <a:pt x="1827" y="975"/>
                    </a:lnTo>
                    <a:lnTo>
                      <a:pt x="1827" y="979"/>
                    </a:lnTo>
                    <a:lnTo>
                      <a:pt x="1827" y="981"/>
                    </a:lnTo>
                    <a:lnTo>
                      <a:pt x="1827" y="986"/>
                    </a:lnTo>
                    <a:lnTo>
                      <a:pt x="1827" y="986"/>
                    </a:lnTo>
                    <a:lnTo>
                      <a:pt x="1827" y="989"/>
                    </a:lnTo>
                    <a:lnTo>
                      <a:pt x="1827" y="991"/>
                    </a:lnTo>
                    <a:lnTo>
                      <a:pt x="1830" y="991"/>
                    </a:lnTo>
                    <a:lnTo>
                      <a:pt x="1827" y="995"/>
                    </a:lnTo>
                    <a:lnTo>
                      <a:pt x="1830" y="1003"/>
                    </a:lnTo>
                    <a:lnTo>
                      <a:pt x="1827" y="1003"/>
                    </a:lnTo>
                    <a:lnTo>
                      <a:pt x="1830" y="1010"/>
                    </a:lnTo>
                    <a:lnTo>
                      <a:pt x="1830" y="1014"/>
                    </a:lnTo>
                    <a:lnTo>
                      <a:pt x="1830" y="1017"/>
                    </a:lnTo>
                    <a:lnTo>
                      <a:pt x="1832" y="1026"/>
                    </a:lnTo>
                    <a:lnTo>
                      <a:pt x="1835" y="1028"/>
                    </a:lnTo>
                    <a:lnTo>
                      <a:pt x="1839" y="1026"/>
                    </a:lnTo>
                    <a:lnTo>
                      <a:pt x="1839" y="1026"/>
                    </a:lnTo>
                    <a:lnTo>
                      <a:pt x="1835" y="1031"/>
                    </a:lnTo>
                    <a:lnTo>
                      <a:pt x="1835" y="1035"/>
                    </a:lnTo>
                    <a:lnTo>
                      <a:pt x="1835" y="1036"/>
                    </a:lnTo>
                    <a:lnTo>
                      <a:pt x="1839" y="1036"/>
                    </a:lnTo>
                    <a:lnTo>
                      <a:pt x="1842" y="1042"/>
                    </a:lnTo>
                    <a:lnTo>
                      <a:pt x="1842" y="1049"/>
                    </a:lnTo>
                    <a:lnTo>
                      <a:pt x="1844" y="1050"/>
                    </a:lnTo>
                    <a:lnTo>
                      <a:pt x="1842" y="1054"/>
                    </a:lnTo>
                    <a:lnTo>
                      <a:pt x="1844" y="1062"/>
                    </a:lnTo>
                    <a:lnTo>
                      <a:pt x="1847" y="1062"/>
                    </a:lnTo>
                    <a:lnTo>
                      <a:pt x="1847" y="1064"/>
                    </a:lnTo>
                    <a:lnTo>
                      <a:pt x="1846" y="1066"/>
                    </a:lnTo>
                    <a:lnTo>
                      <a:pt x="1846" y="1071"/>
                    </a:lnTo>
                    <a:lnTo>
                      <a:pt x="1847" y="1073"/>
                    </a:lnTo>
                    <a:lnTo>
                      <a:pt x="1847" y="1080"/>
                    </a:lnTo>
                    <a:lnTo>
                      <a:pt x="1842" y="1085"/>
                    </a:lnTo>
                    <a:lnTo>
                      <a:pt x="1842" y="1089"/>
                    </a:lnTo>
                    <a:lnTo>
                      <a:pt x="1841" y="1094"/>
                    </a:lnTo>
                    <a:lnTo>
                      <a:pt x="1841" y="1101"/>
                    </a:lnTo>
                    <a:lnTo>
                      <a:pt x="1842" y="1101"/>
                    </a:lnTo>
                    <a:lnTo>
                      <a:pt x="1841" y="1104"/>
                    </a:lnTo>
                    <a:lnTo>
                      <a:pt x="1839" y="1109"/>
                    </a:lnTo>
                    <a:lnTo>
                      <a:pt x="1839" y="1113"/>
                    </a:lnTo>
                    <a:lnTo>
                      <a:pt x="1835" y="1118"/>
                    </a:lnTo>
                    <a:lnTo>
                      <a:pt x="1839" y="1118"/>
                    </a:lnTo>
                    <a:lnTo>
                      <a:pt x="1839" y="1122"/>
                    </a:lnTo>
                    <a:lnTo>
                      <a:pt x="1835" y="1125"/>
                    </a:lnTo>
                    <a:lnTo>
                      <a:pt x="1835" y="1132"/>
                    </a:lnTo>
                    <a:lnTo>
                      <a:pt x="1832" y="1135"/>
                    </a:lnTo>
                    <a:lnTo>
                      <a:pt x="1835" y="1141"/>
                    </a:lnTo>
                    <a:lnTo>
                      <a:pt x="1835" y="1141"/>
                    </a:lnTo>
                    <a:lnTo>
                      <a:pt x="1835" y="1144"/>
                    </a:lnTo>
                    <a:lnTo>
                      <a:pt x="1832" y="1149"/>
                    </a:lnTo>
                    <a:lnTo>
                      <a:pt x="1832" y="1155"/>
                    </a:lnTo>
                    <a:lnTo>
                      <a:pt x="1827" y="1158"/>
                    </a:lnTo>
                    <a:lnTo>
                      <a:pt x="1827" y="1162"/>
                    </a:lnTo>
                    <a:lnTo>
                      <a:pt x="1823" y="1163"/>
                    </a:lnTo>
                    <a:lnTo>
                      <a:pt x="1820" y="1179"/>
                    </a:lnTo>
                    <a:lnTo>
                      <a:pt x="1818" y="1181"/>
                    </a:lnTo>
                    <a:lnTo>
                      <a:pt x="1818" y="1186"/>
                    </a:lnTo>
                    <a:lnTo>
                      <a:pt x="1820" y="1186"/>
                    </a:lnTo>
                    <a:lnTo>
                      <a:pt x="1818" y="1188"/>
                    </a:lnTo>
                    <a:lnTo>
                      <a:pt x="1813" y="1191"/>
                    </a:lnTo>
                    <a:lnTo>
                      <a:pt x="1813" y="1195"/>
                    </a:lnTo>
                    <a:lnTo>
                      <a:pt x="1809" y="1195"/>
                    </a:lnTo>
                    <a:lnTo>
                      <a:pt x="1811" y="1202"/>
                    </a:lnTo>
                    <a:lnTo>
                      <a:pt x="1807" y="1202"/>
                    </a:lnTo>
                    <a:lnTo>
                      <a:pt x="1809" y="1205"/>
                    </a:lnTo>
                    <a:lnTo>
                      <a:pt x="1807" y="1210"/>
                    </a:lnTo>
                    <a:lnTo>
                      <a:pt x="1807" y="1210"/>
                    </a:lnTo>
                    <a:lnTo>
                      <a:pt x="1804" y="1209"/>
                    </a:lnTo>
                    <a:lnTo>
                      <a:pt x="1804" y="1214"/>
                    </a:lnTo>
                    <a:lnTo>
                      <a:pt x="1804" y="1217"/>
                    </a:lnTo>
                    <a:lnTo>
                      <a:pt x="1802" y="1219"/>
                    </a:lnTo>
                    <a:lnTo>
                      <a:pt x="1802" y="1219"/>
                    </a:lnTo>
                    <a:lnTo>
                      <a:pt x="1797" y="1228"/>
                    </a:lnTo>
                    <a:lnTo>
                      <a:pt x="1794" y="1231"/>
                    </a:lnTo>
                    <a:lnTo>
                      <a:pt x="1792" y="1231"/>
                    </a:lnTo>
                    <a:lnTo>
                      <a:pt x="1790" y="1235"/>
                    </a:lnTo>
                    <a:lnTo>
                      <a:pt x="1785" y="1235"/>
                    </a:lnTo>
                    <a:lnTo>
                      <a:pt x="1781" y="1240"/>
                    </a:lnTo>
                    <a:lnTo>
                      <a:pt x="1781" y="1236"/>
                    </a:lnTo>
                    <a:lnTo>
                      <a:pt x="1780" y="1240"/>
                    </a:lnTo>
                    <a:lnTo>
                      <a:pt x="1773" y="1235"/>
                    </a:lnTo>
                    <a:lnTo>
                      <a:pt x="1768" y="1235"/>
                    </a:lnTo>
                    <a:lnTo>
                      <a:pt x="1768" y="1228"/>
                    </a:lnTo>
                    <a:lnTo>
                      <a:pt x="1766" y="1226"/>
                    </a:lnTo>
                    <a:lnTo>
                      <a:pt x="1762" y="1228"/>
                    </a:lnTo>
                    <a:lnTo>
                      <a:pt x="1757" y="1226"/>
                    </a:lnTo>
                    <a:lnTo>
                      <a:pt x="1757" y="1228"/>
                    </a:lnTo>
                    <a:lnTo>
                      <a:pt x="1757" y="1231"/>
                    </a:lnTo>
                    <a:lnTo>
                      <a:pt x="1754" y="1233"/>
                    </a:lnTo>
                    <a:lnTo>
                      <a:pt x="1754" y="1240"/>
                    </a:lnTo>
                    <a:lnTo>
                      <a:pt x="1752" y="1242"/>
                    </a:lnTo>
                    <a:lnTo>
                      <a:pt x="1750" y="1247"/>
                    </a:lnTo>
                    <a:lnTo>
                      <a:pt x="1748" y="1245"/>
                    </a:lnTo>
                    <a:lnTo>
                      <a:pt x="1743" y="1247"/>
                    </a:lnTo>
                    <a:lnTo>
                      <a:pt x="1743" y="1250"/>
                    </a:lnTo>
                    <a:lnTo>
                      <a:pt x="1741" y="1250"/>
                    </a:lnTo>
                    <a:lnTo>
                      <a:pt x="1741" y="1250"/>
                    </a:lnTo>
                    <a:lnTo>
                      <a:pt x="1741" y="1250"/>
                    </a:lnTo>
                    <a:lnTo>
                      <a:pt x="1741" y="1250"/>
                    </a:lnTo>
                    <a:close/>
                    <a:moveTo>
                      <a:pt x="1993" y="1191"/>
                    </a:moveTo>
                    <a:lnTo>
                      <a:pt x="1993" y="1191"/>
                    </a:lnTo>
                    <a:lnTo>
                      <a:pt x="1997" y="1189"/>
                    </a:lnTo>
                    <a:lnTo>
                      <a:pt x="1997" y="1186"/>
                    </a:lnTo>
                    <a:lnTo>
                      <a:pt x="1995" y="1188"/>
                    </a:lnTo>
                    <a:lnTo>
                      <a:pt x="1993" y="1191"/>
                    </a:lnTo>
                    <a:lnTo>
                      <a:pt x="1993" y="1191"/>
                    </a:lnTo>
                    <a:lnTo>
                      <a:pt x="1993" y="1191"/>
                    </a:lnTo>
                    <a:lnTo>
                      <a:pt x="1993" y="1191"/>
                    </a:lnTo>
                    <a:close/>
                    <a:moveTo>
                      <a:pt x="112" y="176"/>
                    </a:moveTo>
                    <a:lnTo>
                      <a:pt x="110" y="172"/>
                    </a:lnTo>
                    <a:lnTo>
                      <a:pt x="110" y="169"/>
                    </a:lnTo>
                    <a:lnTo>
                      <a:pt x="106" y="165"/>
                    </a:lnTo>
                    <a:lnTo>
                      <a:pt x="106" y="165"/>
                    </a:lnTo>
                    <a:lnTo>
                      <a:pt x="105" y="160"/>
                    </a:lnTo>
                    <a:lnTo>
                      <a:pt x="106" y="158"/>
                    </a:lnTo>
                    <a:lnTo>
                      <a:pt x="110" y="155"/>
                    </a:lnTo>
                    <a:lnTo>
                      <a:pt x="115" y="153"/>
                    </a:lnTo>
                    <a:lnTo>
                      <a:pt x="119" y="151"/>
                    </a:lnTo>
                    <a:lnTo>
                      <a:pt x="119" y="153"/>
                    </a:lnTo>
                    <a:lnTo>
                      <a:pt x="122" y="157"/>
                    </a:lnTo>
                    <a:lnTo>
                      <a:pt x="126" y="158"/>
                    </a:lnTo>
                    <a:lnTo>
                      <a:pt x="129" y="158"/>
                    </a:lnTo>
                    <a:lnTo>
                      <a:pt x="131" y="157"/>
                    </a:lnTo>
                    <a:lnTo>
                      <a:pt x="132" y="155"/>
                    </a:lnTo>
                    <a:lnTo>
                      <a:pt x="129" y="153"/>
                    </a:lnTo>
                    <a:lnTo>
                      <a:pt x="126" y="151"/>
                    </a:lnTo>
                    <a:lnTo>
                      <a:pt x="119" y="146"/>
                    </a:lnTo>
                    <a:lnTo>
                      <a:pt x="110" y="144"/>
                    </a:lnTo>
                    <a:lnTo>
                      <a:pt x="105" y="146"/>
                    </a:lnTo>
                    <a:lnTo>
                      <a:pt x="98" y="151"/>
                    </a:lnTo>
                    <a:lnTo>
                      <a:pt x="96" y="157"/>
                    </a:lnTo>
                    <a:lnTo>
                      <a:pt x="91" y="158"/>
                    </a:lnTo>
                    <a:lnTo>
                      <a:pt x="87" y="160"/>
                    </a:lnTo>
                    <a:lnTo>
                      <a:pt x="87" y="169"/>
                    </a:lnTo>
                    <a:lnTo>
                      <a:pt x="91" y="172"/>
                    </a:lnTo>
                    <a:lnTo>
                      <a:pt x="96" y="169"/>
                    </a:lnTo>
                    <a:lnTo>
                      <a:pt x="98" y="172"/>
                    </a:lnTo>
                    <a:lnTo>
                      <a:pt x="99" y="174"/>
                    </a:lnTo>
                    <a:lnTo>
                      <a:pt x="101" y="174"/>
                    </a:lnTo>
                    <a:lnTo>
                      <a:pt x="103" y="172"/>
                    </a:lnTo>
                    <a:lnTo>
                      <a:pt x="103" y="172"/>
                    </a:lnTo>
                    <a:lnTo>
                      <a:pt x="105" y="169"/>
                    </a:lnTo>
                    <a:lnTo>
                      <a:pt x="106" y="172"/>
                    </a:lnTo>
                    <a:lnTo>
                      <a:pt x="110" y="176"/>
                    </a:lnTo>
                    <a:lnTo>
                      <a:pt x="110" y="177"/>
                    </a:lnTo>
                    <a:lnTo>
                      <a:pt x="112" y="176"/>
                    </a:lnTo>
                    <a:lnTo>
                      <a:pt x="112" y="176"/>
                    </a:lnTo>
                    <a:lnTo>
                      <a:pt x="112" y="176"/>
                    </a:lnTo>
                    <a:lnTo>
                      <a:pt x="112" y="176"/>
                    </a:lnTo>
                    <a:close/>
                    <a:moveTo>
                      <a:pt x="138" y="125"/>
                    </a:moveTo>
                    <a:lnTo>
                      <a:pt x="141" y="122"/>
                    </a:lnTo>
                    <a:lnTo>
                      <a:pt x="141" y="118"/>
                    </a:lnTo>
                    <a:lnTo>
                      <a:pt x="143" y="118"/>
                    </a:lnTo>
                    <a:lnTo>
                      <a:pt x="143" y="122"/>
                    </a:lnTo>
                    <a:lnTo>
                      <a:pt x="145" y="123"/>
                    </a:lnTo>
                    <a:lnTo>
                      <a:pt x="145" y="127"/>
                    </a:lnTo>
                    <a:lnTo>
                      <a:pt x="141" y="127"/>
                    </a:lnTo>
                    <a:lnTo>
                      <a:pt x="141" y="127"/>
                    </a:lnTo>
                    <a:lnTo>
                      <a:pt x="138" y="125"/>
                    </a:lnTo>
                    <a:lnTo>
                      <a:pt x="138" y="125"/>
                    </a:lnTo>
                    <a:lnTo>
                      <a:pt x="138" y="125"/>
                    </a:lnTo>
                    <a:lnTo>
                      <a:pt x="138" y="125"/>
                    </a:lnTo>
                    <a:close/>
                    <a:moveTo>
                      <a:pt x="132" y="195"/>
                    </a:moveTo>
                    <a:lnTo>
                      <a:pt x="134" y="195"/>
                    </a:lnTo>
                    <a:lnTo>
                      <a:pt x="134" y="191"/>
                    </a:lnTo>
                    <a:lnTo>
                      <a:pt x="138" y="190"/>
                    </a:lnTo>
                    <a:lnTo>
                      <a:pt x="138" y="188"/>
                    </a:lnTo>
                    <a:lnTo>
                      <a:pt x="138" y="186"/>
                    </a:lnTo>
                    <a:lnTo>
                      <a:pt x="138" y="188"/>
                    </a:lnTo>
                    <a:lnTo>
                      <a:pt x="141" y="186"/>
                    </a:lnTo>
                    <a:lnTo>
                      <a:pt x="141" y="181"/>
                    </a:lnTo>
                    <a:lnTo>
                      <a:pt x="141" y="176"/>
                    </a:lnTo>
                    <a:lnTo>
                      <a:pt x="138" y="174"/>
                    </a:lnTo>
                    <a:lnTo>
                      <a:pt x="138" y="172"/>
                    </a:lnTo>
                    <a:lnTo>
                      <a:pt x="141" y="172"/>
                    </a:lnTo>
                    <a:lnTo>
                      <a:pt x="145" y="172"/>
                    </a:lnTo>
                    <a:lnTo>
                      <a:pt x="150" y="169"/>
                    </a:lnTo>
                    <a:lnTo>
                      <a:pt x="152" y="169"/>
                    </a:lnTo>
                    <a:lnTo>
                      <a:pt x="152" y="169"/>
                    </a:lnTo>
                    <a:lnTo>
                      <a:pt x="150" y="165"/>
                    </a:lnTo>
                    <a:lnTo>
                      <a:pt x="148" y="165"/>
                    </a:lnTo>
                    <a:lnTo>
                      <a:pt x="146" y="165"/>
                    </a:lnTo>
                    <a:lnTo>
                      <a:pt x="146" y="163"/>
                    </a:lnTo>
                    <a:lnTo>
                      <a:pt x="146" y="160"/>
                    </a:lnTo>
                    <a:lnTo>
                      <a:pt x="148" y="158"/>
                    </a:lnTo>
                    <a:lnTo>
                      <a:pt x="150" y="158"/>
                    </a:lnTo>
                    <a:lnTo>
                      <a:pt x="150" y="160"/>
                    </a:lnTo>
                    <a:lnTo>
                      <a:pt x="152" y="160"/>
                    </a:lnTo>
                    <a:lnTo>
                      <a:pt x="153" y="160"/>
                    </a:lnTo>
                    <a:lnTo>
                      <a:pt x="157" y="157"/>
                    </a:lnTo>
                    <a:lnTo>
                      <a:pt x="160" y="155"/>
                    </a:lnTo>
                    <a:lnTo>
                      <a:pt x="160" y="153"/>
                    </a:lnTo>
                    <a:lnTo>
                      <a:pt x="157" y="150"/>
                    </a:lnTo>
                    <a:lnTo>
                      <a:pt x="157" y="150"/>
                    </a:lnTo>
                    <a:lnTo>
                      <a:pt x="155" y="146"/>
                    </a:lnTo>
                    <a:lnTo>
                      <a:pt x="153" y="143"/>
                    </a:lnTo>
                    <a:lnTo>
                      <a:pt x="152" y="143"/>
                    </a:lnTo>
                    <a:lnTo>
                      <a:pt x="148" y="144"/>
                    </a:lnTo>
                    <a:lnTo>
                      <a:pt x="146" y="150"/>
                    </a:lnTo>
                    <a:lnTo>
                      <a:pt x="145" y="150"/>
                    </a:lnTo>
                    <a:lnTo>
                      <a:pt x="143" y="150"/>
                    </a:lnTo>
                    <a:lnTo>
                      <a:pt x="145" y="144"/>
                    </a:lnTo>
                    <a:lnTo>
                      <a:pt x="146" y="141"/>
                    </a:lnTo>
                    <a:lnTo>
                      <a:pt x="148" y="137"/>
                    </a:lnTo>
                    <a:lnTo>
                      <a:pt x="150" y="134"/>
                    </a:lnTo>
                    <a:lnTo>
                      <a:pt x="148" y="132"/>
                    </a:lnTo>
                    <a:lnTo>
                      <a:pt x="145" y="137"/>
                    </a:lnTo>
                    <a:lnTo>
                      <a:pt x="143" y="141"/>
                    </a:lnTo>
                    <a:lnTo>
                      <a:pt x="141" y="141"/>
                    </a:lnTo>
                    <a:lnTo>
                      <a:pt x="141" y="141"/>
                    </a:lnTo>
                    <a:lnTo>
                      <a:pt x="141" y="137"/>
                    </a:lnTo>
                    <a:lnTo>
                      <a:pt x="141" y="136"/>
                    </a:lnTo>
                    <a:lnTo>
                      <a:pt x="141" y="137"/>
                    </a:lnTo>
                    <a:lnTo>
                      <a:pt x="138" y="141"/>
                    </a:lnTo>
                    <a:lnTo>
                      <a:pt x="134" y="141"/>
                    </a:lnTo>
                    <a:lnTo>
                      <a:pt x="134" y="144"/>
                    </a:lnTo>
                    <a:lnTo>
                      <a:pt x="138" y="146"/>
                    </a:lnTo>
                    <a:lnTo>
                      <a:pt x="141" y="144"/>
                    </a:lnTo>
                    <a:lnTo>
                      <a:pt x="141" y="146"/>
                    </a:lnTo>
                    <a:lnTo>
                      <a:pt x="141" y="150"/>
                    </a:lnTo>
                    <a:lnTo>
                      <a:pt x="138" y="150"/>
                    </a:lnTo>
                    <a:lnTo>
                      <a:pt x="134" y="151"/>
                    </a:lnTo>
                    <a:lnTo>
                      <a:pt x="138" y="155"/>
                    </a:lnTo>
                    <a:lnTo>
                      <a:pt x="134" y="158"/>
                    </a:lnTo>
                    <a:lnTo>
                      <a:pt x="134" y="158"/>
                    </a:lnTo>
                    <a:lnTo>
                      <a:pt x="131" y="160"/>
                    </a:lnTo>
                    <a:lnTo>
                      <a:pt x="127" y="163"/>
                    </a:lnTo>
                    <a:lnTo>
                      <a:pt x="124" y="160"/>
                    </a:lnTo>
                    <a:lnTo>
                      <a:pt x="122" y="163"/>
                    </a:lnTo>
                    <a:lnTo>
                      <a:pt x="119" y="160"/>
                    </a:lnTo>
                    <a:lnTo>
                      <a:pt x="115" y="158"/>
                    </a:lnTo>
                    <a:lnTo>
                      <a:pt x="115" y="160"/>
                    </a:lnTo>
                    <a:lnTo>
                      <a:pt x="115" y="163"/>
                    </a:lnTo>
                    <a:lnTo>
                      <a:pt x="115" y="165"/>
                    </a:lnTo>
                    <a:lnTo>
                      <a:pt x="115" y="169"/>
                    </a:lnTo>
                    <a:lnTo>
                      <a:pt x="119" y="169"/>
                    </a:lnTo>
                    <a:lnTo>
                      <a:pt x="119" y="165"/>
                    </a:lnTo>
                    <a:lnTo>
                      <a:pt x="122" y="169"/>
                    </a:lnTo>
                    <a:lnTo>
                      <a:pt x="122" y="172"/>
                    </a:lnTo>
                    <a:lnTo>
                      <a:pt x="126" y="172"/>
                    </a:lnTo>
                    <a:lnTo>
                      <a:pt x="127" y="172"/>
                    </a:lnTo>
                    <a:lnTo>
                      <a:pt x="124" y="174"/>
                    </a:lnTo>
                    <a:lnTo>
                      <a:pt x="120" y="174"/>
                    </a:lnTo>
                    <a:lnTo>
                      <a:pt x="119" y="176"/>
                    </a:lnTo>
                    <a:lnTo>
                      <a:pt x="119" y="184"/>
                    </a:lnTo>
                    <a:lnTo>
                      <a:pt x="120" y="188"/>
                    </a:lnTo>
                    <a:lnTo>
                      <a:pt x="119" y="190"/>
                    </a:lnTo>
                    <a:lnTo>
                      <a:pt x="120" y="191"/>
                    </a:lnTo>
                    <a:lnTo>
                      <a:pt x="122" y="191"/>
                    </a:lnTo>
                    <a:lnTo>
                      <a:pt x="126" y="191"/>
                    </a:lnTo>
                    <a:lnTo>
                      <a:pt x="127" y="188"/>
                    </a:lnTo>
                    <a:lnTo>
                      <a:pt x="127" y="184"/>
                    </a:lnTo>
                    <a:lnTo>
                      <a:pt x="129" y="184"/>
                    </a:lnTo>
                    <a:lnTo>
                      <a:pt x="132" y="188"/>
                    </a:lnTo>
                    <a:lnTo>
                      <a:pt x="132" y="195"/>
                    </a:lnTo>
                    <a:lnTo>
                      <a:pt x="132" y="195"/>
                    </a:lnTo>
                    <a:lnTo>
                      <a:pt x="132" y="195"/>
                    </a:lnTo>
                    <a:lnTo>
                      <a:pt x="132" y="195"/>
                    </a:lnTo>
                    <a:close/>
                    <a:moveTo>
                      <a:pt x="155" y="188"/>
                    </a:moveTo>
                    <a:lnTo>
                      <a:pt x="155" y="184"/>
                    </a:lnTo>
                    <a:lnTo>
                      <a:pt x="157" y="183"/>
                    </a:lnTo>
                    <a:lnTo>
                      <a:pt x="157" y="179"/>
                    </a:lnTo>
                    <a:lnTo>
                      <a:pt x="153" y="177"/>
                    </a:lnTo>
                    <a:lnTo>
                      <a:pt x="150" y="176"/>
                    </a:lnTo>
                    <a:lnTo>
                      <a:pt x="148" y="179"/>
                    </a:lnTo>
                    <a:lnTo>
                      <a:pt x="148" y="183"/>
                    </a:lnTo>
                    <a:lnTo>
                      <a:pt x="150" y="184"/>
                    </a:lnTo>
                    <a:lnTo>
                      <a:pt x="155" y="188"/>
                    </a:lnTo>
                    <a:lnTo>
                      <a:pt x="155" y="188"/>
                    </a:lnTo>
                    <a:lnTo>
                      <a:pt x="155" y="188"/>
                    </a:lnTo>
                    <a:lnTo>
                      <a:pt x="155" y="188"/>
                    </a:lnTo>
                    <a:close/>
                    <a:moveTo>
                      <a:pt x="160" y="197"/>
                    </a:moveTo>
                    <a:lnTo>
                      <a:pt x="160" y="197"/>
                    </a:lnTo>
                    <a:lnTo>
                      <a:pt x="160" y="197"/>
                    </a:lnTo>
                    <a:lnTo>
                      <a:pt x="165" y="195"/>
                    </a:lnTo>
                    <a:lnTo>
                      <a:pt x="169" y="195"/>
                    </a:lnTo>
                    <a:lnTo>
                      <a:pt x="171" y="191"/>
                    </a:lnTo>
                    <a:lnTo>
                      <a:pt x="169" y="191"/>
                    </a:lnTo>
                    <a:lnTo>
                      <a:pt x="165" y="190"/>
                    </a:lnTo>
                    <a:lnTo>
                      <a:pt x="165" y="186"/>
                    </a:lnTo>
                    <a:lnTo>
                      <a:pt x="164" y="181"/>
                    </a:lnTo>
                    <a:lnTo>
                      <a:pt x="160" y="183"/>
                    </a:lnTo>
                    <a:lnTo>
                      <a:pt x="160" y="188"/>
                    </a:lnTo>
                    <a:lnTo>
                      <a:pt x="160" y="191"/>
                    </a:lnTo>
                    <a:lnTo>
                      <a:pt x="157" y="191"/>
                    </a:lnTo>
                    <a:lnTo>
                      <a:pt x="155" y="191"/>
                    </a:lnTo>
                    <a:lnTo>
                      <a:pt x="157" y="195"/>
                    </a:lnTo>
                    <a:lnTo>
                      <a:pt x="160" y="197"/>
                    </a:lnTo>
                    <a:lnTo>
                      <a:pt x="160" y="197"/>
                    </a:lnTo>
                    <a:lnTo>
                      <a:pt x="160" y="197"/>
                    </a:lnTo>
                    <a:lnTo>
                      <a:pt x="160" y="197"/>
                    </a:lnTo>
                    <a:close/>
                    <a:moveTo>
                      <a:pt x="204" y="75"/>
                    </a:moveTo>
                    <a:lnTo>
                      <a:pt x="207" y="73"/>
                    </a:lnTo>
                    <a:lnTo>
                      <a:pt x="211" y="73"/>
                    </a:lnTo>
                    <a:lnTo>
                      <a:pt x="211" y="71"/>
                    </a:lnTo>
                    <a:lnTo>
                      <a:pt x="211" y="70"/>
                    </a:lnTo>
                    <a:lnTo>
                      <a:pt x="211" y="68"/>
                    </a:lnTo>
                    <a:lnTo>
                      <a:pt x="211" y="64"/>
                    </a:lnTo>
                    <a:lnTo>
                      <a:pt x="209" y="63"/>
                    </a:lnTo>
                    <a:lnTo>
                      <a:pt x="205" y="64"/>
                    </a:lnTo>
                    <a:lnTo>
                      <a:pt x="202" y="66"/>
                    </a:lnTo>
                    <a:lnTo>
                      <a:pt x="198" y="68"/>
                    </a:lnTo>
                    <a:lnTo>
                      <a:pt x="198" y="68"/>
                    </a:lnTo>
                    <a:lnTo>
                      <a:pt x="200" y="70"/>
                    </a:lnTo>
                    <a:lnTo>
                      <a:pt x="202" y="73"/>
                    </a:lnTo>
                    <a:lnTo>
                      <a:pt x="202" y="73"/>
                    </a:lnTo>
                    <a:lnTo>
                      <a:pt x="204" y="75"/>
                    </a:lnTo>
                    <a:lnTo>
                      <a:pt x="204" y="75"/>
                    </a:lnTo>
                    <a:lnTo>
                      <a:pt x="204" y="75"/>
                    </a:lnTo>
                    <a:lnTo>
                      <a:pt x="204" y="75"/>
                    </a:lnTo>
                    <a:close/>
                    <a:moveTo>
                      <a:pt x="207" y="82"/>
                    </a:moveTo>
                    <a:lnTo>
                      <a:pt x="207" y="78"/>
                    </a:lnTo>
                    <a:lnTo>
                      <a:pt x="207" y="78"/>
                    </a:lnTo>
                    <a:lnTo>
                      <a:pt x="209" y="78"/>
                    </a:lnTo>
                    <a:lnTo>
                      <a:pt x="207" y="82"/>
                    </a:lnTo>
                    <a:lnTo>
                      <a:pt x="207" y="82"/>
                    </a:lnTo>
                    <a:lnTo>
                      <a:pt x="207" y="82"/>
                    </a:lnTo>
                    <a:lnTo>
                      <a:pt x="207" y="82"/>
                    </a:lnTo>
                    <a:close/>
                    <a:moveTo>
                      <a:pt x="207" y="92"/>
                    </a:moveTo>
                    <a:lnTo>
                      <a:pt x="209" y="90"/>
                    </a:lnTo>
                    <a:lnTo>
                      <a:pt x="211" y="87"/>
                    </a:lnTo>
                    <a:lnTo>
                      <a:pt x="211" y="87"/>
                    </a:lnTo>
                    <a:lnTo>
                      <a:pt x="211" y="85"/>
                    </a:lnTo>
                    <a:lnTo>
                      <a:pt x="209" y="87"/>
                    </a:lnTo>
                    <a:lnTo>
                      <a:pt x="205" y="87"/>
                    </a:lnTo>
                    <a:lnTo>
                      <a:pt x="204" y="85"/>
                    </a:lnTo>
                    <a:lnTo>
                      <a:pt x="200" y="85"/>
                    </a:lnTo>
                    <a:lnTo>
                      <a:pt x="198" y="87"/>
                    </a:lnTo>
                    <a:lnTo>
                      <a:pt x="195" y="87"/>
                    </a:lnTo>
                    <a:lnTo>
                      <a:pt x="193" y="90"/>
                    </a:lnTo>
                    <a:lnTo>
                      <a:pt x="195" y="92"/>
                    </a:lnTo>
                    <a:lnTo>
                      <a:pt x="198" y="94"/>
                    </a:lnTo>
                    <a:lnTo>
                      <a:pt x="202" y="90"/>
                    </a:lnTo>
                    <a:lnTo>
                      <a:pt x="204" y="94"/>
                    </a:lnTo>
                    <a:lnTo>
                      <a:pt x="205" y="94"/>
                    </a:lnTo>
                    <a:lnTo>
                      <a:pt x="207" y="92"/>
                    </a:lnTo>
                    <a:lnTo>
                      <a:pt x="207" y="92"/>
                    </a:lnTo>
                    <a:lnTo>
                      <a:pt x="207" y="92"/>
                    </a:lnTo>
                    <a:lnTo>
                      <a:pt x="207" y="92"/>
                    </a:lnTo>
                    <a:close/>
                    <a:moveTo>
                      <a:pt x="214" y="92"/>
                    </a:moveTo>
                    <a:lnTo>
                      <a:pt x="214" y="90"/>
                    </a:lnTo>
                    <a:lnTo>
                      <a:pt x="216" y="87"/>
                    </a:lnTo>
                    <a:lnTo>
                      <a:pt x="219" y="87"/>
                    </a:lnTo>
                    <a:lnTo>
                      <a:pt x="219" y="87"/>
                    </a:lnTo>
                    <a:lnTo>
                      <a:pt x="221" y="90"/>
                    </a:lnTo>
                    <a:lnTo>
                      <a:pt x="219" y="92"/>
                    </a:lnTo>
                    <a:lnTo>
                      <a:pt x="219" y="94"/>
                    </a:lnTo>
                    <a:lnTo>
                      <a:pt x="214" y="92"/>
                    </a:lnTo>
                    <a:lnTo>
                      <a:pt x="214" y="92"/>
                    </a:lnTo>
                    <a:lnTo>
                      <a:pt x="214" y="92"/>
                    </a:lnTo>
                    <a:lnTo>
                      <a:pt x="214" y="92"/>
                    </a:lnTo>
                    <a:close/>
                    <a:moveTo>
                      <a:pt x="202" y="110"/>
                    </a:moveTo>
                    <a:lnTo>
                      <a:pt x="205" y="106"/>
                    </a:lnTo>
                    <a:lnTo>
                      <a:pt x="207" y="101"/>
                    </a:lnTo>
                    <a:lnTo>
                      <a:pt x="211" y="99"/>
                    </a:lnTo>
                    <a:lnTo>
                      <a:pt x="211" y="97"/>
                    </a:lnTo>
                    <a:lnTo>
                      <a:pt x="207" y="96"/>
                    </a:lnTo>
                    <a:lnTo>
                      <a:pt x="204" y="97"/>
                    </a:lnTo>
                    <a:lnTo>
                      <a:pt x="200" y="96"/>
                    </a:lnTo>
                    <a:lnTo>
                      <a:pt x="195" y="96"/>
                    </a:lnTo>
                    <a:lnTo>
                      <a:pt x="195" y="99"/>
                    </a:lnTo>
                    <a:lnTo>
                      <a:pt x="193" y="103"/>
                    </a:lnTo>
                    <a:lnTo>
                      <a:pt x="195" y="103"/>
                    </a:lnTo>
                    <a:lnTo>
                      <a:pt x="197" y="103"/>
                    </a:lnTo>
                    <a:lnTo>
                      <a:pt x="198" y="106"/>
                    </a:lnTo>
                    <a:lnTo>
                      <a:pt x="198" y="108"/>
                    </a:lnTo>
                    <a:lnTo>
                      <a:pt x="195" y="108"/>
                    </a:lnTo>
                    <a:lnTo>
                      <a:pt x="188" y="110"/>
                    </a:lnTo>
                    <a:lnTo>
                      <a:pt x="188" y="113"/>
                    </a:lnTo>
                    <a:lnTo>
                      <a:pt x="192" y="113"/>
                    </a:lnTo>
                    <a:lnTo>
                      <a:pt x="193" y="115"/>
                    </a:lnTo>
                    <a:lnTo>
                      <a:pt x="197" y="113"/>
                    </a:lnTo>
                    <a:lnTo>
                      <a:pt x="197" y="113"/>
                    </a:lnTo>
                    <a:lnTo>
                      <a:pt x="202" y="110"/>
                    </a:lnTo>
                    <a:lnTo>
                      <a:pt x="202" y="110"/>
                    </a:lnTo>
                    <a:lnTo>
                      <a:pt x="202" y="110"/>
                    </a:lnTo>
                    <a:lnTo>
                      <a:pt x="202" y="110"/>
                    </a:lnTo>
                    <a:close/>
                    <a:moveTo>
                      <a:pt x="211" y="110"/>
                    </a:moveTo>
                    <a:lnTo>
                      <a:pt x="209" y="110"/>
                    </a:lnTo>
                    <a:lnTo>
                      <a:pt x="207" y="113"/>
                    </a:lnTo>
                    <a:lnTo>
                      <a:pt x="204" y="110"/>
                    </a:lnTo>
                    <a:lnTo>
                      <a:pt x="205" y="108"/>
                    </a:lnTo>
                    <a:lnTo>
                      <a:pt x="209" y="106"/>
                    </a:lnTo>
                    <a:lnTo>
                      <a:pt x="211" y="104"/>
                    </a:lnTo>
                    <a:lnTo>
                      <a:pt x="214" y="106"/>
                    </a:lnTo>
                    <a:lnTo>
                      <a:pt x="211" y="108"/>
                    </a:lnTo>
                    <a:lnTo>
                      <a:pt x="211" y="110"/>
                    </a:lnTo>
                    <a:lnTo>
                      <a:pt x="211" y="110"/>
                    </a:lnTo>
                    <a:lnTo>
                      <a:pt x="211" y="110"/>
                    </a:lnTo>
                    <a:lnTo>
                      <a:pt x="211" y="110"/>
                    </a:lnTo>
                    <a:close/>
                    <a:moveTo>
                      <a:pt x="221" y="118"/>
                    </a:moveTo>
                    <a:lnTo>
                      <a:pt x="216" y="113"/>
                    </a:lnTo>
                    <a:lnTo>
                      <a:pt x="214" y="110"/>
                    </a:lnTo>
                    <a:lnTo>
                      <a:pt x="216" y="110"/>
                    </a:lnTo>
                    <a:lnTo>
                      <a:pt x="219" y="110"/>
                    </a:lnTo>
                    <a:lnTo>
                      <a:pt x="219" y="113"/>
                    </a:lnTo>
                    <a:lnTo>
                      <a:pt x="223" y="110"/>
                    </a:lnTo>
                    <a:lnTo>
                      <a:pt x="225" y="113"/>
                    </a:lnTo>
                    <a:lnTo>
                      <a:pt x="225" y="118"/>
                    </a:lnTo>
                    <a:lnTo>
                      <a:pt x="221" y="118"/>
                    </a:lnTo>
                    <a:lnTo>
                      <a:pt x="221" y="118"/>
                    </a:lnTo>
                    <a:lnTo>
                      <a:pt x="221" y="118"/>
                    </a:lnTo>
                    <a:lnTo>
                      <a:pt x="221" y="118"/>
                    </a:lnTo>
                    <a:close/>
                    <a:moveTo>
                      <a:pt x="216" y="127"/>
                    </a:moveTo>
                    <a:lnTo>
                      <a:pt x="214" y="123"/>
                    </a:lnTo>
                    <a:lnTo>
                      <a:pt x="207" y="118"/>
                    </a:lnTo>
                    <a:lnTo>
                      <a:pt x="202" y="118"/>
                    </a:lnTo>
                    <a:lnTo>
                      <a:pt x="198" y="118"/>
                    </a:lnTo>
                    <a:lnTo>
                      <a:pt x="197" y="115"/>
                    </a:lnTo>
                    <a:lnTo>
                      <a:pt x="197" y="113"/>
                    </a:lnTo>
                    <a:lnTo>
                      <a:pt x="200" y="113"/>
                    </a:lnTo>
                    <a:lnTo>
                      <a:pt x="205" y="113"/>
                    </a:lnTo>
                    <a:lnTo>
                      <a:pt x="211" y="115"/>
                    </a:lnTo>
                    <a:lnTo>
                      <a:pt x="216" y="120"/>
                    </a:lnTo>
                    <a:lnTo>
                      <a:pt x="219" y="120"/>
                    </a:lnTo>
                    <a:lnTo>
                      <a:pt x="219" y="118"/>
                    </a:lnTo>
                    <a:lnTo>
                      <a:pt x="221" y="120"/>
                    </a:lnTo>
                    <a:lnTo>
                      <a:pt x="219" y="122"/>
                    </a:lnTo>
                    <a:lnTo>
                      <a:pt x="219" y="127"/>
                    </a:lnTo>
                    <a:lnTo>
                      <a:pt x="216" y="127"/>
                    </a:lnTo>
                    <a:lnTo>
                      <a:pt x="216" y="127"/>
                    </a:lnTo>
                    <a:lnTo>
                      <a:pt x="216" y="127"/>
                    </a:lnTo>
                    <a:lnTo>
                      <a:pt x="216" y="127"/>
                    </a:lnTo>
                    <a:close/>
                    <a:moveTo>
                      <a:pt x="219" y="137"/>
                    </a:moveTo>
                    <a:lnTo>
                      <a:pt x="219" y="132"/>
                    </a:lnTo>
                    <a:lnTo>
                      <a:pt x="216" y="129"/>
                    </a:lnTo>
                    <a:lnTo>
                      <a:pt x="214" y="129"/>
                    </a:lnTo>
                    <a:lnTo>
                      <a:pt x="209" y="127"/>
                    </a:lnTo>
                    <a:lnTo>
                      <a:pt x="204" y="123"/>
                    </a:lnTo>
                    <a:lnTo>
                      <a:pt x="202" y="122"/>
                    </a:lnTo>
                    <a:lnTo>
                      <a:pt x="200" y="120"/>
                    </a:lnTo>
                    <a:lnTo>
                      <a:pt x="195" y="122"/>
                    </a:lnTo>
                    <a:lnTo>
                      <a:pt x="192" y="120"/>
                    </a:lnTo>
                    <a:lnTo>
                      <a:pt x="186" y="120"/>
                    </a:lnTo>
                    <a:lnTo>
                      <a:pt x="181" y="120"/>
                    </a:lnTo>
                    <a:lnTo>
                      <a:pt x="183" y="123"/>
                    </a:lnTo>
                    <a:lnTo>
                      <a:pt x="183" y="125"/>
                    </a:lnTo>
                    <a:lnTo>
                      <a:pt x="185" y="127"/>
                    </a:lnTo>
                    <a:lnTo>
                      <a:pt x="188" y="129"/>
                    </a:lnTo>
                    <a:lnTo>
                      <a:pt x="192" y="125"/>
                    </a:lnTo>
                    <a:lnTo>
                      <a:pt x="192" y="125"/>
                    </a:lnTo>
                    <a:lnTo>
                      <a:pt x="195" y="129"/>
                    </a:lnTo>
                    <a:lnTo>
                      <a:pt x="195" y="132"/>
                    </a:lnTo>
                    <a:lnTo>
                      <a:pt x="198" y="132"/>
                    </a:lnTo>
                    <a:lnTo>
                      <a:pt x="200" y="130"/>
                    </a:lnTo>
                    <a:lnTo>
                      <a:pt x="202" y="134"/>
                    </a:lnTo>
                    <a:lnTo>
                      <a:pt x="205" y="136"/>
                    </a:lnTo>
                    <a:lnTo>
                      <a:pt x="211" y="136"/>
                    </a:lnTo>
                    <a:lnTo>
                      <a:pt x="214" y="137"/>
                    </a:lnTo>
                    <a:lnTo>
                      <a:pt x="216" y="137"/>
                    </a:lnTo>
                    <a:lnTo>
                      <a:pt x="219" y="137"/>
                    </a:lnTo>
                    <a:lnTo>
                      <a:pt x="219" y="137"/>
                    </a:lnTo>
                    <a:lnTo>
                      <a:pt x="219" y="137"/>
                    </a:lnTo>
                    <a:lnTo>
                      <a:pt x="219" y="137"/>
                    </a:lnTo>
                    <a:close/>
                    <a:moveTo>
                      <a:pt x="193" y="143"/>
                    </a:moveTo>
                    <a:lnTo>
                      <a:pt x="193" y="143"/>
                    </a:lnTo>
                    <a:lnTo>
                      <a:pt x="192" y="141"/>
                    </a:lnTo>
                    <a:lnTo>
                      <a:pt x="192" y="141"/>
                    </a:lnTo>
                    <a:lnTo>
                      <a:pt x="186" y="141"/>
                    </a:lnTo>
                    <a:lnTo>
                      <a:pt x="185" y="137"/>
                    </a:lnTo>
                    <a:lnTo>
                      <a:pt x="185" y="137"/>
                    </a:lnTo>
                    <a:lnTo>
                      <a:pt x="186" y="136"/>
                    </a:lnTo>
                    <a:lnTo>
                      <a:pt x="188" y="134"/>
                    </a:lnTo>
                    <a:lnTo>
                      <a:pt x="193" y="136"/>
                    </a:lnTo>
                    <a:lnTo>
                      <a:pt x="195" y="134"/>
                    </a:lnTo>
                    <a:lnTo>
                      <a:pt x="197" y="137"/>
                    </a:lnTo>
                    <a:lnTo>
                      <a:pt x="198" y="137"/>
                    </a:lnTo>
                    <a:lnTo>
                      <a:pt x="198" y="136"/>
                    </a:lnTo>
                    <a:lnTo>
                      <a:pt x="200" y="137"/>
                    </a:lnTo>
                    <a:lnTo>
                      <a:pt x="202" y="137"/>
                    </a:lnTo>
                    <a:lnTo>
                      <a:pt x="200" y="141"/>
                    </a:lnTo>
                    <a:lnTo>
                      <a:pt x="193" y="143"/>
                    </a:lnTo>
                    <a:lnTo>
                      <a:pt x="193" y="143"/>
                    </a:lnTo>
                    <a:lnTo>
                      <a:pt x="193" y="143"/>
                    </a:lnTo>
                    <a:lnTo>
                      <a:pt x="193" y="143"/>
                    </a:lnTo>
                    <a:close/>
                    <a:moveTo>
                      <a:pt x="188" y="160"/>
                    </a:moveTo>
                    <a:lnTo>
                      <a:pt x="185" y="158"/>
                    </a:lnTo>
                    <a:lnTo>
                      <a:pt x="185" y="153"/>
                    </a:lnTo>
                    <a:lnTo>
                      <a:pt x="183" y="153"/>
                    </a:lnTo>
                    <a:lnTo>
                      <a:pt x="183" y="158"/>
                    </a:lnTo>
                    <a:lnTo>
                      <a:pt x="181" y="158"/>
                    </a:lnTo>
                    <a:lnTo>
                      <a:pt x="183" y="160"/>
                    </a:lnTo>
                    <a:lnTo>
                      <a:pt x="186" y="160"/>
                    </a:lnTo>
                    <a:lnTo>
                      <a:pt x="188" y="160"/>
                    </a:lnTo>
                    <a:lnTo>
                      <a:pt x="188" y="160"/>
                    </a:lnTo>
                    <a:lnTo>
                      <a:pt x="188" y="160"/>
                    </a:lnTo>
                    <a:lnTo>
                      <a:pt x="188" y="160"/>
                    </a:lnTo>
                    <a:close/>
                    <a:moveTo>
                      <a:pt x="192" y="160"/>
                    </a:moveTo>
                    <a:lnTo>
                      <a:pt x="192" y="160"/>
                    </a:lnTo>
                    <a:lnTo>
                      <a:pt x="192" y="158"/>
                    </a:lnTo>
                    <a:lnTo>
                      <a:pt x="192" y="155"/>
                    </a:lnTo>
                    <a:lnTo>
                      <a:pt x="188" y="151"/>
                    </a:lnTo>
                    <a:lnTo>
                      <a:pt x="188" y="151"/>
                    </a:lnTo>
                    <a:lnTo>
                      <a:pt x="188" y="155"/>
                    </a:lnTo>
                    <a:lnTo>
                      <a:pt x="192" y="160"/>
                    </a:lnTo>
                    <a:lnTo>
                      <a:pt x="192" y="160"/>
                    </a:lnTo>
                    <a:lnTo>
                      <a:pt x="192" y="160"/>
                    </a:lnTo>
                    <a:lnTo>
                      <a:pt x="192" y="160"/>
                    </a:lnTo>
                    <a:close/>
                    <a:moveTo>
                      <a:pt x="197" y="157"/>
                    </a:moveTo>
                    <a:lnTo>
                      <a:pt x="197" y="157"/>
                    </a:lnTo>
                    <a:lnTo>
                      <a:pt x="200" y="158"/>
                    </a:lnTo>
                    <a:lnTo>
                      <a:pt x="200" y="157"/>
                    </a:lnTo>
                    <a:lnTo>
                      <a:pt x="198" y="153"/>
                    </a:lnTo>
                    <a:lnTo>
                      <a:pt x="195" y="151"/>
                    </a:lnTo>
                    <a:lnTo>
                      <a:pt x="193" y="153"/>
                    </a:lnTo>
                    <a:lnTo>
                      <a:pt x="197" y="157"/>
                    </a:lnTo>
                    <a:lnTo>
                      <a:pt x="197" y="157"/>
                    </a:lnTo>
                    <a:lnTo>
                      <a:pt x="197" y="157"/>
                    </a:lnTo>
                    <a:lnTo>
                      <a:pt x="197" y="157"/>
                    </a:lnTo>
                    <a:close/>
                    <a:moveTo>
                      <a:pt x="195" y="165"/>
                    </a:moveTo>
                    <a:lnTo>
                      <a:pt x="197" y="165"/>
                    </a:lnTo>
                    <a:lnTo>
                      <a:pt x="198" y="160"/>
                    </a:lnTo>
                    <a:lnTo>
                      <a:pt x="197" y="158"/>
                    </a:lnTo>
                    <a:lnTo>
                      <a:pt x="195" y="157"/>
                    </a:lnTo>
                    <a:lnTo>
                      <a:pt x="193" y="158"/>
                    </a:lnTo>
                    <a:lnTo>
                      <a:pt x="195" y="160"/>
                    </a:lnTo>
                    <a:lnTo>
                      <a:pt x="193" y="163"/>
                    </a:lnTo>
                    <a:lnTo>
                      <a:pt x="195" y="165"/>
                    </a:lnTo>
                    <a:lnTo>
                      <a:pt x="195" y="165"/>
                    </a:lnTo>
                    <a:lnTo>
                      <a:pt x="195" y="165"/>
                    </a:lnTo>
                    <a:lnTo>
                      <a:pt x="195" y="165"/>
                    </a:lnTo>
                    <a:close/>
                    <a:moveTo>
                      <a:pt x="192" y="172"/>
                    </a:moveTo>
                    <a:lnTo>
                      <a:pt x="192" y="172"/>
                    </a:lnTo>
                    <a:lnTo>
                      <a:pt x="188" y="172"/>
                    </a:lnTo>
                    <a:lnTo>
                      <a:pt x="186" y="169"/>
                    </a:lnTo>
                    <a:lnTo>
                      <a:pt x="185" y="169"/>
                    </a:lnTo>
                    <a:lnTo>
                      <a:pt x="181" y="169"/>
                    </a:lnTo>
                    <a:lnTo>
                      <a:pt x="183" y="172"/>
                    </a:lnTo>
                    <a:lnTo>
                      <a:pt x="183" y="174"/>
                    </a:lnTo>
                    <a:lnTo>
                      <a:pt x="179" y="176"/>
                    </a:lnTo>
                    <a:lnTo>
                      <a:pt x="181" y="179"/>
                    </a:lnTo>
                    <a:lnTo>
                      <a:pt x="186" y="179"/>
                    </a:lnTo>
                    <a:lnTo>
                      <a:pt x="192" y="177"/>
                    </a:lnTo>
                    <a:lnTo>
                      <a:pt x="192" y="172"/>
                    </a:lnTo>
                    <a:lnTo>
                      <a:pt x="192" y="172"/>
                    </a:lnTo>
                    <a:lnTo>
                      <a:pt x="192" y="172"/>
                    </a:lnTo>
                    <a:lnTo>
                      <a:pt x="192" y="172"/>
                    </a:lnTo>
                    <a:close/>
                    <a:moveTo>
                      <a:pt x="193" y="169"/>
                    </a:moveTo>
                    <a:lnTo>
                      <a:pt x="193" y="172"/>
                    </a:lnTo>
                    <a:lnTo>
                      <a:pt x="195" y="174"/>
                    </a:lnTo>
                    <a:lnTo>
                      <a:pt x="197" y="174"/>
                    </a:lnTo>
                    <a:lnTo>
                      <a:pt x="197" y="172"/>
                    </a:lnTo>
                    <a:lnTo>
                      <a:pt x="195" y="169"/>
                    </a:lnTo>
                    <a:lnTo>
                      <a:pt x="193" y="169"/>
                    </a:lnTo>
                    <a:lnTo>
                      <a:pt x="193" y="169"/>
                    </a:lnTo>
                    <a:lnTo>
                      <a:pt x="193" y="169"/>
                    </a:lnTo>
                    <a:lnTo>
                      <a:pt x="193" y="169"/>
                    </a:lnTo>
                    <a:close/>
                    <a:moveTo>
                      <a:pt x="221" y="130"/>
                    </a:moveTo>
                    <a:lnTo>
                      <a:pt x="221" y="127"/>
                    </a:lnTo>
                    <a:lnTo>
                      <a:pt x="223" y="125"/>
                    </a:lnTo>
                    <a:lnTo>
                      <a:pt x="223" y="122"/>
                    </a:lnTo>
                    <a:lnTo>
                      <a:pt x="225" y="120"/>
                    </a:lnTo>
                    <a:lnTo>
                      <a:pt x="226" y="120"/>
                    </a:lnTo>
                    <a:lnTo>
                      <a:pt x="228" y="123"/>
                    </a:lnTo>
                    <a:lnTo>
                      <a:pt x="230" y="127"/>
                    </a:lnTo>
                    <a:lnTo>
                      <a:pt x="228" y="127"/>
                    </a:lnTo>
                    <a:lnTo>
                      <a:pt x="228" y="129"/>
                    </a:lnTo>
                    <a:lnTo>
                      <a:pt x="226" y="130"/>
                    </a:lnTo>
                    <a:lnTo>
                      <a:pt x="223" y="130"/>
                    </a:lnTo>
                    <a:lnTo>
                      <a:pt x="221" y="130"/>
                    </a:lnTo>
                    <a:lnTo>
                      <a:pt x="221" y="130"/>
                    </a:lnTo>
                    <a:lnTo>
                      <a:pt x="221" y="130"/>
                    </a:lnTo>
                    <a:lnTo>
                      <a:pt x="221" y="130"/>
                    </a:lnTo>
                    <a:close/>
                    <a:moveTo>
                      <a:pt x="200" y="165"/>
                    </a:moveTo>
                    <a:lnTo>
                      <a:pt x="202" y="169"/>
                    </a:lnTo>
                    <a:lnTo>
                      <a:pt x="205" y="169"/>
                    </a:lnTo>
                    <a:lnTo>
                      <a:pt x="209" y="169"/>
                    </a:lnTo>
                    <a:lnTo>
                      <a:pt x="209" y="169"/>
                    </a:lnTo>
                    <a:lnTo>
                      <a:pt x="209" y="165"/>
                    </a:lnTo>
                    <a:lnTo>
                      <a:pt x="207" y="163"/>
                    </a:lnTo>
                    <a:lnTo>
                      <a:pt x="205" y="163"/>
                    </a:lnTo>
                    <a:lnTo>
                      <a:pt x="204" y="165"/>
                    </a:lnTo>
                    <a:lnTo>
                      <a:pt x="200" y="165"/>
                    </a:lnTo>
                    <a:lnTo>
                      <a:pt x="200" y="165"/>
                    </a:lnTo>
                    <a:lnTo>
                      <a:pt x="200" y="165"/>
                    </a:lnTo>
                    <a:lnTo>
                      <a:pt x="200" y="165"/>
                    </a:lnTo>
                    <a:close/>
                    <a:moveTo>
                      <a:pt x="202" y="160"/>
                    </a:moveTo>
                    <a:lnTo>
                      <a:pt x="204" y="160"/>
                    </a:lnTo>
                    <a:lnTo>
                      <a:pt x="205" y="158"/>
                    </a:lnTo>
                    <a:lnTo>
                      <a:pt x="205" y="157"/>
                    </a:lnTo>
                    <a:lnTo>
                      <a:pt x="204" y="157"/>
                    </a:lnTo>
                    <a:lnTo>
                      <a:pt x="202" y="160"/>
                    </a:lnTo>
                    <a:lnTo>
                      <a:pt x="202" y="160"/>
                    </a:lnTo>
                    <a:lnTo>
                      <a:pt x="202" y="160"/>
                    </a:lnTo>
                    <a:lnTo>
                      <a:pt x="202" y="160"/>
                    </a:lnTo>
                    <a:close/>
                    <a:moveTo>
                      <a:pt x="207" y="158"/>
                    </a:moveTo>
                    <a:lnTo>
                      <a:pt x="209" y="160"/>
                    </a:lnTo>
                    <a:lnTo>
                      <a:pt x="211" y="160"/>
                    </a:lnTo>
                    <a:lnTo>
                      <a:pt x="211" y="158"/>
                    </a:lnTo>
                    <a:lnTo>
                      <a:pt x="214" y="157"/>
                    </a:lnTo>
                    <a:lnTo>
                      <a:pt x="211" y="157"/>
                    </a:lnTo>
                    <a:lnTo>
                      <a:pt x="211" y="157"/>
                    </a:lnTo>
                    <a:lnTo>
                      <a:pt x="211" y="157"/>
                    </a:lnTo>
                    <a:lnTo>
                      <a:pt x="207" y="158"/>
                    </a:lnTo>
                    <a:lnTo>
                      <a:pt x="207" y="158"/>
                    </a:lnTo>
                    <a:lnTo>
                      <a:pt x="207" y="158"/>
                    </a:lnTo>
                    <a:lnTo>
                      <a:pt x="207" y="158"/>
                    </a:lnTo>
                    <a:close/>
                    <a:moveTo>
                      <a:pt x="209" y="143"/>
                    </a:moveTo>
                    <a:lnTo>
                      <a:pt x="207" y="146"/>
                    </a:lnTo>
                    <a:lnTo>
                      <a:pt x="204" y="146"/>
                    </a:lnTo>
                    <a:lnTo>
                      <a:pt x="202" y="144"/>
                    </a:lnTo>
                    <a:lnTo>
                      <a:pt x="202" y="141"/>
                    </a:lnTo>
                    <a:lnTo>
                      <a:pt x="205" y="137"/>
                    </a:lnTo>
                    <a:lnTo>
                      <a:pt x="209" y="137"/>
                    </a:lnTo>
                    <a:lnTo>
                      <a:pt x="211" y="137"/>
                    </a:lnTo>
                    <a:lnTo>
                      <a:pt x="214" y="141"/>
                    </a:lnTo>
                    <a:lnTo>
                      <a:pt x="214" y="141"/>
                    </a:lnTo>
                    <a:lnTo>
                      <a:pt x="214" y="143"/>
                    </a:lnTo>
                    <a:lnTo>
                      <a:pt x="214" y="144"/>
                    </a:lnTo>
                    <a:lnTo>
                      <a:pt x="211" y="144"/>
                    </a:lnTo>
                    <a:lnTo>
                      <a:pt x="209" y="143"/>
                    </a:lnTo>
                    <a:lnTo>
                      <a:pt x="209" y="143"/>
                    </a:lnTo>
                    <a:lnTo>
                      <a:pt x="209" y="143"/>
                    </a:lnTo>
                    <a:lnTo>
                      <a:pt x="209" y="143"/>
                    </a:lnTo>
                    <a:close/>
                    <a:moveTo>
                      <a:pt x="221" y="143"/>
                    </a:moveTo>
                    <a:lnTo>
                      <a:pt x="223" y="144"/>
                    </a:lnTo>
                    <a:lnTo>
                      <a:pt x="226" y="144"/>
                    </a:lnTo>
                    <a:lnTo>
                      <a:pt x="228" y="143"/>
                    </a:lnTo>
                    <a:lnTo>
                      <a:pt x="230" y="141"/>
                    </a:lnTo>
                    <a:lnTo>
                      <a:pt x="228" y="141"/>
                    </a:lnTo>
                    <a:lnTo>
                      <a:pt x="225" y="141"/>
                    </a:lnTo>
                    <a:lnTo>
                      <a:pt x="223" y="143"/>
                    </a:lnTo>
                    <a:lnTo>
                      <a:pt x="221" y="143"/>
                    </a:lnTo>
                    <a:lnTo>
                      <a:pt x="221" y="143"/>
                    </a:lnTo>
                    <a:lnTo>
                      <a:pt x="221" y="143"/>
                    </a:lnTo>
                    <a:lnTo>
                      <a:pt x="221" y="143"/>
                    </a:lnTo>
                    <a:close/>
                    <a:moveTo>
                      <a:pt x="230" y="174"/>
                    </a:moveTo>
                    <a:lnTo>
                      <a:pt x="230" y="172"/>
                    </a:lnTo>
                    <a:lnTo>
                      <a:pt x="226" y="169"/>
                    </a:lnTo>
                    <a:lnTo>
                      <a:pt x="226" y="165"/>
                    </a:lnTo>
                    <a:lnTo>
                      <a:pt x="226" y="163"/>
                    </a:lnTo>
                    <a:lnTo>
                      <a:pt x="225" y="158"/>
                    </a:lnTo>
                    <a:lnTo>
                      <a:pt x="221" y="157"/>
                    </a:lnTo>
                    <a:lnTo>
                      <a:pt x="219" y="158"/>
                    </a:lnTo>
                    <a:lnTo>
                      <a:pt x="216" y="158"/>
                    </a:lnTo>
                    <a:lnTo>
                      <a:pt x="211" y="160"/>
                    </a:lnTo>
                    <a:lnTo>
                      <a:pt x="211" y="165"/>
                    </a:lnTo>
                    <a:lnTo>
                      <a:pt x="214" y="169"/>
                    </a:lnTo>
                    <a:lnTo>
                      <a:pt x="214" y="174"/>
                    </a:lnTo>
                    <a:lnTo>
                      <a:pt x="219" y="176"/>
                    </a:lnTo>
                    <a:lnTo>
                      <a:pt x="219" y="176"/>
                    </a:lnTo>
                    <a:lnTo>
                      <a:pt x="225" y="174"/>
                    </a:lnTo>
                    <a:lnTo>
                      <a:pt x="230" y="174"/>
                    </a:lnTo>
                    <a:lnTo>
                      <a:pt x="230" y="174"/>
                    </a:lnTo>
                    <a:lnTo>
                      <a:pt x="230" y="174"/>
                    </a:lnTo>
                    <a:lnTo>
                      <a:pt x="230" y="174"/>
                    </a:lnTo>
                    <a:close/>
                    <a:moveTo>
                      <a:pt x="238" y="172"/>
                    </a:moveTo>
                    <a:lnTo>
                      <a:pt x="238" y="169"/>
                    </a:lnTo>
                    <a:lnTo>
                      <a:pt x="237" y="169"/>
                    </a:lnTo>
                    <a:lnTo>
                      <a:pt x="237" y="165"/>
                    </a:lnTo>
                    <a:lnTo>
                      <a:pt x="238" y="165"/>
                    </a:lnTo>
                    <a:lnTo>
                      <a:pt x="238" y="160"/>
                    </a:lnTo>
                    <a:lnTo>
                      <a:pt x="238" y="160"/>
                    </a:lnTo>
                    <a:lnTo>
                      <a:pt x="245" y="157"/>
                    </a:lnTo>
                    <a:lnTo>
                      <a:pt x="245" y="157"/>
                    </a:lnTo>
                    <a:lnTo>
                      <a:pt x="247" y="155"/>
                    </a:lnTo>
                    <a:lnTo>
                      <a:pt x="245" y="155"/>
                    </a:lnTo>
                    <a:lnTo>
                      <a:pt x="242" y="155"/>
                    </a:lnTo>
                    <a:lnTo>
                      <a:pt x="237" y="151"/>
                    </a:lnTo>
                    <a:lnTo>
                      <a:pt x="232" y="150"/>
                    </a:lnTo>
                    <a:lnTo>
                      <a:pt x="230" y="150"/>
                    </a:lnTo>
                    <a:lnTo>
                      <a:pt x="226" y="150"/>
                    </a:lnTo>
                    <a:lnTo>
                      <a:pt x="225" y="150"/>
                    </a:lnTo>
                    <a:lnTo>
                      <a:pt x="225" y="153"/>
                    </a:lnTo>
                    <a:lnTo>
                      <a:pt x="230" y="160"/>
                    </a:lnTo>
                    <a:lnTo>
                      <a:pt x="228" y="165"/>
                    </a:lnTo>
                    <a:lnTo>
                      <a:pt x="232" y="169"/>
                    </a:lnTo>
                    <a:lnTo>
                      <a:pt x="233" y="172"/>
                    </a:lnTo>
                    <a:lnTo>
                      <a:pt x="238" y="172"/>
                    </a:lnTo>
                    <a:lnTo>
                      <a:pt x="238" y="172"/>
                    </a:lnTo>
                    <a:lnTo>
                      <a:pt x="238" y="172"/>
                    </a:lnTo>
                    <a:lnTo>
                      <a:pt x="238" y="172"/>
                    </a:lnTo>
                    <a:close/>
                    <a:moveTo>
                      <a:pt x="247" y="172"/>
                    </a:moveTo>
                    <a:lnTo>
                      <a:pt x="247" y="174"/>
                    </a:lnTo>
                    <a:lnTo>
                      <a:pt x="252" y="176"/>
                    </a:lnTo>
                    <a:lnTo>
                      <a:pt x="254" y="179"/>
                    </a:lnTo>
                    <a:lnTo>
                      <a:pt x="259" y="179"/>
                    </a:lnTo>
                    <a:lnTo>
                      <a:pt x="261" y="174"/>
                    </a:lnTo>
                    <a:lnTo>
                      <a:pt x="261" y="169"/>
                    </a:lnTo>
                    <a:lnTo>
                      <a:pt x="258" y="169"/>
                    </a:lnTo>
                    <a:lnTo>
                      <a:pt x="252" y="169"/>
                    </a:lnTo>
                    <a:lnTo>
                      <a:pt x="247" y="172"/>
                    </a:lnTo>
                    <a:lnTo>
                      <a:pt x="247" y="172"/>
                    </a:lnTo>
                    <a:lnTo>
                      <a:pt x="247" y="172"/>
                    </a:lnTo>
                    <a:lnTo>
                      <a:pt x="247" y="172"/>
                    </a:lnTo>
                    <a:close/>
                    <a:moveTo>
                      <a:pt x="247" y="179"/>
                    </a:moveTo>
                    <a:lnTo>
                      <a:pt x="247" y="183"/>
                    </a:lnTo>
                    <a:lnTo>
                      <a:pt x="251" y="183"/>
                    </a:lnTo>
                    <a:lnTo>
                      <a:pt x="252" y="184"/>
                    </a:lnTo>
                    <a:lnTo>
                      <a:pt x="254" y="183"/>
                    </a:lnTo>
                    <a:lnTo>
                      <a:pt x="251" y="179"/>
                    </a:lnTo>
                    <a:lnTo>
                      <a:pt x="247" y="179"/>
                    </a:lnTo>
                    <a:lnTo>
                      <a:pt x="247" y="179"/>
                    </a:lnTo>
                    <a:lnTo>
                      <a:pt x="247" y="179"/>
                    </a:lnTo>
                    <a:lnTo>
                      <a:pt x="247" y="179"/>
                    </a:lnTo>
                    <a:close/>
                    <a:moveTo>
                      <a:pt x="247" y="70"/>
                    </a:moveTo>
                    <a:lnTo>
                      <a:pt x="249" y="68"/>
                    </a:lnTo>
                    <a:lnTo>
                      <a:pt x="252" y="68"/>
                    </a:lnTo>
                    <a:lnTo>
                      <a:pt x="254" y="66"/>
                    </a:lnTo>
                    <a:lnTo>
                      <a:pt x="258" y="66"/>
                    </a:lnTo>
                    <a:lnTo>
                      <a:pt x="258" y="68"/>
                    </a:lnTo>
                    <a:lnTo>
                      <a:pt x="261" y="68"/>
                    </a:lnTo>
                    <a:lnTo>
                      <a:pt x="261" y="70"/>
                    </a:lnTo>
                    <a:lnTo>
                      <a:pt x="259" y="73"/>
                    </a:lnTo>
                    <a:lnTo>
                      <a:pt x="256" y="73"/>
                    </a:lnTo>
                    <a:lnTo>
                      <a:pt x="254" y="71"/>
                    </a:lnTo>
                    <a:lnTo>
                      <a:pt x="249" y="71"/>
                    </a:lnTo>
                    <a:lnTo>
                      <a:pt x="247" y="70"/>
                    </a:lnTo>
                    <a:lnTo>
                      <a:pt x="247" y="70"/>
                    </a:lnTo>
                    <a:lnTo>
                      <a:pt x="247" y="70"/>
                    </a:lnTo>
                    <a:lnTo>
                      <a:pt x="247" y="70"/>
                    </a:lnTo>
                    <a:close/>
                    <a:moveTo>
                      <a:pt x="254" y="118"/>
                    </a:moveTo>
                    <a:lnTo>
                      <a:pt x="256" y="113"/>
                    </a:lnTo>
                    <a:lnTo>
                      <a:pt x="258" y="113"/>
                    </a:lnTo>
                    <a:lnTo>
                      <a:pt x="258" y="110"/>
                    </a:lnTo>
                    <a:lnTo>
                      <a:pt x="256" y="110"/>
                    </a:lnTo>
                    <a:lnTo>
                      <a:pt x="254" y="106"/>
                    </a:lnTo>
                    <a:lnTo>
                      <a:pt x="251" y="106"/>
                    </a:lnTo>
                    <a:lnTo>
                      <a:pt x="245" y="108"/>
                    </a:lnTo>
                    <a:lnTo>
                      <a:pt x="242" y="110"/>
                    </a:lnTo>
                    <a:lnTo>
                      <a:pt x="242" y="113"/>
                    </a:lnTo>
                    <a:lnTo>
                      <a:pt x="242" y="113"/>
                    </a:lnTo>
                    <a:lnTo>
                      <a:pt x="247" y="118"/>
                    </a:lnTo>
                    <a:lnTo>
                      <a:pt x="251" y="118"/>
                    </a:lnTo>
                    <a:lnTo>
                      <a:pt x="254" y="118"/>
                    </a:lnTo>
                    <a:lnTo>
                      <a:pt x="254" y="118"/>
                    </a:lnTo>
                    <a:lnTo>
                      <a:pt x="254" y="118"/>
                    </a:lnTo>
                    <a:lnTo>
                      <a:pt x="254" y="118"/>
                    </a:lnTo>
                    <a:close/>
                    <a:moveTo>
                      <a:pt x="261" y="113"/>
                    </a:moveTo>
                    <a:lnTo>
                      <a:pt x="261" y="113"/>
                    </a:lnTo>
                    <a:lnTo>
                      <a:pt x="261" y="118"/>
                    </a:lnTo>
                    <a:lnTo>
                      <a:pt x="259" y="120"/>
                    </a:lnTo>
                    <a:lnTo>
                      <a:pt x="258" y="118"/>
                    </a:lnTo>
                    <a:lnTo>
                      <a:pt x="256" y="120"/>
                    </a:lnTo>
                    <a:lnTo>
                      <a:pt x="251" y="123"/>
                    </a:lnTo>
                    <a:lnTo>
                      <a:pt x="247" y="123"/>
                    </a:lnTo>
                    <a:lnTo>
                      <a:pt x="245" y="122"/>
                    </a:lnTo>
                    <a:lnTo>
                      <a:pt x="242" y="123"/>
                    </a:lnTo>
                    <a:lnTo>
                      <a:pt x="242" y="125"/>
                    </a:lnTo>
                    <a:lnTo>
                      <a:pt x="245" y="130"/>
                    </a:lnTo>
                    <a:lnTo>
                      <a:pt x="245" y="137"/>
                    </a:lnTo>
                    <a:lnTo>
                      <a:pt x="245" y="144"/>
                    </a:lnTo>
                    <a:lnTo>
                      <a:pt x="251" y="150"/>
                    </a:lnTo>
                    <a:lnTo>
                      <a:pt x="254" y="150"/>
                    </a:lnTo>
                    <a:lnTo>
                      <a:pt x="259" y="150"/>
                    </a:lnTo>
                    <a:lnTo>
                      <a:pt x="265" y="150"/>
                    </a:lnTo>
                    <a:lnTo>
                      <a:pt x="268" y="144"/>
                    </a:lnTo>
                    <a:lnTo>
                      <a:pt x="273" y="144"/>
                    </a:lnTo>
                    <a:lnTo>
                      <a:pt x="273" y="141"/>
                    </a:lnTo>
                    <a:lnTo>
                      <a:pt x="268" y="141"/>
                    </a:lnTo>
                    <a:lnTo>
                      <a:pt x="268" y="137"/>
                    </a:lnTo>
                    <a:lnTo>
                      <a:pt x="261" y="136"/>
                    </a:lnTo>
                    <a:lnTo>
                      <a:pt x="261" y="130"/>
                    </a:lnTo>
                    <a:lnTo>
                      <a:pt x="261" y="129"/>
                    </a:lnTo>
                    <a:lnTo>
                      <a:pt x="265" y="125"/>
                    </a:lnTo>
                    <a:lnTo>
                      <a:pt x="268" y="125"/>
                    </a:lnTo>
                    <a:lnTo>
                      <a:pt x="270" y="123"/>
                    </a:lnTo>
                    <a:lnTo>
                      <a:pt x="270" y="122"/>
                    </a:lnTo>
                    <a:lnTo>
                      <a:pt x="268" y="118"/>
                    </a:lnTo>
                    <a:lnTo>
                      <a:pt x="265" y="115"/>
                    </a:lnTo>
                    <a:lnTo>
                      <a:pt x="261" y="113"/>
                    </a:lnTo>
                    <a:lnTo>
                      <a:pt x="261" y="113"/>
                    </a:lnTo>
                    <a:lnTo>
                      <a:pt x="261" y="113"/>
                    </a:lnTo>
                    <a:lnTo>
                      <a:pt x="261" y="113"/>
                    </a:lnTo>
                    <a:close/>
                    <a:moveTo>
                      <a:pt x="278" y="118"/>
                    </a:moveTo>
                    <a:lnTo>
                      <a:pt x="275" y="118"/>
                    </a:lnTo>
                    <a:lnTo>
                      <a:pt x="275" y="113"/>
                    </a:lnTo>
                    <a:lnTo>
                      <a:pt x="273" y="113"/>
                    </a:lnTo>
                    <a:lnTo>
                      <a:pt x="270" y="113"/>
                    </a:lnTo>
                    <a:lnTo>
                      <a:pt x="268" y="110"/>
                    </a:lnTo>
                    <a:lnTo>
                      <a:pt x="268" y="108"/>
                    </a:lnTo>
                    <a:lnTo>
                      <a:pt x="268" y="104"/>
                    </a:lnTo>
                    <a:lnTo>
                      <a:pt x="268" y="101"/>
                    </a:lnTo>
                    <a:lnTo>
                      <a:pt x="265" y="96"/>
                    </a:lnTo>
                    <a:lnTo>
                      <a:pt x="268" y="90"/>
                    </a:lnTo>
                    <a:lnTo>
                      <a:pt x="270" y="90"/>
                    </a:lnTo>
                    <a:lnTo>
                      <a:pt x="273" y="87"/>
                    </a:lnTo>
                    <a:lnTo>
                      <a:pt x="273" y="82"/>
                    </a:lnTo>
                    <a:lnTo>
                      <a:pt x="273" y="82"/>
                    </a:lnTo>
                    <a:lnTo>
                      <a:pt x="277" y="82"/>
                    </a:lnTo>
                    <a:lnTo>
                      <a:pt x="278" y="82"/>
                    </a:lnTo>
                    <a:lnTo>
                      <a:pt x="282" y="82"/>
                    </a:lnTo>
                    <a:lnTo>
                      <a:pt x="284" y="87"/>
                    </a:lnTo>
                    <a:lnTo>
                      <a:pt x="282" y="90"/>
                    </a:lnTo>
                    <a:lnTo>
                      <a:pt x="284" y="92"/>
                    </a:lnTo>
                    <a:lnTo>
                      <a:pt x="287" y="94"/>
                    </a:lnTo>
                    <a:lnTo>
                      <a:pt x="291" y="99"/>
                    </a:lnTo>
                    <a:lnTo>
                      <a:pt x="292" y="99"/>
                    </a:lnTo>
                    <a:lnTo>
                      <a:pt x="292" y="101"/>
                    </a:lnTo>
                    <a:lnTo>
                      <a:pt x="287" y="104"/>
                    </a:lnTo>
                    <a:lnTo>
                      <a:pt x="282" y="106"/>
                    </a:lnTo>
                    <a:lnTo>
                      <a:pt x="280" y="108"/>
                    </a:lnTo>
                    <a:lnTo>
                      <a:pt x="282" y="110"/>
                    </a:lnTo>
                    <a:lnTo>
                      <a:pt x="282" y="115"/>
                    </a:lnTo>
                    <a:lnTo>
                      <a:pt x="278" y="118"/>
                    </a:lnTo>
                    <a:lnTo>
                      <a:pt x="278" y="118"/>
                    </a:lnTo>
                    <a:lnTo>
                      <a:pt x="278" y="118"/>
                    </a:lnTo>
                    <a:lnTo>
                      <a:pt x="278" y="118"/>
                    </a:lnTo>
                    <a:close/>
                    <a:moveTo>
                      <a:pt x="2011" y="581"/>
                    </a:moveTo>
                    <a:lnTo>
                      <a:pt x="2009" y="583"/>
                    </a:lnTo>
                    <a:lnTo>
                      <a:pt x="2011" y="584"/>
                    </a:lnTo>
                    <a:lnTo>
                      <a:pt x="2013" y="584"/>
                    </a:lnTo>
                    <a:lnTo>
                      <a:pt x="2013" y="581"/>
                    </a:lnTo>
                    <a:lnTo>
                      <a:pt x="2011" y="581"/>
                    </a:lnTo>
                    <a:lnTo>
                      <a:pt x="2011" y="581"/>
                    </a:lnTo>
                    <a:lnTo>
                      <a:pt x="2011" y="581"/>
                    </a:lnTo>
                    <a:lnTo>
                      <a:pt x="2011" y="581"/>
                    </a:lnTo>
                    <a:lnTo>
                      <a:pt x="2011" y="581"/>
                    </a:lnTo>
                    <a:close/>
                    <a:moveTo>
                      <a:pt x="2004" y="574"/>
                    </a:moveTo>
                    <a:lnTo>
                      <a:pt x="2009" y="576"/>
                    </a:lnTo>
                    <a:lnTo>
                      <a:pt x="2011" y="576"/>
                    </a:lnTo>
                    <a:lnTo>
                      <a:pt x="2011" y="576"/>
                    </a:lnTo>
                    <a:lnTo>
                      <a:pt x="2009" y="572"/>
                    </a:lnTo>
                    <a:lnTo>
                      <a:pt x="2007" y="572"/>
                    </a:lnTo>
                    <a:lnTo>
                      <a:pt x="2004" y="574"/>
                    </a:lnTo>
                    <a:lnTo>
                      <a:pt x="2004" y="574"/>
                    </a:lnTo>
                    <a:lnTo>
                      <a:pt x="2004" y="574"/>
                    </a:lnTo>
                    <a:lnTo>
                      <a:pt x="2004" y="574"/>
                    </a:lnTo>
                    <a:close/>
                    <a:moveTo>
                      <a:pt x="318" y="365"/>
                    </a:moveTo>
                    <a:lnTo>
                      <a:pt x="320" y="365"/>
                    </a:lnTo>
                    <a:lnTo>
                      <a:pt x="324" y="365"/>
                    </a:lnTo>
                    <a:lnTo>
                      <a:pt x="327" y="360"/>
                    </a:lnTo>
                    <a:lnTo>
                      <a:pt x="327" y="360"/>
                    </a:lnTo>
                    <a:lnTo>
                      <a:pt x="325" y="356"/>
                    </a:lnTo>
                    <a:lnTo>
                      <a:pt x="324" y="360"/>
                    </a:lnTo>
                    <a:lnTo>
                      <a:pt x="320" y="360"/>
                    </a:lnTo>
                    <a:lnTo>
                      <a:pt x="318" y="365"/>
                    </a:lnTo>
                    <a:lnTo>
                      <a:pt x="318" y="365"/>
                    </a:lnTo>
                    <a:lnTo>
                      <a:pt x="318" y="365"/>
                    </a:lnTo>
                    <a:lnTo>
                      <a:pt x="318" y="365"/>
                    </a:lnTo>
                    <a:lnTo>
                      <a:pt x="318" y="365"/>
                    </a:lnTo>
                    <a:close/>
                    <a:moveTo>
                      <a:pt x="299" y="475"/>
                    </a:moveTo>
                    <a:lnTo>
                      <a:pt x="304" y="475"/>
                    </a:lnTo>
                    <a:lnTo>
                      <a:pt x="310" y="475"/>
                    </a:lnTo>
                    <a:lnTo>
                      <a:pt x="313" y="473"/>
                    </a:lnTo>
                    <a:lnTo>
                      <a:pt x="315" y="473"/>
                    </a:lnTo>
                    <a:lnTo>
                      <a:pt x="318" y="475"/>
                    </a:lnTo>
                    <a:lnTo>
                      <a:pt x="320" y="475"/>
                    </a:lnTo>
                    <a:lnTo>
                      <a:pt x="324" y="475"/>
                    </a:lnTo>
                    <a:lnTo>
                      <a:pt x="324" y="473"/>
                    </a:lnTo>
                    <a:lnTo>
                      <a:pt x="324" y="469"/>
                    </a:lnTo>
                    <a:lnTo>
                      <a:pt x="324" y="469"/>
                    </a:lnTo>
                    <a:lnTo>
                      <a:pt x="325" y="475"/>
                    </a:lnTo>
                    <a:lnTo>
                      <a:pt x="329" y="475"/>
                    </a:lnTo>
                    <a:lnTo>
                      <a:pt x="334" y="475"/>
                    </a:lnTo>
                    <a:lnTo>
                      <a:pt x="334" y="475"/>
                    </a:lnTo>
                    <a:lnTo>
                      <a:pt x="338" y="473"/>
                    </a:lnTo>
                    <a:lnTo>
                      <a:pt x="338" y="469"/>
                    </a:lnTo>
                    <a:lnTo>
                      <a:pt x="338" y="464"/>
                    </a:lnTo>
                    <a:lnTo>
                      <a:pt x="341" y="461"/>
                    </a:lnTo>
                    <a:lnTo>
                      <a:pt x="343" y="457"/>
                    </a:lnTo>
                    <a:lnTo>
                      <a:pt x="338" y="456"/>
                    </a:lnTo>
                    <a:lnTo>
                      <a:pt x="338" y="450"/>
                    </a:lnTo>
                    <a:lnTo>
                      <a:pt x="334" y="450"/>
                    </a:lnTo>
                    <a:lnTo>
                      <a:pt x="332" y="450"/>
                    </a:lnTo>
                    <a:lnTo>
                      <a:pt x="331" y="450"/>
                    </a:lnTo>
                    <a:lnTo>
                      <a:pt x="332" y="447"/>
                    </a:lnTo>
                    <a:lnTo>
                      <a:pt x="336" y="450"/>
                    </a:lnTo>
                    <a:lnTo>
                      <a:pt x="338" y="447"/>
                    </a:lnTo>
                    <a:lnTo>
                      <a:pt x="338" y="450"/>
                    </a:lnTo>
                    <a:lnTo>
                      <a:pt x="338" y="452"/>
                    </a:lnTo>
                    <a:lnTo>
                      <a:pt x="341" y="454"/>
                    </a:lnTo>
                    <a:lnTo>
                      <a:pt x="343" y="452"/>
                    </a:lnTo>
                    <a:lnTo>
                      <a:pt x="341" y="447"/>
                    </a:lnTo>
                    <a:lnTo>
                      <a:pt x="338" y="442"/>
                    </a:lnTo>
                    <a:lnTo>
                      <a:pt x="334" y="438"/>
                    </a:lnTo>
                    <a:lnTo>
                      <a:pt x="336" y="435"/>
                    </a:lnTo>
                    <a:lnTo>
                      <a:pt x="338" y="438"/>
                    </a:lnTo>
                    <a:lnTo>
                      <a:pt x="338" y="442"/>
                    </a:lnTo>
                    <a:lnTo>
                      <a:pt x="343" y="443"/>
                    </a:lnTo>
                    <a:lnTo>
                      <a:pt x="343" y="443"/>
                    </a:lnTo>
                    <a:lnTo>
                      <a:pt x="346" y="442"/>
                    </a:lnTo>
                    <a:lnTo>
                      <a:pt x="346" y="438"/>
                    </a:lnTo>
                    <a:lnTo>
                      <a:pt x="343" y="438"/>
                    </a:lnTo>
                    <a:lnTo>
                      <a:pt x="343" y="435"/>
                    </a:lnTo>
                    <a:lnTo>
                      <a:pt x="346" y="431"/>
                    </a:lnTo>
                    <a:lnTo>
                      <a:pt x="346" y="428"/>
                    </a:lnTo>
                    <a:lnTo>
                      <a:pt x="343" y="424"/>
                    </a:lnTo>
                    <a:lnTo>
                      <a:pt x="338" y="421"/>
                    </a:lnTo>
                    <a:lnTo>
                      <a:pt x="343" y="419"/>
                    </a:lnTo>
                    <a:lnTo>
                      <a:pt x="343" y="423"/>
                    </a:lnTo>
                    <a:lnTo>
                      <a:pt x="346" y="423"/>
                    </a:lnTo>
                    <a:lnTo>
                      <a:pt x="348" y="419"/>
                    </a:lnTo>
                    <a:lnTo>
                      <a:pt x="346" y="419"/>
                    </a:lnTo>
                    <a:lnTo>
                      <a:pt x="346" y="419"/>
                    </a:lnTo>
                    <a:lnTo>
                      <a:pt x="346" y="414"/>
                    </a:lnTo>
                    <a:lnTo>
                      <a:pt x="346" y="414"/>
                    </a:lnTo>
                    <a:lnTo>
                      <a:pt x="350" y="416"/>
                    </a:lnTo>
                    <a:lnTo>
                      <a:pt x="355" y="416"/>
                    </a:lnTo>
                    <a:lnTo>
                      <a:pt x="355" y="416"/>
                    </a:lnTo>
                    <a:lnTo>
                      <a:pt x="353" y="414"/>
                    </a:lnTo>
                    <a:lnTo>
                      <a:pt x="353" y="412"/>
                    </a:lnTo>
                    <a:lnTo>
                      <a:pt x="355" y="412"/>
                    </a:lnTo>
                    <a:lnTo>
                      <a:pt x="358" y="412"/>
                    </a:lnTo>
                    <a:lnTo>
                      <a:pt x="360" y="410"/>
                    </a:lnTo>
                    <a:lnTo>
                      <a:pt x="360" y="407"/>
                    </a:lnTo>
                    <a:lnTo>
                      <a:pt x="360" y="405"/>
                    </a:lnTo>
                    <a:lnTo>
                      <a:pt x="360" y="403"/>
                    </a:lnTo>
                    <a:lnTo>
                      <a:pt x="365" y="402"/>
                    </a:lnTo>
                    <a:lnTo>
                      <a:pt x="365" y="398"/>
                    </a:lnTo>
                    <a:lnTo>
                      <a:pt x="362" y="396"/>
                    </a:lnTo>
                    <a:lnTo>
                      <a:pt x="362" y="396"/>
                    </a:lnTo>
                    <a:lnTo>
                      <a:pt x="364" y="391"/>
                    </a:lnTo>
                    <a:lnTo>
                      <a:pt x="365" y="396"/>
                    </a:lnTo>
                    <a:lnTo>
                      <a:pt x="365" y="393"/>
                    </a:lnTo>
                    <a:lnTo>
                      <a:pt x="371" y="388"/>
                    </a:lnTo>
                    <a:lnTo>
                      <a:pt x="372" y="384"/>
                    </a:lnTo>
                    <a:lnTo>
                      <a:pt x="374" y="383"/>
                    </a:lnTo>
                    <a:lnTo>
                      <a:pt x="374" y="377"/>
                    </a:lnTo>
                    <a:lnTo>
                      <a:pt x="379" y="374"/>
                    </a:lnTo>
                    <a:lnTo>
                      <a:pt x="383" y="369"/>
                    </a:lnTo>
                    <a:lnTo>
                      <a:pt x="384" y="363"/>
                    </a:lnTo>
                    <a:lnTo>
                      <a:pt x="388" y="363"/>
                    </a:lnTo>
                    <a:lnTo>
                      <a:pt x="393" y="356"/>
                    </a:lnTo>
                    <a:lnTo>
                      <a:pt x="400" y="351"/>
                    </a:lnTo>
                    <a:lnTo>
                      <a:pt x="405" y="346"/>
                    </a:lnTo>
                    <a:lnTo>
                      <a:pt x="407" y="346"/>
                    </a:lnTo>
                    <a:lnTo>
                      <a:pt x="412" y="341"/>
                    </a:lnTo>
                    <a:lnTo>
                      <a:pt x="417" y="339"/>
                    </a:lnTo>
                    <a:lnTo>
                      <a:pt x="419" y="337"/>
                    </a:lnTo>
                    <a:lnTo>
                      <a:pt x="424" y="332"/>
                    </a:lnTo>
                    <a:lnTo>
                      <a:pt x="428" y="329"/>
                    </a:lnTo>
                    <a:lnTo>
                      <a:pt x="430" y="329"/>
                    </a:lnTo>
                    <a:lnTo>
                      <a:pt x="433" y="329"/>
                    </a:lnTo>
                    <a:lnTo>
                      <a:pt x="433" y="327"/>
                    </a:lnTo>
                    <a:lnTo>
                      <a:pt x="431" y="325"/>
                    </a:lnTo>
                    <a:lnTo>
                      <a:pt x="433" y="322"/>
                    </a:lnTo>
                    <a:lnTo>
                      <a:pt x="433" y="318"/>
                    </a:lnTo>
                    <a:lnTo>
                      <a:pt x="433" y="315"/>
                    </a:lnTo>
                    <a:lnTo>
                      <a:pt x="431" y="313"/>
                    </a:lnTo>
                    <a:lnTo>
                      <a:pt x="430" y="313"/>
                    </a:lnTo>
                    <a:lnTo>
                      <a:pt x="430" y="310"/>
                    </a:lnTo>
                    <a:lnTo>
                      <a:pt x="431" y="306"/>
                    </a:lnTo>
                    <a:lnTo>
                      <a:pt x="430" y="304"/>
                    </a:lnTo>
                    <a:lnTo>
                      <a:pt x="426" y="303"/>
                    </a:lnTo>
                    <a:lnTo>
                      <a:pt x="424" y="301"/>
                    </a:lnTo>
                    <a:lnTo>
                      <a:pt x="423" y="301"/>
                    </a:lnTo>
                    <a:lnTo>
                      <a:pt x="419" y="297"/>
                    </a:lnTo>
                    <a:lnTo>
                      <a:pt x="419" y="296"/>
                    </a:lnTo>
                    <a:lnTo>
                      <a:pt x="419" y="294"/>
                    </a:lnTo>
                    <a:lnTo>
                      <a:pt x="416" y="296"/>
                    </a:lnTo>
                    <a:lnTo>
                      <a:pt x="414" y="297"/>
                    </a:lnTo>
                    <a:lnTo>
                      <a:pt x="412" y="297"/>
                    </a:lnTo>
                    <a:lnTo>
                      <a:pt x="409" y="296"/>
                    </a:lnTo>
                    <a:lnTo>
                      <a:pt x="407" y="297"/>
                    </a:lnTo>
                    <a:lnTo>
                      <a:pt x="402" y="299"/>
                    </a:lnTo>
                    <a:lnTo>
                      <a:pt x="400" y="303"/>
                    </a:lnTo>
                    <a:lnTo>
                      <a:pt x="400" y="304"/>
                    </a:lnTo>
                    <a:lnTo>
                      <a:pt x="397" y="304"/>
                    </a:lnTo>
                    <a:lnTo>
                      <a:pt x="393" y="306"/>
                    </a:lnTo>
                    <a:lnTo>
                      <a:pt x="393" y="310"/>
                    </a:lnTo>
                    <a:lnTo>
                      <a:pt x="393" y="311"/>
                    </a:lnTo>
                    <a:lnTo>
                      <a:pt x="393" y="313"/>
                    </a:lnTo>
                    <a:lnTo>
                      <a:pt x="393" y="316"/>
                    </a:lnTo>
                    <a:lnTo>
                      <a:pt x="393" y="318"/>
                    </a:lnTo>
                    <a:lnTo>
                      <a:pt x="391" y="318"/>
                    </a:lnTo>
                    <a:lnTo>
                      <a:pt x="388" y="320"/>
                    </a:lnTo>
                    <a:lnTo>
                      <a:pt x="388" y="323"/>
                    </a:lnTo>
                    <a:lnTo>
                      <a:pt x="388" y="325"/>
                    </a:lnTo>
                    <a:lnTo>
                      <a:pt x="386" y="327"/>
                    </a:lnTo>
                    <a:lnTo>
                      <a:pt x="379" y="332"/>
                    </a:lnTo>
                    <a:lnTo>
                      <a:pt x="377" y="334"/>
                    </a:lnTo>
                    <a:lnTo>
                      <a:pt x="377" y="332"/>
                    </a:lnTo>
                    <a:lnTo>
                      <a:pt x="372" y="332"/>
                    </a:lnTo>
                    <a:lnTo>
                      <a:pt x="371" y="334"/>
                    </a:lnTo>
                    <a:lnTo>
                      <a:pt x="369" y="337"/>
                    </a:lnTo>
                    <a:lnTo>
                      <a:pt x="365" y="339"/>
                    </a:lnTo>
                    <a:lnTo>
                      <a:pt x="365" y="337"/>
                    </a:lnTo>
                    <a:lnTo>
                      <a:pt x="364" y="337"/>
                    </a:lnTo>
                    <a:lnTo>
                      <a:pt x="362" y="337"/>
                    </a:lnTo>
                    <a:lnTo>
                      <a:pt x="362" y="337"/>
                    </a:lnTo>
                    <a:lnTo>
                      <a:pt x="362" y="343"/>
                    </a:lnTo>
                    <a:lnTo>
                      <a:pt x="362" y="343"/>
                    </a:lnTo>
                    <a:lnTo>
                      <a:pt x="360" y="339"/>
                    </a:lnTo>
                    <a:lnTo>
                      <a:pt x="358" y="337"/>
                    </a:lnTo>
                    <a:lnTo>
                      <a:pt x="353" y="337"/>
                    </a:lnTo>
                    <a:lnTo>
                      <a:pt x="346" y="339"/>
                    </a:lnTo>
                    <a:lnTo>
                      <a:pt x="346" y="341"/>
                    </a:lnTo>
                    <a:lnTo>
                      <a:pt x="343" y="341"/>
                    </a:lnTo>
                    <a:lnTo>
                      <a:pt x="343" y="343"/>
                    </a:lnTo>
                    <a:lnTo>
                      <a:pt x="343" y="348"/>
                    </a:lnTo>
                    <a:lnTo>
                      <a:pt x="346" y="350"/>
                    </a:lnTo>
                    <a:lnTo>
                      <a:pt x="346" y="351"/>
                    </a:lnTo>
                    <a:lnTo>
                      <a:pt x="343" y="351"/>
                    </a:lnTo>
                    <a:lnTo>
                      <a:pt x="343" y="355"/>
                    </a:lnTo>
                    <a:lnTo>
                      <a:pt x="341" y="355"/>
                    </a:lnTo>
                    <a:lnTo>
                      <a:pt x="341" y="351"/>
                    </a:lnTo>
                    <a:lnTo>
                      <a:pt x="343" y="351"/>
                    </a:lnTo>
                    <a:lnTo>
                      <a:pt x="343" y="348"/>
                    </a:lnTo>
                    <a:lnTo>
                      <a:pt x="338" y="348"/>
                    </a:lnTo>
                    <a:lnTo>
                      <a:pt x="338" y="351"/>
                    </a:lnTo>
                    <a:lnTo>
                      <a:pt x="334" y="355"/>
                    </a:lnTo>
                    <a:lnTo>
                      <a:pt x="334" y="356"/>
                    </a:lnTo>
                    <a:lnTo>
                      <a:pt x="336" y="356"/>
                    </a:lnTo>
                    <a:lnTo>
                      <a:pt x="334" y="360"/>
                    </a:lnTo>
                    <a:lnTo>
                      <a:pt x="334" y="360"/>
                    </a:lnTo>
                    <a:lnTo>
                      <a:pt x="329" y="360"/>
                    </a:lnTo>
                    <a:lnTo>
                      <a:pt x="327" y="363"/>
                    </a:lnTo>
                    <a:lnTo>
                      <a:pt x="327" y="365"/>
                    </a:lnTo>
                    <a:lnTo>
                      <a:pt x="324" y="365"/>
                    </a:lnTo>
                    <a:lnTo>
                      <a:pt x="324" y="369"/>
                    </a:lnTo>
                    <a:lnTo>
                      <a:pt x="320" y="372"/>
                    </a:lnTo>
                    <a:lnTo>
                      <a:pt x="324" y="374"/>
                    </a:lnTo>
                    <a:lnTo>
                      <a:pt x="324" y="374"/>
                    </a:lnTo>
                    <a:lnTo>
                      <a:pt x="320" y="377"/>
                    </a:lnTo>
                    <a:lnTo>
                      <a:pt x="315" y="377"/>
                    </a:lnTo>
                    <a:lnTo>
                      <a:pt x="315" y="379"/>
                    </a:lnTo>
                    <a:lnTo>
                      <a:pt x="315" y="383"/>
                    </a:lnTo>
                    <a:lnTo>
                      <a:pt x="315" y="386"/>
                    </a:lnTo>
                    <a:lnTo>
                      <a:pt x="315" y="386"/>
                    </a:lnTo>
                    <a:lnTo>
                      <a:pt x="318" y="386"/>
                    </a:lnTo>
                    <a:lnTo>
                      <a:pt x="318" y="388"/>
                    </a:lnTo>
                    <a:lnTo>
                      <a:pt x="318" y="388"/>
                    </a:lnTo>
                    <a:lnTo>
                      <a:pt x="318" y="391"/>
                    </a:lnTo>
                    <a:lnTo>
                      <a:pt x="318" y="393"/>
                    </a:lnTo>
                    <a:lnTo>
                      <a:pt x="315" y="391"/>
                    </a:lnTo>
                    <a:lnTo>
                      <a:pt x="311" y="391"/>
                    </a:lnTo>
                    <a:lnTo>
                      <a:pt x="308" y="393"/>
                    </a:lnTo>
                    <a:lnTo>
                      <a:pt x="306" y="396"/>
                    </a:lnTo>
                    <a:lnTo>
                      <a:pt x="306" y="398"/>
                    </a:lnTo>
                    <a:lnTo>
                      <a:pt x="304" y="400"/>
                    </a:lnTo>
                    <a:lnTo>
                      <a:pt x="301" y="403"/>
                    </a:lnTo>
                    <a:lnTo>
                      <a:pt x="299" y="402"/>
                    </a:lnTo>
                    <a:lnTo>
                      <a:pt x="298" y="400"/>
                    </a:lnTo>
                    <a:lnTo>
                      <a:pt x="296" y="396"/>
                    </a:lnTo>
                    <a:lnTo>
                      <a:pt x="296" y="398"/>
                    </a:lnTo>
                    <a:lnTo>
                      <a:pt x="296" y="402"/>
                    </a:lnTo>
                    <a:lnTo>
                      <a:pt x="296" y="407"/>
                    </a:lnTo>
                    <a:lnTo>
                      <a:pt x="298" y="409"/>
                    </a:lnTo>
                    <a:lnTo>
                      <a:pt x="301" y="409"/>
                    </a:lnTo>
                    <a:lnTo>
                      <a:pt x="301" y="409"/>
                    </a:lnTo>
                    <a:lnTo>
                      <a:pt x="301" y="410"/>
                    </a:lnTo>
                    <a:lnTo>
                      <a:pt x="299" y="416"/>
                    </a:lnTo>
                    <a:lnTo>
                      <a:pt x="301" y="416"/>
                    </a:lnTo>
                    <a:lnTo>
                      <a:pt x="303" y="416"/>
                    </a:lnTo>
                    <a:lnTo>
                      <a:pt x="304" y="416"/>
                    </a:lnTo>
                    <a:lnTo>
                      <a:pt x="306" y="416"/>
                    </a:lnTo>
                    <a:lnTo>
                      <a:pt x="308" y="416"/>
                    </a:lnTo>
                    <a:lnTo>
                      <a:pt x="311" y="416"/>
                    </a:lnTo>
                    <a:lnTo>
                      <a:pt x="313" y="416"/>
                    </a:lnTo>
                    <a:lnTo>
                      <a:pt x="315" y="416"/>
                    </a:lnTo>
                    <a:lnTo>
                      <a:pt x="313" y="419"/>
                    </a:lnTo>
                    <a:lnTo>
                      <a:pt x="310" y="419"/>
                    </a:lnTo>
                    <a:lnTo>
                      <a:pt x="306" y="419"/>
                    </a:lnTo>
                    <a:lnTo>
                      <a:pt x="304" y="419"/>
                    </a:lnTo>
                    <a:lnTo>
                      <a:pt x="303" y="419"/>
                    </a:lnTo>
                    <a:lnTo>
                      <a:pt x="301" y="421"/>
                    </a:lnTo>
                    <a:lnTo>
                      <a:pt x="303" y="424"/>
                    </a:lnTo>
                    <a:lnTo>
                      <a:pt x="304" y="426"/>
                    </a:lnTo>
                    <a:lnTo>
                      <a:pt x="308" y="426"/>
                    </a:lnTo>
                    <a:lnTo>
                      <a:pt x="310" y="426"/>
                    </a:lnTo>
                    <a:lnTo>
                      <a:pt x="311" y="428"/>
                    </a:lnTo>
                    <a:lnTo>
                      <a:pt x="310" y="428"/>
                    </a:lnTo>
                    <a:lnTo>
                      <a:pt x="306" y="430"/>
                    </a:lnTo>
                    <a:lnTo>
                      <a:pt x="301" y="430"/>
                    </a:lnTo>
                    <a:lnTo>
                      <a:pt x="299" y="431"/>
                    </a:lnTo>
                    <a:lnTo>
                      <a:pt x="299" y="433"/>
                    </a:lnTo>
                    <a:lnTo>
                      <a:pt x="301" y="435"/>
                    </a:lnTo>
                    <a:lnTo>
                      <a:pt x="304" y="435"/>
                    </a:lnTo>
                    <a:lnTo>
                      <a:pt x="308" y="435"/>
                    </a:lnTo>
                    <a:lnTo>
                      <a:pt x="308" y="436"/>
                    </a:lnTo>
                    <a:lnTo>
                      <a:pt x="306" y="436"/>
                    </a:lnTo>
                    <a:lnTo>
                      <a:pt x="303" y="436"/>
                    </a:lnTo>
                    <a:lnTo>
                      <a:pt x="303" y="438"/>
                    </a:lnTo>
                    <a:lnTo>
                      <a:pt x="303" y="438"/>
                    </a:lnTo>
                    <a:lnTo>
                      <a:pt x="308" y="438"/>
                    </a:lnTo>
                    <a:lnTo>
                      <a:pt x="313" y="443"/>
                    </a:lnTo>
                    <a:lnTo>
                      <a:pt x="315" y="443"/>
                    </a:lnTo>
                    <a:lnTo>
                      <a:pt x="315" y="443"/>
                    </a:lnTo>
                    <a:lnTo>
                      <a:pt x="315" y="447"/>
                    </a:lnTo>
                    <a:lnTo>
                      <a:pt x="313" y="443"/>
                    </a:lnTo>
                    <a:lnTo>
                      <a:pt x="310" y="443"/>
                    </a:lnTo>
                    <a:lnTo>
                      <a:pt x="306" y="443"/>
                    </a:lnTo>
                    <a:lnTo>
                      <a:pt x="304" y="442"/>
                    </a:lnTo>
                    <a:lnTo>
                      <a:pt x="301" y="442"/>
                    </a:lnTo>
                    <a:lnTo>
                      <a:pt x="299" y="443"/>
                    </a:lnTo>
                    <a:lnTo>
                      <a:pt x="298" y="447"/>
                    </a:lnTo>
                    <a:lnTo>
                      <a:pt x="296" y="447"/>
                    </a:lnTo>
                    <a:lnTo>
                      <a:pt x="298" y="447"/>
                    </a:lnTo>
                    <a:lnTo>
                      <a:pt x="298" y="450"/>
                    </a:lnTo>
                    <a:lnTo>
                      <a:pt x="298" y="450"/>
                    </a:lnTo>
                    <a:lnTo>
                      <a:pt x="296" y="452"/>
                    </a:lnTo>
                    <a:lnTo>
                      <a:pt x="296" y="452"/>
                    </a:lnTo>
                    <a:lnTo>
                      <a:pt x="292" y="454"/>
                    </a:lnTo>
                    <a:lnTo>
                      <a:pt x="292" y="457"/>
                    </a:lnTo>
                    <a:lnTo>
                      <a:pt x="292" y="457"/>
                    </a:lnTo>
                    <a:lnTo>
                      <a:pt x="292" y="459"/>
                    </a:lnTo>
                    <a:lnTo>
                      <a:pt x="289" y="461"/>
                    </a:lnTo>
                    <a:lnTo>
                      <a:pt x="289" y="461"/>
                    </a:lnTo>
                    <a:lnTo>
                      <a:pt x="292" y="466"/>
                    </a:lnTo>
                    <a:lnTo>
                      <a:pt x="296" y="466"/>
                    </a:lnTo>
                    <a:lnTo>
                      <a:pt x="296" y="466"/>
                    </a:lnTo>
                    <a:lnTo>
                      <a:pt x="298" y="464"/>
                    </a:lnTo>
                    <a:lnTo>
                      <a:pt x="299" y="463"/>
                    </a:lnTo>
                    <a:lnTo>
                      <a:pt x="304" y="459"/>
                    </a:lnTo>
                    <a:lnTo>
                      <a:pt x="308" y="457"/>
                    </a:lnTo>
                    <a:lnTo>
                      <a:pt x="311" y="457"/>
                    </a:lnTo>
                    <a:lnTo>
                      <a:pt x="313" y="459"/>
                    </a:lnTo>
                    <a:lnTo>
                      <a:pt x="313" y="461"/>
                    </a:lnTo>
                    <a:lnTo>
                      <a:pt x="311" y="461"/>
                    </a:lnTo>
                    <a:lnTo>
                      <a:pt x="310" y="459"/>
                    </a:lnTo>
                    <a:lnTo>
                      <a:pt x="308" y="459"/>
                    </a:lnTo>
                    <a:lnTo>
                      <a:pt x="306" y="463"/>
                    </a:lnTo>
                    <a:lnTo>
                      <a:pt x="301" y="464"/>
                    </a:lnTo>
                    <a:lnTo>
                      <a:pt x="299" y="466"/>
                    </a:lnTo>
                    <a:lnTo>
                      <a:pt x="299" y="469"/>
                    </a:lnTo>
                    <a:lnTo>
                      <a:pt x="299" y="475"/>
                    </a:lnTo>
                    <a:lnTo>
                      <a:pt x="299" y="475"/>
                    </a:lnTo>
                    <a:lnTo>
                      <a:pt x="299" y="475"/>
                    </a:lnTo>
                    <a:lnTo>
                      <a:pt x="299" y="475"/>
                    </a:lnTo>
                    <a:lnTo>
                      <a:pt x="299" y="475"/>
                    </a:lnTo>
                    <a:lnTo>
                      <a:pt x="299" y="475"/>
                    </a:lnTo>
                    <a:lnTo>
                      <a:pt x="299" y="475"/>
                    </a:lnTo>
                    <a:close/>
                    <a:moveTo>
                      <a:pt x="315" y="569"/>
                    </a:moveTo>
                    <a:lnTo>
                      <a:pt x="315" y="569"/>
                    </a:lnTo>
                    <a:lnTo>
                      <a:pt x="315" y="567"/>
                    </a:lnTo>
                    <a:lnTo>
                      <a:pt x="315" y="565"/>
                    </a:lnTo>
                    <a:lnTo>
                      <a:pt x="315" y="562"/>
                    </a:lnTo>
                    <a:lnTo>
                      <a:pt x="315" y="560"/>
                    </a:lnTo>
                    <a:lnTo>
                      <a:pt x="311" y="560"/>
                    </a:lnTo>
                    <a:lnTo>
                      <a:pt x="311" y="556"/>
                    </a:lnTo>
                    <a:lnTo>
                      <a:pt x="308" y="556"/>
                    </a:lnTo>
                    <a:lnTo>
                      <a:pt x="304" y="556"/>
                    </a:lnTo>
                    <a:lnTo>
                      <a:pt x="301" y="556"/>
                    </a:lnTo>
                    <a:lnTo>
                      <a:pt x="303" y="560"/>
                    </a:lnTo>
                    <a:lnTo>
                      <a:pt x="304" y="560"/>
                    </a:lnTo>
                    <a:lnTo>
                      <a:pt x="306" y="560"/>
                    </a:lnTo>
                    <a:lnTo>
                      <a:pt x="310" y="562"/>
                    </a:lnTo>
                    <a:lnTo>
                      <a:pt x="310" y="565"/>
                    </a:lnTo>
                    <a:lnTo>
                      <a:pt x="311" y="565"/>
                    </a:lnTo>
                    <a:lnTo>
                      <a:pt x="315" y="569"/>
                    </a:lnTo>
                    <a:lnTo>
                      <a:pt x="315" y="569"/>
                    </a:lnTo>
                    <a:lnTo>
                      <a:pt x="315" y="569"/>
                    </a:lnTo>
                    <a:lnTo>
                      <a:pt x="315" y="569"/>
                    </a:lnTo>
                    <a:close/>
                    <a:moveTo>
                      <a:pt x="377" y="569"/>
                    </a:moveTo>
                    <a:lnTo>
                      <a:pt x="371" y="565"/>
                    </a:lnTo>
                    <a:lnTo>
                      <a:pt x="369" y="567"/>
                    </a:lnTo>
                    <a:lnTo>
                      <a:pt x="365" y="565"/>
                    </a:lnTo>
                    <a:lnTo>
                      <a:pt x="365" y="562"/>
                    </a:lnTo>
                    <a:lnTo>
                      <a:pt x="362" y="562"/>
                    </a:lnTo>
                    <a:lnTo>
                      <a:pt x="355" y="556"/>
                    </a:lnTo>
                    <a:lnTo>
                      <a:pt x="353" y="553"/>
                    </a:lnTo>
                    <a:lnTo>
                      <a:pt x="350" y="553"/>
                    </a:lnTo>
                    <a:lnTo>
                      <a:pt x="346" y="546"/>
                    </a:lnTo>
                    <a:lnTo>
                      <a:pt x="341" y="539"/>
                    </a:lnTo>
                    <a:lnTo>
                      <a:pt x="338" y="530"/>
                    </a:lnTo>
                    <a:lnTo>
                      <a:pt x="334" y="525"/>
                    </a:lnTo>
                    <a:lnTo>
                      <a:pt x="334" y="518"/>
                    </a:lnTo>
                    <a:lnTo>
                      <a:pt x="332" y="513"/>
                    </a:lnTo>
                    <a:lnTo>
                      <a:pt x="331" y="503"/>
                    </a:lnTo>
                    <a:lnTo>
                      <a:pt x="329" y="501"/>
                    </a:lnTo>
                    <a:lnTo>
                      <a:pt x="331" y="497"/>
                    </a:lnTo>
                    <a:lnTo>
                      <a:pt x="331" y="497"/>
                    </a:lnTo>
                    <a:lnTo>
                      <a:pt x="327" y="496"/>
                    </a:lnTo>
                    <a:lnTo>
                      <a:pt x="325" y="497"/>
                    </a:lnTo>
                    <a:lnTo>
                      <a:pt x="324" y="496"/>
                    </a:lnTo>
                    <a:lnTo>
                      <a:pt x="324" y="494"/>
                    </a:lnTo>
                    <a:lnTo>
                      <a:pt x="329" y="496"/>
                    </a:lnTo>
                    <a:lnTo>
                      <a:pt x="332" y="492"/>
                    </a:lnTo>
                    <a:lnTo>
                      <a:pt x="332" y="485"/>
                    </a:lnTo>
                    <a:lnTo>
                      <a:pt x="332" y="482"/>
                    </a:lnTo>
                    <a:lnTo>
                      <a:pt x="329" y="483"/>
                    </a:lnTo>
                    <a:lnTo>
                      <a:pt x="325" y="483"/>
                    </a:lnTo>
                    <a:lnTo>
                      <a:pt x="327" y="482"/>
                    </a:lnTo>
                    <a:lnTo>
                      <a:pt x="332" y="480"/>
                    </a:lnTo>
                    <a:lnTo>
                      <a:pt x="332" y="478"/>
                    </a:lnTo>
                    <a:lnTo>
                      <a:pt x="331" y="478"/>
                    </a:lnTo>
                    <a:lnTo>
                      <a:pt x="325" y="478"/>
                    </a:lnTo>
                    <a:lnTo>
                      <a:pt x="318" y="475"/>
                    </a:lnTo>
                    <a:lnTo>
                      <a:pt x="315" y="475"/>
                    </a:lnTo>
                    <a:lnTo>
                      <a:pt x="311" y="475"/>
                    </a:lnTo>
                    <a:lnTo>
                      <a:pt x="304" y="478"/>
                    </a:lnTo>
                    <a:lnTo>
                      <a:pt x="299" y="478"/>
                    </a:lnTo>
                    <a:lnTo>
                      <a:pt x="296" y="480"/>
                    </a:lnTo>
                    <a:lnTo>
                      <a:pt x="292" y="483"/>
                    </a:lnTo>
                    <a:lnTo>
                      <a:pt x="292" y="487"/>
                    </a:lnTo>
                    <a:lnTo>
                      <a:pt x="292" y="489"/>
                    </a:lnTo>
                    <a:lnTo>
                      <a:pt x="292" y="492"/>
                    </a:lnTo>
                    <a:lnTo>
                      <a:pt x="296" y="492"/>
                    </a:lnTo>
                    <a:lnTo>
                      <a:pt x="296" y="494"/>
                    </a:lnTo>
                    <a:lnTo>
                      <a:pt x="296" y="496"/>
                    </a:lnTo>
                    <a:lnTo>
                      <a:pt x="292" y="496"/>
                    </a:lnTo>
                    <a:lnTo>
                      <a:pt x="289" y="497"/>
                    </a:lnTo>
                    <a:lnTo>
                      <a:pt x="287" y="501"/>
                    </a:lnTo>
                    <a:lnTo>
                      <a:pt x="284" y="506"/>
                    </a:lnTo>
                    <a:lnTo>
                      <a:pt x="287" y="506"/>
                    </a:lnTo>
                    <a:lnTo>
                      <a:pt x="291" y="506"/>
                    </a:lnTo>
                    <a:lnTo>
                      <a:pt x="296" y="503"/>
                    </a:lnTo>
                    <a:lnTo>
                      <a:pt x="296" y="506"/>
                    </a:lnTo>
                    <a:lnTo>
                      <a:pt x="292" y="508"/>
                    </a:lnTo>
                    <a:lnTo>
                      <a:pt x="292" y="511"/>
                    </a:lnTo>
                    <a:lnTo>
                      <a:pt x="292" y="511"/>
                    </a:lnTo>
                    <a:lnTo>
                      <a:pt x="296" y="508"/>
                    </a:lnTo>
                    <a:lnTo>
                      <a:pt x="298" y="508"/>
                    </a:lnTo>
                    <a:lnTo>
                      <a:pt x="298" y="509"/>
                    </a:lnTo>
                    <a:lnTo>
                      <a:pt x="296" y="511"/>
                    </a:lnTo>
                    <a:lnTo>
                      <a:pt x="296" y="515"/>
                    </a:lnTo>
                    <a:lnTo>
                      <a:pt x="298" y="516"/>
                    </a:lnTo>
                    <a:lnTo>
                      <a:pt x="301" y="516"/>
                    </a:lnTo>
                    <a:lnTo>
                      <a:pt x="299" y="518"/>
                    </a:lnTo>
                    <a:lnTo>
                      <a:pt x="296" y="518"/>
                    </a:lnTo>
                    <a:lnTo>
                      <a:pt x="296" y="520"/>
                    </a:lnTo>
                    <a:lnTo>
                      <a:pt x="296" y="523"/>
                    </a:lnTo>
                    <a:lnTo>
                      <a:pt x="296" y="525"/>
                    </a:lnTo>
                    <a:lnTo>
                      <a:pt x="296" y="529"/>
                    </a:lnTo>
                    <a:lnTo>
                      <a:pt x="292" y="525"/>
                    </a:lnTo>
                    <a:lnTo>
                      <a:pt x="291" y="529"/>
                    </a:lnTo>
                    <a:lnTo>
                      <a:pt x="289" y="525"/>
                    </a:lnTo>
                    <a:lnTo>
                      <a:pt x="284" y="525"/>
                    </a:lnTo>
                    <a:lnTo>
                      <a:pt x="284" y="529"/>
                    </a:lnTo>
                    <a:lnTo>
                      <a:pt x="284" y="532"/>
                    </a:lnTo>
                    <a:lnTo>
                      <a:pt x="284" y="537"/>
                    </a:lnTo>
                    <a:lnTo>
                      <a:pt x="284" y="541"/>
                    </a:lnTo>
                    <a:lnTo>
                      <a:pt x="284" y="544"/>
                    </a:lnTo>
                    <a:lnTo>
                      <a:pt x="289" y="549"/>
                    </a:lnTo>
                    <a:lnTo>
                      <a:pt x="289" y="551"/>
                    </a:lnTo>
                    <a:lnTo>
                      <a:pt x="292" y="553"/>
                    </a:lnTo>
                    <a:lnTo>
                      <a:pt x="296" y="556"/>
                    </a:lnTo>
                    <a:lnTo>
                      <a:pt x="298" y="553"/>
                    </a:lnTo>
                    <a:lnTo>
                      <a:pt x="301" y="553"/>
                    </a:lnTo>
                    <a:lnTo>
                      <a:pt x="303" y="549"/>
                    </a:lnTo>
                    <a:lnTo>
                      <a:pt x="303" y="544"/>
                    </a:lnTo>
                    <a:lnTo>
                      <a:pt x="303" y="541"/>
                    </a:lnTo>
                    <a:lnTo>
                      <a:pt x="304" y="537"/>
                    </a:lnTo>
                    <a:lnTo>
                      <a:pt x="303" y="543"/>
                    </a:lnTo>
                    <a:lnTo>
                      <a:pt x="303" y="544"/>
                    </a:lnTo>
                    <a:lnTo>
                      <a:pt x="304" y="548"/>
                    </a:lnTo>
                    <a:lnTo>
                      <a:pt x="306" y="551"/>
                    </a:lnTo>
                    <a:lnTo>
                      <a:pt x="308" y="553"/>
                    </a:lnTo>
                    <a:lnTo>
                      <a:pt x="311" y="551"/>
                    </a:lnTo>
                    <a:lnTo>
                      <a:pt x="311" y="548"/>
                    </a:lnTo>
                    <a:lnTo>
                      <a:pt x="313" y="544"/>
                    </a:lnTo>
                    <a:lnTo>
                      <a:pt x="313" y="546"/>
                    </a:lnTo>
                    <a:lnTo>
                      <a:pt x="313" y="548"/>
                    </a:lnTo>
                    <a:lnTo>
                      <a:pt x="313" y="551"/>
                    </a:lnTo>
                    <a:lnTo>
                      <a:pt x="315" y="556"/>
                    </a:lnTo>
                    <a:lnTo>
                      <a:pt x="318" y="560"/>
                    </a:lnTo>
                    <a:lnTo>
                      <a:pt x="324" y="560"/>
                    </a:lnTo>
                    <a:lnTo>
                      <a:pt x="325" y="556"/>
                    </a:lnTo>
                    <a:lnTo>
                      <a:pt x="327" y="556"/>
                    </a:lnTo>
                    <a:lnTo>
                      <a:pt x="325" y="560"/>
                    </a:lnTo>
                    <a:lnTo>
                      <a:pt x="324" y="560"/>
                    </a:lnTo>
                    <a:lnTo>
                      <a:pt x="324" y="560"/>
                    </a:lnTo>
                    <a:lnTo>
                      <a:pt x="320" y="562"/>
                    </a:lnTo>
                    <a:lnTo>
                      <a:pt x="318" y="565"/>
                    </a:lnTo>
                    <a:lnTo>
                      <a:pt x="324" y="567"/>
                    </a:lnTo>
                    <a:lnTo>
                      <a:pt x="324" y="570"/>
                    </a:lnTo>
                    <a:lnTo>
                      <a:pt x="320" y="570"/>
                    </a:lnTo>
                    <a:lnTo>
                      <a:pt x="318" y="569"/>
                    </a:lnTo>
                    <a:lnTo>
                      <a:pt x="318" y="572"/>
                    </a:lnTo>
                    <a:lnTo>
                      <a:pt x="320" y="574"/>
                    </a:lnTo>
                    <a:lnTo>
                      <a:pt x="325" y="574"/>
                    </a:lnTo>
                    <a:lnTo>
                      <a:pt x="329" y="576"/>
                    </a:lnTo>
                    <a:lnTo>
                      <a:pt x="334" y="574"/>
                    </a:lnTo>
                    <a:lnTo>
                      <a:pt x="338" y="576"/>
                    </a:lnTo>
                    <a:lnTo>
                      <a:pt x="338" y="574"/>
                    </a:lnTo>
                    <a:lnTo>
                      <a:pt x="338" y="574"/>
                    </a:lnTo>
                    <a:lnTo>
                      <a:pt x="341" y="576"/>
                    </a:lnTo>
                    <a:lnTo>
                      <a:pt x="343" y="581"/>
                    </a:lnTo>
                    <a:lnTo>
                      <a:pt x="343" y="584"/>
                    </a:lnTo>
                    <a:lnTo>
                      <a:pt x="346" y="583"/>
                    </a:lnTo>
                    <a:lnTo>
                      <a:pt x="348" y="581"/>
                    </a:lnTo>
                    <a:lnTo>
                      <a:pt x="348" y="576"/>
                    </a:lnTo>
                    <a:lnTo>
                      <a:pt x="343" y="574"/>
                    </a:lnTo>
                    <a:lnTo>
                      <a:pt x="343" y="574"/>
                    </a:lnTo>
                    <a:lnTo>
                      <a:pt x="343" y="572"/>
                    </a:lnTo>
                    <a:lnTo>
                      <a:pt x="346" y="574"/>
                    </a:lnTo>
                    <a:lnTo>
                      <a:pt x="350" y="576"/>
                    </a:lnTo>
                    <a:lnTo>
                      <a:pt x="350" y="576"/>
                    </a:lnTo>
                    <a:lnTo>
                      <a:pt x="351" y="581"/>
                    </a:lnTo>
                    <a:lnTo>
                      <a:pt x="353" y="581"/>
                    </a:lnTo>
                    <a:lnTo>
                      <a:pt x="355" y="579"/>
                    </a:lnTo>
                    <a:lnTo>
                      <a:pt x="355" y="576"/>
                    </a:lnTo>
                    <a:lnTo>
                      <a:pt x="358" y="581"/>
                    </a:lnTo>
                    <a:lnTo>
                      <a:pt x="362" y="583"/>
                    </a:lnTo>
                    <a:lnTo>
                      <a:pt x="364" y="583"/>
                    </a:lnTo>
                    <a:lnTo>
                      <a:pt x="364" y="581"/>
                    </a:lnTo>
                    <a:lnTo>
                      <a:pt x="362" y="576"/>
                    </a:lnTo>
                    <a:lnTo>
                      <a:pt x="362" y="576"/>
                    </a:lnTo>
                    <a:lnTo>
                      <a:pt x="364" y="576"/>
                    </a:lnTo>
                    <a:lnTo>
                      <a:pt x="365" y="576"/>
                    </a:lnTo>
                    <a:lnTo>
                      <a:pt x="365" y="579"/>
                    </a:lnTo>
                    <a:lnTo>
                      <a:pt x="369" y="579"/>
                    </a:lnTo>
                    <a:lnTo>
                      <a:pt x="369" y="583"/>
                    </a:lnTo>
                    <a:lnTo>
                      <a:pt x="371" y="584"/>
                    </a:lnTo>
                    <a:lnTo>
                      <a:pt x="372" y="583"/>
                    </a:lnTo>
                    <a:lnTo>
                      <a:pt x="372" y="581"/>
                    </a:lnTo>
                    <a:lnTo>
                      <a:pt x="372" y="576"/>
                    </a:lnTo>
                    <a:lnTo>
                      <a:pt x="369" y="576"/>
                    </a:lnTo>
                    <a:lnTo>
                      <a:pt x="369" y="576"/>
                    </a:lnTo>
                    <a:lnTo>
                      <a:pt x="369" y="574"/>
                    </a:lnTo>
                    <a:lnTo>
                      <a:pt x="371" y="576"/>
                    </a:lnTo>
                    <a:lnTo>
                      <a:pt x="372" y="576"/>
                    </a:lnTo>
                    <a:lnTo>
                      <a:pt x="374" y="572"/>
                    </a:lnTo>
                    <a:lnTo>
                      <a:pt x="377" y="570"/>
                    </a:lnTo>
                    <a:lnTo>
                      <a:pt x="377" y="569"/>
                    </a:lnTo>
                    <a:lnTo>
                      <a:pt x="377" y="569"/>
                    </a:lnTo>
                    <a:lnTo>
                      <a:pt x="377" y="569"/>
                    </a:lnTo>
                    <a:lnTo>
                      <a:pt x="377" y="569"/>
                    </a:lnTo>
                    <a:close/>
                    <a:moveTo>
                      <a:pt x="119" y="784"/>
                    </a:moveTo>
                    <a:lnTo>
                      <a:pt x="119" y="779"/>
                    </a:lnTo>
                    <a:lnTo>
                      <a:pt x="119" y="779"/>
                    </a:lnTo>
                    <a:lnTo>
                      <a:pt x="119" y="776"/>
                    </a:lnTo>
                    <a:lnTo>
                      <a:pt x="115" y="776"/>
                    </a:lnTo>
                    <a:lnTo>
                      <a:pt x="115" y="779"/>
                    </a:lnTo>
                    <a:lnTo>
                      <a:pt x="115" y="779"/>
                    </a:lnTo>
                    <a:lnTo>
                      <a:pt x="119" y="784"/>
                    </a:lnTo>
                    <a:lnTo>
                      <a:pt x="119" y="784"/>
                    </a:lnTo>
                    <a:lnTo>
                      <a:pt x="119" y="784"/>
                    </a:lnTo>
                    <a:lnTo>
                      <a:pt x="119" y="784"/>
                    </a:lnTo>
                    <a:lnTo>
                      <a:pt x="119" y="784"/>
                    </a:lnTo>
                    <a:lnTo>
                      <a:pt x="119" y="784"/>
                    </a:lnTo>
                    <a:lnTo>
                      <a:pt x="119" y="784"/>
                    </a:lnTo>
                    <a:close/>
                    <a:moveTo>
                      <a:pt x="207" y="725"/>
                    </a:moveTo>
                    <a:lnTo>
                      <a:pt x="209" y="725"/>
                    </a:lnTo>
                    <a:lnTo>
                      <a:pt x="209" y="725"/>
                    </a:lnTo>
                    <a:lnTo>
                      <a:pt x="207" y="722"/>
                    </a:lnTo>
                    <a:lnTo>
                      <a:pt x="205" y="722"/>
                    </a:lnTo>
                    <a:lnTo>
                      <a:pt x="205" y="725"/>
                    </a:lnTo>
                    <a:lnTo>
                      <a:pt x="207" y="725"/>
                    </a:lnTo>
                    <a:lnTo>
                      <a:pt x="207" y="725"/>
                    </a:lnTo>
                    <a:lnTo>
                      <a:pt x="207" y="725"/>
                    </a:lnTo>
                    <a:lnTo>
                      <a:pt x="207" y="725"/>
                    </a:lnTo>
                    <a:close/>
                    <a:moveTo>
                      <a:pt x="277" y="652"/>
                    </a:moveTo>
                    <a:lnTo>
                      <a:pt x="280" y="652"/>
                    </a:lnTo>
                    <a:lnTo>
                      <a:pt x="284" y="647"/>
                    </a:lnTo>
                    <a:lnTo>
                      <a:pt x="287" y="643"/>
                    </a:lnTo>
                    <a:lnTo>
                      <a:pt x="287" y="638"/>
                    </a:lnTo>
                    <a:lnTo>
                      <a:pt x="291" y="635"/>
                    </a:lnTo>
                    <a:lnTo>
                      <a:pt x="291" y="638"/>
                    </a:lnTo>
                    <a:lnTo>
                      <a:pt x="291" y="643"/>
                    </a:lnTo>
                    <a:lnTo>
                      <a:pt x="292" y="638"/>
                    </a:lnTo>
                    <a:lnTo>
                      <a:pt x="292" y="635"/>
                    </a:lnTo>
                    <a:lnTo>
                      <a:pt x="289" y="631"/>
                    </a:lnTo>
                    <a:lnTo>
                      <a:pt x="277" y="626"/>
                    </a:lnTo>
                    <a:lnTo>
                      <a:pt x="270" y="626"/>
                    </a:lnTo>
                    <a:lnTo>
                      <a:pt x="268" y="628"/>
                    </a:lnTo>
                    <a:lnTo>
                      <a:pt x="265" y="635"/>
                    </a:lnTo>
                    <a:lnTo>
                      <a:pt x="265" y="643"/>
                    </a:lnTo>
                    <a:lnTo>
                      <a:pt x="268" y="647"/>
                    </a:lnTo>
                    <a:lnTo>
                      <a:pt x="268" y="650"/>
                    </a:lnTo>
                    <a:lnTo>
                      <a:pt x="268" y="650"/>
                    </a:lnTo>
                    <a:lnTo>
                      <a:pt x="273" y="652"/>
                    </a:lnTo>
                    <a:lnTo>
                      <a:pt x="270" y="654"/>
                    </a:lnTo>
                    <a:lnTo>
                      <a:pt x="273" y="654"/>
                    </a:lnTo>
                    <a:lnTo>
                      <a:pt x="277" y="652"/>
                    </a:lnTo>
                    <a:lnTo>
                      <a:pt x="277" y="652"/>
                    </a:lnTo>
                    <a:lnTo>
                      <a:pt x="277" y="652"/>
                    </a:lnTo>
                    <a:lnTo>
                      <a:pt x="277" y="652"/>
                    </a:lnTo>
                    <a:close/>
                    <a:moveTo>
                      <a:pt x="306" y="659"/>
                    </a:moveTo>
                    <a:lnTo>
                      <a:pt x="308" y="659"/>
                    </a:lnTo>
                    <a:lnTo>
                      <a:pt x="310" y="657"/>
                    </a:lnTo>
                    <a:lnTo>
                      <a:pt x="313" y="657"/>
                    </a:lnTo>
                    <a:lnTo>
                      <a:pt x="315" y="656"/>
                    </a:lnTo>
                    <a:lnTo>
                      <a:pt x="310" y="656"/>
                    </a:lnTo>
                    <a:lnTo>
                      <a:pt x="306" y="657"/>
                    </a:lnTo>
                    <a:lnTo>
                      <a:pt x="306" y="659"/>
                    </a:lnTo>
                    <a:lnTo>
                      <a:pt x="306" y="659"/>
                    </a:lnTo>
                    <a:lnTo>
                      <a:pt x="306" y="659"/>
                    </a:lnTo>
                    <a:lnTo>
                      <a:pt x="306" y="659"/>
                    </a:lnTo>
                    <a:close/>
                    <a:moveTo>
                      <a:pt x="357" y="657"/>
                    </a:moveTo>
                    <a:lnTo>
                      <a:pt x="357" y="659"/>
                    </a:lnTo>
                    <a:lnTo>
                      <a:pt x="360" y="656"/>
                    </a:lnTo>
                    <a:lnTo>
                      <a:pt x="360" y="652"/>
                    </a:lnTo>
                    <a:lnTo>
                      <a:pt x="357" y="654"/>
                    </a:lnTo>
                    <a:lnTo>
                      <a:pt x="355" y="656"/>
                    </a:lnTo>
                    <a:lnTo>
                      <a:pt x="357" y="657"/>
                    </a:lnTo>
                    <a:lnTo>
                      <a:pt x="357" y="657"/>
                    </a:lnTo>
                    <a:lnTo>
                      <a:pt x="357" y="657"/>
                    </a:lnTo>
                    <a:lnTo>
                      <a:pt x="357" y="657"/>
                    </a:lnTo>
                    <a:close/>
                    <a:moveTo>
                      <a:pt x="348" y="659"/>
                    </a:moveTo>
                    <a:lnTo>
                      <a:pt x="351" y="659"/>
                    </a:lnTo>
                    <a:lnTo>
                      <a:pt x="353" y="657"/>
                    </a:lnTo>
                    <a:lnTo>
                      <a:pt x="351" y="654"/>
                    </a:lnTo>
                    <a:lnTo>
                      <a:pt x="350" y="656"/>
                    </a:lnTo>
                    <a:lnTo>
                      <a:pt x="348" y="659"/>
                    </a:lnTo>
                    <a:lnTo>
                      <a:pt x="348" y="659"/>
                    </a:lnTo>
                    <a:lnTo>
                      <a:pt x="348" y="659"/>
                    </a:lnTo>
                    <a:lnTo>
                      <a:pt x="348" y="659"/>
                    </a:lnTo>
                    <a:close/>
                    <a:moveTo>
                      <a:pt x="388" y="640"/>
                    </a:moveTo>
                    <a:lnTo>
                      <a:pt x="391" y="640"/>
                    </a:lnTo>
                    <a:lnTo>
                      <a:pt x="393" y="638"/>
                    </a:lnTo>
                    <a:lnTo>
                      <a:pt x="397" y="638"/>
                    </a:lnTo>
                    <a:lnTo>
                      <a:pt x="400" y="635"/>
                    </a:lnTo>
                    <a:lnTo>
                      <a:pt x="397" y="635"/>
                    </a:lnTo>
                    <a:lnTo>
                      <a:pt x="391" y="638"/>
                    </a:lnTo>
                    <a:lnTo>
                      <a:pt x="388" y="640"/>
                    </a:lnTo>
                    <a:lnTo>
                      <a:pt x="388" y="640"/>
                    </a:lnTo>
                    <a:lnTo>
                      <a:pt x="388" y="640"/>
                    </a:lnTo>
                    <a:lnTo>
                      <a:pt x="388" y="640"/>
                    </a:lnTo>
                    <a:close/>
                    <a:moveTo>
                      <a:pt x="372" y="638"/>
                    </a:moveTo>
                    <a:lnTo>
                      <a:pt x="374" y="638"/>
                    </a:lnTo>
                    <a:lnTo>
                      <a:pt x="377" y="638"/>
                    </a:lnTo>
                    <a:lnTo>
                      <a:pt x="377" y="638"/>
                    </a:lnTo>
                    <a:lnTo>
                      <a:pt x="374" y="635"/>
                    </a:lnTo>
                    <a:lnTo>
                      <a:pt x="372" y="638"/>
                    </a:lnTo>
                    <a:lnTo>
                      <a:pt x="372" y="638"/>
                    </a:lnTo>
                    <a:lnTo>
                      <a:pt x="372" y="638"/>
                    </a:lnTo>
                    <a:lnTo>
                      <a:pt x="372" y="638"/>
                    </a:lnTo>
                    <a:close/>
                    <a:moveTo>
                      <a:pt x="364" y="635"/>
                    </a:moveTo>
                    <a:lnTo>
                      <a:pt x="365" y="638"/>
                    </a:lnTo>
                    <a:lnTo>
                      <a:pt x="365" y="638"/>
                    </a:lnTo>
                    <a:lnTo>
                      <a:pt x="369" y="638"/>
                    </a:lnTo>
                    <a:lnTo>
                      <a:pt x="369" y="635"/>
                    </a:lnTo>
                    <a:lnTo>
                      <a:pt x="365" y="635"/>
                    </a:lnTo>
                    <a:lnTo>
                      <a:pt x="364" y="635"/>
                    </a:lnTo>
                    <a:lnTo>
                      <a:pt x="364" y="635"/>
                    </a:lnTo>
                    <a:lnTo>
                      <a:pt x="364" y="635"/>
                    </a:lnTo>
                    <a:lnTo>
                      <a:pt x="364" y="635"/>
                    </a:lnTo>
                    <a:close/>
                    <a:moveTo>
                      <a:pt x="358" y="638"/>
                    </a:moveTo>
                    <a:lnTo>
                      <a:pt x="358" y="638"/>
                    </a:lnTo>
                    <a:lnTo>
                      <a:pt x="360" y="638"/>
                    </a:lnTo>
                    <a:lnTo>
                      <a:pt x="362" y="635"/>
                    </a:lnTo>
                    <a:lnTo>
                      <a:pt x="360" y="635"/>
                    </a:lnTo>
                    <a:lnTo>
                      <a:pt x="358" y="638"/>
                    </a:lnTo>
                    <a:lnTo>
                      <a:pt x="358" y="638"/>
                    </a:lnTo>
                    <a:lnTo>
                      <a:pt x="358" y="638"/>
                    </a:lnTo>
                    <a:lnTo>
                      <a:pt x="358" y="638"/>
                    </a:lnTo>
                    <a:close/>
                    <a:moveTo>
                      <a:pt x="723" y="525"/>
                    </a:moveTo>
                    <a:lnTo>
                      <a:pt x="723" y="529"/>
                    </a:lnTo>
                    <a:lnTo>
                      <a:pt x="723" y="530"/>
                    </a:lnTo>
                    <a:lnTo>
                      <a:pt x="723" y="529"/>
                    </a:lnTo>
                    <a:lnTo>
                      <a:pt x="723" y="525"/>
                    </a:lnTo>
                    <a:lnTo>
                      <a:pt x="723" y="525"/>
                    </a:lnTo>
                    <a:lnTo>
                      <a:pt x="723" y="525"/>
                    </a:lnTo>
                    <a:lnTo>
                      <a:pt x="723" y="525"/>
                    </a:lnTo>
                    <a:lnTo>
                      <a:pt x="723" y="525"/>
                    </a:lnTo>
                    <a:close/>
                    <a:moveTo>
                      <a:pt x="716" y="515"/>
                    </a:moveTo>
                    <a:lnTo>
                      <a:pt x="716" y="522"/>
                    </a:lnTo>
                    <a:lnTo>
                      <a:pt x="718" y="525"/>
                    </a:lnTo>
                    <a:lnTo>
                      <a:pt x="716" y="530"/>
                    </a:lnTo>
                    <a:lnTo>
                      <a:pt x="718" y="530"/>
                    </a:lnTo>
                    <a:lnTo>
                      <a:pt x="720" y="529"/>
                    </a:lnTo>
                    <a:lnTo>
                      <a:pt x="720" y="520"/>
                    </a:lnTo>
                    <a:lnTo>
                      <a:pt x="716" y="515"/>
                    </a:lnTo>
                    <a:lnTo>
                      <a:pt x="716" y="515"/>
                    </a:lnTo>
                    <a:lnTo>
                      <a:pt x="716" y="515"/>
                    </a:lnTo>
                    <a:lnTo>
                      <a:pt x="716" y="515"/>
                    </a:lnTo>
                    <a:lnTo>
                      <a:pt x="716" y="515"/>
                    </a:lnTo>
                    <a:close/>
                    <a:moveTo>
                      <a:pt x="711" y="508"/>
                    </a:moveTo>
                    <a:lnTo>
                      <a:pt x="713" y="511"/>
                    </a:lnTo>
                    <a:lnTo>
                      <a:pt x="715" y="513"/>
                    </a:lnTo>
                    <a:lnTo>
                      <a:pt x="715" y="509"/>
                    </a:lnTo>
                    <a:lnTo>
                      <a:pt x="713" y="508"/>
                    </a:lnTo>
                    <a:lnTo>
                      <a:pt x="711" y="508"/>
                    </a:lnTo>
                    <a:lnTo>
                      <a:pt x="711" y="508"/>
                    </a:lnTo>
                    <a:lnTo>
                      <a:pt x="711" y="508"/>
                    </a:lnTo>
                    <a:lnTo>
                      <a:pt x="711" y="508"/>
                    </a:lnTo>
                    <a:close/>
                    <a:moveTo>
                      <a:pt x="400" y="612"/>
                    </a:moveTo>
                    <a:lnTo>
                      <a:pt x="402" y="612"/>
                    </a:lnTo>
                    <a:lnTo>
                      <a:pt x="402" y="607"/>
                    </a:lnTo>
                    <a:lnTo>
                      <a:pt x="400" y="607"/>
                    </a:lnTo>
                    <a:lnTo>
                      <a:pt x="400" y="612"/>
                    </a:lnTo>
                    <a:lnTo>
                      <a:pt x="400" y="612"/>
                    </a:lnTo>
                    <a:lnTo>
                      <a:pt x="400" y="612"/>
                    </a:lnTo>
                    <a:lnTo>
                      <a:pt x="400" y="612"/>
                    </a:lnTo>
                    <a:close/>
                    <a:moveTo>
                      <a:pt x="417" y="626"/>
                    </a:moveTo>
                    <a:lnTo>
                      <a:pt x="417" y="626"/>
                    </a:lnTo>
                    <a:lnTo>
                      <a:pt x="419" y="623"/>
                    </a:lnTo>
                    <a:lnTo>
                      <a:pt x="417" y="623"/>
                    </a:lnTo>
                    <a:lnTo>
                      <a:pt x="417" y="626"/>
                    </a:lnTo>
                    <a:lnTo>
                      <a:pt x="417" y="626"/>
                    </a:lnTo>
                    <a:lnTo>
                      <a:pt x="417" y="626"/>
                    </a:lnTo>
                    <a:lnTo>
                      <a:pt x="417" y="626"/>
                    </a:lnTo>
                    <a:close/>
                    <a:moveTo>
                      <a:pt x="416" y="621"/>
                    </a:moveTo>
                    <a:lnTo>
                      <a:pt x="414" y="616"/>
                    </a:lnTo>
                    <a:lnTo>
                      <a:pt x="409" y="616"/>
                    </a:lnTo>
                    <a:lnTo>
                      <a:pt x="405" y="612"/>
                    </a:lnTo>
                    <a:lnTo>
                      <a:pt x="405" y="612"/>
                    </a:lnTo>
                    <a:lnTo>
                      <a:pt x="409" y="616"/>
                    </a:lnTo>
                    <a:lnTo>
                      <a:pt x="416" y="621"/>
                    </a:lnTo>
                    <a:lnTo>
                      <a:pt x="416" y="621"/>
                    </a:lnTo>
                    <a:lnTo>
                      <a:pt x="416" y="621"/>
                    </a:lnTo>
                    <a:lnTo>
                      <a:pt x="416" y="621"/>
                    </a:lnTo>
                    <a:close/>
                    <a:moveTo>
                      <a:pt x="423" y="605"/>
                    </a:moveTo>
                    <a:lnTo>
                      <a:pt x="424" y="600"/>
                    </a:lnTo>
                    <a:lnTo>
                      <a:pt x="423" y="595"/>
                    </a:lnTo>
                    <a:lnTo>
                      <a:pt x="419" y="591"/>
                    </a:lnTo>
                    <a:lnTo>
                      <a:pt x="414" y="588"/>
                    </a:lnTo>
                    <a:lnTo>
                      <a:pt x="410" y="588"/>
                    </a:lnTo>
                    <a:lnTo>
                      <a:pt x="407" y="583"/>
                    </a:lnTo>
                    <a:lnTo>
                      <a:pt x="404" y="581"/>
                    </a:lnTo>
                    <a:lnTo>
                      <a:pt x="402" y="579"/>
                    </a:lnTo>
                    <a:lnTo>
                      <a:pt x="397" y="576"/>
                    </a:lnTo>
                    <a:lnTo>
                      <a:pt x="397" y="576"/>
                    </a:lnTo>
                    <a:lnTo>
                      <a:pt x="393" y="576"/>
                    </a:lnTo>
                    <a:lnTo>
                      <a:pt x="393" y="579"/>
                    </a:lnTo>
                    <a:lnTo>
                      <a:pt x="391" y="581"/>
                    </a:lnTo>
                    <a:lnTo>
                      <a:pt x="393" y="584"/>
                    </a:lnTo>
                    <a:lnTo>
                      <a:pt x="397" y="584"/>
                    </a:lnTo>
                    <a:lnTo>
                      <a:pt x="397" y="584"/>
                    </a:lnTo>
                    <a:lnTo>
                      <a:pt x="393" y="584"/>
                    </a:lnTo>
                    <a:lnTo>
                      <a:pt x="391" y="584"/>
                    </a:lnTo>
                    <a:lnTo>
                      <a:pt x="391" y="584"/>
                    </a:lnTo>
                    <a:lnTo>
                      <a:pt x="391" y="588"/>
                    </a:lnTo>
                    <a:lnTo>
                      <a:pt x="397" y="593"/>
                    </a:lnTo>
                    <a:lnTo>
                      <a:pt x="400" y="595"/>
                    </a:lnTo>
                    <a:lnTo>
                      <a:pt x="402" y="598"/>
                    </a:lnTo>
                    <a:lnTo>
                      <a:pt x="404" y="598"/>
                    </a:lnTo>
                    <a:lnTo>
                      <a:pt x="405" y="595"/>
                    </a:lnTo>
                    <a:lnTo>
                      <a:pt x="407" y="596"/>
                    </a:lnTo>
                    <a:lnTo>
                      <a:pt x="410" y="595"/>
                    </a:lnTo>
                    <a:lnTo>
                      <a:pt x="410" y="596"/>
                    </a:lnTo>
                    <a:lnTo>
                      <a:pt x="412" y="602"/>
                    </a:lnTo>
                    <a:lnTo>
                      <a:pt x="412" y="603"/>
                    </a:lnTo>
                    <a:lnTo>
                      <a:pt x="414" y="605"/>
                    </a:lnTo>
                    <a:lnTo>
                      <a:pt x="419" y="605"/>
                    </a:lnTo>
                    <a:lnTo>
                      <a:pt x="419" y="603"/>
                    </a:lnTo>
                    <a:lnTo>
                      <a:pt x="423" y="605"/>
                    </a:lnTo>
                    <a:lnTo>
                      <a:pt x="423" y="605"/>
                    </a:lnTo>
                    <a:lnTo>
                      <a:pt x="423" y="605"/>
                    </a:lnTo>
                    <a:lnTo>
                      <a:pt x="423" y="605"/>
                    </a:lnTo>
                    <a:close/>
                    <a:moveTo>
                      <a:pt x="504" y="459"/>
                    </a:moveTo>
                    <a:lnTo>
                      <a:pt x="504" y="459"/>
                    </a:lnTo>
                    <a:lnTo>
                      <a:pt x="504" y="457"/>
                    </a:lnTo>
                    <a:lnTo>
                      <a:pt x="504" y="454"/>
                    </a:lnTo>
                    <a:lnTo>
                      <a:pt x="506" y="454"/>
                    </a:lnTo>
                    <a:lnTo>
                      <a:pt x="508" y="457"/>
                    </a:lnTo>
                    <a:lnTo>
                      <a:pt x="510" y="457"/>
                    </a:lnTo>
                    <a:lnTo>
                      <a:pt x="511" y="457"/>
                    </a:lnTo>
                    <a:lnTo>
                      <a:pt x="515" y="457"/>
                    </a:lnTo>
                    <a:lnTo>
                      <a:pt x="515" y="454"/>
                    </a:lnTo>
                    <a:lnTo>
                      <a:pt x="518" y="450"/>
                    </a:lnTo>
                    <a:lnTo>
                      <a:pt x="523" y="450"/>
                    </a:lnTo>
                    <a:lnTo>
                      <a:pt x="523" y="447"/>
                    </a:lnTo>
                    <a:lnTo>
                      <a:pt x="520" y="443"/>
                    </a:lnTo>
                    <a:lnTo>
                      <a:pt x="516" y="443"/>
                    </a:lnTo>
                    <a:lnTo>
                      <a:pt x="516" y="438"/>
                    </a:lnTo>
                    <a:lnTo>
                      <a:pt x="513" y="436"/>
                    </a:lnTo>
                    <a:lnTo>
                      <a:pt x="511" y="435"/>
                    </a:lnTo>
                    <a:lnTo>
                      <a:pt x="508" y="436"/>
                    </a:lnTo>
                    <a:lnTo>
                      <a:pt x="504" y="438"/>
                    </a:lnTo>
                    <a:lnTo>
                      <a:pt x="501" y="438"/>
                    </a:lnTo>
                    <a:lnTo>
                      <a:pt x="497" y="443"/>
                    </a:lnTo>
                    <a:lnTo>
                      <a:pt x="497" y="443"/>
                    </a:lnTo>
                    <a:lnTo>
                      <a:pt x="501" y="447"/>
                    </a:lnTo>
                    <a:lnTo>
                      <a:pt x="501" y="450"/>
                    </a:lnTo>
                    <a:lnTo>
                      <a:pt x="501" y="456"/>
                    </a:lnTo>
                    <a:lnTo>
                      <a:pt x="504" y="459"/>
                    </a:lnTo>
                    <a:lnTo>
                      <a:pt x="504" y="459"/>
                    </a:lnTo>
                    <a:lnTo>
                      <a:pt x="504" y="459"/>
                    </a:lnTo>
                    <a:lnTo>
                      <a:pt x="504" y="459"/>
                    </a:lnTo>
                    <a:close/>
                    <a:moveTo>
                      <a:pt x="515" y="603"/>
                    </a:moveTo>
                    <a:lnTo>
                      <a:pt x="515" y="603"/>
                    </a:lnTo>
                    <a:lnTo>
                      <a:pt x="515" y="605"/>
                    </a:lnTo>
                    <a:lnTo>
                      <a:pt x="518" y="605"/>
                    </a:lnTo>
                    <a:lnTo>
                      <a:pt x="520" y="603"/>
                    </a:lnTo>
                    <a:lnTo>
                      <a:pt x="520" y="600"/>
                    </a:lnTo>
                    <a:lnTo>
                      <a:pt x="518" y="598"/>
                    </a:lnTo>
                    <a:lnTo>
                      <a:pt x="516" y="600"/>
                    </a:lnTo>
                    <a:lnTo>
                      <a:pt x="516" y="602"/>
                    </a:lnTo>
                    <a:lnTo>
                      <a:pt x="515" y="603"/>
                    </a:lnTo>
                    <a:lnTo>
                      <a:pt x="515" y="603"/>
                    </a:lnTo>
                    <a:lnTo>
                      <a:pt x="515" y="603"/>
                    </a:lnTo>
                    <a:lnTo>
                      <a:pt x="515" y="603"/>
                    </a:lnTo>
                    <a:close/>
                    <a:moveTo>
                      <a:pt x="577" y="683"/>
                    </a:moveTo>
                    <a:lnTo>
                      <a:pt x="577" y="685"/>
                    </a:lnTo>
                    <a:lnTo>
                      <a:pt x="581" y="687"/>
                    </a:lnTo>
                    <a:lnTo>
                      <a:pt x="581" y="689"/>
                    </a:lnTo>
                    <a:lnTo>
                      <a:pt x="584" y="692"/>
                    </a:lnTo>
                    <a:lnTo>
                      <a:pt x="588" y="690"/>
                    </a:lnTo>
                    <a:lnTo>
                      <a:pt x="589" y="689"/>
                    </a:lnTo>
                    <a:lnTo>
                      <a:pt x="588" y="685"/>
                    </a:lnTo>
                    <a:lnTo>
                      <a:pt x="586" y="683"/>
                    </a:lnTo>
                    <a:lnTo>
                      <a:pt x="583" y="685"/>
                    </a:lnTo>
                    <a:lnTo>
                      <a:pt x="581" y="683"/>
                    </a:lnTo>
                    <a:lnTo>
                      <a:pt x="577" y="683"/>
                    </a:lnTo>
                    <a:lnTo>
                      <a:pt x="577" y="683"/>
                    </a:lnTo>
                    <a:lnTo>
                      <a:pt x="577" y="683"/>
                    </a:lnTo>
                    <a:lnTo>
                      <a:pt x="577" y="683"/>
                    </a:lnTo>
                    <a:close/>
                    <a:moveTo>
                      <a:pt x="567" y="456"/>
                    </a:moveTo>
                    <a:lnTo>
                      <a:pt x="567" y="452"/>
                    </a:lnTo>
                    <a:lnTo>
                      <a:pt x="565" y="450"/>
                    </a:lnTo>
                    <a:lnTo>
                      <a:pt x="565" y="450"/>
                    </a:lnTo>
                    <a:lnTo>
                      <a:pt x="567" y="447"/>
                    </a:lnTo>
                    <a:lnTo>
                      <a:pt x="565" y="443"/>
                    </a:lnTo>
                    <a:lnTo>
                      <a:pt x="562" y="443"/>
                    </a:lnTo>
                    <a:lnTo>
                      <a:pt x="560" y="447"/>
                    </a:lnTo>
                    <a:lnTo>
                      <a:pt x="558" y="450"/>
                    </a:lnTo>
                    <a:lnTo>
                      <a:pt x="560" y="454"/>
                    </a:lnTo>
                    <a:lnTo>
                      <a:pt x="562" y="454"/>
                    </a:lnTo>
                    <a:lnTo>
                      <a:pt x="565" y="456"/>
                    </a:lnTo>
                    <a:lnTo>
                      <a:pt x="567" y="456"/>
                    </a:lnTo>
                    <a:lnTo>
                      <a:pt x="567" y="456"/>
                    </a:lnTo>
                    <a:lnTo>
                      <a:pt x="567" y="456"/>
                    </a:lnTo>
                    <a:lnTo>
                      <a:pt x="567" y="456"/>
                    </a:lnTo>
                    <a:close/>
                    <a:moveTo>
                      <a:pt x="562" y="431"/>
                    </a:moveTo>
                    <a:lnTo>
                      <a:pt x="563" y="428"/>
                    </a:lnTo>
                    <a:lnTo>
                      <a:pt x="567" y="430"/>
                    </a:lnTo>
                    <a:lnTo>
                      <a:pt x="570" y="426"/>
                    </a:lnTo>
                    <a:lnTo>
                      <a:pt x="569" y="424"/>
                    </a:lnTo>
                    <a:lnTo>
                      <a:pt x="569" y="423"/>
                    </a:lnTo>
                    <a:lnTo>
                      <a:pt x="572" y="423"/>
                    </a:lnTo>
                    <a:lnTo>
                      <a:pt x="570" y="421"/>
                    </a:lnTo>
                    <a:lnTo>
                      <a:pt x="567" y="421"/>
                    </a:lnTo>
                    <a:lnTo>
                      <a:pt x="563" y="424"/>
                    </a:lnTo>
                    <a:lnTo>
                      <a:pt x="560" y="430"/>
                    </a:lnTo>
                    <a:lnTo>
                      <a:pt x="562" y="431"/>
                    </a:lnTo>
                    <a:lnTo>
                      <a:pt x="562" y="431"/>
                    </a:lnTo>
                    <a:lnTo>
                      <a:pt x="562" y="431"/>
                    </a:lnTo>
                    <a:lnTo>
                      <a:pt x="562" y="431"/>
                    </a:lnTo>
                    <a:close/>
                    <a:moveTo>
                      <a:pt x="577" y="436"/>
                    </a:moveTo>
                    <a:lnTo>
                      <a:pt x="579" y="438"/>
                    </a:lnTo>
                    <a:lnTo>
                      <a:pt x="584" y="438"/>
                    </a:lnTo>
                    <a:lnTo>
                      <a:pt x="586" y="438"/>
                    </a:lnTo>
                    <a:lnTo>
                      <a:pt x="586" y="436"/>
                    </a:lnTo>
                    <a:lnTo>
                      <a:pt x="581" y="436"/>
                    </a:lnTo>
                    <a:lnTo>
                      <a:pt x="577" y="435"/>
                    </a:lnTo>
                    <a:lnTo>
                      <a:pt x="577" y="436"/>
                    </a:lnTo>
                    <a:lnTo>
                      <a:pt x="577" y="436"/>
                    </a:lnTo>
                    <a:lnTo>
                      <a:pt x="577" y="436"/>
                    </a:lnTo>
                    <a:lnTo>
                      <a:pt x="577" y="436"/>
                    </a:lnTo>
                    <a:close/>
                    <a:moveTo>
                      <a:pt x="609" y="461"/>
                    </a:moveTo>
                    <a:lnTo>
                      <a:pt x="609" y="464"/>
                    </a:lnTo>
                    <a:lnTo>
                      <a:pt x="607" y="466"/>
                    </a:lnTo>
                    <a:lnTo>
                      <a:pt x="605" y="466"/>
                    </a:lnTo>
                    <a:lnTo>
                      <a:pt x="605" y="469"/>
                    </a:lnTo>
                    <a:lnTo>
                      <a:pt x="605" y="475"/>
                    </a:lnTo>
                    <a:lnTo>
                      <a:pt x="607" y="473"/>
                    </a:lnTo>
                    <a:lnTo>
                      <a:pt x="610" y="469"/>
                    </a:lnTo>
                    <a:lnTo>
                      <a:pt x="614" y="469"/>
                    </a:lnTo>
                    <a:lnTo>
                      <a:pt x="616" y="466"/>
                    </a:lnTo>
                    <a:lnTo>
                      <a:pt x="619" y="464"/>
                    </a:lnTo>
                    <a:lnTo>
                      <a:pt x="622" y="461"/>
                    </a:lnTo>
                    <a:lnTo>
                      <a:pt x="619" y="457"/>
                    </a:lnTo>
                    <a:lnTo>
                      <a:pt x="619" y="456"/>
                    </a:lnTo>
                    <a:lnTo>
                      <a:pt x="616" y="456"/>
                    </a:lnTo>
                    <a:lnTo>
                      <a:pt x="610" y="457"/>
                    </a:lnTo>
                    <a:lnTo>
                      <a:pt x="609" y="461"/>
                    </a:lnTo>
                    <a:lnTo>
                      <a:pt x="609" y="461"/>
                    </a:lnTo>
                    <a:lnTo>
                      <a:pt x="609" y="461"/>
                    </a:lnTo>
                    <a:lnTo>
                      <a:pt x="609" y="461"/>
                    </a:lnTo>
                    <a:close/>
                    <a:moveTo>
                      <a:pt x="619" y="428"/>
                    </a:moveTo>
                    <a:lnTo>
                      <a:pt x="619" y="433"/>
                    </a:lnTo>
                    <a:lnTo>
                      <a:pt x="617" y="438"/>
                    </a:lnTo>
                    <a:lnTo>
                      <a:pt x="616" y="443"/>
                    </a:lnTo>
                    <a:lnTo>
                      <a:pt x="616" y="443"/>
                    </a:lnTo>
                    <a:lnTo>
                      <a:pt x="619" y="447"/>
                    </a:lnTo>
                    <a:lnTo>
                      <a:pt x="619" y="447"/>
                    </a:lnTo>
                    <a:lnTo>
                      <a:pt x="624" y="447"/>
                    </a:lnTo>
                    <a:lnTo>
                      <a:pt x="628" y="450"/>
                    </a:lnTo>
                    <a:lnTo>
                      <a:pt x="629" y="447"/>
                    </a:lnTo>
                    <a:lnTo>
                      <a:pt x="629" y="447"/>
                    </a:lnTo>
                    <a:lnTo>
                      <a:pt x="628" y="442"/>
                    </a:lnTo>
                    <a:lnTo>
                      <a:pt x="628" y="436"/>
                    </a:lnTo>
                    <a:lnTo>
                      <a:pt x="622" y="433"/>
                    </a:lnTo>
                    <a:lnTo>
                      <a:pt x="619" y="428"/>
                    </a:lnTo>
                    <a:lnTo>
                      <a:pt x="619" y="428"/>
                    </a:lnTo>
                    <a:lnTo>
                      <a:pt x="619" y="428"/>
                    </a:lnTo>
                    <a:lnTo>
                      <a:pt x="619" y="428"/>
                    </a:lnTo>
                    <a:close/>
                    <a:moveTo>
                      <a:pt x="642" y="388"/>
                    </a:moveTo>
                    <a:lnTo>
                      <a:pt x="645" y="384"/>
                    </a:lnTo>
                    <a:lnTo>
                      <a:pt x="643" y="383"/>
                    </a:lnTo>
                    <a:lnTo>
                      <a:pt x="640" y="383"/>
                    </a:lnTo>
                    <a:lnTo>
                      <a:pt x="638" y="384"/>
                    </a:lnTo>
                    <a:lnTo>
                      <a:pt x="640" y="388"/>
                    </a:lnTo>
                    <a:lnTo>
                      <a:pt x="642" y="388"/>
                    </a:lnTo>
                    <a:lnTo>
                      <a:pt x="642" y="388"/>
                    </a:lnTo>
                    <a:lnTo>
                      <a:pt x="642" y="388"/>
                    </a:lnTo>
                    <a:lnTo>
                      <a:pt x="642" y="388"/>
                    </a:lnTo>
                    <a:close/>
                    <a:moveTo>
                      <a:pt x="650" y="386"/>
                    </a:moveTo>
                    <a:lnTo>
                      <a:pt x="654" y="383"/>
                    </a:lnTo>
                    <a:lnTo>
                      <a:pt x="654" y="381"/>
                    </a:lnTo>
                    <a:lnTo>
                      <a:pt x="650" y="381"/>
                    </a:lnTo>
                    <a:lnTo>
                      <a:pt x="650" y="381"/>
                    </a:lnTo>
                    <a:lnTo>
                      <a:pt x="647" y="383"/>
                    </a:lnTo>
                    <a:lnTo>
                      <a:pt x="647" y="384"/>
                    </a:lnTo>
                    <a:lnTo>
                      <a:pt x="650" y="386"/>
                    </a:lnTo>
                    <a:lnTo>
                      <a:pt x="650" y="386"/>
                    </a:lnTo>
                    <a:lnTo>
                      <a:pt x="650" y="386"/>
                    </a:lnTo>
                    <a:lnTo>
                      <a:pt x="650" y="386"/>
                    </a:lnTo>
                    <a:close/>
                    <a:moveTo>
                      <a:pt x="668" y="388"/>
                    </a:moveTo>
                    <a:lnTo>
                      <a:pt x="669" y="386"/>
                    </a:lnTo>
                    <a:lnTo>
                      <a:pt x="664" y="384"/>
                    </a:lnTo>
                    <a:lnTo>
                      <a:pt x="661" y="386"/>
                    </a:lnTo>
                    <a:lnTo>
                      <a:pt x="662" y="388"/>
                    </a:lnTo>
                    <a:lnTo>
                      <a:pt x="668" y="388"/>
                    </a:lnTo>
                    <a:lnTo>
                      <a:pt x="668" y="388"/>
                    </a:lnTo>
                    <a:lnTo>
                      <a:pt x="668" y="388"/>
                    </a:lnTo>
                    <a:lnTo>
                      <a:pt x="668" y="388"/>
                    </a:lnTo>
                    <a:close/>
                    <a:moveTo>
                      <a:pt x="692" y="379"/>
                    </a:moveTo>
                    <a:lnTo>
                      <a:pt x="692" y="384"/>
                    </a:lnTo>
                    <a:lnTo>
                      <a:pt x="695" y="384"/>
                    </a:lnTo>
                    <a:lnTo>
                      <a:pt x="695" y="383"/>
                    </a:lnTo>
                    <a:lnTo>
                      <a:pt x="694" y="381"/>
                    </a:lnTo>
                    <a:lnTo>
                      <a:pt x="692" y="379"/>
                    </a:lnTo>
                    <a:lnTo>
                      <a:pt x="692" y="379"/>
                    </a:lnTo>
                    <a:lnTo>
                      <a:pt x="692" y="379"/>
                    </a:lnTo>
                    <a:lnTo>
                      <a:pt x="692" y="379"/>
                    </a:lnTo>
                    <a:close/>
                    <a:moveTo>
                      <a:pt x="678" y="377"/>
                    </a:moveTo>
                    <a:lnTo>
                      <a:pt x="682" y="377"/>
                    </a:lnTo>
                    <a:lnTo>
                      <a:pt x="682" y="374"/>
                    </a:lnTo>
                    <a:lnTo>
                      <a:pt x="682" y="372"/>
                    </a:lnTo>
                    <a:lnTo>
                      <a:pt x="678" y="374"/>
                    </a:lnTo>
                    <a:lnTo>
                      <a:pt x="678" y="376"/>
                    </a:lnTo>
                    <a:lnTo>
                      <a:pt x="678" y="377"/>
                    </a:lnTo>
                    <a:lnTo>
                      <a:pt x="678" y="377"/>
                    </a:lnTo>
                    <a:lnTo>
                      <a:pt x="678" y="377"/>
                    </a:lnTo>
                    <a:lnTo>
                      <a:pt x="678" y="377"/>
                    </a:lnTo>
                    <a:close/>
                    <a:moveTo>
                      <a:pt x="666" y="363"/>
                    </a:moveTo>
                    <a:lnTo>
                      <a:pt x="666" y="360"/>
                    </a:lnTo>
                    <a:lnTo>
                      <a:pt x="664" y="360"/>
                    </a:lnTo>
                    <a:lnTo>
                      <a:pt x="659" y="365"/>
                    </a:lnTo>
                    <a:lnTo>
                      <a:pt x="659" y="365"/>
                    </a:lnTo>
                    <a:lnTo>
                      <a:pt x="662" y="369"/>
                    </a:lnTo>
                    <a:lnTo>
                      <a:pt x="664" y="365"/>
                    </a:lnTo>
                    <a:lnTo>
                      <a:pt x="662" y="365"/>
                    </a:lnTo>
                    <a:lnTo>
                      <a:pt x="664" y="363"/>
                    </a:lnTo>
                    <a:lnTo>
                      <a:pt x="666" y="363"/>
                    </a:lnTo>
                    <a:lnTo>
                      <a:pt x="666" y="363"/>
                    </a:lnTo>
                    <a:lnTo>
                      <a:pt x="666" y="363"/>
                    </a:lnTo>
                    <a:lnTo>
                      <a:pt x="666" y="363"/>
                    </a:lnTo>
                    <a:close/>
                    <a:moveTo>
                      <a:pt x="676" y="360"/>
                    </a:moveTo>
                    <a:lnTo>
                      <a:pt x="675" y="356"/>
                    </a:lnTo>
                    <a:lnTo>
                      <a:pt x="669" y="356"/>
                    </a:lnTo>
                    <a:lnTo>
                      <a:pt x="669" y="360"/>
                    </a:lnTo>
                    <a:lnTo>
                      <a:pt x="669" y="363"/>
                    </a:lnTo>
                    <a:lnTo>
                      <a:pt x="673" y="363"/>
                    </a:lnTo>
                    <a:lnTo>
                      <a:pt x="675" y="360"/>
                    </a:lnTo>
                    <a:lnTo>
                      <a:pt x="676" y="360"/>
                    </a:lnTo>
                    <a:lnTo>
                      <a:pt x="676" y="360"/>
                    </a:lnTo>
                    <a:lnTo>
                      <a:pt x="676" y="360"/>
                    </a:lnTo>
                    <a:lnTo>
                      <a:pt x="676" y="360"/>
                    </a:lnTo>
                    <a:close/>
                    <a:moveTo>
                      <a:pt x="676" y="360"/>
                    </a:moveTo>
                    <a:lnTo>
                      <a:pt x="678" y="363"/>
                    </a:lnTo>
                    <a:lnTo>
                      <a:pt x="678" y="360"/>
                    </a:lnTo>
                    <a:lnTo>
                      <a:pt x="682" y="360"/>
                    </a:lnTo>
                    <a:lnTo>
                      <a:pt x="682" y="356"/>
                    </a:lnTo>
                    <a:lnTo>
                      <a:pt x="682" y="355"/>
                    </a:lnTo>
                    <a:lnTo>
                      <a:pt x="678" y="355"/>
                    </a:lnTo>
                    <a:lnTo>
                      <a:pt x="678" y="356"/>
                    </a:lnTo>
                    <a:lnTo>
                      <a:pt x="678" y="360"/>
                    </a:lnTo>
                    <a:lnTo>
                      <a:pt x="676" y="360"/>
                    </a:lnTo>
                    <a:lnTo>
                      <a:pt x="676" y="360"/>
                    </a:lnTo>
                    <a:lnTo>
                      <a:pt x="676" y="360"/>
                    </a:lnTo>
                    <a:lnTo>
                      <a:pt x="676" y="360"/>
                    </a:lnTo>
                    <a:close/>
                    <a:moveTo>
                      <a:pt x="666" y="351"/>
                    </a:moveTo>
                    <a:lnTo>
                      <a:pt x="669" y="348"/>
                    </a:lnTo>
                    <a:lnTo>
                      <a:pt x="668" y="346"/>
                    </a:lnTo>
                    <a:lnTo>
                      <a:pt x="666" y="346"/>
                    </a:lnTo>
                    <a:lnTo>
                      <a:pt x="662" y="346"/>
                    </a:lnTo>
                    <a:lnTo>
                      <a:pt x="661" y="348"/>
                    </a:lnTo>
                    <a:lnTo>
                      <a:pt x="661" y="348"/>
                    </a:lnTo>
                    <a:lnTo>
                      <a:pt x="664" y="350"/>
                    </a:lnTo>
                    <a:lnTo>
                      <a:pt x="666" y="351"/>
                    </a:lnTo>
                    <a:lnTo>
                      <a:pt x="666" y="351"/>
                    </a:lnTo>
                    <a:lnTo>
                      <a:pt x="666" y="351"/>
                    </a:lnTo>
                    <a:lnTo>
                      <a:pt x="666" y="351"/>
                    </a:lnTo>
                    <a:close/>
                    <a:moveTo>
                      <a:pt x="682" y="343"/>
                    </a:moveTo>
                    <a:lnTo>
                      <a:pt x="683" y="343"/>
                    </a:lnTo>
                    <a:lnTo>
                      <a:pt x="683" y="341"/>
                    </a:lnTo>
                    <a:lnTo>
                      <a:pt x="682" y="339"/>
                    </a:lnTo>
                    <a:lnTo>
                      <a:pt x="685" y="337"/>
                    </a:lnTo>
                    <a:lnTo>
                      <a:pt x="685" y="337"/>
                    </a:lnTo>
                    <a:lnTo>
                      <a:pt x="682" y="334"/>
                    </a:lnTo>
                    <a:lnTo>
                      <a:pt x="678" y="334"/>
                    </a:lnTo>
                    <a:lnTo>
                      <a:pt x="678" y="334"/>
                    </a:lnTo>
                    <a:lnTo>
                      <a:pt x="678" y="337"/>
                    </a:lnTo>
                    <a:lnTo>
                      <a:pt x="676" y="337"/>
                    </a:lnTo>
                    <a:lnTo>
                      <a:pt x="675" y="337"/>
                    </a:lnTo>
                    <a:lnTo>
                      <a:pt x="673" y="337"/>
                    </a:lnTo>
                    <a:lnTo>
                      <a:pt x="675" y="339"/>
                    </a:lnTo>
                    <a:lnTo>
                      <a:pt x="676" y="341"/>
                    </a:lnTo>
                    <a:lnTo>
                      <a:pt x="678" y="341"/>
                    </a:lnTo>
                    <a:lnTo>
                      <a:pt x="682" y="343"/>
                    </a:lnTo>
                    <a:lnTo>
                      <a:pt x="682" y="343"/>
                    </a:lnTo>
                    <a:lnTo>
                      <a:pt x="682" y="343"/>
                    </a:lnTo>
                    <a:lnTo>
                      <a:pt x="682" y="343"/>
                    </a:lnTo>
                    <a:close/>
                    <a:moveTo>
                      <a:pt x="727" y="219"/>
                    </a:moveTo>
                    <a:lnTo>
                      <a:pt x="728" y="219"/>
                    </a:lnTo>
                    <a:lnTo>
                      <a:pt x="732" y="219"/>
                    </a:lnTo>
                    <a:lnTo>
                      <a:pt x="734" y="216"/>
                    </a:lnTo>
                    <a:lnTo>
                      <a:pt x="734" y="216"/>
                    </a:lnTo>
                    <a:lnTo>
                      <a:pt x="735" y="217"/>
                    </a:lnTo>
                    <a:lnTo>
                      <a:pt x="734" y="219"/>
                    </a:lnTo>
                    <a:lnTo>
                      <a:pt x="737" y="217"/>
                    </a:lnTo>
                    <a:lnTo>
                      <a:pt x="741" y="214"/>
                    </a:lnTo>
                    <a:lnTo>
                      <a:pt x="741" y="210"/>
                    </a:lnTo>
                    <a:lnTo>
                      <a:pt x="742" y="209"/>
                    </a:lnTo>
                    <a:lnTo>
                      <a:pt x="742" y="205"/>
                    </a:lnTo>
                    <a:lnTo>
                      <a:pt x="741" y="203"/>
                    </a:lnTo>
                    <a:lnTo>
                      <a:pt x="739" y="203"/>
                    </a:lnTo>
                    <a:lnTo>
                      <a:pt x="739" y="205"/>
                    </a:lnTo>
                    <a:lnTo>
                      <a:pt x="735" y="209"/>
                    </a:lnTo>
                    <a:lnTo>
                      <a:pt x="732" y="210"/>
                    </a:lnTo>
                    <a:lnTo>
                      <a:pt x="728" y="216"/>
                    </a:lnTo>
                    <a:lnTo>
                      <a:pt x="727" y="219"/>
                    </a:lnTo>
                    <a:lnTo>
                      <a:pt x="727" y="219"/>
                    </a:lnTo>
                    <a:lnTo>
                      <a:pt x="727" y="219"/>
                    </a:lnTo>
                    <a:lnTo>
                      <a:pt x="727" y="219"/>
                    </a:lnTo>
                    <a:close/>
                    <a:moveTo>
                      <a:pt x="760" y="223"/>
                    </a:moveTo>
                    <a:lnTo>
                      <a:pt x="763" y="223"/>
                    </a:lnTo>
                    <a:lnTo>
                      <a:pt x="765" y="219"/>
                    </a:lnTo>
                    <a:lnTo>
                      <a:pt x="763" y="219"/>
                    </a:lnTo>
                    <a:lnTo>
                      <a:pt x="760" y="219"/>
                    </a:lnTo>
                    <a:lnTo>
                      <a:pt x="758" y="223"/>
                    </a:lnTo>
                    <a:lnTo>
                      <a:pt x="760" y="223"/>
                    </a:lnTo>
                    <a:lnTo>
                      <a:pt x="760" y="223"/>
                    </a:lnTo>
                    <a:lnTo>
                      <a:pt x="760" y="223"/>
                    </a:lnTo>
                    <a:lnTo>
                      <a:pt x="760" y="223"/>
                    </a:lnTo>
                    <a:close/>
                    <a:moveTo>
                      <a:pt x="765" y="230"/>
                    </a:moveTo>
                    <a:lnTo>
                      <a:pt x="767" y="230"/>
                    </a:lnTo>
                    <a:lnTo>
                      <a:pt x="768" y="228"/>
                    </a:lnTo>
                    <a:lnTo>
                      <a:pt x="768" y="228"/>
                    </a:lnTo>
                    <a:lnTo>
                      <a:pt x="765" y="224"/>
                    </a:lnTo>
                    <a:lnTo>
                      <a:pt x="765" y="223"/>
                    </a:lnTo>
                    <a:lnTo>
                      <a:pt x="763" y="223"/>
                    </a:lnTo>
                    <a:lnTo>
                      <a:pt x="763" y="224"/>
                    </a:lnTo>
                    <a:lnTo>
                      <a:pt x="765" y="228"/>
                    </a:lnTo>
                    <a:lnTo>
                      <a:pt x="765" y="230"/>
                    </a:lnTo>
                    <a:lnTo>
                      <a:pt x="765" y="230"/>
                    </a:lnTo>
                    <a:lnTo>
                      <a:pt x="765" y="230"/>
                    </a:lnTo>
                    <a:lnTo>
                      <a:pt x="765" y="230"/>
                    </a:lnTo>
                    <a:close/>
                    <a:moveTo>
                      <a:pt x="735" y="238"/>
                    </a:moveTo>
                    <a:lnTo>
                      <a:pt x="739" y="236"/>
                    </a:lnTo>
                    <a:lnTo>
                      <a:pt x="739" y="235"/>
                    </a:lnTo>
                    <a:lnTo>
                      <a:pt x="737" y="233"/>
                    </a:lnTo>
                    <a:lnTo>
                      <a:pt x="735" y="235"/>
                    </a:lnTo>
                    <a:lnTo>
                      <a:pt x="732" y="236"/>
                    </a:lnTo>
                    <a:lnTo>
                      <a:pt x="732" y="238"/>
                    </a:lnTo>
                    <a:lnTo>
                      <a:pt x="735" y="238"/>
                    </a:lnTo>
                    <a:lnTo>
                      <a:pt x="735" y="238"/>
                    </a:lnTo>
                    <a:lnTo>
                      <a:pt x="735" y="238"/>
                    </a:lnTo>
                    <a:lnTo>
                      <a:pt x="735" y="238"/>
                    </a:lnTo>
                    <a:close/>
                    <a:moveTo>
                      <a:pt x="751" y="238"/>
                    </a:moveTo>
                    <a:lnTo>
                      <a:pt x="755" y="236"/>
                    </a:lnTo>
                    <a:lnTo>
                      <a:pt x="755" y="233"/>
                    </a:lnTo>
                    <a:lnTo>
                      <a:pt x="755" y="233"/>
                    </a:lnTo>
                    <a:lnTo>
                      <a:pt x="755" y="228"/>
                    </a:lnTo>
                    <a:lnTo>
                      <a:pt x="751" y="228"/>
                    </a:lnTo>
                    <a:lnTo>
                      <a:pt x="751" y="230"/>
                    </a:lnTo>
                    <a:lnTo>
                      <a:pt x="749" y="233"/>
                    </a:lnTo>
                    <a:lnTo>
                      <a:pt x="746" y="235"/>
                    </a:lnTo>
                    <a:lnTo>
                      <a:pt x="748" y="236"/>
                    </a:lnTo>
                    <a:lnTo>
                      <a:pt x="749" y="236"/>
                    </a:lnTo>
                    <a:lnTo>
                      <a:pt x="751" y="235"/>
                    </a:lnTo>
                    <a:lnTo>
                      <a:pt x="751" y="235"/>
                    </a:lnTo>
                    <a:lnTo>
                      <a:pt x="751" y="238"/>
                    </a:lnTo>
                    <a:lnTo>
                      <a:pt x="751" y="238"/>
                    </a:lnTo>
                    <a:lnTo>
                      <a:pt x="751" y="238"/>
                    </a:lnTo>
                    <a:lnTo>
                      <a:pt x="751" y="238"/>
                    </a:lnTo>
                    <a:close/>
                    <a:moveTo>
                      <a:pt x="755" y="256"/>
                    </a:moveTo>
                    <a:lnTo>
                      <a:pt x="756" y="256"/>
                    </a:lnTo>
                    <a:lnTo>
                      <a:pt x="758" y="256"/>
                    </a:lnTo>
                    <a:lnTo>
                      <a:pt x="763" y="256"/>
                    </a:lnTo>
                    <a:lnTo>
                      <a:pt x="763" y="256"/>
                    </a:lnTo>
                    <a:lnTo>
                      <a:pt x="767" y="256"/>
                    </a:lnTo>
                    <a:lnTo>
                      <a:pt x="770" y="256"/>
                    </a:lnTo>
                    <a:lnTo>
                      <a:pt x="772" y="252"/>
                    </a:lnTo>
                    <a:lnTo>
                      <a:pt x="772" y="250"/>
                    </a:lnTo>
                    <a:lnTo>
                      <a:pt x="770" y="250"/>
                    </a:lnTo>
                    <a:lnTo>
                      <a:pt x="770" y="250"/>
                    </a:lnTo>
                    <a:lnTo>
                      <a:pt x="770" y="247"/>
                    </a:lnTo>
                    <a:lnTo>
                      <a:pt x="767" y="247"/>
                    </a:lnTo>
                    <a:lnTo>
                      <a:pt x="765" y="250"/>
                    </a:lnTo>
                    <a:lnTo>
                      <a:pt x="765" y="250"/>
                    </a:lnTo>
                    <a:lnTo>
                      <a:pt x="765" y="250"/>
                    </a:lnTo>
                    <a:lnTo>
                      <a:pt x="763" y="250"/>
                    </a:lnTo>
                    <a:lnTo>
                      <a:pt x="763" y="250"/>
                    </a:lnTo>
                    <a:lnTo>
                      <a:pt x="760" y="250"/>
                    </a:lnTo>
                    <a:lnTo>
                      <a:pt x="758" y="250"/>
                    </a:lnTo>
                    <a:lnTo>
                      <a:pt x="756" y="252"/>
                    </a:lnTo>
                    <a:lnTo>
                      <a:pt x="755" y="250"/>
                    </a:lnTo>
                    <a:lnTo>
                      <a:pt x="755" y="256"/>
                    </a:lnTo>
                    <a:lnTo>
                      <a:pt x="755" y="256"/>
                    </a:lnTo>
                    <a:lnTo>
                      <a:pt x="755" y="256"/>
                    </a:lnTo>
                    <a:lnTo>
                      <a:pt x="755" y="256"/>
                    </a:lnTo>
                    <a:lnTo>
                      <a:pt x="755" y="256"/>
                    </a:lnTo>
                    <a:close/>
                    <a:moveTo>
                      <a:pt x="622" y="75"/>
                    </a:moveTo>
                    <a:lnTo>
                      <a:pt x="628" y="71"/>
                    </a:lnTo>
                    <a:lnTo>
                      <a:pt x="629" y="68"/>
                    </a:lnTo>
                    <a:lnTo>
                      <a:pt x="629" y="64"/>
                    </a:lnTo>
                    <a:lnTo>
                      <a:pt x="635" y="59"/>
                    </a:lnTo>
                    <a:lnTo>
                      <a:pt x="642" y="56"/>
                    </a:lnTo>
                    <a:lnTo>
                      <a:pt x="647" y="54"/>
                    </a:lnTo>
                    <a:lnTo>
                      <a:pt x="647" y="50"/>
                    </a:lnTo>
                    <a:lnTo>
                      <a:pt x="647" y="47"/>
                    </a:lnTo>
                    <a:lnTo>
                      <a:pt x="642" y="43"/>
                    </a:lnTo>
                    <a:lnTo>
                      <a:pt x="636" y="40"/>
                    </a:lnTo>
                    <a:lnTo>
                      <a:pt x="633" y="31"/>
                    </a:lnTo>
                    <a:lnTo>
                      <a:pt x="633" y="28"/>
                    </a:lnTo>
                    <a:lnTo>
                      <a:pt x="635" y="26"/>
                    </a:lnTo>
                    <a:lnTo>
                      <a:pt x="635" y="23"/>
                    </a:lnTo>
                    <a:lnTo>
                      <a:pt x="633" y="23"/>
                    </a:lnTo>
                    <a:lnTo>
                      <a:pt x="624" y="23"/>
                    </a:lnTo>
                    <a:lnTo>
                      <a:pt x="619" y="21"/>
                    </a:lnTo>
                    <a:lnTo>
                      <a:pt x="614" y="17"/>
                    </a:lnTo>
                    <a:lnTo>
                      <a:pt x="607" y="9"/>
                    </a:lnTo>
                    <a:lnTo>
                      <a:pt x="602" y="3"/>
                    </a:lnTo>
                    <a:lnTo>
                      <a:pt x="596" y="0"/>
                    </a:lnTo>
                    <a:lnTo>
                      <a:pt x="595" y="0"/>
                    </a:lnTo>
                    <a:lnTo>
                      <a:pt x="595" y="3"/>
                    </a:lnTo>
                    <a:lnTo>
                      <a:pt x="593" y="5"/>
                    </a:lnTo>
                    <a:lnTo>
                      <a:pt x="595" y="9"/>
                    </a:lnTo>
                    <a:lnTo>
                      <a:pt x="593" y="12"/>
                    </a:lnTo>
                    <a:lnTo>
                      <a:pt x="591" y="17"/>
                    </a:lnTo>
                    <a:lnTo>
                      <a:pt x="588" y="23"/>
                    </a:lnTo>
                    <a:lnTo>
                      <a:pt x="584" y="28"/>
                    </a:lnTo>
                    <a:lnTo>
                      <a:pt x="583" y="31"/>
                    </a:lnTo>
                    <a:lnTo>
                      <a:pt x="584" y="43"/>
                    </a:lnTo>
                    <a:lnTo>
                      <a:pt x="586" y="47"/>
                    </a:lnTo>
                    <a:lnTo>
                      <a:pt x="589" y="49"/>
                    </a:lnTo>
                    <a:lnTo>
                      <a:pt x="589" y="50"/>
                    </a:lnTo>
                    <a:lnTo>
                      <a:pt x="589" y="63"/>
                    </a:lnTo>
                    <a:lnTo>
                      <a:pt x="586" y="64"/>
                    </a:lnTo>
                    <a:lnTo>
                      <a:pt x="586" y="68"/>
                    </a:lnTo>
                    <a:lnTo>
                      <a:pt x="586" y="71"/>
                    </a:lnTo>
                    <a:lnTo>
                      <a:pt x="588" y="70"/>
                    </a:lnTo>
                    <a:lnTo>
                      <a:pt x="591" y="66"/>
                    </a:lnTo>
                    <a:lnTo>
                      <a:pt x="595" y="64"/>
                    </a:lnTo>
                    <a:lnTo>
                      <a:pt x="596" y="66"/>
                    </a:lnTo>
                    <a:lnTo>
                      <a:pt x="596" y="70"/>
                    </a:lnTo>
                    <a:lnTo>
                      <a:pt x="602" y="73"/>
                    </a:lnTo>
                    <a:lnTo>
                      <a:pt x="605" y="73"/>
                    </a:lnTo>
                    <a:lnTo>
                      <a:pt x="607" y="71"/>
                    </a:lnTo>
                    <a:lnTo>
                      <a:pt x="609" y="71"/>
                    </a:lnTo>
                    <a:lnTo>
                      <a:pt x="614" y="75"/>
                    </a:lnTo>
                    <a:lnTo>
                      <a:pt x="619" y="75"/>
                    </a:lnTo>
                    <a:lnTo>
                      <a:pt x="622" y="75"/>
                    </a:lnTo>
                    <a:lnTo>
                      <a:pt x="622" y="75"/>
                    </a:lnTo>
                    <a:lnTo>
                      <a:pt x="622" y="75"/>
                    </a:lnTo>
                    <a:lnTo>
                      <a:pt x="622" y="75"/>
                    </a:lnTo>
                    <a:close/>
                    <a:moveTo>
                      <a:pt x="605" y="99"/>
                    </a:moveTo>
                    <a:lnTo>
                      <a:pt x="607" y="101"/>
                    </a:lnTo>
                    <a:lnTo>
                      <a:pt x="610" y="103"/>
                    </a:lnTo>
                    <a:lnTo>
                      <a:pt x="614" y="103"/>
                    </a:lnTo>
                    <a:lnTo>
                      <a:pt x="617" y="99"/>
                    </a:lnTo>
                    <a:lnTo>
                      <a:pt x="619" y="96"/>
                    </a:lnTo>
                    <a:lnTo>
                      <a:pt x="624" y="94"/>
                    </a:lnTo>
                    <a:lnTo>
                      <a:pt x="624" y="90"/>
                    </a:lnTo>
                    <a:lnTo>
                      <a:pt x="628" y="85"/>
                    </a:lnTo>
                    <a:lnTo>
                      <a:pt x="624" y="82"/>
                    </a:lnTo>
                    <a:lnTo>
                      <a:pt x="619" y="78"/>
                    </a:lnTo>
                    <a:lnTo>
                      <a:pt x="612" y="78"/>
                    </a:lnTo>
                    <a:lnTo>
                      <a:pt x="607" y="78"/>
                    </a:lnTo>
                    <a:lnTo>
                      <a:pt x="605" y="82"/>
                    </a:lnTo>
                    <a:lnTo>
                      <a:pt x="600" y="78"/>
                    </a:lnTo>
                    <a:lnTo>
                      <a:pt x="600" y="78"/>
                    </a:lnTo>
                    <a:lnTo>
                      <a:pt x="596" y="82"/>
                    </a:lnTo>
                    <a:lnTo>
                      <a:pt x="591" y="82"/>
                    </a:lnTo>
                    <a:lnTo>
                      <a:pt x="591" y="82"/>
                    </a:lnTo>
                    <a:lnTo>
                      <a:pt x="593" y="85"/>
                    </a:lnTo>
                    <a:lnTo>
                      <a:pt x="596" y="87"/>
                    </a:lnTo>
                    <a:lnTo>
                      <a:pt x="596" y="90"/>
                    </a:lnTo>
                    <a:lnTo>
                      <a:pt x="602" y="90"/>
                    </a:lnTo>
                    <a:lnTo>
                      <a:pt x="605" y="94"/>
                    </a:lnTo>
                    <a:lnTo>
                      <a:pt x="609" y="96"/>
                    </a:lnTo>
                    <a:lnTo>
                      <a:pt x="614" y="96"/>
                    </a:lnTo>
                    <a:lnTo>
                      <a:pt x="617" y="96"/>
                    </a:lnTo>
                    <a:lnTo>
                      <a:pt x="616" y="97"/>
                    </a:lnTo>
                    <a:lnTo>
                      <a:pt x="610" y="99"/>
                    </a:lnTo>
                    <a:lnTo>
                      <a:pt x="605" y="99"/>
                    </a:lnTo>
                    <a:lnTo>
                      <a:pt x="605" y="99"/>
                    </a:lnTo>
                    <a:lnTo>
                      <a:pt x="605" y="99"/>
                    </a:lnTo>
                    <a:lnTo>
                      <a:pt x="605" y="99"/>
                    </a:lnTo>
                    <a:close/>
                    <a:moveTo>
                      <a:pt x="722" y="110"/>
                    </a:moveTo>
                    <a:lnTo>
                      <a:pt x="722" y="113"/>
                    </a:lnTo>
                    <a:lnTo>
                      <a:pt x="718" y="118"/>
                    </a:lnTo>
                    <a:lnTo>
                      <a:pt x="713" y="118"/>
                    </a:lnTo>
                    <a:lnTo>
                      <a:pt x="709" y="122"/>
                    </a:lnTo>
                    <a:lnTo>
                      <a:pt x="704" y="125"/>
                    </a:lnTo>
                    <a:lnTo>
                      <a:pt x="704" y="125"/>
                    </a:lnTo>
                    <a:lnTo>
                      <a:pt x="699" y="122"/>
                    </a:lnTo>
                    <a:lnTo>
                      <a:pt x="697" y="120"/>
                    </a:lnTo>
                    <a:lnTo>
                      <a:pt x="694" y="120"/>
                    </a:lnTo>
                    <a:lnTo>
                      <a:pt x="692" y="120"/>
                    </a:lnTo>
                    <a:lnTo>
                      <a:pt x="687" y="120"/>
                    </a:lnTo>
                    <a:lnTo>
                      <a:pt x="678" y="120"/>
                    </a:lnTo>
                    <a:lnTo>
                      <a:pt x="676" y="118"/>
                    </a:lnTo>
                    <a:lnTo>
                      <a:pt x="673" y="115"/>
                    </a:lnTo>
                    <a:lnTo>
                      <a:pt x="669" y="118"/>
                    </a:lnTo>
                    <a:lnTo>
                      <a:pt x="664" y="120"/>
                    </a:lnTo>
                    <a:lnTo>
                      <a:pt x="661" y="118"/>
                    </a:lnTo>
                    <a:lnTo>
                      <a:pt x="659" y="118"/>
                    </a:lnTo>
                    <a:lnTo>
                      <a:pt x="654" y="115"/>
                    </a:lnTo>
                    <a:lnTo>
                      <a:pt x="650" y="113"/>
                    </a:lnTo>
                    <a:lnTo>
                      <a:pt x="650" y="108"/>
                    </a:lnTo>
                    <a:lnTo>
                      <a:pt x="647" y="104"/>
                    </a:lnTo>
                    <a:lnTo>
                      <a:pt x="645" y="104"/>
                    </a:lnTo>
                    <a:lnTo>
                      <a:pt x="642" y="106"/>
                    </a:lnTo>
                    <a:lnTo>
                      <a:pt x="638" y="103"/>
                    </a:lnTo>
                    <a:lnTo>
                      <a:pt x="635" y="101"/>
                    </a:lnTo>
                    <a:lnTo>
                      <a:pt x="635" y="103"/>
                    </a:lnTo>
                    <a:lnTo>
                      <a:pt x="635" y="106"/>
                    </a:lnTo>
                    <a:lnTo>
                      <a:pt x="633" y="106"/>
                    </a:lnTo>
                    <a:lnTo>
                      <a:pt x="631" y="106"/>
                    </a:lnTo>
                    <a:lnTo>
                      <a:pt x="628" y="103"/>
                    </a:lnTo>
                    <a:lnTo>
                      <a:pt x="629" y="101"/>
                    </a:lnTo>
                    <a:lnTo>
                      <a:pt x="633" y="99"/>
                    </a:lnTo>
                    <a:lnTo>
                      <a:pt x="633" y="96"/>
                    </a:lnTo>
                    <a:lnTo>
                      <a:pt x="633" y="90"/>
                    </a:lnTo>
                    <a:lnTo>
                      <a:pt x="633" y="87"/>
                    </a:lnTo>
                    <a:lnTo>
                      <a:pt x="638" y="85"/>
                    </a:lnTo>
                    <a:lnTo>
                      <a:pt x="636" y="82"/>
                    </a:lnTo>
                    <a:lnTo>
                      <a:pt x="633" y="82"/>
                    </a:lnTo>
                    <a:lnTo>
                      <a:pt x="629" y="78"/>
                    </a:lnTo>
                    <a:lnTo>
                      <a:pt x="629" y="78"/>
                    </a:lnTo>
                    <a:lnTo>
                      <a:pt x="631" y="71"/>
                    </a:lnTo>
                    <a:lnTo>
                      <a:pt x="635" y="70"/>
                    </a:lnTo>
                    <a:lnTo>
                      <a:pt x="640" y="68"/>
                    </a:lnTo>
                    <a:lnTo>
                      <a:pt x="640" y="64"/>
                    </a:lnTo>
                    <a:lnTo>
                      <a:pt x="642" y="63"/>
                    </a:lnTo>
                    <a:lnTo>
                      <a:pt x="647" y="63"/>
                    </a:lnTo>
                    <a:lnTo>
                      <a:pt x="650" y="56"/>
                    </a:lnTo>
                    <a:lnTo>
                      <a:pt x="654" y="54"/>
                    </a:lnTo>
                    <a:lnTo>
                      <a:pt x="654" y="50"/>
                    </a:lnTo>
                    <a:lnTo>
                      <a:pt x="661" y="54"/>
                    </a:lnTo>
                    <a:lnTo>
                      <a:pt x="664" y="56"/>
                    </a:lnTo>
                    <a:lnTo>
                      <a:pt x="669" y="64"/>
                    </a:lnTo>
                    <a:lnTo>
                      <a:pt x="673" y="68"/>
                    </a:lnTo>
                    <a:lnTo>
                      <a:pt x="669" y="73"/>
                    </a:lnTo>
                    <a:lnTo>
                      <a:pt x="673" y="75"/>
                    </a:lnTo>
                    <a:lnTo>
                      <a:pt x="669" y="78"/>
                    </a:lnTo>
                    <a:lnTo>
                      <a:pt x="669" y="78"/>
                    </a:lnTo>
                    <a:lnTo>
                      <a:pt x="669" y="82"/>
                    </a:lnTo>
                    <a:lnTo>
                      <a:pt x="669" y="82"/>
                    </a:lnTo>
                    <a:lnTo>
                      <a:pt x="675" y="77"/>
                    </a:lnTo>
                    <a:lnTo>
                      <a:pt x="675" y="73"/>
                    </a:lnTo>
                    <a:lnTo>
                      <a:pt x="675" y="70"/>
                    </a:lnTo>
                    <a:lnTo>
                      <a:pt x="676" y="66"/>
                    </a:lnTo>
                    <a:lnTo>
                      <a:pt x="676" y="64"/>
                    </a:lnTo>
                    <a:lnTo>
                      <a:pt x="669" y="59"/>
                    </a:lnTo>
                    <a:lnTo>
                      <a:pt x="669" y="56"/>
                    </a:lnTo>
                    <a:lnTo>
                      <a:pt x="669" y="56"/>
                    </a:lnTo>
                    <a:lnTo>
                      <a:pt x="678" y="56"/>
                    </a:lnTo>
                    <a:lnTo>
                      <a:pt x="683" y="56"/>
                    </a:lnTo>
                    <a:lnTo>
                      <a:pt x="694" y="63"/>
                    </a:lnTo>
                    <a:lnTo>
                      <a:pt x="695" y="64"/>
                    </a:lnTo>
                    <a:lnTo>
                      <a:pt x="697" y="64"/>
                    </a:lnTo>
                    <a:lnTo>
                      <a:pt x="697" y="70"/>
                    </a:lnTo>
                    <a:lnTo>
                      <a:pt x="701" y="71"/>
                    </a:lnTo>
                    <a:lnTo>
                      <a:pt x="701" y="77"/>
                    </a:lnTo>
                    <a:lnTo>
                      <a:pt x="701" y="82"/>
                    </a:lnTo>
                    <a:lnTo>
                      <a:pt x="706" y="87"/>
                    </a:lnTo>
                    <a:lnTo>
                      <a:pt x="709" y="90"/>
                    </a:lnTo>
                    <a:lnTo>
                      <a:pt x="709" y="92"/>
                    </a:lnTo>
                    <a:lnTo>
                      <a:pt x="706" y="92"/>
                    </a:lnTo>
                    <a:lnTo>
                      <a:pt x="704" y="90"/>
                    </a:lnTo>
                    <a:lnTo>
                      <a:pt x="701" y="90"/>
                    </a:lnTo>
                    <a:lnTo>
                      <a:pt x="704" y="96"/>
                    </a:lnTo>
                    <a:lnTo>
                      <a:pt x="706" y="97"/>
                    </a:lnTo>
                    <a:lnTo>
                      <a:pt x="711" y="99"/>
                    </a:lnTo>
                    <a:lnTo>
                      <a:pt x="715" y="104"/>
                    </a:lnTo>
                    <a:lnTo>
                      <a:pt x="718" y="104"/>
                    </a:lnTo>
                    <a:lnTo>
                      <a:pt x="722" y="110"/>
                    </a:lnTo>
                    <a:lnTo>
                      <a:pt x="722" y="110"/>
                    </a:lnTo>
                    <a:lnTo>
                      <a:pt x="722" y="110"/>
                    </a:lnTo>
                    <a:lnTo>
                      <a:pt x="722" y="110"/>
                    </a:lnTo>
                    <a:close/>
                    <a:moveTo>
                      <a:pt x="1382" y="71"/>
                    </a:moveTo>
                    <a:lnTo>
                      <a:pt x="1384" y="78"/>
                    </a:lnTo>
                    <a:lnTo>
                      <a:pt x="1389" y="87"/>
                    </a:lnTo>
                    <a:lnTo>
                      <a:pt x="1390" y="90"/>
                    </a:lnTo>
                    <a:lnTo>
                      <a:pt x="1401" y="92"/>
                    </a:lnTo>
                    <a:lnTo>
                      <a:pt x="1411" y="94"/>
                    </a:lnTo>
                    <a:lnTo>
                      <a:pt x="1418" y="97"/>
                    </a:lnTo>
                    <a:lnTo>
                      <a:pt x="1422" y="97"/>
                    </a:lnTo>
                    <a:lnTo>
                      <a:pt x="1427" y="96"/>
                    </a:lnTo>
                    <a:lnTo>
                      <a:pt x="1432" y="97"/>
                    </a:lnTo>
                    <a:lnTo>
                      <a:pt x="1436" y="96"/>
                    </a:lnTo>
                    <a:lnTo>
                      <a:pt x="1441" y="92"/>
                    </a:lnTo>
                    <a:lnTo>
                      <a:pt x="1444" y="87"/>
                    </a:lnTo>
                    <a:lnTo>
                      <a:pt x="1446" y="85"/>
                    </a:lnTo>
                    <a:lnTo>
                      <a:pt x="1444" y="78"/>
                    </a:lnTo>
                    <a:lnTo>
                      <a:pt x="1441" y="78"/>
                    </a:lnTo>
                    <a:lnTo>
                      <a:pt x="1439" y="78"/>
                    </a:lnTo>
                    <a:lnTo>
                      <a:pt x="1439" y="77"/>
                    </a:lnTo>
                    <a:lnTo>
                      <a:pt x="1439" y="73"/>
                    </a:lnTo>
                    <a:lnTo>
                      <a:pt x="1437" y="71"/>
                    </a:lnTo>
                    <a:lnTo>
                      <a:pt x="1434" y="73"/>
                    </a:lnTo>
                    <a:lnTo>
                      <a:pt x="1430" y="71"/>
                    </a:lnTo>
                    <a:lnTo>
                      <a:pt x="1422" y="73"/>
                    </a:lnTo>
                    <a:lnTo>
                      <a:pt x="1417" y="78"/>
                    </a:lnTo>
                    <a:lnTo>
                      <a:pt x="1411" y="78"/>
                    </a:lnTo>
                    <a:lnTo>
                      <a:pt x="1411" y="77"/>
                    </a:lnTo>
                    <a:lnTo>
                      <a:pt x="1410" y="73"/>
                    </a:lnTo>
                    <a:lnTo>
                      <a:pt x="1408" y="73"/>
                    </a:lnTo>
                    <a:lnTo>
                      <a:pt x="1403" y="75"/>
                    </a:lnTo>
                    <a:lnTo>
                      <a:pt x="1399" y="75"/>
                    </a:lnTo>
                    <a:lnTo>
                      <a:pt x="1396" y="73"/>
                    </a:lnTo>
                    <a:lnTo>
                      <a:pt x="1396" y="77"/>
                    </a:lnTo>
                    <a:lnTo>
                      <a:pt x="1394" y="78"/>
                    </a:lnTo>
                    <a:lnTo>
                      <a:pt x="1387" y="77"/>
                    </a:lnTo>
                    <a:lnTo>
                      <a:pt x="1385" y="75"/>
                    </a:lnTo>
                    <a:lnTo>
                      <a:pt x="1384" y="73"/>
                    </a:lnTo>
                    <a:lnTo>
                      <a:pt x="1382" y="71"/>
                    </a:lnTo>
                    <a:lnTo>
                      <a:pt x="1382" y="71"/>
                    </a:lnTo>
                    <a:lnTo>
                      <a:pt x="1382" y="71"/>
                    </a:lnTo>
                    <a:lnTo>
                      <a:pt x="1382" y="71"/>
                    </a:lnTo>
                    <a:close/>
                    <a:moveTo>
                      <a:pt x="1250" y="130"/>
                    </a:moveTo>
                    <a:lnTo>
                      <a:pt x="1246" y="122"/>
                    </a:lnTo>
                    <a:lnTo>
                      <a:pt x="1245" y="118"/>
                    </a:lnTo>
                    <a:lnTo>
                      <a:pt x="1241" y="115"/>
                    </a:lnTo>
                    <a:lnTo>
                      <a:pt x="1238" y="115"/>
                    </a:lnTo>
                    <a:lnTo>
                      <a:pt x="1234" y="110"/>
                    </a:lnTo>
                    <a:lnTo>
                      <a:pt x="1231" y="110"/>
                    </a:lnTo>
                    <a:lnTo>
                      <a:pt x="1229" y="108"/>
                    </a:lnTo>
                    <a:lnTo>
                      <a:pt x="1229" y="110"/>
                    </a:lnTo>
                    <a:lnTo>
                      <a:pt x="1232" y="115"/>
                    </a:lnTo>
                    <a:lnTo>
                      <a:pt x="1238" y="120"/>
                    </a:lnTo>
                    <a:lnTo>
                      <a:pt x="1241" y="127"/>
                    </a:lnTo>
                    <a:lnTo>
                      <a:pt x="1245" y="136"/>
                    </a:lnTo>
                    <a:lnTo>
                      <a:pt x="1248" y="137"/>
                    </a:lnTo>
                    <a:lnTo>
                      <a:pt x="1250" y="136"/>
                    </a:lnTo>
                    <a:lnTo>
                      <a:pt x="1250" y="130"/>
                    </a:lnTo>
                    <a:lnTo>
                      <a:pt x="1250" y="130"/>
                    </a:lnTo>
                    <a:lnTo>
                      <a:pt x="1250" y="130"/>
                    </a:lnTo>
                    <a:lnTo>
                      <a:pt x="1250" y="130"/>
                    </a:lnTo>
                    <a:close/>
                    <a:moveTo>
                      <a:pt x="1317" y="137"/>
                    </a:moveTo>
                    <a:lnTo>
                      <a:pt x="1314" y="137"/>
                    </a:lnTo>
                    <a:lnTo>
                      <a:pt x="1312" y="137"/>
                    </a:lnTo>
                    <a:lnTo>
                      <a:pt x="1312" y="136"/>
                    </a:lnTo>
                    <a:lnTo>
                      <a:pt x="1314" y="132"/>
                    </a:lnTo>
                    <a:lnTo>
                      <a:pt x="1314" y="134"/>
                    </a:lnTo>
                    <a:lnTo>
                      <a:pt x="1317" y="137"/>
                    </a:lnTo>
                    <a:lnTo>
                      <a:pt x="1321" y="137"/>
                    </a:lnTo>
                    <a:lnTo>
                      <a:pt x="1321" y="141"/>
                    </a:lnTo>
                    <a:lnTo>
                      <a:pt x="1321" y="141"/>
                    </a:lnTo>
                    <a:lnTo>
                      <a:pt x="1323" y="141"/>
                    </a:lnTo>
                    <a:lnTo>
                      <a:pt x="1326" y="137"/>
                    </a:lnTo>
                    <a:lnTo>
                      <a:pt x="1330" y="130"/>
                    </a:lnTo>
                    <a:lnTo>
                      <a:pt x="1335" y="123"/>
                    </a:lnTo>
                    <a:lnTo>
                      <a:pt x="1340" y="123"/>
                    </a:lnTo>
                    <a:lnTo>
                      <a:pt x="1344" y="120"/>
                    </a:lnTo>
                    <a:lnTo>
                      <a:pt x="1345" y="122"/>
                    </a:lnTo>
                    <a:lnTo>
                      <a:pt x="1344" y="123"/>
                    </a:lnTo>
                    <a:lnTo>
                      <a:pt x="1345" y="125"/>
                    </a:lnTo>
                    <a:lnTo>
                      <a:pt x="1349" y="125"/>
                    </a:lnTo>
                    <a:lnTo>
                      <a:pt x="1351" y="125"/>
                    </a:lnTo>
                    <a:lnTo>
                      <a:pt x="1351" y="122"/>
                    </a:lnTo>
                    <a:lnTo>
                      <a:pt x="1356" y="118"/>
                    </a:lnTo>
                    <a:lnTo>
                      <a:pt x="1359" y="115"/>
                    </a:lnTo>
                    <a:lnTo>
                      <a:pt x="1357" y="113"/>
                    </a:lnTo>
                    <a:lnTo>
                      <a:pt x="1352" y="115"/>
                    </a:lnTo>
                    <a:lnTo>
                      <a:pt x="1349" y="118"/>
                    </a:lnTo>
                    <a:lnTo>
                      <a:pt x="1344" y="113"/>
                    </a:lnTo>
                    <a:lnTo>
                      <a:pt x="1337" y="113"/>
                    </a:lnTo>
                    <a:lnTo>
                      <a:pt x="1337" y="110"/>
                    </a:lnTo>
                    <a:lnTo>
                      <a:pt x="1331" y="110"/>
                    </a:lnTo>
                    <a:lnTo>
                      <a:pt x="1331" y="110"/>
                    </a:lnTo>
                    <a:lnTo>
                      <a:pt x="1326" y="104"/>
                    </a:lnTo>
                    <a:lnTo>
                      <a:pt x="1323" y="103"/>
                    </a:lnTo>
                    <a:lnTo>
                      <a:pt x="1321" y="96"/>
                    </a:lnTo>
                    <a:lnTo>
                      <a:pt x="1321" y="92"/>
                    </a:lnTo>
                    <a:lnTo>
                      <a:pt x="1317" y="90"/>
                    </a:lnTo>
                    <a:lnTo>
                      <a:pt x="1317" y="87"/>
                    </a:lnTo>
                    <a:lnTo>
                      <a:pt x="1314" y="85"/>
                    </a:lnTo>
                    <a:lnTo>
                      <a:pt x="1314" y="82"/>
                    </a:lnTo>
                    <a:lnTo>
                      <a:pt x="1314" y="82"/>
                    </a:lnTo>
                    <a:lnTo>
                      <a:pt x="1314" y="78"/>
                    </a:lnTo>
                    <a:lnTo>
                      <a:pt x="1314" y="78"/>
                    </a:lnTo>
                    <a:lnTo>
                      <a:pt x="1317" y="78"/>
                    </a:lnTo>
                    <a:lnTo>
                      <a:pt x="1317" y="75"/>
                    </a:lnTo>
                    <a:lnTo>
                      <a:pt x="1314" y="75"/>
                    </a:lnTo>
                    <a:lnTo>
                      <a:pt x="1312" y="73"/>
                    </a:lnTo>
                    <a:lnTo>
                      <a:pt x="1305" y="73"/>
                    </a:lnTo>
                    <a:lnTo>
                      <a:pt x="1302" y="71"/>
                    </a:lnTo>
                    <a:lnTo>
                      <a:pt x="1298" y="68"/>
                    </a:lnTo>
                    <a:lnTo>
                      <a:pt x="1295" y="68"/>
                    </a:lnTo>
                    <a:lnTo>
                      <a:pt x="1291" y="68"/>
                    </a:lnTo>
                    <a:lnTo>
                      <a:pt x="1291" y="68"/>
                    </a:lnTo>
                    <a:lnTo>
                      <a:pt x="1295" y="73"/>
                    </a:lnTo>
                    <a:lnTo>
                      <a:pt x="1298" y="73"/>
                    </a:lnTo>
                    <a:lnTo>
                      <a:pt x="1300" y="77"/>
                    </a:lnTo>
                    <a:lnTo>
                      <a:pt x="1295" y="77"/>
                    </a:lnTo>
                    <a:lnTo>
                      <a:pt x="1295" y="75"/>
                    </a:lnTo>
                    <a:lnTo>
                      <a:pt x="1291" y="75"/>
                    </a:lnTo>
                    <a:lnTo>
                      <a:pt x="1291" y="78"/>
                    </a:lnTo>
                    <a:lnTo>
                      <a:pt x="1291" y="82"/>
                    </a:lnTo>
                    <a:lnTo>
                      <a:pt x="1291" y="85"/>
                    </a:lnTo>
                    <a:lnTo>
                      <a:pt x="1295" y="90"/>
                    </a:lnTo>
                    <a:lnTo>
                      <a:pt x="1298" y="94"/>
                    </a:lnTo>
                    <a:lnTo>
                      <a:pt x="1300" y="97"/>
                    </a:lnTo>
                    <a:lnTo>
                      <a:pt x="1298" y="99"/>
                    </a:lnTo>
                    <a:lnTo>
                      <a:pt x="1295" y="99"/>
                    </a:lnTo>
                    <a:lnTo>
                      <a:pt x="1291" y="94"/>
                    </a:lnTo>
                    <a:lnTo>
                      <a:pt x="1290" y="90"/>
                    </a:lnTo>
                    <a:lnTo>
                      <a:pt x="1288" y="87"/>
                    </a:lnTo>
                    <a:lnTo>
                      <a:pt x="1283" y="90"/>
                    </a:lnTo>
                    <a:lnTo>
                      <a:pt x="1281" y="90"/>
                    </a:lnTo>
                    <a:lnTo>
                      <a:pt x="1281" y="90"/>
                    </a:lnTo>
                    <a:lnTo>
                      <a:pt x="1278" y="90"/>
                    </a:lnTo>
                    <a:lnTo>
                      <a:pt x="1276" y="85"/>
                    </a:lnTo>
                    <a:lnTo>
                      <a:pt x="1276" y="82"/>
                    </a:lnTo>
                    <a:lnTo>
                      <a:pt x="1272" y="82"/>
                    </a:lnTo>
                    <a:lnTo>
                      <a:pt x="1269" y="78"/>
                    </a:lnTo>
                    <a:lnTo>
                      <a:pt x="1264" y="78"/>
                    </a:lnTo>
                    <a:lnTo>
                      <a:pt x="1262" y="77"/>
                    </a:lnTo>
                    <a:lnTo>
                      <a:pt x="1260" y="75"/>
                    </a:lnTo>
                    <a:lnTo>
                      <a:pt x="1257" y="75"/>
                    </a:lnTo>
                    <a:lnTo>
                      <a:pt x="1253" y="78"/>
                    </a:lnTo>
                    <a:lnTo>
                      <a:pt x="1255" y="82"/>
                    </a:lnTo>
                    <a:lnTo>
                      <a:pt x="1253" y="82"/>
                    </a:lnTo>
                    <a:lnTo>
                      <a:pt x="1253" y="87"/>
                    </a:lnTo>
                    <a:lnTo>
                      <a:pt x="1251" y="92"/>
                    </a:lnTo>
                    <a:lnTo>
                      <a:pt x="1248" y="96"/>
                    </a:lnTo>
                    <a:lnTo>
                      <a:pt x="1248" y="97"/>
                    </a:lnTo>
                    <a:lnTo>
                      <a:pt x="1251" y="104"/>
                    </a:lnTo>
                    <a:lnTo>
                      <a:pt x="1255" y="104"/>
                    </a:lnTo>
                    <a:lnTo>
                      <a:pt x="1257" y="106"/>
                    </a:lnTo>
                    <a:lnTo>
                      <a:pt x="1255" y="108"/>
                    </a:lnTo>
                    <a:lnTo>
                      <a:pt x="1253" y="108"/>
                    </a:lnTo>
                    <a:lnTo>
                      <a:pt x="1253" y="110"/>
                    </a:lnTo>
                    <a:lnTo>
                      <a:pt x="1257" y="110"/>
                    </a:lnTo>
                    <a:lnTo>
                      <a:pt x="1258" y="113"/>
                    </a:lnTo>
                    <a:lnTo>
                      <a:pt x="1258" y="118"/>
                    </a:lnTo>
                    <a:lnTo>
                      <a:pt x="1260" y="118"/>
                    </a:lnTo>
                    <a:lnTo>
                      <a:pt x="1264" y="120"/>
                    </a:lnTo>
                    <a:lnTo>
                      <a:pt x="1264" y="122"/>
                    </a:lnTo>
                    <a:lnTo>
                      <a:pt x="1264" y="123"/>
                    </a:lnTo>
                    <a:lnTo>
                      <a:pt x="1267" y="125"/>
                    </a:lnTo>
                    <a:lnTo>
                      <a:pt x="1267" y="123"/>
                    </a:lnTo>
                    <a:lnTo>
                      <a:pt x="1269" y="123"/>
                    </a:lnTo>
                    <a:lnTo>
                      <a:pt x="1272" y="125"/>
                    </a:lnTo>
                    <a:lnTo>
                      <a:pt x="1267" y="127"/>
                    </a:lnTo>
                    <a:lnTo>
                      <a:pt x="1267" y="127"/>
                    </a:lnTo>
                    <a:lnTo>
                      <a:pt x="1264" y="127"/>
                    </a:lnTo>
                    <a:lnTo>
                      <a:pt x="1264" y="129"/>
                    </a:lnTo>
                    <a:lnTo>
                      <a:pt x="1264" y="132"/>
                    </a:lnTo>
                    <a:lnTo>
                      <a:pt x="1276" y="137"/>
                    </a:lnTo>
                    <a:lnTo>
                      <a:pt x="1281" y="141"/>
                    </a:lnTo>
                    <a:lnTo>
                      <a:pt x="1286" y="141"/>
                    </a:lnTo>
                    <a:lnTo>
                      <a:pt x="1290" y="143"/>
                    </a:lnTo>
                    <a:lnTo>
                      <a:pt x="1291" y="144"/>
                    </a:lnTo>
                    <a:lnTo>
                      <a:pt x="1291" y="150"/>
                    </a:lnTo>
                    <a:lnTo>
                      <a:pt x="1295" y="151"/>
                    </a:lnTo>
                    <a:lnTo>
                      <a:pt x="1300" y="151"/>
                    </a:lnTo>
                    <a:lnTo>
                      <a:pt x="1305" y="150"/>
                    </a:lnTo>
                    <a:lnTo>
                      <a:pt x="1311" y="150"/>
                    </a:lnTo>
                    <a:lnTo>
                      <a:pt x="1314" y="151"/>
                    </a:lnTo>
                    <a:lnTo>
                      <a:pt x="1317" y="151"/>
                    </a:lnTo>
                    <a:lnTo>
                      <a:pt x="1317" y="150"/>
                    </a:lnTo>
                    <a:lnTo>
                      <a:pt x="1317" y="144"/>
                    </a:lnTo>
                    <a:lnTo>
                      <a:pt x="1317" y="141"/>
                    </a:lnTo>
                    <a:lnTo>
                      <a:pt x="1317" y="137"/>
                    </a:lnTo>
                    <a:lnTo>
                      <a:pt x="1317" y="137"/>
                    </a:lnTo>
                    <a:lnTo>
                      <a:pt x="1317" y="137"/>
                    </a:lnTo>
                    <a:lnTo>
                      <a:pt x="1317" y="137"/>
                    </a:lnTo>
                    <a:close/>
                    <a:moveTo>
                      <a:pt x="1317" y="71"/>
                    </a:moveTo>
                    <a:lnTo>
                      <a:pt x="1323" y="71"/>
                    </a:lnTo>
                    <a:lnTo>
                      <a:pt x="1328" y="71"/>
                    </a:lnTo>
                    <a:lnTo>
                      <a:pt x="1331" y="71"/>
                    </a:lnTo>
                    <a:lnTo>
                      <a:pt x="1342" y="77"/>
                    </a:lnTo>
                    <a:lnTo>
                      <a:pt x="1345" y="77"/>
                    </a:lnTo>
                    <a:lnTo>
                      <a:pt x="1349" y="77"/>
                    </a:lnTo>
                    <a:lnTo>
                      <a:pt x="1356" y="77"/>
                    </a:lnTo>
                    <a:lnTo>
                      <a:pt x="1364" y="78"/>
                    </a:lnTo>
                    <a:lnTo>
                      <a:pt x="1364" y="82"/>
                    </a:lnTo>
                    <a:lnTo>
                      <a:pt x="1361" y="82"/>
                    </a:lnTo>
                    <a:lnTo>
                      <a:pt x="1357" y="85"/>
                    </a:lnTo>
                    <a:lnTo>
                      <a:pt x="1357" y="87"/>
                    </a:lnTo>
                    <a:lnTo>
                      <a:pt x="1363" y="92"/>
                    </a:lnTo>
                    <a:lnTo>
                      <a:pt x="1366" y="92"/>
                    </a:lnTo>
                    <a:lnTo>
                      <a:pt x="1366" y="97"/>
                    </a:lnTo>
                    <a:lnTo>
                      <a:pt x="1368" y="99"/>
                    </a:lnTo>
                    <a:lnTo>
                      <a:pt x="1364" y="103"/>
                    </a:lnTo>
                    <a:lnTo>
                      <a:pt x="1364" y="108"/>
                    </a:lnTo>
                    <a:lnTo>
                      <a:pt x="1361" y="110"/>
                    </a:lnTo>
                    <a:lnTo>
                      <a:pt x="1359" y="113"/>
                    </a:lnTo>
                    <a:lnTo>
                      <a:pt x="1356" y="110"/>
                    </a:lnTo>
                    <a:lnTo>
                      <a:pt x="1354" y="110"/>
                    </a:lnTo>
                    <a:lnTo>
                      <a:pt x="1351" y="113"/>
                    </a:lnTo>
                    <a:lnTo>
                      <a:pt x="1349" y="113"/>
                    </a:lnTo>
                    <a:lnTo>
                      <a:pt x="1340" y="110"/>
                    </a:lnTo>
                    <a:lnTo>
                      <a:pt x="1337" y="106"/>
                    </a:lnTo>
                    <a:lnTo>
                      <a:pt x="1328" y="99"/>
                    </a:lnTo>
                    <a:lnTo>
                      <a:pt x="1326" y="94"/>
                    </a:lnTo>
                    <a:lnTo>
                      <a:pt x="1328" y="90"/>
                    </a:lnTo>
                    <a:lnTo>
                      <a:pt x="1328" y="87"/>
                    </a:lnTo>
                    <a:lnTo>
                      <a:pt x="1330" y="87"/>
                    </a:lnTo>
                    <a:lnTo>
                      <a:pt x="1328" y="82"/>
                    </a:lnTo>
                    <a:lnTo>
                      <a:pt x="1326" y="82"/>
                    </a:lnTo>
                    <a:lnTo>
                      <a:pt x="1326" y="78"/>
                    </a:lnTo>
                    <a:lnTo>
                      <a:pt x="1323" y="78"/>
                    </a:lnTo>
                    <a:lnTo>
                      <a:pt x="1321" y="75"/>
                    </a:lnTo>
                    <a:lnTo>
                      <a:pt x="1317" y="71"/>
                    </a:lnTo>
                    <a:lnTo>
                      <a:pt x="1317" y="71"/>
                    </a:lnTo>
                    <a:lnTo>
                      <a:pt x="1317" y="71"/>
                    </a:lnTo>
                    <a:lnTo>
                      <a:pt x="1317" y="71"/>
                    </a:lnTo>
                    <a:close/>
                    <a:moveTo>
                      <a:pt x="751" y="160"/>
                    </a:moveTo>
                    <a:lnTo>
                      <a:pt x="751" y="160"/>
                    </a:lnTo>
                    <a:lnTo>
                      <a:pt x="755" y="158"/>
                    </a:lnTo>
                    <a:lnTo>
                      <a:pt x="758" y="155"/>
                    </a:lnTo>
                    <a:lnTo>
                      <a:pt x="763" y="150"/>
                    </a:lnTo>
                    <a:lnTo>
                      <a:pt x="765" y="150"/>
                    </a:lnTo>
                    <a:lnTo>
                      <a:pt x="763" y="144"/>
                    </a:lnTo>
                    <a:lnTo>
                      <a:pt x="765" y="143"/>
                    </a:lnTo>
                    <a:lnTo>
                      <a:pt x="772" y="137"/>
                    </a:lnTo>
                    <a:lnTo>
                      <a:pt x="774" y="137"/>
                    </a:lnTo>
                    <a:lnTo>
                      <a:pt x="777" y="137"/>
                    </a:lnTo>
                    <a:lnTo>
                      <a:pt x="779" y="137"/>
                    </a:lnTo>
                    <a:lnTo>
                      <a:pt x="782" y="136"/>
                    </a:lnTo>
                    <a:lnTo>
                      <a:pt x="782" y="132"/>
                    </a:lnTo>
                    <a:lnTo>
                      <a:pt x="786" y="132"/>
                    </a:lnTo>
                    <a:lnTo>
                      <a:pt x="791" y="127"/>
                    </a:lnTo>
                    <a:lnTo>
                      <a:pt x="793" y="123"/>
                    </a:lnTo>
                    <a:lnTo>
                      <a:pt x="794" y="122"/>
                    </a:lnTo>
                    <a:lnTo>
                      <a:pt x="798" y="115"/>
                    </a:lnTo>
                    <a:lnTo>
                      <a:pt x="796" y="113"/>
                    </a:lnTo>
                    <a:lnTo>
                      <a:pt x="793" y="108"/>
                    </a:lnTo>
                    <a:lnTo>
                      <a:pt x="791" y="103"/>
                    </a:lnTo>
                    <a:lnTo>
                      <a:pt x="789" y="99"/>
                    </a:lnTo>
                    <a:lnTo>
                      <a:pt x="786" y="96"/>
                    </a:lnTo>
                    <a:lnTo>
                      <a:pt x="782" y="96"/>
                    </a:lnTo>
                    <a:lnTo>
                      <a:pt x="779" y="96"/>
                    </a:lnTo>
                    <a:lnTo>
                      <a:pt x="777" y="94"/>
                    </a:lnTo>
                    <a:lnTo>
                      <a:pt x="774" y="94"/>
                    </a:lnTo>
                    <a:lnTo>
                      <a:pt x="768" y="90"/>
                    </a:lnTo>
                    <a:lnTo>
                      <a:pt x="767" y="90"/>
                    </a:lnTo>
                    <a:lnTo>
                      <a:pt x="767" y="90"/>
                    </a:lnTo>
                    <a:lnTo>
                      <a:pt x="763" y="90"/>
                    </a:lnTo>
                    <a:lnTo>
                      <a:pt x="763" y="87"/>
                    </a:lnTo>
                    <a:lnTo>
                      <a:pt x="760" y="85"/>
                    </a:lnTo>
                    <a:lnTo>
                      <a:pt x="758" y="85"/>
                    </a:lnTo>
                    <a:lnTo>
                      <a:pt x="756" y="87"/>
                    </a:lnTo>
                    <a:lnTo>
                      <a:pt x="755" y="87"/>
                    </a:lnTo>
                    <a:lnTo>
                      <a:pt x="751" y="82"/>
                    </a:lnTo>
                    <a:lnTo>
                      <a:pt x="751" y="82"/>
                    </a:lnTo>
                    <a:lnTo>
                      <a:pt x="751" y="82"/>
                    </a:lnTo>
                    <a:lnTo>
                      <a:pt x="755" y="87"/>
                    </a:lnTo>
                    <a:lnTo>
                      <a:pt x="755" y="87"/>
                    </a:lnTo>
                    <a:lnTo>
                      <a:pt x="751" y="90"/>
                    </a:lnTo>
                    <a:lnTo>
                      <a:pt x="751" y="92"/>
                    </a:lnTo>
                    <a:lnTo>
                      <a:pt x="749" y="92"/>
                    </a:lnTo>
                    <a:lnTo>
                      <a:pt x="749" y="90"/>
                    </a:lnTo>
                    <a:lnTo>
                      <a:pt x="748" y="78"/>
                    </a:lnTo>
                    <a:lnTo>
                      <a:pt x="744" y="78"/>
                    </a:lnTo>
                    <a:lnTo>
                      <a:pt x="741" y="78"/>
                    </a:lnTo>
                    <a:lnTo>
                      <a:pt x="735" y="75"/>
                    </a:lnTo>
                    <a:lnTo>
                      <a:pt x="734" y="75"/>
                    </a:lnTo>
                    <a:lnTo>
                      <a:pt x="732" y="78"/>
                    </a:lnTo>
                    <a:lnTo>
                      <a:pt x="732" y="82"/>
                    </a:lnTo>
                    <a:lnTo>
                      <a:pt x="735" y="82"/>
                    </a:lnTo>
                    <a:lnTo>
                      <a:pt x="739" y="87"/>
                    </a:lnTo>
                    <a:lnTo>
                      <a:pt x="737" y="87"/>
                    </a:lnTo>
                    <a:lnTo>
                      <a:pt x="734" y="87"/>
                    </a:lnTo>
                    <a:lnTo>
                      <a:pt x="732" y="87"/>
                    </a:lnTo>
                    <a:lnTo>
                      <a:pt x="732" y="85"/>
                    </a:lnTo>
                    <a:lnTo>
                      <a:pt x="728" y="85"/>
                    </a:lnTo>
                    <a:lnTo>
                      <a:pt x="732" y="87"/>
                    </a:lnTo>
                    <a:lnTo>
                      <a:pt x="732" y="90"/>
                    </a:lnTo>
                    <a:lnTo>
                      <a:pt x="732" y="90"/>
                    </a:lnTo>
                    <a:lnTo>
                      <a:pt x="732" y="94"/>
                    </a:lnTo>
                    <a:lnTo>
                      <a:pt x="732" y="96"/>
                    </a:lnTo>
                    <a:lnTo>
                      <a:pt x="734" y="96"/>
                    </a:lnTo>
                    <a:lnTo>
                      <a:pt x="735" y="97"/>
                    </a:lnTo>
                    <a:lnTo>
                      <a:pt x="735" y="101"/>
                    </a:lnTo>
                    <a:lnTo>
                      <a:pt x="739" y="110"/>
                    </a:lnTo>
                    <a:lnTo>
                      <a:pt x="742" y="113"/>
                    </a:lnTo>
                    <a:lnTo>
                      <a:pt x="744" y="113"/>
                    </a:lnTo>
                    <a:lnTo>
                      <a:pt x="742" y="113"/>
                    </a:lnTo>
                    <a:lnTo>
                      <a:pt x="739" y="115"/>
                    </a:lnTo>
                    <a:lnTo>
                      <a:pt x="737" y="120"/>
                    </a:lnTo>
                    <a:lnTo>
                      <a:pt x="741" y="127"/>
                    </a:lnTo>
                    <a:lnTo>
                      <a:pt x="742" y="132"/>
                    </a:lnTo>
                    <a:lnTo>
                      <a:pt x="742" y="136"/>
                    </a:lnTo>
                    <a:lnTo>
                      <a:pt x="744" y="137"/>
                    </a:lnTo>
                    <a:lnTo>
                      <a:pt x="744" y="141"/>
                    </a:lnTo>
                    <a:lnTo>
                      <a:pt x="742" y="141"/>
                    </a:lnTo>
                    <a:lnTo>
                      <a:pt x="746" y="146"/>
                    </a:lnTo>
                    <a:lnTo>
                      <a:pt x="748" y="151"/>
                    </a:lnTo>
                    <a:lnTo>
                      <a:pt x="751" y="155"/>
                    </a:lnTo>
                    <a:lnTo>
                      <a:pt x="749" y="158"/>
                    </a:lnTo>
                    <a:lnTo>
                      <a:pt x="751" y="160"/>
                    </a:lnTo>
                    <a:lnTo>
                      <a:pt x="751" y="160"/>
                    </a:lnTo>
                    <a:lnTo>
                      <a:pt x="751" y="160"/>
                    </a:lnTo>
                    <a:lnTo>
                      <a:pt x="751" y="160"/>
                    </a:lnTo>
                    <a:close/>
                    <a:moveTo>
                      <a:pt x="817" y="122"/>
                    </a:moveTo>
                    <a:lnTo>
                      <a:pt x="821" y="120"/>
                    </a:lnTo>
                    <a:lnTo>
                      <a:pt x="821" y="118"/>
                    </a:lnTo>
                    <a:lnTo>
                      <a:pt x="819" y="118"/>
                    </a:lnTo>
                    <a:lnTo>
                      <a:pt x="821" y="115"/>
                    </a:lnTo>
                    <a:lnTo>
                      <a:pt x="822" y="115"/>
                    </a:lnTo>
                    <a:lnTo>
                      <a:pt x="821" y="113"/>
                    </a:lnTo>
                    <a:lnTo>
                      <a:pt x="819" y="113"/>
                    </a:lnTo>
                    <a:lnTo>
                      <a:pt x="815" y="118"/>
                    </a:lnTo>
                    <a:lnTo>
                      <a:pt x="817" y="118"/>
                    </a:lnTo>
                    <a:lnTo>
                      <a:pt x="814" y="118"/>
                    </a:lnTo>
                    <a:lnTo>
                      <a:pt x="814" y="122"/>
                    </a:lnTo>
                    <a:lnTo>
                      <a:pt x="815" y="123"/>
                    </a:lnTo>
                    <a:lnTo>
                      <a:pt x="817" y="122"/>
                    </a:lnTo>
                    <a:lnTo>
                      <a:pt x="817" y="122"/>
                    </a:lnTo>
                    <a:lnTo>
                      <a:pt x="817" y="122"/>
                    </a:lnTo>
                    <a:lnTo>
                      <a:pt x="817" y="122"/>
                    </a:lnTo>
                    <a:close/>
                    <a:moveTo>
                      <a:pt x="822" y="122"/>
                    </a:moveTo>
                    <a:lnTo>
                      <a:pt x="824" y="120"/>
                    </a:lnTo>
                    <a:lnTo>
                      <a:pt x="827" y="120"/>
                    </a:lnTo>
                    <a:lnTo>
                      <a:pt x="831" y="118"/>
                    </a:lnTo>
                    <a:lnTo>
                      <a:pt x="833" y="118"/>
                    </a:lnTo>
                    <a:lnTo>
                      <a:pt x="833" y="118"/>
                    </a:lnTo>
                    <a:lnTo>
                      <a:pt x="836" y="118"/>
                    </a:lnTo>
                    <a:lnTo>
                      <a:pt x="836" y="120"/>
                    </a:lnTo>
                    <a:lnTo>
                      <a:pt x="836" y="123"/>
                    </a:lnTo>
                    <a:lnTo>
                      <a:pt x="833" y="122"/>
                    </a:lnTo>
                    <a:lnTo>
                      <a:pt x="833" y="123"/>
                    </a:lnTo>
                    <a:lnTo>
                      <a:pt x="827" y="125"/>
                    </a:lnTo>
                    <a:lnTo>
                      <a:pt x="822" y="125"/>
                    </a:lnTo>
                    <a:lnTo>
                      <a:pt x="822" y="122"/>
                    </a:lnTo>
                    <a:lnTo>
                      <a:pt x="822" y="122"/>
                    </a:lnTo>
                    <a:lnTo>
                      <a:pt x="822" y="122"/>
                    </a:lnTo>
                    <a:lnTo>
                      <a:pt x="822" y="122"/>
                    </a:lnTo>
                    <a:close/>
                    <a:moveTo>
                      <a:pt x="855" y="155"/>
                    </a:moveTo>
                    <a:lnTo>
                      <a:pt x="855" y="158"/>
                    </a:lnTo>
                    <a:lnTo>
                      <a:pt x="859" y="160"/>
                    </a:lnTo>
                    <a:lnTo>
                      <a:pt x="859" y="163"/>
                    </a:lnTo>
                    <a:lnTo>
                      <a:pt x="859" y="165"/>
                    </a:lnTo>
                    <a:lnTo>
                      <a:pt x="862" y="163"/>
                    </a:lnTo>
                    <a:lnTo>
                      <a:pt x="862" y="160"/>
                    </a:lnTo>
                    <a:lnTo>
                      <a:pt x="861" y="155"/>
                    </a:lnTo>
                    <a:lnTo>
                      <a:pt x="859" y="155"/>
                    </a:lnTo>
                    <a:lnTo>
                      <a:pt x="855" y="155"/>
                    </a:lnTo>
                    <a:lnTo>
                      <a:pt x="855" y="155"/>
                    </a:lnTo>
                    <a:lnTo>
                      <a:pt x="855" y="155"/>
                    </a:lnTo>
                    <a:lnTo>
                      <a:pt x="855" y="155"/>
                    </a:lnTo>
                    <a:close/>
                    <a:moveTo>
                      <a:pt x="1173" y="259"/>
                    </a:moveTo>
                    <a:lnTo>
                      <a:pt x="1175" y="259"/>
                    </a:lnTo>
                    <a:lnTo>
                      <a:pt x="1175" y="256"/>
                    </a:lnTo>
                    <a:lnTo>
                      <a:pt x="1175" y="250"/>
                    </a:lnTo>
                    <a:lnTo>
                      <a:pt x="1172" y="252"/>
                    </a:lnTo>
                    <a:lnTo>
                      <a:pt x="1172" y="256"/>
                    </a:lnTo>
                    <a:lnTo>
                      <a:pt x="1172" y="259"/>
                    </a:lnTo>
                    <a:lnTo>
                      <a:pt x="1172" y="259"/>
                    </a:lnTo>
                    <a:lnTo>
                      <a:pt x="1173" y="259"/>
                    </a:lnTo>
                    <a:lnTo>
                      <a:pt x="1173" y="259"/>
                    </a:lnTo>
                    <a:lnTo>
                      <a:pt x="1173" y="259"/>
                    </a:lnTo>
                    <a:lnTo>
                      <a:pt x="1173" y="259"/>
                    </a:lnTo>
                    <a:close/>
                    <a:moveTo>
                      <a:pt x="1132" y="306"/>
                    </a:moveTo>
                    <a:lnTo>
                      <a:pt x="1137" y="306"/>
                    </a:lnTo>
                    <a:lnTo>
                      <a:pt x="1137" y="306"/>
                    </a:lnTo>
                    <a:lnTo>
                      <a:pt x="1137" y="306"/>
                    </a:lnTo>
                    <a:lnTo>
                      <a:pt x="1137" y="304"/>
                    </a:lnTo>
                    <a:lnTo>
                      <a:pt x="1137" y="303"/>
                    </a:lnTo>
                    <a:lnTo>
                      <a:pt x="1133" y="299"/>
                    </a:lnTo>
                    <a:lnTo>
                      <a:pt x="1130" y="299"/>
                    </a:lnTo>
                    <a:lnTo>
                      <a:pt x="1128" y="301"/>
                    </a:lnTo>
                    <a:lnTo>
                      <a:pt x="1130" y="303"/>
                    </a:lnTo>
                    <a:lnTo>
                      <a:pt x="1132" y="304"/>
                    </a:lnTo>
                    <a:lnTo>
                      <a:pt x="1132" y="304"/>
                    </a:lnTo>
                    <a:lnTo>
                      <a:pt x="1132" y="306"/>
                    </a:lnTo>
                    <a:lnTo>
                      <a:pt x="1132" y="306"/>
                    </a:lnTo>
                    <a:lnTo>
                      <a:pt x="1132" y="306"/>
                    </a:lnTo>
                    <a:lnTo>
                      <a:pt x="1132" y="306"/>
                    </a:lnTo>
                    <a:close/>
                    <a:moveTo>
                      <a:pt x="1013" y="287"/>
                    </a:moveTo>
                    <a:lnTo>
                      <a:pt x="1017" y="287"/>
                    </a:lnTo>
                    <a:lnTo>
                      <a:pt x="1019" y="287"/>
                    </a:lnTo>
                    <a:lnTo>
                      <a:pt x="1020" y="287"/>
                    </a:lnTo>
                    <a:lnTo>
                      <a:pt x="1022" y="282"/>
                    </a:lnTo>
                    <a:lnTo>
                      <a:pt x="1024" y="282"/>
                    </a:lnTo>
                    <a:lnTo>
                      <a:pt x="1024" y="278"/>
                    </a:lnTo>
                    <a:lnTo>
                      <a:pt x="1022" y="278"/>
                    </a:lnTo>
                    <a:lnTo>
                      <a:pt x="1020" y="271"/>
                    </a:lnTo>
                    <a:lnTo>
                      <a:pt x="1019" y="270"/>
                    </a:lnTo>
                    <a:lnTo>
                      <a:pt x="1017" y="266"/>
                    </a:lnTo>
                    <a:lnTo>
                      <a:pt x="1017" y="264"/>
                    </a:lnTo>
                    <a:lnTo>
                      <a:pt x="1015" y="263"/>
                    </a:lnTo>
                    <a:lnTo>
                      <a:pt x="1010" y="264"/>
                    </a:lnTo>
                    <a:lnTo>
                      <a:pt x="1003" y="270"/>
                    </a:lnTo>
                    <a:lnTo>
                      <a:pt x="1000" y="270"/>
                    </a:lnTo>
                    <a:lnTo>
                      <a:pt x="1000" y="271"/>
                    </a:lnTo>
                    <a:lnTo>
                      <a:pt x="1000" y="275"/>
                    </a:lnTo>
                    <a:lnTo>
                      <a:pt x="1003" y="276"/>
                    </a:lnTo>
                    <a:lnTo>
                      <a:pt x="1003" y="278"/>
                    </a:lnTo>
                    <a:lnTo>
                      <a:pt x="1001" y="282"/>
                    </a:lnTo>
                    <a:lnTo>
                      <a:pt x="998" y="278"/>
                    </a:lnTo>
                    <a:lnTo>
                      <a:pt x="998" y="282"/>
                    </a:lnTo>
                    <a:lnTo>
                      <a:pt x="1000" y="282"/>
                    </a:lnTo>
                    <a:lnTo>
                      <a:pt x="1005" y="282"/>
                    </a:lnTo>
                    <a:lnTo>
                      <a:pt x="1013" y="287"/>
                    </a:lnTo>
                    <a:lnTo>
                      <a:pt x="1013" y="287"/>
                    </a:lnTo>
                    <a:lnTo>
                      <a:pt x="1013" y="287"/>
                    </a:lnTo>
                    <a:lnTo>
                      <a:pt x="1013" y="287"/>
                    </a:lnTo>
                    <a:close/>
                    <a:moveTo>
                      <a:pt x="1359" y="181"/>
                    </a:moveTo>
                    <a:lnTo>
                      <a:pt x="1361" y="179"/>
                    </a:lnTo>
                    <a:lnTo>
                      <a:pt x="1361" y="179"/>
                    </a:lnTo>
                    <a:lnTo>
                      <a:pt x="1363" y="176"/>
                    </a:lnTo>
                    <a:lnTo>
                      <a:pt x="1364" y="172"/>
                    </a:lnTo>
                    <a:lnTo>
                      <a:pt x="1363" y="169"/>
                    </a:lnTo>
                    <a:lnTo>
                      <a:pt x="1359" y="165"/>
                    </a:lnTo>
                    <a:lnTo>
                      <a:pt x="1357" y="160"/>
                    </a:lnTo>
                    <a:lnTo>
                      <a:pt x="1354" y="160"/>
                    </a:lnTo>
                    <a:lnTo>
                      <a:pt x="1351" y="160"/>
                    </a:lnTo>
                    <a:lnTo>
                      <a:pt x="1349" y="165"/>
                    </a:lnTo>
                    <a:lnTo>
                      <a:pt x="1349" y="165"/>
                    </a:lnTo>
                    <a:lnTo>
                      <a:pt x="1349" y="172"/>
                    </a:lnTo>
                    <a:lnTo>
                      <a:pt x="1349" y="172"/>
                    </a:lnTo>
                    <a:lnTo>
                      <a:pt x="1351" y="174"/>
                    </a:lnTo>
                    <a:lnTo>
                      <a:pt x="1354" y="176"/>
                    </a:lnTo>
                    <a:lnTo>
                      <a:pt x="1356" y="179"/>
                    </a:lnTo>
                    <a:lnTo>
                      <a:pt x="1359" y="181"/>
                    </a:lnTo>
                    <a:lnTo>
                      <a:pt x="1359" y="181"/>
                    </a:lnTo>
                    <a:lnTo>
                      <a:pt x="1359" y="181"/>
                    </a:lnTo>
                    <a:lnTo>
                      <a:pt x="1359" y="181"/>
                    </a:lnTo>
                    <a:close/>
                    <a:moveTo>
                      <a:pt x="1368" y="207"/>
                    </a:moveTo>
                    <a:lnTo>
                      <a:pt x="1371" y="205"/>
                    </a:lnTo>
                    <a:lnTo>
                      <a:pt x="1373" y="202"/>
                    </a:lnTo>
                    <a:lnTo>
                      <a:pt x="1380" y="200"/>
                    </a:lnTo>
                    <a:lnTo>
                      <a:pt x="1385" y="200"/>
                    </a:lnTo>
                    <a:lnTo>
                      <a:pt x="1390" y="200"/>
                    </a:lnTo>
                    <a:lnTo>
                      <a:pt x="1396" y="200"/>
                    </a:lnTo>
                    <a:lnTo>
                      <a:pt x="1404" y="200"/>
                    </a:lnTo>
                    <a:lnTo>
                      <a:pt x="1408" y="197"/>
                    </a:lnTo>
                    <a:lnTo>
                      <a:pt x="1413" y="197"/>
                    </a:lnTo>
                    <a:lnTo>
                      <a:pt x="1417" y="197"/>
                    </a:lnTo>
                    <a:lnTo>
                      <a:pt x="1418" y="195"/>
                    </a:lnTo>
                    <a:lnTo>
                      <a:pt x="1417" y="191"/>
                    </a:lnTo>
                    <a:lnTo>
                      <a:pt x="1415" y="190"/>
                    </a:lnTo>
                    <a:lnTo>
                      <a:pt x="1411" y="183"/>
                    </a:lnTo>
                    <a:lnTo>
                      <a:pt x="1403" y="177"/>
                    </a:lnTo>
                    <a:lnTo>
                      <a:pt x="1399" y="177"/>
                    </a:lnTo>
                    <a:lnTo>
                      <a:pt x="1396" y="176"/>
                    </a:lnTo>
                    <a:lnTo>
                      <a:pt x="1390" y="172"/>
                    </a:lnTo>
                    <a:lnTo>
                      <a:pt x="1389" y="172"/>
                    </a:lnTo>
                    <a:lnTo>
                      <a:pt x="1387" y="174"/>
                    </a:lnTo>
                    <a:lnTo>
                      <a:pt x="1382" y="172"/>
                    </a:lnTo>
                    <a:lnTo>
                      <a:pt x="1378" y="172"/>
                    </a:lnTo>
                    <a:lnTo>
                      <a:pt x="1377" y="176"/>
                    </a:lnTo>
                    <a:lnTo>
                      <a:pt x="1371" y="181"/>
                    </a:lnTo>
                    <a:lnTo>
                      <a:pt x="1373" y="186"/>
                    </a:lnTo>
                    <a:lnTo>
                      <a:pt x="1373" y="191"/>
                    </a:lnTo>
                    <a:lnTo>
                      <a:pt x="1371" y="200"/>
                    </a:lnTo>
                    <a:lnTo>
                      <a:pt x="1368" y="203"/>
                    </a:lnTo>
                    <a:lnTo>
                      <a:pt x="1368" y="207"/>
                    </a:lnTo>
                    <a:lnTo>
                      <a:pt x="1368" y="207"/>
                    </a:lnTo>
                    <a:lnTo>
                      <a:pt x="1368" y="207"/>
                    </a:lnTo>
                    <a:lnTo>
                      <a:pt x="1368" y="207"/>
                    </a:lnTo>
                    <a:lnTo>
                      <a:pt x="1368" y="207"/>
                    </a:lnTo>
                    <a:close/>
                    <a:moveTo>
                      <a:pt x="1290" y="190"/>
                    </a:moveTo>
                    <a:lnTo>
                      <a:pt x="1290" y="191"/>
                    </a:lnTo>
                    <a:lnTo>
                      <a:pt x="1291" y="197"/>
                    </a:lnTo>
                    <a:lnTo>
                      <a:pt x="1295" y="197"/>
                    </a:lnTo>
                    <a:lnTo>
                      <a:pt x="1298" y="197"/>
                    </a:lnTo>
                    <a:lnTo>
                      <a:pt x="1302" y="200"/>
                    </a:lnTo>
                    <a:lnTo>
                      <a:pt x="1305" y="202"/>
                    </a:lnTo>
                    <a:lnTo>
                      <a:pt x="1307" y="202"/>
                    </a:lnTo>
                    <a:lnTo>
                      <a:pt x="1309" y="200"/>
                    </a:lnTo>
                    <a:lnTo>
                      <a:pt x="1304" y="195"/>
                    </a:lnTo>
                    <a:lnTo>
                      <a:pt x="1300" y="195"/>
                    </a:lnTo>
                    <a:lnTo>
                      <a:pt x="1295" y="191"/>
                    </a:lnTo>
                    <a:lnTo>
                      <a:pt x="1291" y="190"/>
                    </a:lnTo>
                    <a:lnTo>
                      <a:pt x="1290" y="190"/>
                    </a:lnTo>
                    <a:lnTo>
                      <a:pt x="1290" y="190"/>
                    </a:lnTo>
                    <a:lnTo>
                      <a:pt x="1290" y="190"/>
                    </a:lnTo>
                    <a:lnTo>
                      <a:pt x="1290" y="190"/>
                    </a:lnTo>
                    <a:lnTo>
                      <a:pt x="1290" y="190"/>
                    </a:lnTo>
                    <a:close/>
                    <a:moveTo>
                      <a:pt x="1396" y="299"/>
                    </a:moveTo>
                    <a:lnTo>
                      <a:pt x="1399" y="303"/>
                    </a:lnTo>
                    <a:lnTo>
                      <a:pt x="1403" y="304"/>
                    </a:lnTo>
                    <a:lnTo>
                      <a:pt x="1403" y="303"/>
                    </a:lnTo>
                    <a:lnTo>
                      <a:pt x="1408" y="301"/>
                    </a:lnTo>
                    <a:lnTo>
                      <a:pt x="1408" y="299"/>
                    </a:lnTo>
                    <a:lnTo>
                      <a:pt x="1408" y="296"/>
                    </a:lnTo>
                    <a:lnTo>
                      <a:pt x="1406" y="292"/>
                    </a:lnTo>
                    <a:lnTo>
                      <a:pt x="1404" y="292"/>
                    </a:lnTo>
                    <a:lnTo>
                      <a:pt x="1404" y="296"/>
                    </a:lnTo>
                    <a:lnTo>
                      <a:pt x="1401" y="299"/>
                    </a:lnTo>
                    <a:lnTo>
                      <a:pt x="1401" y="299"/>
                    </a:lnTo>
                    <a:lnTo>
                      <a:pt x="1396" y="299"/>
                    </a:lnTo>
                    <a:lnTo>
                      <a:pt x="1396" y="299"/>
                    </a:lnTo>
                    <a:lnTo>
                      <a:pt x="1396" y="299"/>
                    </a:lnTo>
                    <a:lnTo>
                      <a:pt x="1396" y="299"/>
                    </a:lnTo>
                    <a:close/>
                    <a:moveTo>
                      <a:pt x="1776" y="270"/>
                    </a:moveTo>
                    <a:lnTo>
                      <a:pt x="1780" y="268"/>
                    </a:lnTo>
                    <a:lnTo>
                      <a:pt x="1780" y="266"/>
                    </a:lnTo>
                    <a:lnTo>
                      <a:pt x="1776" y="263"/>
                    </a:lnTo>
                    <a:lnTo>
                      <a:pt x="1776" y="263"/>
                    </a:lnTo>
                    <a:lnTo>
                      <a:pt x="1776" y="264"/>
                    </a:lnTo>
                    <a:lnTo>
                      <a:pt x="1776" y="270"/>
                    </a:lnTo>
                    <a:lnTo>
                      <a:pt x="1776" y="270"/>
                    </a:lnTo>
                    <a:lnTo>
                      <a:pt x="1776" y="270"/>
                    </a:lnTo>
                    <a:lnTo>
                      <a:pt x="1776" y="270"/>
                    </a:lnTo>
                    <a:close/>
                    <a:moveTo>
                      <a:pt x="1774" y="271"/>
                    </a:moveTo>
                    <a:lnTo>
                      <a:pt x="1776" y="273"/>
                    </a:lnTo>
                    <a:lnTo>
                      <a:pt x="1776" y="270"/>
                    </a:lnTo>
                    <a:lnTo>
                      <a:pt x="1774" y="266"/>
                    </a:lnTo>
                    <a:lnTo>
                      <a:pt x="1773" y="266"/>
                    </a:lnTo>
                    <a:lnTo>
                      <a:pt x="1773" y="268"/>
                    </a:lnTo>
                    <a:lnTo>
                      <a:pt x="1774" y="271"/>
                    </a:lnTo>
                    <a:lnTo>
                      <a:pt x="1774" y="271"/>
                    </a:lnTo>
                    <a:lnTo>
                      <a:pt x="1774" y="271"/>
                    </a:lnTo>
                    <a:lnTo>
                      <a:pt x="1774" y="271"/>
                    </a:lnTo>
                    <a:close/>
                    <a:moveTo>
                      <a:pt x="1773" y="273"/>
                    </a:moveTo>
                    <a:lnTo>
                      <a:pt x="1774" y="278"/>
                    </a:lnTo>
                    <a:lnTo>
                      <a:pt x="1776" y="282"/>
                    </a:lnTo>
                    <a:lnTo>
                      <a:pt x="1776" y="278"/>
                    </a:lnTo>
                    <a:lnTo>
                      <a:pt x="1776" y="275"/>
                    </a:lnTo>
                    <a:lnTo>
                      <a:pt x="1773" y="271"/>
                    </a:lnTo>
                    <a:lnTo>
                      <a:pt x="1771" y="271"/>
                    </a:lnTo>
                    <a:lnTo>
                      <a:pt x="1773" y="273"/>
                    </a:lnTo>
                    <a:lnTo>
                      <a:pt x="1773" y="273"/>
                    </a:lnTo>
                    <a:lnTo>
                      <a:pt x="1773" y="273"/>
                    </a:lnTo>
                    <a:lnTo>
                      <a:pt x="1773" y="273"/>
                    </a:lnTo>
                    <a:close/>
                    <a:moveTo>
                      <a:pt x="1762" y="271"/>
                    </a:moveTo>
                    <a:lnTo>
                      <a:pt x="1764" y="275"/>
                    </a:lnTo>
                    <a:lnTo>
                      <a:pt x="1768" y="276"/>
                    </a:lnTo>
                    <a:lnTo>
                      <a:pt x="1768" y="275"/>
                    </a:lnTo>
                    <a:lnTo>
                      <a:pt x="1769" y="275"/>
                    </a:lnTo>
                    <a:lnTo>
                      <a:pt x="1768" y="270"/>
                    </a:lnTo>
                    <a:lnTo>
                      <a:pt x="1766" y="270"/>
                    </a:lnTo>
                    <a:lnTo>
                      <a:pt x="1766" y="270"/>
                    </a:lnTo>
                    <a:lnTo>
                      <a:pt x="1762" y="271"/>
                    </a:lnTo>
                    <a:lnTo>
                      <a:pt x="1762" y="271"/>
                    </a:lnTo>
                    <a:lnTo>
                      <a:pt x="1762" y="271"/>
                    </a:lnTo>
                    <a:lnTo>
                      <a:pt x="1762" y="271"/>
                    </a:lnTo>
                    <a:close/>
                    <a:moveTo>
                      <a:pt x="1858" y="231"/>
                    </a:moveTo>
                    <a:lnTo>
                      <a:pt x="1861" y="233"/>
                    </a:lnTo>
                    <a:lnTo>
                      <a:pt x="1865" y="233"/>
                    </a:lnTo>
                    <a:lnTo>
                      <a:pt x="1867" y="228"/>
                    </a:lnTo>
                    <a:lnTo>
                      <a:pt x="1867" y="224"/>
                    </a:lnTo>
                    <a:lnTo>
                      <a:pt x="1863" y="223"/>
                    </a:lnTo>
                    <a:lnTo>
                      <a:pt x="1865" y="223"/>
                    </a:lnTo>
                    <a:lnTo>
                      <a:pt x="1863" y="219"/>
                    </a:lnTo>
                    <a:lnTo>
                      <a:pt x="1861" y="216"/>
                    </a:lnTo>
                    <a:lnTo>
                      <a:pt x="1861" y="217"/>
                    </a:lnTo>
                    <a:lnTo>
                      <a:pt x="1858" y="217"/>
                    </a:lnTo>
                    <a:lnTo>
                      <a:pt x="1854" y="216"/>
                    </a:lnTo>
                    <a:lnTo>
                      <a:pt x="1851" y="216"/>
                    </a:lnTo>
                    <a:lnTo>
                      <a:pt x="1851" y="217"/>
                    </a:lnTo>
                    <a:lnTo>
                      <a:pt x="1847" y="217"/>
                    </a:lnTo>
                    <a:lnTo>
                      <a:pt x="1849" y="219"/>
                    </a:lnTo>
                    <a:lnTo>
                      <a:pt x="1846" y="219"/>
                    </a:lnTo>
                    <a:lnTo>
                      <a:pt x="1844" y="223"/>
                    </a:lnTo>
                    <a:lnTo>
                      <a:pt x="1846" y="228"/>
                    </a:lnTo>
                    <a:lnTo>
                      <a:pt x="1846" y="228"/>
                    </a:lnTo>
                    <a:lnTo>
                      <a:pt x="1849" y="228"/>
                    </a:lnTo>
                    <a:lnTo>
                      <a:pt x="1854" y="228"/>
                    </a:lnTo>
                    <a:lnTo>
                      <a:pt x="1858" y="231"/>
                    </a:lnTo>
                    <a:lnTo>
                      <a:pt x="1858" y="231"/>
                    </a:lnTo>
                    <a:lnTo>
                      <a:pt x="1858" y="231"/>
                    </a:lnTo>
                    <a:lnTo>
                      <a:pt x="1858" y="231"/>
                    </a:lnTo>
                    <a:close/>
                    <a:moveTo>
                      <a:pt x="1880" y="223"/>
                    </a:moveTo>
                    <a:lnTo>
                      <a:pt x="1880" y="223"/>
                    </a:lnTo>
                    <a:lnTo>
                      <a:pt x="1880" y="219"/>
                    </a:lnTo>
                    <a:lnTo>
                      <a:pt x="1879" y="219"/>
                    </a:lnTo>
                    <a:lnTo>
                      <a:pt x="1879" y="223"/>
                    </a:lnTo>
                    <a:lnTo>
                      <a:pt x="1880" y="223"/>
                    </a:lnTo>
                    <a:lnTo>
                      <a:pt x="1880" y="223"/>
                    </a:lnTo>
                    <a:lnTo>
                      <a:pt x="1880" y="223"/>
                    </a:lnTo>
                    <a:lnTo>
                      <a:pt x="1880" y="223"/>
                    </a:lnTo>
                    <a:close/>
                    <a:moveTo>
                      <a:pt x="1903" y="1144"/>
                    </a:moveTo>
                    <a:lnTo>
                      <a:pt x="1903" y="1137"/>
                    </a:lnTo>
                    <a:lnTo>
                      <a:pt x="1903" y="1135"/>
                    </a:lnTo>
                    <a:lnTo>
                      <a:pt x="1901" y="1132"/>
                    </a:lnTo>
                    <a:lnTo>
                      <a:pt x="1900" y="1129"/>
                    </a:lnTo>
                    <a:lnTo>
                      <a:pt x="1901" y="1122"/>
                    </a:lnTo>
                    <a:lnTo>
                      <a:pt x="1905" y="1120"/>
                    </a:lnTo>
                    <a:lnTo>
                      <a:pt x="1907" y="1120"/>
                    </a:lnTo>
                    <a:lnTo>
                      <a:pt x="1907" y="1122"/>
                    </a:lnTo>
                    <a:lnTo>
                      <a:pt x="1908" y="1123"/>
                    </a:lnTo>
                    <a:lnTo>
                      <a:pt x="1913" y="1123"/>
                    </a:lnTo>
                    <a:lnTo>
                      <a:pt x="1913" y="1122"/>
                    </a:lnTo>
                    <a:lnTo>
                      <a:pt x="1915" y="1122"/>
                    </a:lnTo>
                    <a:lnTo>
                      <a:pt x="1917" y="1123"/>
                    </a:lnTo>
                    <a:lnTo>
                      <a:pt x="1917" y="1125"/>
                    </a:lnTo>
                    <a:lnTo>
                      <a:pt x="1917" y="1127"/>
                    </a:lnTo>
                    <a:lnTo>
                      <a:pt x="1920" y="1130"/>
                    </a:lnTo>
                    <a:lnTo>
                      <a:pt x="1920" y="1132"/>
                    </a:lnTo>
                    <a:lnTo>
                      <a:pt x="1922" y="1135"/>
                    </a:lnTo>
                    <a:lnTo>
                      <a:pt x="1924" y="1132"/>
                    </a:lnTo>
                    <a:lnTo>
                      <a:pt x="1922" y="1132"/>
                    </a:lnTo>
                    <a:lnTo>
                      <a:pt x="1922" y="1129"/>
                    </a:lnTo>
                    <a:lnTo>
                      <a:pt x="1922" y="1123"/>
                    </a:lnTo>
                    <a:lnTo>
                      <a:pt x="1919" y="1122"/>
                    </a:lnTo>
                    <a:lnTo>
                      <a:pt x="1919" y="1116"/>
                    </a:lnTo>
                    <a:lnTo>
                      <a:pt x="1917" y="1113"/>
                    </a:lnTo>
                    <a:lnTo>
                      <a:pt x="1913" y="1115"/>
                    </a:lnTo>
                    <a:lnTo>
                      <a:pt x="1912" y="1115"/>
                    </a:lnTo>
                    <a:lnTo>
                      <a:pt x="1908" y="1113"/>
                    </a:lnTo>
                    <a:lnTo>
                      <a:pt x="1908" y="1108"/>
                    </a:lnTo>
                    <a:lnTo>
                      <a:pt x="1905" y="1104"/>
                    </a:lnTo>
                    <a:lnTo>
                      <a:pt x="1901" y="1099"/>
                    </a:lnTo>
                    <a:lnTo>
                      <a:pt x="1898" y="1099"/>
                    </a:lnTo>
                    <a:lnTo>
                      <a:pt x="1896" y="1095"/>
                    </a:lnTo>
                    <a:lnTo>
                      <a:pt x="1894" y="1089"/>
                    </a:lnTo>
                    <a:lnTo>
                      <a:pt x="1891" y="1085"/>
                    </a:lnTo>
                    <a:lnTo>
                      <a:pt x="1889" y="1082"/>
                    </a:lnTo>
                    <a:lnTo>
                      <a:pt x="1889" y="1076"/>
                    </a:lnTo>
                    <a:lnTo>
                      <a:pt x="1889" y="1069"/>
                    </a:lnTo>
                    <a:lnTo>
                      <a:pt x="1889" y="1066"/>
                    </a:lnTo>
                    <a:lnTo>
                      <a:pt x="1889" y="1059"/>
                    </a:lnTo>
                    <a:lnTo>
                      <a:pt x="1889" y="1057"/>
                    </a:lnTo>
                    <a:lnTo>
                      <a:pt x="1886" y="1050"/>
                    </a:lnTo>
                    <a:lnTo>
                      <a:pt x="1889" y="1050"/>
                    </a:lnTo>
                    <a:lnTo>
                      <a:pt x="1889" y="1047"/>
                    </a:lnTo>
                    <a:lnTo>
                      <a:pt x="1889" y="1045"/>
                    </a:lnTo>
                    <a:lnTo>
                      <a:pt x="1889" y="1045"/>
                    </a:lnTo>
                    <a:lnTo>
                      <a:pt x="1891" y="1045"/>
                    </a:lnTo>
                    <a:lnTo>
                      <a:pt x="1896" y="1045"/>
                    </a:lnTo>
                    <a:lnTo>
                      <a:pt x="1900" y="1045"/>
                    </a:lnTo>
                    <a:lnTo>
                      <a:pt x="1903" y="1049"/>
                    </a:lnTo>
                    <a:lnTo>
                      <a:pt x="1907" y="1054"/>
                    </a:lnTo>
                    <a:lnTo>
                      <a:pt x="1908" y="1054"/>
                    </a:lnTo>
                    <a:lnTo>
                      <a:pt x="1912" y="1057"/>
                    </a:lnTo>
                    <a:lnTo>
                      <a:pt x="1915" y="1062"/>
                    </a:lnTo>
                    <a:lnTo>
                      <a:pt x="1917" y="1062"/>
                    </a:lnTo>
                    <a:lnTo>
                      <a:pt x="1915" y="1057"/>
                    </a:lnTo>
                    <a:lnTo>
                      <a:pt x="1912" y="1054"/>
                    </a:lnTo>
                    <a:lnTo>
                      <a:pt x="1908" y="1050"/>
                    </a:lnTo>
                    <a:lnTo>
                      <a:pt x="1905" y="1045"/>
                    </a:lnTo>
                    <a:lnTo>
                      <a:pt x="1901" y="1040"/>
                    </a:lnTo>
                    <a:lnTo>
                      <a:pt x="1901" y="1038"/>
                    </a:lnTo>
                    <a:lnTo>
                      <a:pt x="1900" y="1036"/>
                    </a:lnTo>
                    <a:lnTo>
                      <a:pt x="1896" y="1031"/>
                    </a:lnTo>
                    <a:lnTo>
                      <a:pt x="1894" y="1026"/>
                    </a:lnTo>
                    <a:lnTo>
                      <a:pt x="1893" y="1026"/>
                    </a:lnTo>
                    <a:lnTo>
                      <a:pt x="1891" y="1022"/>
                    </a:lnTo>
                    <a:lnTo>
                      <a:pt x="1886" y="1015"/>
                    </a:lnTo>
                    <a:lnTo>
                      <a:pt x="1884" y="1007"/>
                    </a:lnTo>
                    <a:lnTo>
                      <a:pt x="1880" y="1003"/>
                    </a:lnTo>
                    <a:lnTo>
                      <a:pt x="1875" y="995"/>
                    </a:lnTo>
                    <a:lnTo>
                      <a:pt x="1872" y="989"/>
                    </a:lnTo>
                    <a:lnTo>
                      <a:pt x="1870" y="988"/>
                    </a:lnTo>
                    <a:lnTo>
                      <a:pt x="1870" y="984"/>
                    </a:lnTo>
                    <a:lnTo>
                      <a:pt x="1868" y="981"/>
                    </a:lnTo>
                    <a:lnTo>
                      <a:pt x="1865" y="979"/>
                    </a:lnTo>
                    <a:lnTo>
                      <a:pt x="1865" y="981"/>
                    </a:lnTo>
                    <a:lnTo>
                      <a:pt x="1863" y="981"/>
                    </a:lnTo>
                    <a:lnTo>
                      <a:pt x="1861" y="979"/>
                    </a:lnTo>
                    <a:lnTo>
                      <a:pt x="1863" y="975"/>
                    </a:lnTo>
                    <a:lnTo>
                      <a:pt x="1861" y="975"/>
                    </a:lnTo>
                    <a:lnTo>
                      <a:pt x="1858" y="972"/>
                    </a:lnTo>
                    <a:lnTo>
                      <a:pt x="1856" y="969"/>
                    </a:lnTo>
                    <a:lnTo>
                      <a:pt x="1854" y="963"/>
                    </a:lnTo>
                    <a:lnTo>
                      <a:pt x="1853" y="962"/>
                    </a:lnTo>
                    <a:lnTo>
                      <a:pt x="1853" y="958"/>
                    </a:lnTo>
                    <a:lnTo>
                      <a:pt x="1853" y="955"/>
                    </a:lnTo>
                    <a:lnTo>
                      <a:pt x="1854" y="955"/>
                    </a:lnTo>
                    <a:lnTo>
                      <a:pt x="1853" y="949"/>
                    </a:lnTo>
                    <a:lnTo>
                      <a:pt x="1853" y="944"/>
                    </a:lnTo>
                    <a:lnTo>
                      <a:pt x="1851" y="941"/>
                    </a:lnTo>
                    <a:lnTo>
                      <a:pt x="1847" y="941"/>
                    </a:lnTo>
                    <a:lnTo>
                      <a:pt x="1844" y="936"/>
                    </a:lnTo>
                    <a:lnTo>
                      <a:pt x="1844" y="934"/>
                    </a:lnTo>
                    <a:lnTo>
                      <a:pt x="1842" y="932"/>
                    </a:lnTo>
                    <a:lnTo>
                      <a:pt x="1842" y="930"/>
                    </a:lnTo>
                    <a:lnTo>
                      <a:pt x="1844" y="930"/>
                    </a:lnTo>
                    <a:lnTo>
                      <a:pt x="1847" y="932"/>
                    </a:lnTo>
                    <a:lnTo>
                      <a:pt x="1851" y="937"/>
                    </a:lnTo>
                    <a:lnTo>
                      <a:pt x="1849" y="934"/>
                    </a:lnTo>
                    <a:lnTo>
                      <a:pt x="1844" y="927"/>
                    </a:lnTo>
                    <a:lnTo>
                      <a:pt x="1841" y="925"/>
                    </a:lnTo>
                    <a:lnTo>
                      <a:pt x="1839" y="925"/>
                    </a:lnTo>
                    <a:lnTo>
                      <a:pt x="1839" y="922"/>
                    </a:lnTo>
                    <a:lnTo>
                      <a:pt x="1832" y="913"/>
                    </a:lnTo>
                    <a:lnTo>
                      <a:pt x="1830" y="911"/>
                    </a:lnTo>
                    <a:lnTo>
                      <a:pt x="1830" y="906"/>
                    </a:lnTo>
                    <a:lnTo>
                      <a:pt x="1827" y="902"/>
                    </a:lnTo>
                    <a:lnTo>
                      <a:pt x="1821" y="901"/>
                    </a:lnTo>
                    <a:lnTo>
                      <a:pt x="1820" y="896"/>
                    </a:lnTo>
                    <a:lnTo>
                      <a:pt x="1818" y="894"/>
                    </a:lnTo>
                    <a:lnTo>
                      <a:pt x="1818" y="896"/>
                    </a:lnTo>
                    <a:lnTo>
                      <a:pt x="1818" y="897"/>
                    </a:lnTo>
                    <a:lnTo>
                      <a:pt x="1818" y="901"/>
                    </a:lnTo>
                    <a:lnTo>
                      <a:pt x="1816" y="901"/>
                    </a:lnTo>
                    <a:lnTo>
                      <a:pt x="1816" y="899"/>
                    </a:lnTo>
                    <a:lnTo>
                      <a:pt x="1811" y="899"/>
                    </a:lnTo>
                    <a:lnTo>
                      <a:pt x="1816" y="904"/>
                    </a:lnTo>
                    <a:lnTo>
                      <a:pt x="1821" y="908"/>
                    </a:lnTo>
                    <a:lnTo>
                      <a:pt x="1823" y="911"/>
                    </a:lnTo>
                    <a:lnTo>
                      <a:pt x="1823" y="913"/>
                    </a:lnTo>
                    <a:lnTo>
                      <a:pt x="1825" y="913"/>
                    </a:lnTo>
                    <a:lnTo>
                      <a:pt x="1827" y="913"/>
                    </a:lnTo>
                    <a:lnTo>
                      <a:pt x="1827" y="913"/>
                    </a:lnTo>
                    <a:lnTo>
                      <a:pt x="1827" y="916"/>
                    </a:lnTo>
                    <a:lnTo>
                      <a:pt x="1823" y="916"/>
                    </a:lnTo>
                    <a:lnTo>
                      <a:pt x="1825" y="918"/>
                    </a:lnTo>
                    <a:lnTo>
                      <a:pt x="1827" y="918"/>
                    </a:lnTo>
                    <a:lnTo>
                      <a:pt x="1827" y="925"/>
                    </a:lnTo>
                    <a:lnTo>
                      <a:pt x="1825" y="925"/>
                    </a:lnTo>
                    <a:lnTo>
                      <a:pt x="1823" y="925"/>
                    </a:lnTo>
                    <a:lnTo>
                      <a:pt x="1820" y="922"/>
                    </a:lnTo>
                    <a:lnTo>
                      <a:pt x="1818" y="925"/>
                    </a:lnTo>
                    <a:lnTo>
                      <a:pt x="1816" y="929"/>
                    </a:lnTo>
                    <a:lnTo>
                      <a:pt x="1820" y="932"/>
                    </a:lnTo>
                    <a:lnTo>
                      <a:pt x="1820" y="936"/>
                    </a:lnTo>
                    <a:lnTo>
                      <a:pt x="1825" y="941"/>
                    </a:lnTo>
                    <a:lnTo>
                      <a:pt x="1827" y="944"/>
                    </a:lnTo>
                    <a:lnTo>
                      <a:pt x="1827" y="953"/>
                    </a:lnTo>
                    <a:lnTo>
                      <a:pt x="1827" y="955"/>
                    </a:lnTo>
                    <a:lnTo>
                      <a:pt x="1830" y="960"/>
                    </a:lnTo>
                    <a:lnTo>
                      <a:pt x="1832" y="969"/>
                    </a:lnTo>
                    <a:lnTo>
                      <a:pt x="1835" y="972"/>
                    </a:lnTo>
                    <a:lnTo>
                      <a:pt x="1839" y="975"/>
                    </a:lnTo>
                    <a:lnTo>
                      <a:pt x="1839" y="975"/>
                    </a:lnTo>
                    <a:lnTo>
                      <a:pt x="1835" y="977"/>
                    </a:lnTo>
                    <a:lnTo>
                      <a:pt x="1844" y="986"/>
                    </a:lnTo>
                    <a:lnTo>
                      <a:pt x="1847" y="988"/>
                    </a:lnTo>
                    <a:lnTo>
                      <a:pt x="1853" y="993"/>
                    </a:lnTo>
                    <a:lnTo>
                      <a:pt x="1853" y="1000"/>
                    </a:lnTo>
                    <a:lnTo>
                      <a:pt x="1853" y="1003"/>
                    </a:lnTo>
                    <a:lnTo>
                      <a:pt x="1856" y="1007"/>
                    </a:lnTo>
                    <a:lnTo>
                      <a:pt x="1856" y="1010"/>
                    </a:lnTo>
                    <a:lnTo>
                      <a:pt x="1858" y="1014"/>
                    </a:lnTo>
                    <a:lnTo>
                      <a:pt x="1861" y="1017"/>
                    </a:lnTo>
                    <a:lnTo>
                      <a:pt x="1861" y="1017"/>
                    </a:lnTo>
                    <a:lnTo>
                      <a:pt x="1861" y="1021"/>
                    </a:lnTo>
                    <a:lnTo>
                      <a:pt x="1863" y="1026"/>
                    </a:lnTo>
                    <a:lnTo>
                      <a:pt x="1865" y="1031"/>
                    </a:lnTo>
                    <a:lnTo>
                      <a:pt x="1867" y="1035"/>
                    </a:lnTo>
                    <a:lnTo>
                      <a:pt x="1867" y="1042"/>
                    </a:lnTo>
                    <a:lnTo>
                      <a:pt x="1868" y="1043"/>
                    </a:lnTo>
                    <a:lnTo>
                      <a:pt x="1868" y="1047"/>
                    </a:lnTo>
                    <a:lnTo>
                      <a:pt x="1868" y="1050"/>
                    </a:lnTo>
                    <a:lnTo>
                      <a:pt x="1872" y="1059"/>
                    </a:lnTo>
                    <a:lnTo>
                      <a:pt x="1870" y="1062"/>
                    </a:lnTo>
                    <a:lnTo>
                      <a:pt x="1872" y="1066"/>
                    </a:lnTo>
                    <a:lnTo>
                      <a:pt x="1875" y="1069"/>
                    </a:lnTo>
                    <a:lnTo>
                      <a:pt x="1880" y="1076"/>
                    </a:lnTo>
                    <a:lnTo>
                      <a:pt x="1880" y="1082"/>
                    </a:lnTo>
                    <a:lnTo>
                      <a:pt x="1884" y="1085"/>
                    </a:lnTo>
                    <a:lnTo>
                      <a:pt x="1884" y="1092"/>
                    </a:lnTo>
                    <a:lnTo>
                      <a:pt x="1884" y="1097"/>
                    </a:lnTo>
                    <a:lnTo>
                      <a:pt x="1886" y="1102"/>
                    </a:lnTo>
                    <a:lnTo>
                      <a:pt x="1889" y="1108"/>
                    </a:lnTo>
                    <a:lnTo>
                      <a:pt x="1891" y="1113"/>
                    </a:lnTo>
                    <a:lnTo>
                      <a:pt x="1893" y="1115"/>
                    </a:lnTo>
                    <a:lnTo>
                      <a:pt x="1891" y="1120"/>
                    </a:lnTo>
                    <a:lnTo>
                      <a:pt x="1891" y="1129"/>
                    </a:lnTo>
                    <a:lnTo>
                      <a:pt x="1893" y="1132"/>
                    </a:lnTo>
                    <a:lnTo>
                      <a:pt x="1896" y="1135"/>
                    </a:lnTo>
                    <a:lnTo>
                      <a:pt x="1898" y="1141"/>
                    </a:lnTo>
                    <a:lnTo>
                      <a:pt x="1903" y="1144"/>
                    </a:lnTo>
                    <a:lnTo>
                      <a:pt x="1903" y="1144"/>
                    </a:lnTo>
                    <a:lnTo>
                      <a:pt x="1903" y="1144"/>
                    </a:lnTo>
                    <a:lnTo>
                      <a:pt x="1903" y="1144"/>
                    </a:lnTo>
                    <a:close/>
                    <a:moveTo>
                      <a:pt x="1729" y="899"/>
                    </a:moveTo>
                    <a:lnTo>
                      <a:pt x="1731" y="899"/>
                    </a:lnTo>
                    <a:lnTo>
                      <a:pt x="1731" y="897"/>
                    </a:lnTo>
                    <a:lnTo>
                      <a:pt x="1731" y="896"/>
                    </a:lnTo>
                    <a:lnTo>
                      <a:pt x="1735" y="897"/>
                    </a:lnTo>
                    <a:lnTo>
                      <a:pt x="1735" y="899"/>
                    </a:lnTo>
                    <a:lnTo>
                      <a:pt x="1738" y="901"/>
                    </a:lnTo>
                    <a:lnTo>
                      <a:pt x="1740" y="897"/>
                    </a:lnTo>
                    <a:lnTo>
                      <a:pt x="1740" y="896"/>
                    </a:lnTo>
                    <a:lnTo>
                      <a:pt x="1740" y="894"/>
                    </a:lnTo>
                    <a:lnTo>
                      <a:pt x="1740" y="894"/>
                    </a:lnTo>
                    <a:lnTo>
                      <a:pt x="1741" y="890"/>
                    </a:lnTo>
                    <a:lnTo>
                      <a:pt x="1741" y="890"/>
                    </a:lnTo>
                    <a:lnTo>
                      <a:pt x="1740" y="890"/>
                    </a:lnTo>
                    <a:lnTo>
                      <a:pt x="1738" y="890"/>
                    </a:lnTo>
                    <a:lnTo>
                      <a:pt x="1736" y="890"/>
                    </a:lnTo>
                    <a:lnTo>
                      <a:pt x="1736" y="890"/>
                    </a:lnTo>
                    <a:lnTo>
                      <a:pt x="1738" y="889"/>
                    </a:lnTo>
                    <a:lnTo>
                      <a:pt x="1738" y="889"/>
                    </a:lnTo>
                    <a:lnTo>
                      <a:pt x="1736" y="885"/>
                    </a:lnTo>
                    <a:lnTo>
                      <a:pt x="1735" y="889"/>
                    </a:lnTo>
                    <a:lnTo>
                      <a:pt x="1731" y="885"/>
                    </a:lnTo>
                    <a:lnTo>
                      <a:pt x="1729" y="889"/>
                    </a:lnTo>
                    <a:lnTo>
                      <a:pt x="1729" y="890"/>
                    </a:lnTo>
                    <a:lnTo>
                      <a:pt x="1726" y="894"/>
                    </a:lnTo>
                    <a:lnTo>
                      <a:pt x="1726" y="896"/>
                    </a:lnTo>
                    <a:lnTo>
                      <a:pt x="1729" y="899"/>
                    </a:lnTo>
                    <a:lnTo>
                      <a:pt x="1729" y="899"/>
                    </a:lnTo>
                    <a:lnTo>
                      <a:pt x="1729" y="899"/>
                    </a:lnTo>
                    <a:lnTo>
                      <a:pt x="1729" y="899"/>
                    </a:lnTo>
                    <a:close/>
                    <a:moveTo>
                      <a:pt x="1717" y="897"/>
                    </a:moveTo>
                    <a:lnTo>
                      <a:pt x="1719" y="896"/>
                    </a:lnTo>
                    <a:lnTo>
                      <a:pt x="1719" y="896"/>
                    </a:lnTo>
                    <a:lnTo>
                      <a:pt x="1721" y="894"/>
                    </a:lnTo>
                    <a:lnTo>
                      <a:pt x="1722" y="896"/>
                    </a:lnTo>
                    <a:lnTo>
                      <a:pt x="1722" y="894"/>
                    </a:lnTo>
                    <a:lnTo>
                      <a:pt x="1722" y="894"/>
                    </a:lnTo>
                    <a:lnTo>
                      <a:pt x="1722" y="890"/>
                    </a:lnTo>
                    <a:lnTo>
                      <a:pt x="1722" y="889"/>
                    </a:lnTo>
                    <a:lnTo>
                      <a:pt x="1722" y="890"/>
                    </a:lnTo>
                    <a:lnTo>
                      <a:pt x="1721" y="890"/>
                    </a:lnTo>
                    <a:lnTo>
                      <a:pt x="1715" y="894"/>
                    </a:lnTo>
                    <a:lnTo>
                      <a:pt x="1715" y="894"/>
                    </a:lnTo>
                    <a:lnTo>
                      <a:pt x="1717" y="897"/>
                    </a:lnTo>
                    <a:lnTo>
                      <a:pt x="1717" y="897"/>
                    </a:lnTo>
                    <a:lnTo>
                      <a:pt x="1717" y="897"/>
                    </a:lnTo>
                    <a:lnTo>
                      <a:pt x="1717" y="897"/>
                    </a:lnTo>
                    <a:close/>
                    <a:moveTo>
                      <a:pt x="1741" y="909"/>
                    </a:moveTo>
                    <a:lnTo>
                      <a:pt x="1741" y="909"/>
                    </a:lnTo>
                    <a:lnTo>
                      <a:pt x="1743" y="908"/>
                    </a:lnTo>
                    <a:lnTo>
                      <a:pt x="1745" y="906"/>
                    </a:lnTo>
                    <a:lnTo>
                      <a:pt x="1743" y="904"/>
                    </a:lnTo>
                    <a:lnTo>
                      <a:pt x="1741" y="906"/>
                    </a:lnTo>
                    <a:lnTo>
                      <a:pt x="1741" y="906"/>
                    </a:lnTo>
                    <a:lnTo>
                      <a:pt x="1741" y="909"/>
                    </a:lnTo>
                    <a:lnTo>
                      <a:pt x="1741" y="909"/>
                    </a:lnTo>
                    <a:lnTo>
                      <a:pt x="1741" y="909"/>
                    </a:lnTo>
                    <a:lnTo>
                      <a:pt x="1741" y="909"/>
                    </a:lnTo>
                    <a:close/>
                    <a:moveTo>
                      <a:pt x="1736" y="904"/>
                    </a:moveTo>
                    <a:lnTo>
                      <a:pt x="1736" y="906"/>
                    </a:lnTo>
                    <a:lnTo>
                      <a:pt x="1738" y="909"/>
                    </a:lnTo>
                    <a:lnTo>
                      <a:pt x="1740" y="908"/>
                    </a:lnTo>
                    <a:lnTo>
                      <a:pt x="1740" y="904"/>
                    </a:lnTo>
                    <a:lnTo>
                      <a:pt x="1738" y="904"/>
                    </a:lnTo>
                    <a:lnTo>
                      <a:pt x="1736" y="904"/>
                    </a:lnTo>
                    <a:lnTo>
                      <a:pt x="1736" y="904"/>
                    </a:lnTo>
                    <a:lnTo>
                      <a:pt x="1736" y="904"/>
                    </a:lnTo>
                    <a:lnTo>
                      <a:pt x="1736" y="904"/>
                    </a:lnTo>
                    <a:close/>
                    <a:moveTo>
                      <a:pt x="1738" y="922"/>
                    </a:moveTo>
                    <a:lnTo>
                      <a:pt x="1740" y="916"/>
                    </a:lnTo>
                    <a:lnTo>
                      <a:pt x="1741" y="916"/>
                    </a:lnTo>
                    <a:lnTo>
                      <a:pt x="1743" y="913"/>
                    </a:lnTo>
                    <a:lnTo>
                      <a:pt x="1741" y="913"/>
                    </a:lnTo>
                    <a:lnTo>
                      <a:pt x="1743" y="911"/>
                    </a:lnTo>
                    <a:lnTo>
                      <a:pt x="1738" y="913"/>
                    </a:lnTo>
                    <a:lnTo>
                      <a:pt x="1735" y="916"/>
                    </a:lnTo>
                    <a:lnTo>
                      <a:pt x="1735" y="918"/>
                    </a:lnTo>
                    <a:lnTo>
                      <a:pt x="1738" y="922"/>
                    </a:lnTo>
                    <a:lnTo>
                      <a:pt x="1738" y="922"/>
                    </a:lnTo>
                    <a:lnTo>
                      <a:pt x="1738" y="922"/>
                    </a:lnTo>
                    <a:lnTo>
                      <a:pt x="1738" y="922"/>
                    </a:lnTo>
                    <a:close/>
                    <a:moveTo>
                      <a:pt x="1868" y="720"/>
                    </a:moveTo>
                    <a:lnTo>
                      <a:pt x="1870" y="722"/>
                    </a:lnTo>
                    <a:lnTo>
                      <a:pt x="1872" y="716"/>
                    </a:lnTo>
                    <a:lnTo>
                      <a:pt x="1874" y="715"/>
                    </a:lnTo>
                    <a:lnTo>
                      <a:pt x="1870" y="715"/>
                    </a:lnTo>
                    <a:lnTo>
                      <a:pt x="1868" y="716"/>
                    </a:lnTo>
                    <a:lnTo>
                      <a:pt x="1868" y="720"/>
                    </a:lnTo>
                    <a:lnTo>
                      <a:pt x="1868" y="720"/>
                    </a:lnTo>
                    <a:lnTo>
                      <a:pt x="1868" y="720"/>
                    </a:lnTo>
                    <a:lnTo>
                      <a:pt x="1868" y="720"/>
                    </a:lnTo>
                    <a:close/>
                    <a:moveTo>
                      <a:pt x="2077" y="697"/>
                    </a:moveTo>
                    <a:lnTo>
                      <a:pt x="2079" y="697"/>
                    </a:lnTo>
                    <a:lnTo>
                      <a:pt x="2077" y="694"/>
                    </a:lnTo>
                    <a:lnTo>
                      <a:pt x="2077" y="692"/>
                    </a:lnTo>
                    <a:lnTo>
                      <a:pt x="2077" y="690"/>
                    </a:lnTo>
                    <a:lnTo>
                      <a:pt x="2077" y="689"/>
                    </a:lnTo>
                    <a:lnTo>
                      <a:pt x="2079" y="683"/>
                    </a:lnTo>
                    <a:lnTo>
                      <a:pt x="2082" y="680"/>
                    </a:lnTo>
                    <a:lnTo>
                      <a:pt x="2085" y="676"/>
                    </a:lnTo>
                    <a:lnTo>
                      <a:pt x="2085" y="676"/>
                    </a:lnTo>
                    <a:lnTo>
                      <a:pt x="2085" y="675"/>
                    </a:lnTo>
                    <a:lnTo>
                      <a:pt x="2085" y="669"/>
                    </a:lnTo>
                    <a:lnTo>
                      <a:pt x="2080" y="663"/>
                    </a:lnTo>
                    <a:lnTo>
                      <a:pt x="2079" y="663"/>
                    </a:lnTo>
                    <a:lnTo>
                      <a:pt x="2077" y="666"/>
                    </a:lnTo>
                    <a:lnTo>
                      <a:pt x="2077" y="666"/>
                    </a:lnTo>
                    <a:lnTo>
                      <a:pt x="2075" y="669"/>
                    </a:lnTo>
                    <a:lnTo>
                      <a:pt x="2070" y="675"/>
                    </a:lnTo>
                    <a:lnTo>
                      <a:pt x="2068" y="675"/>
                    </a:lnTo>
                    <a:lnTo>
                      <a:pt x="2066" y="676"/>
                    </a:lnTo>
                    <a:lnTo>
                      <a:pt x="2068" y="676"/>
                    </a:lnTo>
                    <a:lnTo>
                      <a:pt x="2072" y="675"/>
                    </a:lnTo>
                    <a:lnTo>
                      <a:pt x="2072" y="676"/>
                    </a:lnTo>
                    <a:lnTo>
                      <a:pt x="2072" y="678"/>
                    </a:lnTo>
                    <a:lnTo>
                      <a:pt x="2073" y="685"/>
                    </a:lnTo>
                    <a:lnTo>
                      <a:pt x="2075" y="687"/>
                    </a:lnTo>
                    <a:lnTo>
                      <a:pt x="2075" y="692"/>
                    </a:lnTo>
                    <a:lnTo>
                      <a:pt x="2073" y="694"/>
                    </a:lnTo>
                    <a:lnTo>
                      <a:pt x="2073" y="694"/>
                    </a:lnTo>
                    <a:lnTo>
                      <a:pt x="2077" y="697"/>
                    </a:lnTo>
                    <a:lnTo>
                      <a:pt x="2077" y="697"/>
                    </a:lnTo>
                    <a:lnTo>
                      <a:pt x="2077" y="697"/>
                    </a:lnTo>
                    <a:lnTo>
                      <a:pt x="2077" y="697"/>
                    </a:lnTo>
                    <a:close/>
                    <a:moveTo>
                      <a:pt x="2080" y="975"/>
                    </a:moveTo>
                    <a:lnTo>
                      <a:pt x="2082" y="975"/>
                    </a:lnTo>
                    <a:lnTo>
                      <a:pt x="2084" y="972"/>
                    </a:lnTo>
                    <a:lnTo>
                      <a:pt x="2082" y="970"/>
                    </a:lnTo>
                    <a:lnTo>
                      <a:pt x="2080" y="969"/>
                    </a:lnTo>
                    <a:lnTo>
                      <a:pt x="2079" y="970"/>
                    </a:lnTo>
                    <a:lnTo>
                      <a:pt x="2079" y="972"/>
                    </a:lnTo>
                    <a:lnTo>
                      <a:pt x="2080" y="975"/>
                    </a:lnTo>
                    <a:lnTo>
                      <a:pt x="2080" y="975"/>
                    </a:lnTo>
                    <a:lnTo>
                      <a:pt x="2080" y="975"/>
                    </a:lnTo>
                    <a:lnTo>
                      <a:pt x="2080" y="975"/>
                    </a:lnTo>
                    <a:close/>
                    <a:moveTo>
                      <a:pt x="2063" y="970"/>
                    </a:moveTo>
                    <a:lnTo>
                      <a:pt x="2063" y="972"/>
                    </a:lnTo>
                    <a:lnTo>
                      <a:pt x="2063" y="975"/>
                    </a:lnTo>
                    <a:lnTo>
                      <a:pt x="2066" y="975"/>
                    </a:lnTo>
                    <a:lnTo>
                      <a:pt x="2066" y="972"/>
                    </a:lnTo>
                    <a:lnTo>
                      <a:pt x="2063" y="970"/>
                    </a:lnTo>
                    <a:lnTo>
                      <a:pt x="2063" y="970"/>
                    </a:lnTo>
                    <a:lnTo>
                      <a:pt x="2063" y="970"/>
                    </a:lnTo>
                    <a:lnTo>
                      <a:pt x="2063" y="970"/>
                    </a:lnTo>
                    <a:lnTo>
                      <a:pt x="2063" y="970"/>
                    </a:lnTo>
                    <a:close/>
                    <a:moveTo>
                      <a:pt x="2072" y="1000"/>
                    </a:moveTo>
                    <a:lnTo>
                      <a:pt x="2073" y="1000"/>
                    </a:lnTo>
                    <a:lnTo>
                      <a:pt x="2073" y="995"/>
                    </a:lnTo>
                    <a:lnTo>
                      <a:pt x="2073" y="993"/>
                    </a:lnTo>
                    <a:lnTo>
                      <a:pt x="2077" y="991"/>
                    </a:lnTo>
                    <a:lnTo>
                      <a:pt x="2079" y="988"/>
                    </a:lnTo>
                    <a:lnTo>
                      <a:pt x="2079" y="984"/>
                    </a:lnTo>
                    <a:lnTo>
                      <a:pt x="2079" y="981"/>
                    </a:lnTo>
                    <a:lnTo>
                      <a:pt x="2080" y="979"/>
                    </a:lnTo>
                    <a:lnTo>
                      <a:pt x="2080" y="975"/>
                    </a:lnTo>
                    <a:lnTo>
                      <a:pt x="2073" y="972"/>
                    </a:lnTo>
                    <a:lnTo>
                      <a:pt x="2073" y="975"/>
                    </a:lnTo>
                    <a:lnTo>
                      <a:pt x="2073" y="981"/>
                    </a:lnTo>
                    <a:lnTo>
                      <a:pt x="2073" y="984"/>
                    </a:lnTo>
                    <a:lnTo>
                      <a:pt x="2070" y="986"/>
                    </a:lnTo>
                    <a:lnTo>
                      <a:pt x="2068" y="988"/>
                    </a:lnTo>
                    <a:lnTo>
                      <a:pt x="2066" y="989"/>
                    </a:lnTo>
                    <a:lnTo>
                      <a:pt x="2066" y="989"/>
                    </a:lnTo>
                    <a:lnTo>
                      <a:pt x="2068" y="993"/>
                    </a:lnTo>
                    <a:lnTo>
                      <a:pt x="2068" y="995"/>
                    </a:lnTo>
                    <a:lnTo>
                      <a:pt x="2066" y="995"/>
                    </a:lnTo>
                    <a:lnTo>
                      <a:pt x="2066" y="998"/>
                    </a:lnTo>
                    <a:lnTo>
                      <a:pt x="2070" y="998"/>
                    </a:lnTo>
                    <a:lnTo>
                      <a:pt x="2072" y="1000"/>
                    </a:lnTo>
                    <a:lnTo>
                      <a:pt x="2072" y="1000"/>
                    </a:lnTo>
                    <a:lnTo>
                      <a:pt x="2072" y="1000"/>
                    </a:lnTo>
                    <a:lnTo>
                      <a:pt x="2072" y="1000"/>
                    </a:lnTo>
                    <a:close/>
                    <a:moveTo>
                      <a:pt x="2068" y="1021"/>
                    </a:moveTo>
                    <a:lnTo>
                      <a:pt x="2068" y="1021"/>
                    </a:lnTo>
                    <a:lnTo>
                      <a:pt x="2070" y="1019"/>
                    </a:lnTo>
                    <a:lnTo>
                      <a:pt x="2068" y="1014"/>
                    </a:lnTo>
                    <a:lnTo>
                      <a:pt x="2068" y="1012"/>
                    </a:lnTo>
                    <a:lnTo>
                      <a:pt x="2066" y="1010"/>
                    </a:lnTo>
                    <a:lnTo>
                      <a:pt x="2066" y="1014"/>
                    </a:lnTo>
                    <a:lnTo>
                      <a:pt x="2066" y="1017"/>
                    </a:lnTo>
                    <a:lnTo>
                      <a:pt x="2068" y="1021"/>
                    </a:lnTo>
                    <a:lnTo>
                      <a:pt x="2068" y="1021"/>
                    </a:lnTo>
                    <a:lnTo>
                      <a:pt x="2068" y="1021"/>
                    </a:lnTo>
                    <a:lnTo>
                      <a:pt x="2068" y="1021"/>
                    </a:lnTo>
                    <a:close/>
                    <a:moveTo>
                      <a:pt x="2070" y="1026"/>
                    </a:moveTo>
                    <a:lnTo>
                      <a:pt x="2072" y="1026"/>
                    </a:lnTo>
                    <a:lnTo>
                      <a:pt x="2070" y="1022"/>
                    </a:lnTo>
                    <a:lnTo>
                      <a:pt x="2068" y="1022"/>
                    </a:lnTo>
                    <a:lnTo>
                      <a:pt x="2066" y="1022"/>
                    </a:lnTo>
                    <a:lnTo>
                      <a:pt x="2066" y="1026"/>
                    </a:lnTo>
                    <a:lnTo>
                      <a:pt x="2070" y="1026"/>
                    </a:lnTo>
                    <a:lnTo>
                      <a:pt x="2070" y="1026"/>
                    </a:lnTo>
                    <a:lnTo>
                      <a:pt x="2070" y="1026"/>
                    </a:lnTo>
                    <a:lnTo>
                      <a:pt x="2070" y="1026"/>
                    </a:lnTo>
                    <a:close/>
                    <a:moveTo>
                      <a:pt x="2063" y="1031"/>
                    </a:moveTo>
                    <a:lnTo>
                      <a:pt x="2063" y="1031"/>
                    </a:lnTo>
                    <a:lnTo>
                      <a:pt x="2063" y="1031"/>
                    </a:lnTo>
                    <a:lnTo>
                      <a:pt x="2063" y="1031"/>
                    </a:lnTo>
                    <a:lnTo>
                      <a:pt x="2063" y="1031"/>
                    </a:lnTo>
                    <a:lnTo>
                      <a:pt x="2063" y="1031"/>
                    </a:lnTo>
                    <a:lnTo>
                      <a:pt x="2063" y="1031"/>
                    </a:lnTo>
                    <a:lnTo>
                      <a:pt x="2063" y="1031"/>
                    </a:lnTo>
                    <a:lnTo>
                      <a:pt x="2063" y="1031"/>
                    </a:lnTo>
                    <a:close/>
                    <a:moveTo>
                      <a:pt x="2066" y="1040"/>
                    </a:moveTo>
                    <a:lnTo>
                      <a:pt x="2066" y="1038"/>
                    </a:lnTo>
                    <a:lnTo>
                      <a:pt x="2068" y="1036"/>
                    </a:lnTo>
                    <a:lnTo>
                      <a:pt x="2068" y="1035"/>
                    </a:lnTo>
                    <a:lnTo>
                      <a:pt x="2066" y="1035"/>
                    </a:lnTo>
                    <a:lnTo>
                      <a:pt x="2066" y="1035"/>
                    </a:lnTo>
                    <a:lnTo>
                      <a:pt x="2066" y="1040"/>
                    </a:lnTo>
                    <a:lnTo>
                      <a:pt x="2066" y="1040"/>
                    </a:lnTo>
                    <a:lnTo>
                      <a:pt x="2066" y="1040"/>
                    </a:lnTo>
                    <a:lnTo>
                      <a:pt x="2066" y="1040"/>
                    </a:lnTo>
                    <a:close/>
                    <a:moveTo>
                      <a:pt x="2061" y="1062"/>
                    </a:moveTo>
                    <a:lnTo>
                      <a:pt x="2063" y="1059"/>
                    </a:lnTo>
                    <a:lnTo>
                      <a:pt x="2061" y="1057"/>
                    </a:lnTo>
                    <a:lnTo>
                      <a:pt x="2061" y="1059"/>
                    </a:lnTo>
                    <a:lnTo>
                      <a:pt x="2061" y="1062"/>
                    </a:lnTo>
                    <a:lnTo>
                      <a:pt x="2061" y="1062"/>
                    </a:lnTo>
                    <a:lnTo>
                      <a:pt x="2061" y="1062"/>
                    </a:lnTo>
                    <a:lnTo>
                      <a:pt x="2061" y="1062"/>
                    </a:lnTo>
                    <a:close/>
                    <a:moveTo>
                      <a:pt x="2061" y="1073"/>
                    </a:moveTo>
                    <a:lnTo>
                      <a:pt x="2061" y="1069"/>
                    </a:lnTo>
                    <a:lnTo>
                      <a:pt x="2061" y="1068"/>
                    </a:lnTo>
                    <a:lnTo>
                      <a:pt x="2058" y="1069"/>
                    </a:lnTo>
                    <a:lnTo>
                      <a:pt x="2061" y="1073"/>
                    </a:lnTo>
                    <a:lnTo>
                      <a:pt x="2061" y="1073"/>
                    </a:lnTo>
                    <a:lnTo>
                      <a:pt x="2061" y="1073"/>
                    </a:lnTo>
                    <a:lnTo>
                      <a:pt x="2061" y="1073"/>
                    </a:lnTo>
                    <a:close/>
                    <a:moveTo>
                      <a:pt x="2058" y="1076"/>
                    </a:moveTo>
                    <a:lnTo>
                      <a:pt x="2061" y="1078"/>
                    </a:lnTo>
                    <a:lnTo>
                      <a:pt x="2061" y="1076"/>
                    </a:lnTo>
                    <a:lnTo>
                      <a:pt x="2058" y="1076"/>
                    </a:lnTo>
                    <a:lnTo>
                      <a:pt x="2058" y="1076"/>
                    </a:lnTo>
                    <a:lnTo>
                      <a:pt x="2058" y="1076"/>
                    </a:lnTo>
                    <a:lnTo>
                      <a:pt x="2058" y="1076"/>
                    </a:lnTo>
                    <a:close/>
                    <a:moveTo>
                      <a:pt x="2056" y="1082"/>
                    </a:moveTo>
                    <a:lnTo>
                      <a:pt x="2058" y="1082"/>
                    </a:lnTo>
                    <a:lnTo>
                      <a:pt x="2058" y="1082"/>
                    </a:lnTo>
                    <a:lnTo>
                      <a:pt x="2058" y="1082"/>
                    </a:lnTo>
                    <a:lnTo>
                      <a:pt x="2058" y="1082"/>
                    </a:lnTo>
                    <a:lnTo>
                      <a:pt x="2056" y="1082"/>
                    </a:lnTo>
                    <a:lnTo>
                      <a:pt x="2056" y="1082"/>
                    </a:lnTo>
                    <a:lnTo>
                      <a:pt x="2056" y="1082"/>
                    </a:lnTo>
                    <a:lnTo>
                      <a:pt x="2056" y="1082"/>
                    </a:lnTo>
                    <a:close/>
                    <a:moveTo>
                      <a:pt x="2054" y="1095"/>
                    </a:moveTo>
                    <a:lnTo>
                      <a:pt x="2056" y="1094"/>
                    </a:lnTo>
                    <a:lnTo>
                      <a:pt x="2056" y="1087"/>
                    </a:lnTo>
                    <a:lnTo>
                      <a:pt x="2054" y="1087"/>
                    </a:lnTo>
                    <a:lnTo>
                      <a:pt x="2054" y="1090"/>
                    </a:lnTo>
                    <a:lnTo>
                      <a:pt x="2052" y="1095"/>
                    </a:lnTo>
                    <a:lnTo>
                      <a:pt x="2054" y="1095"/>
                    </a:lnTo>
                    <a:lnTo>
                      <a:pt x="2054" y="1095"/>
                    </a:lnTo>
                    <a:lnTo>
                      <a:pt x="2054" y="1095"/>
                    </a:lnTo>
                    <a:lnTo>
                      <a:pt x="2054" y="1095"/>
                    </a:lnTo>
                    <a:close/>
                    <a:moveTo>
                      <a:pt x="2025" y="1135"/>
                    </a:moveTo>
                    <a:lnTo>
                      <a:pt x="2026" y="1135"/>
                    </a:lnTo>
                    <a:lnTo>
                      <a:pt x="2030" y="1132"/>
                    </a:lnTo>
                    <a:lnTo>
                      <a:pt x="2032" y="1127"/>
                    </a:lnTo>
                    <a:lnTo>
                      <a:pt x="2035" y="1125"/>
                    </a:lnTo>
                    <a:lnTo>
                      <a:pt x="2035" y="1122"/>
                    </a:lnTo>
                    <a:lnTo>
                      <a:pt x="2035" y="1118"/>
                    </a:lnTo>
                    <a:lnTo>
                      <a:pt x="2039" y="1113"/>
                    </a:lnTo>
                    <a:lnTo>
                      <a:pt x="2039" y="1115"/>
                    </a:lnTo>
                    <a:lnTo>
                      <a:pt x="2033" y="1115"/>
                    </a:lnTo>
                    <a:lnTo>
                      <a:pt x="2032" y="1118"/>
                    </a:lnTo>
                    <a:lnTo>
                      <a:pt x="2032" y="1120"/>
                    </a:lnTo>
                    <a:lnTo>
                      <a:pt x="2030" y="1123"/>
                    </a:lnTo>
                    <a:lnTo>
                      <a:pt x="2028" y="1125"/>
                    </a:lnTo>
                    <a:lnTo>
                      <a:pt x="2028" y="1127"/>
                    </a:lnTo>
                    <a:lnTo>
                      <a:pt x="2025" y="1130"/>
                    </a:lnTo>
                    <a:lnTo>
                      <a:pt x="2025" y="1135"/>
                    </a:lnTo>
                    <a:lnTo>
                      <a:pt x="2025" y="1135"/>
                    </a:lnTo>
                    <a:lnTo>
                      <a:pt x="2025" y="1135"/>
                    </a:lnTo>
                    <a:lnTo>
                      <a:pt x="2025" y="1135"/>
                    </a:lnTo>
                    <a:close/>
                    <a:moveTo>
                      <a:pt x="1993" y="1172"/>
                    </a:moveTo>
                    <a:lnTo>
                      <a:pt x="1993" y="1172"/>
                    </a:lnTo>
                    <a:lnTo>
                      <a:pt x="1995" y="1169"/>
                    </a:lnTo>
                    <a:lnTo>
                      <a:pt x="1997" y="1167"/>
                    </a:lnTo>
                    <a:lnTo>
                      <a:pt x="1997" y="1162"/>
                    </a:lnTo>
                    <a:lnTo>
                      <a:pt x="1999" y="1160"/>
                    </a:lnTo>
                    <a:lnTo>
                      <a:pt x="1999" y="1158"/>
                    </a:lnTo>
                    <a:lnTo>
                      <a:pt x="2000" y="1156"/>
                    </a:lnTo>
                    <a:lnTo>
                      <a:pt x="2002" y="1158"/>
                    </a:lnTo>
                    <a:lnTo>
                      <a:pt x="2004" y="1155"/>
                    </a:lnTo>
                    <a:lnTo>
                      <a:pt x="2007" y="1149"/>
                    </a:lnTo>
                    <a:lnTo>
                      <a:pt x="2011" y="1146"/>
                    </a:lnTo>
                    <a:lnTo>
                      <a:pt x="2013" y="1146"/>
                    </a:lnTo>
                    <a:lnTo>
                      <a:pt x="2016" y="1144"/>
                    </a:lnTo>
                    <a:lnTo>
                      <a:pt x="2016" y="1141"/>
                    </a:lnTo>
                    <a:lnTo>
                      <a:pt x="2016" y="1135"/>
                    </a:lnTo>
                    <a:lnTo>
                      <a:pt x="2013" y="1137"/>
                    </a:lnTo>
                    <a:lnTo>
                      <a:pt x="2011" y="1141"/>
                    </a:lnTo>
                    <a:lnTo>
                      <a:pt x="2009" y="1144"/>
                    </a:lnTo>
                    <a:lnTo>
                      <a:pt x="2007" y="1144"/>
                    </a:lnTo>
                    <a:lnTo>
                      <a:pt x="2004" y="1146"/>
                    </a:lnTo>
                    <a:lnTo>
                      <a:pt x="2002" y="1146"/>
                    </a:lnTo>
                    <a:lnTo>
                      <a:pt x="2002" y="1144"/>
                    </a:lnTo>
                    <a:lnTo>
                      <a:pt x="2000" y="1144"/>
                    </a:lnTo>
                    <a:lnTo>
                      <a:pt x="1999" y="1146"/>
                    </a:lnTo>
                    <a:lnTo>
                      <a:pt x="2000" y="1148"/>
                    </a:lnTo>
                    <a:lnTo>
                      <a:pt x="1999" y="1151"/>
                    </a:lnTo>
                    <a:lnTo>
                      <a:pt x="1997" y="1155"/>
                    </a:lnTo>
                    <a:lnTo>
                      <a:pt x="1995" y="1155"/>
                    </a:lnTo>
                    <a:lnTo>
                      <a:pt x="1995" y="1156"/>
                    </a:lnTo>
                    <a:lnTo>
                      <a:pt x="1995" y="1160"/>
                    </a:lnTo>
                    <a:lnTo>
                      <a:pt x="1993" y="1162"/>
                    </a:lnTo>
                    <a:lnTo>
                      <a:pt x="1993" y="1163"/>
                    </a:lnTo>
                    <a:lnTo>
                      <a:pt x="1993" y="1163"/>
                    </a:lnTo>
                    <a:lnTo>
                      <a:pt x="1993" y="1167"/>
                    </a:lnTo>
                    <a:lnTo>
                      <a:pt x="1993" y="1169"/>
                    </a:lnTo>
                    <a:lnTo>
                      <a:pt x="1993" y="1172"/>
                    </a:lnTo>
                    <a:lnTo>
                      <a:pt x="1993" y="1172"/>
                    </a:lnTo>
                    <a:lnTo>
                      <a:pt x="1993" y="1172"/>
                    </a:lnTo>
                    <a:lnTo>
                      <a:pt x="1993" y="1172"/>
                    </a:lnTo>
                    <a:close/>
                    <a:moveTo>
                      <a:pt x="1978" y="1195"/>
                    </a:moveTo>
                    <a:lnTo>
                      <a:pt x="1978" y="1195"/>
                    </a:lnTo>
                    <a:lnTo>
                      <a:pt x="1978" y="1191"/>
                    </a:lnTo>
                    <a:lnTo>
                      <a:pt x="1980" y="1182"/>
                    </a:lnTo>
                    <a:lnTo>
                      <a:pt x="1981" y="1181"/>
                    </a:lnTo>
                    <a:lnTo>
                      <a:pt x="1985" y="1177"/>
                    </a:lnTo>
                    <a:lnTo>
                      <a:pt x="1985" y="1174"/>
                    </a:lnTo>
                    <a:lnTo>
                      <a:pt x="1985" y="1174"/>
                    </a:lnTo>
                    <a:lnTo>
                      <a:pt x="1981" y="1174"/>
                    </a:lnTo>
                    <a:lnTo>
                      <a:pt x="1981" y="1174"/>
                    </a:lnTo>
                    <a:lnTo>
                      <a:pt x="1980" y="1172"/>
                    </a:lnTo>
                    <a:lnTo>
                      <a:pt x="1978" y="1172"/>
                    </a:lnTo>
                    <a:lnTo>
                      <a:pt x="1978" y="1177"/>
                    </a:lnTo>
                    <a:lnTo>
                      <a:pt x="1976" y="1181"/>
                    </a:lnTo>
                    <a:lnTo>
                      <a:pt x="1976" y="1186"/>
                    </a:lnTo>
                    <a:lnTo>
                      <a:pt x="1974" y="1189"/>
                    </a:lnTo>
                    <a:lnTo>
                      <a:pt x="1976" y="1191"/>
                    </a:lnTo>
                    <a:lnTo>
                      <a:pt x="1978" y="1195"/>
                    </a:lnTo>
                    <a:lnTo>
                      <a:pt x="1978" y="1195"/>
                    </a:lnTo>
                    <a:lnTo>
                      <a:pt x="1978" y="1195"/>
                    </a:lnTo>
                    <a:lnTo>
                      <a:pt x="1978" y="1195"/>
                    </a:lnTo>
                    <a:close/>
                    <a:moveTo>
                      <a:pt x="33" y="922"/>
                    </a:moveTo>
                    <a:lnTo>
                      <a:pt x="33" y="922"/>
                    </a:lnTo>
                    <a:lnTo>
                      <a:pt x="33" y="925"/>
                    </a:lnTo>
                    <a:lnTo>
                      <a:pt x="37" y="925"/>
                    </a:lnTo>
                    <a:lnTo>
                      <a:pt x="37" y="925"/>
                    </a:lnTo>
                    <a:lnTo>
                      <a:pt x="33" y="922"/>
                    </a:lnTo>
                    <a:lnTo>
                      <a:pt x="33" y="922"/>
                    </a:lnTo>
                    <a:lnTo>
                      <a:pt x="33" y="922"/>
                    </a:lnTo>
                    <a:close/>
                  </a:path>
                </a:pathLst>
              </a:custGeom>
              <a:solidFill>
                <a:srgbClr val="BDBD00"/>
              </a:solidFill>
              <a:ln w="3175"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grpSp>
            <p:nvGrpSpPr>
              <p:cNvPr id="614" name="Groupe 219"/>
              <p:cNvGrpSpPr/>
              <p:nvPr/>
            </p:nvGrpSpPr>
            <p:grpSpPr>
              <a:xfrm>
                <a:off x="4556125" y="1839913"/>
                <a:ext cx="601663" cy="736600"/>
                <a:chOff x="4556125" y="1839913"/>
                <a:chExt cx="601663" cy="736600"/>
              </a:xfrm>
            </p:grpSpPr>
            <p:sp>
              <p:nvSpPr>
                <p:cNvPr id="634" name="Freeform 8"/>
                <p:cNvSpPr>
                  <a:spLocks noEditPoints="1"/>
                </p:cNvSpPr>
                <p:nvPr/>
              </p:nvSpPr>
              <p:spPr bwMode="auto">
                <a:xfrm>
                  <a:off x="4556125" y="1839913"/>
                  <a:ext cx="549275" cy="635000"/>
                </a:xfrm>
                <a:custGeom>
                  <a:avLst/>
                  <a:gdLst/>
                  <a:ahLst/>
                  <a:cxnLst>
                    <a:cxn ang="0">
                      <a:pos x="329" y="45"/>
                    </a:cxn>
                    <a:cxn ang="0">
                      <a:pos x="343" y="21"/>
                    </a:cxn>
                    <a:cxn ang="0">
                      <a:pos x="310" y="11"/>
                    </a:cxn>
                    <a:cxn ang="0">
                      <a:pos x="296" y="14"/>
                    </a:cxn>
                    <a:cxn ang="0">
                      <a:pos x="287" y="11"/>
                    </a:cxn>
                    <a:cxn ang="0">
                      <a:pos x="270" y="14"/>
                    </a:cxn>
                    <a:cxn ang="0">
                      <a:pos x="258" y="11"/>
                    </a:cxn>
                    <a:cxn ang="0">
                      <a:pos x="240" y="32"/>
                    </a:cxn>
                    <a:cxn ang="0">
                      <a:pos x="214" y="42"/>
                    </a:cxn>
                    <a:cxn ang="0">
                      <a:pos x="200" y="65"/>
                    </a:cxn>
                    <a:cxn ang="0">
                      <a:pos x="186" y="70"/>
                    </a:cxn>
                    <a:cxn ang="0">
                      <a:pos x="164" y="78"/>
                    </a:cxn>
                    <a:cxn ang="0">
                      <a:pos x="165" y="96"/>
                    </a:cxn>
                    <a:cxn ang="0">
                      <a:pos x="141" y="108"/>
                    </a:cxn>
                    <a:cxn ang="0">
                      <a:pos x="143" y="131"/>
                    </a:cxn>
                    <a:cxn ang="0">
                      <a:pos x="124" y="143"/>
                    </a:cxn>
                    <a:cxn ang="0">
                      <a:pos x="112" y="164"/>
                    </a:cxn>
                    <a:cxn ang="0">
                      <a:pos x="108" y="186"/>
                    </a:cxn>
                    <a:cxn ang="0">
                      <a:pos x="96" y="209"/>
                    </a:cxn>
                    <a:cxn ang="0">
                      <a:pos x="73" y="238"/>
                    </a:cxn>
                    <a:cxn ang="0">
                      <a:pos x="92" y="240"/>
                    </a:cxn>
                    <a:cxn ang="0">
                      <a:pos x="66" y="252"/>
                    </a:cxn>
                    <a:cxn ang="0">
                      <a:pos x="46" y="261"/>
                    </a:cxn>
                    <a:cxn ang="0">
                      <a:pos x="44" y="273"/>
                    </a:cxn>
                    <a:cxn ang="0">
                      <a:pos x="25" y="284"/>
                    </a:cxn>
                    <a:cxn ang="0">
                      <a:pos x="25" y="298"/>
                    </a:cxn>
                    <a:cxn ang="0">
                      <a:pos x="6" y="311"/>
                    </a:cxn>
                    <a:cxn ang="0">
                      <a:pos x="39" y="315"/>
                    </a:cxn>
                    <a:cxn ang="0">
                      <a:pos x="7" y="322"/>
                    </a:cxn>
                    <a:cxn ang="0">
                      <a:pos x="28" y="332"/>
                    </a:cxn>
                    <a:cxn ang="0">
                      <a:pos x="14" y="353"/>
                    </a:cxn>
                    <a:cxn ang="0">
                      <a:pos x="25" y="378"/>
                    </a:cxn>
                    <a:cxn ang="0">
                      <a:pos x="46" y="397"/>
                    </a:cxn>
                    <a:cxn ang="0">
                      <a:pos x="68" y="362"/>
                    </a:cxn>
                    <a:cxn ang="0">
                      <a:pos x="86" y="348"/>
                    </a:cxn>
                    <a:cxn ang="0">
                      <a:pos x="112" y="339"/>
                    </a:cxn>
                    <a:cxn ang="0">
                      <a:pos x="124" y="228"/>
                    </a:cxn>
                    <a:cxn ang="0">
                      <a:pos x="157" y="115"/>
                    </a:cxn>
                    <a:cxn ang="0">
                      <a:pos x="200" y="89"/>
                    </a:cxn>
                    <a:cxn ang="0">
                      <a:pos x="247" y="82"/>
                    </a:cxn>
                    <a:cxn ang="0">
                      <a:pos x="292" y="38"/>
                    </a:cxn>
                    <a:cxn ang="0">
                      <a:pos x="6" y="350"/>
                    </a:cxn>
                    <a:cxn ang="0">
                      <a:pos x="0" y="325"/>
                    </a:cxn>
                    <a:cxn ang="0">
                      <a:pos x="0" y="334"/>
                    </a:cxn>
                    <a:cxn ang="0">
                      <a:pos x="2" y="292"/>
                    </a:cxn>
                    <a:cxn ang="0">
                      <a:pos x="47" y="258"/>
                    </a:cxn>
                    <a:cxn ang="0">
                      <a:pos x="51" y="252"/>
                    </a:cxn>
                    <a:cxn ang="0">
                      <a:pos x="86" y="209"/>
                    </a:cxn>
                    <a:cxn ang="0">
                      <a:pos x="105" y="176"/>
                    </a:cxn>
                    <a:cxn ang="0">
                      <a:pos x="103" y="120"/>
                    </a:cxn>
                    <a:cxn ang="0">
                      <a:pos x="117" y="105"/>
                    </a:cxn>
                    <a:cxn ang="0">
                      <a:pos x="134" y="89"/>
                    </a:cxn>
                    <a:cxn ang="0">
                      <a:pos x="143" y="77"/>
                    </a:cxn>
                    <a:cxn ang="0">
                      <a:pos x="148" y="89"/>
                    </a:cxn>
                    <a:cxn ang="0">
                      <a:pos x="169" y="66"/>
                    </a:cxn>
                    <a:cxn ang="0">
                      <a:pos x="169" y="66"/>
                    </a:cxn>
                    <a:cxn ang="0">
                      <a:pos x="178" y="44"/>
                    </a:cxn>
                    <a:cxn ang="0">
                      <a:pos x="188" y="44"/>
                    </a:cxn>
                    <a:cxn ang="0">
                      <a:pos x="205" y="38"/>
                    </a:cxn>
                    <a:cxn ang="0">
                      <a:pos x="233" y="32"/>
                    </a:cxn>
                    <a:cxn ang="0">
                      <a:pos x="240" y="23"/>
                    </a:cxn>
                    <a:cxn ang="0">
                      <a:pos x="259" y="7"/>
                    </a:cxn>
                  </a:cxnLst>
                  <a:rect l="0" t="0" r="r" b="b"/>
                  <a:pathLst>
                    <a:path w="346" h="400">
                      <a:moveTo>
                        <a:pt x="320" y="72"/>
                      </a:moveTo>
                      <a:lnTo>
                        <a:pt x="324" y="70"/>
                      </a:lnTo>
                      <a:lnTo>
                        <a:pt x="324" y="65"/>
                      </a:lnTo>
                      <a:lnTo>
                        <a:pt x="327" y="61"/>
                      </a:lnTo>
                      <a:lnTo>
                        <a:pt x="331" y="61"/>
                      </a:lnTo>
                      <a:lnTo>
                        <a:pt x="334" y="58"/>
                      </a:lnTo>
                      <a:lnTo>
                        <a:pt x="332" y="52"/>
                      </a:lnTo>
                      <a:lnTo>
                        <a:pt x="336" y="51"/>
                      </a:lnTo>
                      <a:lnTo>
                        <a:pt x="339" y="52"/>
                      </a:lnTo>
                      <a:lnTo>
                        <a:pt x="343" y="51"/>
                      </a:lnTo>
                      <a:lnTo>
                        <a:pt x="341" y="47"/>
                      </a:lnTo>
                      <a:lnTo>
                        <a:pt x="341" y="45"/>
                      </a:lnTo>
                      <a:lnTo>
                        <a:pt x="337" y="44"/>
                      </a:lnTo>
                      <a:lnTo>
                        <a:pt x="337" y="44"/>
                      </a:lnTo>
                      <a:lnTo>
                        <a:pt x="336" y="45"/>
                      </a:lnTo>
                      <a:lnTo>
                        <a:pt x="336" y="47"/>
                      </a:lnTo>
                      <a:lnTo>
                        <a:pt x="334" y="45"/>
                      </a:lnTo>
                      <a:lnTo>
                        <a:pt x="332" y="44"/>
                      </a:lnTo>
                      <a:lnTo>
                        <a:pt x="331" y="44"/>
                      </a:lnTo>
                      <a:lnTo>
                        <a:pt x="332" y="45"/>
                      </a:lnTo>
                      <a:lnTo>
                        <a:pt x="331" y="49"/>
                      </a:lnTo>
                      <a:lnTo>
                        <a:pt x="329" y="49"/>
                      </a:lnTo>
                      <a:lnTo>
                        <a:pt x="329" y="45"/>
                      </a:lnTo>
                      <a:lnTo>
                        <a:pt x="327" y="47"/>
                      </a:lnTo>
                      <a:lnTo>
                        <a:pt x="327" y="49"/>
                      </a:lnTo>
                      <a:lnTo>
                        <a:pt x="324" y="47"/>
                      </a:lnTo>
                      <a:lnTo>
                        <a:pt x="324" y="44"/>
                      </a:lnTo>
                      <a:lnTo>
                        <a:pt x="324" y="42"/>
                      </a:lnTo>
                      <a:lnTo>
                        <a:pt x="322" y="38"/>
                      </a:lnTo>
                      <a:lnTo>
                        <a:pt x="320" y="38"/>
                      </a:lnTo>
                      <a:lnTo>
                        <a:pt x="315" y="38"/>
                      </a:lnTo>
                      <a:lnTo>
                        <a:pt x="315" y="38"/>
                      </a:lnTo>
                      <a:lnTo>
                        <a:pt x="310" y="38"/>
                      </a:lnTo>
                      <a:lnTo>
                        <a:pt x="308" y="33"/>
                      </a:lnTo>
                      <a:lnTo>
                        <a:pt x="310" y="33"/>
                      </a:lnTo>
                      <a:lnTo>
                        <a:pt x="315" y="37"/>
                      </a:lnTo>
                      <a:lnTo>
                        <a:pt x="318" y="33"/>
                      </a:lnTo>
                      <a:lnTo>
                        <a:pt x="322" y="37"/>
                      </a:lnTo>
                      <a:lnTo>
                        <a:pt x="327" y="37"/>
                      </a:lnTo>
                      <a:lnTo>
                        <a:pt x="332" y="33"/>
                      </a:lnTo>
                      <a:lnTo>
                        <a:pt x="336" y="30"/>
                      </a:lnTo>
                      <a:lnTo>
                        <a:pt x="343" y="28"/>
                      </a:lnTo>
                      <a:lnTo>
                        <a:pt x="346" y="25"/>
                      </a:lnTo>
                      <a:lnTo>
                        <a:pt x="346" y="25"/>
                      </a:lnTo>
                      <a:lnTo>
                        <a:pt x="344" y="23"/>
                      </a:lnTo>
                      <a:lnTo>
                        <a:pt x="343" y="21"/>
                      </a:lnTo>
                      <a:lnTo>
                        <a:pt x="341" y="21"/>
                      </a:lnTo>
                      <a:lnTo>
                        <a:pt x="337" y="21"/>
                      </a:lnTo>
                      <a:lnTo>
                        <a:pt x="332" y="18"/>
                      </a:lnTo>
                      <a:lnTo>
                        <a:pt x="331" y="18"/>
                      </a:lnTo>
                      <a:lnTo>
                        <a:pt x="327" y="21"/>
                      </a:lnTo>
                      <a:lnTo>
                        <a:pt x="327" y="21"/>
                      </a:lnTo>
                      <a:lnTo>
                        <a:pt x="327" y="19"/>
                      </a:lnTo>
                      <a:lnTo>
                        <a:pt x="329" y="18"/>
                      </a:lnTo>
                      <a:lnTo>
                        <a:pt x="329" y="16"/>
                      </a:lnTo>
                      <a:lnTo>
                        <a:pt x="327" y="14"/>
                      </a:lnTo>
                      <a:lnTo>
                        <a:pt x="324" y="14"/>
                      </a:lnTo>
                      <a:lnTo>
                        <a:pt x="324" y="14"/>
                      </a:lnTo>
                      <a:lnTo>
                        <a:pt x="322" y="18"/>
                      </a:lnTo>
                      <a:lnTo>
                        <a:pt x="320" y="18"/>
                      </a:lnTo>
                      <a:lnTo>
                        <a:pt x="320" y="14"/>
                      </a:lnTo>
                      <a:lnTo>
                        <a:pt x="318" y="14"/>
                      </a:lnTo>
                      <a:lnTo>
                        <a:pt x="315" y="18"/>
                      </a:lnTo>
                      <a:lnTo>
                        <a:pt x="315" y="18"/>
                      </a:lnTo>
                      <a:lnTo>
                        <a:pt x="315" y="14"/>
                      </a:lnTo>
                      <a:lnTo>
                        <a:pt x="315" y="14"/>
                      </a:lnTo>
                      <a:lnTo>
                        <a:pt x="315" y="11"/>
                      </a:lnTo>
                      <a:lnTo>
                        <a:pt x="313" y="11"/>
                      </a:lnTo>
                      <a:lnTo>
                        <a:pt x="310" y="11"/>
                      </a:lnTo>
                      <a:lnTo>
                        <a:pt x="308" y="11"/>
                      </a:lnTo>
                      <a:lnTo>
                        <a:pt x="308" y="16"/>
                      </a:lnTo>
                      <a:lnTo>
                        <a:pt x="304" y="16"/>
                      </a:lnTo>
                      <a:lnTo>
                        <a:pt x="304" y="18"/>
                      </a:lnTo>
                      <a:lnTo>
                        <a:pt x="308" y="23"/>
                      </a:lnTo>
                      <a:lnTo>
                        <a:pt x="306" y="25"/>
                      </a:lnTo>
                      <a:lnTo>
                        <a:pt x="304" y="26"/>
                      </a:lnTo>
                      <a:lnTo>
                        <a:pt x="304" y="25"/>
                      </a:lnTo>
                      <a:lnTo>
                        <a:pt x="301" y="25"/>
                      </a:lnTo>
                      <a:lnTo>
                        <a:pt x="301" y="25"/>
                      </a:lnTo>
                      <a:lnTo>
                        <a:pt x="298" y="25"/>
                      </a:lnTo>
                      <a:lnTo>
                        <a:pt x="296" y="26"/>
                      </a:lnTo>
                      <a:lnTo>
                        <a:pt x="298" y="21"/>
                      </a:lnTo>
                      <a:lnTo>
                        <a:pt x="301" y="21"/>
                      </a:lnTo>
                      <a:lnTo>
                        <a:pt x="301" y="18"/>
                      </a:lnTo>
                      <a:lnTo>
                        <a:pt x="301" y="16"/>
                      </a:lnTo>
                      <a:lnTo>
                        <a:pt x="301" y="16"/>
                      </a:lnTo>
                      <a:lnTo>
                        <a:pt x="296" y="19"/>
                      </a:lnTo>
                      <a:lnTo>
                        <a:pt x="296" y="18"/>
                      </a:lnTo>
                      <a:lnTo>
                        <a:pt x="296" y="16"/>
                      </a:lnTo>
                      <a:lnTo>
                        <a:pt x="296" y="14"/>
                      </a:lnTo>
                      <a:lnTo>
                        <a:pt x="298" y="14"/>
                      </a:lnTo>
                      <a:lnTo>
                        <a:pt x="296" y="14"/>
                      </a:lnTo>
                      <a:lnTo>
                        <a:pt x="292" y="11"/>
                      </a:lnTo>
                      <a:lnTo>
                        <a:pt x="296" y="11"/>
                      </a:lnTo>
                      <a:lnTo>
                        <a:pt x="298" y="11"/>
                      </a:lnTo>
                      <a:lnTo>
                        <a:pt x="301" y="11"/>
                      </a:lnTo>
                      <a:lnTo>
                        <a:pt x="304" y="7"/>
                      </a:lnTo>
                      <a:lnTo>
                        <a:pt x="304" y="5"/>
                      </a:lnTo>
                      <a:lnTo>
                        <a:pt x="301" y="5"/>
                      </a:lnTo>
                      <a:lnTo>
                        <a:pt x="298" y="5"/>
                      </a:lnTo>
                      <a:lnTo>
                        <a:pt x="298" y="2"/>
                      </a:lnTo>
                      <a:lnTo>
                        <a:pt x="298" y="0"/>
                      </a:lnTo>
                      <a:lnTo>
                        <a:pt x="296" y="2"/>
                      </a:lnTo>
                      <a:lnTo>
                        <a:pt x="292" y="2"/>
                      </a:lnTo>
                      <a:lnTo>
                        <a:pt x="292" y="0"/>
                      </a:lnTo>
                      <a:lnTo>
                        <a:pt x="289" y="2"/>
                      </a:lnTo>
                      <a:lnTo>
                        <a:pt x="289" y="2"/>
                      </a:lnTo>
                      <a:lnTo>
                        <a:pt x="292" y="7"/>
                      </a:lnTo>
                      <a:lnTo>
                        <a:pt x="291" y="9"/>
                      </a:lnTo>
                      <a:lnTo>
                        <a:pt x="289" y="9"/>
                      </a:lnTo>
                      <a:lnTo>
                        <a:pt x="285" y="5"/>
                      </a:lnTo>
                      <a:lnTo>
                        <a:pt x="284" y="7"/>
                      </a:lnTo>
                      <a:lnTo>
                        <a:pt x="284" y="9"/>
                      </a:lnTo>
                      <a:lnTo>
                        <a:pt x="284" y="11"/>
                      </a:lnTo>
                      <a:lnTo>
                        <a:pt x="287" y="11"/>
                      </a:lnTo>
                      <a:lnTo>
                        <a:pt x="289" y="11"/>
                      </a:lnTo>
                      <a:lnTo>
                        <a:pt x="289" y="14"/>
                      </a:lnTo>
                      <a:lnTo>
                        <a:pt x="285" y="14"/>
                      </a:lnTo>
                      <a:lnTo>
                        <a:pt x="285" y="16"/>
                      </a:lnTo>
                      <a:lnTo>
                        <a:pt x="284" y="16"/>
                      </a:lnTo>
                      <a:lnTo>
                        <a:pt x="284" y="19"/>
                      </a:lnTo>
                      <a:lnTo>
                        <a:pt x="284" y="19"/>
                      </a:lnTo>
                      <a:lnTo>
                        <a:pt x="282" y="21"/>
                      </a:lnTo>
                      <a:lnTo>
                        <a:pt x="284" y="25"/>
                      </a:lnTo>
                      <a:lnTo>
                        <a:pt x="282" y="26"/>
                      </a:lnTo>
                      <a:lnTo>
                        <a:pt x="282" y="25"/>
                      </a:lnTo>
                      <a:lnTo>
                        <a:pt x="278" y="26"/>
                      </a:lnTo>
                      <a:lnTo>
                        <a:pt x="277" y="28"/>
                      </a:lnTo>
                      <a:lnTo>
                        <a:pt x="275" y="30"/>
                      </a:lnTo>
                      <a:lnTo>
                        <a:pt x="275" y="26"/>
                      </a:lnTo>
                      <a:lnTo>
                        <a:pt x="278" y="19"/>
                      </a:lnTo>
                      <a:lnTo>
                        <a:pt x="275" y="18"/>
                      </a:lnTo>
                      <a:lnTo>
                        <a:pt x="275" y="18"/>
                      </a:lnTo>
                      <a:lnTo>
                        <a:pt x="277" y="14"/>
                      </a:lnTo>
                      <a:lnTo>
                        <a:pt x="277" y="11"/>
                      </a:lnTo>
                      <a:lnTo>
                        <a:pt x="277" y="9"/>
                      </a:lnTo>
                      <a:lnTo>
                        <a:pt x="275" y="9"/>
                      </a:lnTo>
                      <a:lnTo>
                        <a:pt x="270" y="14"/>
                      </a:lnTo>
                      <a:lnTo>
                        <a:pt x="270" y="19"/>
                      </a:lnTo>
                      <a:lnTo>
                        <a:pt x="266" y="26"/>
                      </a:lnTo>
                      <a:lnTo>
                        <a:pt x="266" y="30"/>
                      </a:lnTo>
                      <a:lnTo>
                        <a:pt x="266" y="32"/>
                      </a:lnTo>
                      <a:lnTo>
                        <a:pt x="266" y="33"/>
                      </a:lnTo>
                      <a:lnTo>
                        <a:pt x="261" y="38"/>
                      </a:lnTo>
                      <a:lnTo>
                        <a:pt x="259" y="42"/>
                      </a:lnTo>
                      <a:lnTo>
                        <a:pt x="259" y="38"/>
                      </a:lnTo>
                      <a:lnTo>
                        <a:pt x="258" y="37"/>
                      </a:lnTo>
                      <a:lnTo>
                        <a:pt x="261" y="32"/>
                      </a:lnTo>
                      <a:lnTo>
                        <a:pt x="261" y="28"/>
                      </a:lnTo>
                      <a:lnTo>
                        <a:pt x="263" y="26"/>
                      </a:lnTo>
                      <a:lnTo>
                        <a:pt x="261" y="23"/>
                      </a:lnTo>
                      <a:lnTo>
                        <a:pt x="266" y="18"/>
                      </a:lnTo>
                      <a:lnTo>
                        <a:pt x="266" y="14"/>
                      </a:lnTo>
                      <a:lnTo>
                        <a:pt x="268" y="14"/>
                      </a:lnTo>
                      <a:lnTo>
                        <a:pt x="268" y="11"/>
                      </a:lnTo>
                      <a:lnTo>
                        <a:pt x="265" y="11"/>
                      </a:lnTo>
                      <a:lnTo>
                        <a:pt x="261" y="9"/>
                      </a:lnTo>
                      <a:lnTo>
                        <a:pt x="259" y="11"/>
                      </a:lnTo>
                      <a:lnTo>
                        <a:pt x="261" y="11"/>
                      </a:lnTo>
                      <a:lnTo>
                        <a:pt x="259" y="14"/>
                      </a:lnTo>
                      <a:lnTo>
                        <a:pt x="258" y="11"/>
                      </a:lnTo>
                      <a:lnTo>
                        <a:pt x="256" y="11"/>
                      </a:lnTo>
                      <a:lnTo>
                        <a:pt x="252" y="9"/>
                      </a:lnTo>
                      <a:lnTo>
                        <a:pt x="251" y="11"/>
                      </a:lnTo>
                      <a:lnTo>
                        <a:pt x="251" y="14"/>
                      </a:lnTo>
                      <a:lnTo>
                        <a:pt x="251" y="16"/>
                      </a:lnTo>
                      <a:lnTo>
                        <a:pt x="251" y="14"/>
                      </a:lnTo>
                      <a:lnTo>
                        <a:pt x="247" y="14"/>
                      </a:lnTo>
                      <a:lnTo>
                        <a:pt x="247" y="14"/>
                      </a:lnTo>
                      <a:lnTo>
                        <a:pt x="247" y="16"/>
                      </a:lnTo>
                      <a:lnTo>
                        <a:pt x="251" y="18"/>
                      </a:lnTo>
                      <a:lnTo>
                        <a:pt x="251" y="21"/>
                      </a:lnTo>
                      <a:lnTo>
                        <a:pt x="251" y="23"/>
                      </a:lnTo>
                      <a:lnTo>
                        <a:pt x="247" y="19"/>
                      </a:lnTo>
                      <a:lnTo>
                        <a:pt x="247" y="23"/>
                      </a:lnTo>
                      <a:lnTo>
                        <a:pt x="247" y="25"/>
                      </a:lnTo>
                      <a:lnTo>
                        <a:pt x="247" y="26"/>
                      </a:lnTo>
                      <a:lnTo>
                        <a:pt x="247" y="26"/>
                      </a:lnTo>
                      <a:lnTo>
                        <a:pt x="242" y="25"/>
                      </a:lnTo>
                      <a:lnTo>
                        <a:pt x="242" y="25"/>
                      </a:lnTo>
                      <a:lnTo>
                        <a:pt x="240" y="28"/>
                      </a:lnTo>
                      <a:lnTo>
                        <a:pt x="238" y="30"/>
                      </a:lnTo>
                      <a:lnTo>
                        <a:pt x="238" y="32"/>
                      </a:lnTo>
                      <a:lnTo>
                        <a:pt x="240" y="32"/>
                      </a:lnTo>
                      <a:lnTo>
                        <a:pt x="237" y="33"/>
                      </a:lnTo>
                      <a:lnTo>
                        <a:pt x="235" y="37"/>
                      </a:lnTo>
                      <a:lnTo>
                        <a:pt x="238" y="38"/>
                      </a:lnTo>
                      <a:lnTo>
                        <a:pt x="237" y="42"/>
                      </a:lnTo>
                      <a:lnTo>
                        <a:pt x="238" y="42"/>
                      </a:lnTo>
                      <a:lnTo>
                        <a:pt x="240" y="42"/>
                      </a:lnTo>
                      <a:lnTo>
                        <a:pt x="238" y="44"/>
                      </a:lnTo>
                      <a:lnTo>
                        <a:pt x="233" y="44"/>
                      </a:lnTo>
                      <a:lnTo>
                        <a:pt x="233" y="38"/>
                      </a:lnTo>
                      <a:lnTo>
                        <a:pt x="231" y="38"/>
                      </a:lnTo>
                      <a:lnTo>
                        <a:pt x="233" y="38"/>
                      </a:lnTo>
                      <a:lnTo>
                        <a:pt x="230" y="37"/>
                      </a:lnTo>
                      <a:lnTo>
                        <a:pt x="228" y="37"/>
                      </a:lnTo>
                      <a:lnTo>
                        <a:pt x="223" y="37"/>
                      </a:lnTo>
                      <a:lnTo>
                        <a:pt x="219" y="32"/>
                      </a:lnTo>
                      <a:lnTo>
                        <a:pt x="218" y="32"/>
                      </a:lnTo>
                      <a:lnTo>
                        <a:pt x="216" y="33"/>
                      </a:lnTo>
                      <a:lnTo>
                        <a:pt x="214" y="32"/>
                      </a:lnTo>
                      <a:lnTo>
                        <a:pt x="212" y="33"/>
                      </a:lnTo>
                      <a:lnTo>
                        <a:pt x="209" y="33"/>
                      </a:lnTo>
                      <a:lnTo>
                        <a:pt x="209" y="37"/>
                      </a:lnTo>
                      <a:lnTo>
                        <a:pt x="212" y="42"/>
                      </a:lnTo>
                      <a:lnTo>
                        <a:pt x="214" y="42"/>
                      </a:lnTo>
                      <a:lnTo>
                        <a:pt x="216" y="42"/>
                      </a:lnTo>
                      <a:lnTo>
                        <a:pt x="219" y="42"/>
                      </a:lnTo>
                      <a:lnTo>
                        <a:pt x="219" y="45"/>
                      </a:lnTo>
                      <a:lnTo>
                        <a:pt x="219" y="49"/>
                      </a:lnTo>
                      <a:lnTo>
                        <a:pt x="219" y="52"/>
                      </a:lnTo>
                      <a:lnTo>
                        <a:pt x="219" y="54"/>
                      </a:lnTo>
                      <a:lnTo>
                        <a:pt x="219" y="52"/>
                      </a:lnTo>
                      <a:lnTo>
                        <a:pt x="216" y="49"/>
                      </a:lnTo>
                      <a:lnTo>
                        <a:pt x="214" y="47"/>
                      </a:lnTo>
                      <a:lnTo>
                        <a:pt x="211" y="45"/>
                      </a:lnTo>
                      <a:lnTo>
                        <a:pt x="211" y="49"/>
                      </a:lnTo>
                      <a:lnTo>
                        <a:pt x="207" y="51"/>
                      </a:lnTo>
                      <a:lnTo>
                        <a:pt x="207" y="45"/>
                      </a:lnTo>
                      <a:lnTo>
                        <a:pt x="204" y="49"/>
                      </a:lnTo>
                      <a:lnTo>
                        <a:pt x="204" y="51"/>
                      </a:lnTo>
                      <a:lnTo>
                        <a:pt x="202" y="52"/>
                      </a:lnTo>
                      <a:lnTo>
                        <a:pt x="202" y="56"/>
                      </a:lnTo>
                      <a:lnTo>
                        <a:pt x="205" y="58"/>
                      </a:lnTo>
                      <a:lnTo>
                        <a:pt x="207" y="61"/>
                      </a:lnTo>
                      <a:lnTo>
                        <a:pt x="204" y="61"/>
                      </a:lnTo>
                      <a:lnTo>
                        <a:pt x="202" y="59"/>
                      </a:lnTo>
                      <a:lnTo>
                        <a:pt x="200" y="61"/>
                      </a:lnTo>
                      <a:lnTo>
                        <a:pt x="200" y="65"/>
                      </a:lnTo>
                      <a:lnTo>
                        <a:pt x="197" y="66"/>
                      </a:lnTo>
                      <a:lnTo>
                        <a:pt x="197" y="65"/>
                      </a:lnTo>
                      <a:lnTo>
                        <a:pt x="200" y="65"/>
                      </a:lnTo>
                      <a:lnTo>
                        <a:pt x="197" y="61"/>
                      </a:lnTo>
                      <a:lnTo>
                        <a:pt x="200" y="58"/>
                      </a:lnTo>
                      <a:lnTo>
                        <a:pt x="197" y="47"/>
                      </a:lnTo>
                      <a:lnTo>
                        <a:pt x="197" y="49"/>
                      </a:lnTo>
                      <a:lnTo>
                        <a:pt x="193" y="54"/>
                      </a:lnTo>
                      <a:lnTo>
                        <a:pt x="192" y="59"/>
                      </a:lnTo>
                      <a:lnTo>
                        <a:pt x="193" y="61"/>
                      </a:lnTo>
                      <a:lnTo>
                        <a:pt x="190" y="65"/>
                      </a:lnTo>
                      <a:lnTo>
                        <a:pt x="190" y="61"/>
                      </a:lnTo>
                      <a:lnTo>
                        <a:pt x="192" y="58"/>
                      </a:lnTo>
                      <a:lnTo>
                        <a:pt x="190" y="52"/>
                      </a:lnTo>
                      <a:lnTo>
                        <a:pt x="188" y="52"/>
                      </a:lnTo>
                      <a:lnTo>
                        <a:pt x="185" y="54"/>
                      </a:lnTo>
                      <a:lnTo>
                        <a:pt x="183" y="59"/>
                      </a:lnTo>
                      <a:lnTo>
                        <a:pt x="185" y="61"/>
                      </a:lnTo>
                      <a:lnTo>
                        <a:pt x="185" y="65"/>
                      </a:lnTo>
                      <a:lnTo>
                        <a:pt x="188" y="70"/>
                      </a:lnTo>
                      <a:lnTo>
                        <a:pt x="190" y="70"/>
                      </a:lnTo>
                      <a:lnTo>
                        <a:pt x="188" y="73"/>
                      </a:lnTo>
                      <a:lnTo>
                        <a:pt x="186" y="70"/>
                      </a:lnTo>
                      <a:lnTo>
                        <a:pt x="183" y="70"/>
                      </a:lnTo>
                      <a:lnTo>
                        <a:pt x="181" y="61"/>
                      </a:lnTo>
                      <a:lnTo>
                        <a:pt x="179" y="61"/>
                      </a:lnTo>
                      <a:lnTo>
                        <a:pt x="174" y="61"/>
                      </a:lnTo>
                      <a:lnTo>
                        <a:pt x="174" y="65"/>
                      </a:lnTo>
                      <a:lnTo>
                        <a:pt x="179" y="70"/>
                      </a:lnTo>
                      <a:lnTo>
                        <a:pt x="181" y="70"/>
                      </a:lnTo>
                      <a:lnTo>
                        <a:pt x="183" y="70"/>
                      </a:lnTo>
                      <a:lnTo>
                        <a:pt x="179" y="70"/>
                      </a:lnTo>
                      <a:lnTo>
                        <a:pt x="178" y="70"/>
                      </a:lnTo>
                      <a:lnTo>
                        <a:pt x="178" y="73"/>
                      </a:lnTo>
                      <a:lnTo>
                        <a:pt x="174" y="72"/>
                      </a:lnTo>
                      <a:lnTo>
                        <a:pt x="174" y="66"/>
                      </a:lnTo>
                      <a:lnTo>
                        <a:pt x="174" y="66"/>
                      </a:lnTo>
                      <a:lnTo>
                        <a:pt x="174" y="65"/>
                      </a:lnTo>
                      <a:lnTo>
                        <a:pt x="172" y="65"/>
                      </a:lnTo>
                      <a:lnTo>
                        <a:pt x="171" y="70"/>
                      </a:lnTo>
                      <a:lnTo>
                        <a:pt x="172" y="72"/>
                      </a:lnTo>
                      <a:lnTo>
                        <a:pt x="172" y="75"/>
                      </a:lnTo>
                      <a:lnTo>
                        <a:pt x="169" y="73"/>
                      </a:lnTo>
                      <a:lnTo>
                        <a:pt x="165" y="75"/>
                      </a:lnTo>
                      <a:lnTo>
                        <a:pt x="164" y="78"/>
                      </a:lnTo>
                      <a:lnTo>
                        <a:pt x="164" y="78"/>
                      </a:lnTo>
                      <a:lnTo>
                        <a:pt x="165" y="78"/>
                      </a:lnTo>
                      <a:lnTo>
                        <a:pt x="169" y="82"/>
                      </a:lnTo>
                      <a:lnTo>
                        <a:pt x="165" y="82"/>
                      </a:lnTo>
                      <a:lnTo>
                        <a:pt x="164" y="84"/>
                      </a:lnTo>
                      <a:lnTo>
                        <a:pt x="165" y="84"/>
                      </a:lnTo>
                      <a:lnTo>
                        <a:pt x="164" y="84"/>
                      </a:lnTo>
                      <a:lnTo>
                        <a:pt x="162" y="87"/>
                      </a:lnTo>
                      <a:lnTo>
                        <a:pt x="162" y="89"/>
                      </a:lnTo>
                      <a:lnTo>
                        <a:pt x="162" y="89"/>
                      </a:lnTo>
                      <a:lnTo>
                        <a:pt x="160" y="89"/>
                      </a:lnTo>
                      <a:lnTo>
                        <a:pt x="159" y="87"/>
                      </a:lnTo>
                      <a:lnTo>
                        <a:pt x="157" y="89"/>
                      </a:lnTo>
                      <a:lnTo>
                        <a:pt x="155" y="89"/>
                      </a:lnTo>
                      <a:lnTo>
                        <a:pt x="155" y="92"/>
                      </a:lnTo>
                      <a:lnTo>
                        <a:pt x="155" y="92"/>
                      </a:lnTo>
                      <a:lnTo>
                        <a:pt x="150" y="92"/>
                      </a:lnTo>
                      <a:lnTo>
                        <a:pt x="148" y="96"/>
                      </a:lnTo>
                      <a:lnTo>
                        <a:pt x="152" y="98"/>
                      </a:lnTo>
                      <a:lnTo>
                        <a:pt x="159" y="96"/>
                      </a:lnTo>
                      <a:lnTo>
                        <a:pt x="160" y="96"/>
                      </a:lnTo>
                      <a:lnTo>
                        <a:pt x="164" y="96"/>
                      </a:lnTo>
                      <a:lnTo>
                        <a:pt x="165" y="96"/>
                      </a:lnTo>
                      <a:lnTo>
                        <a:pt x="165" y="96"/>
                      </a:lnTo>
                      <a:lnTo>
                        <a:pt x="164" y="99"/>
                      </a:lnTo>
                      <a:lnTo>
                        <a:pt x="164" y="105"/>
                      </a:lnTo>
                      <a:lnTo>
                        <a:pt x="162" y="105"/>
                      </a:lnTo>
                      <a:lnTo>
                        <a:pt x="160" y="103"/>
                      </a:lnTo>
                      <a:lnTo>
                        <a:pt x="160" y="101"/>
                      </a:lnTo>
                      <a:lnTo>
                        <a:pt x="159" y="101"/>
                      </a:lnTo>
                      <a:lnTo>
                        <a:pt x="157" y="99"/>
                      </a:lnTo>
                      <a:lnTo>
                        <a:pt x="155" y="99"/>
                      </a:lnTo>
                      <a:lnTo>
                        <a:pt x="155" y="101"/>
                      </a:lnTo>
                      <a:lnTo>
                        <a:pt x="155" y="103"/>
                      </a:lnTo>
                      <a:lnTo>
                        <a:pt x="150" y="101"/>
                      </a:lnTo>
                      <a:lnTo>
                        <a:pt x="148" y="103"/>
                      </a:lnTo>
                      <a:lnTo>
                        <a:pt x="152" y="105"/>
                      </a:lnTo>
                      <a:lnTo>
                        <a:pt x="152" y="106"/>
                      </a:lnTo>
                      <a:lnTo>
                        <a:pt x="150" y="106"/>
                      </a:lnTo>
                      <a:lnTo>
                        <a:pt x="150" y="110"/>
                      </a:lnTo>
                      <a:lnTo>
                        <a:pt x="150" y="112"/>
                      </a:lnTo>
                      <a:lnTo>
                        <a:pt x="150" y="112"/>
                      </a:lnTo>
                      <a:lnTo>
                        <a:pt x="148" y="112"/>
                      </a:lnTo>
                      <a:lnTo>
                        <a:pt x="148" y="108"/>
                      </a:lnTo>
                      <a:lnTo>
                        <a:pt x="146" y="105"/>
                      </a:lnTo>
                      <a:lnTo>
                        <a:pt x="143" y="106"/>
                      </a:lnTo>
                      <a:lnTo>
                        <a:pt x="141" y="108"/>
                      </a:lnTo>
                      <a:lnTo>
                        <a:pt x="141" y="106"/>
                      </a:lnTo>
                      <a:lnTo>
                        <a:pt x="141" y="105"/>
                      </a:lnTo>
                      <a:lnTo>
                        <a:pt x="139" y="105"/>
                      </a:lnTo>
                      <a:lnTo>
                        <a:pt x="136" y="106"/>
                      </a:lnTo>
                      <a:lnTo>
                        <a:pt x="139" y="110"/>
                      </a:lnTo>
                      <a:lnTo>
                        <a:pt x="143" y="110"/>
                      </a:lnTo>
                      <a:lnTo>
                        <a:pt x="146" y="112"/>
                      </a:lnTo>
                      <a:lnTo>
                        <a:pt x="143" y="115"/>
                      </a:lnTo>
                      <a:lnTo>
                        <a:pt x="138" y="115"/>
                      </a:lnTo>
                      <a:lnTo>
                        <a:pt x="136" y="112"/>
                      </a:lnTo>
                      <a:lnTo>
                        <a:pt x="134" y="112"/>
                      </a:lnTo>
                      <a:lnTo>
                        <a:pt x="132" y="115"/>
                      </a:lnTo>
                      <a:lnTo>
                        <a:pt x="134" y="120"/>
                      </a:lnTo>
                      <a:lnTo>
                        <a:pt x="132" y="120"/>
                      </a:lnTo>
                      <a:lnTo>
                        <a:pt x="134" y="120"/>
                      </a:lnTo>
                      <a:lnTo>
                        <a:pt x="138" y="118"/>
                      </a:lnTo>
                      <a:lnTo>
                        <a:pt x="141" y="118"/>
                      </a:lnTo>
                      <a:lnTo>
                        <a:pt x="143" y="120"/>
                      </a:lnTo>
                      <a:lnTo>
                        <a:pt x="138" y="120"/>
                      </a:lnTo>
                      <a:lnTo>
                        <a:pt x="138" y="124"/>
                      </a:lnTo>
                      <a:lnTo>
                        <a:pt x="139" y="125"/>
                      </a:lnTo>
                      <a:lnTo>
                        <a:pt x="143" y="127"/>
                      </a:lnTo>
                      <a:lnTo>
                        <a:pt x="143" y="131"/>
                      </a:lnTo>
                      <a:lnTo>
                        <a:pt x="139" y="129"/>
                      </a:lnTo>
                      <a:lnTo>
                        <a:pt x="138" y="129"/>
                      </a:lnTo>
                      <a:lnTo>
                        <a:pt x="136" y="125"/>
                      </a:lnTo>
                      <a:lnTo>
                        <a:pt x="134" y="125"/>
                      </a:lnTo>
                      <a:lnTo>
                        <a:pt x="131" y="127"/>
                      </a:lnTo>
                      <a:lnTo>
                        <a:pt x="134" y="131"/>
                      </a:lnTo>
                      <a:lnTo>
                        <a:pt x="131" y="131"/>
                      </a:lnTo>
                      <a:lnTo>
                        <a:pt x="127" y="132"/>
                      </a:lnTo>
                      <a:lnTo>
                        <a:pt x="127" y="134"/>
                      </a:lnTo>
                      <a:lnTo>
                        <a:pt x="131" y="136"/>
                      </a:lnTo>
                      <a:lnTo>
                        <a:pt x="134" y="134"/>
                      </a:lnTo>
                      <a:lnTo>
                        <a:pt x="136" y="136"/>
                      </a:lnTo>
                      <a:lnTo>
                        <a:pt x="139" y="136"/>
                      </a:lnTo>
                      <a:lnTo>
                        <a:pt x="139" y="138"/>
                      </a:lnTo>
                      <a:lnTo>
                        <a:pt x="141" y="139"/>
                      </a:lnTo>
                      <a:lnTo>
                        <a:pt x="141" y="141"/>
                      </a:lnTo>
                      <a:lnTo>
                        <a:pt x="138" y="138"/>
                      </a:lnTo>
                      <a:lnTo>
                        <a:pt x="134" y="138"/>
                      </a:lnTo>
                      <a:lnTo>
                        <a:pt x="132" y="139"/>
                      </a:lnTo>
                      <a:lnTo>
                        <a:pt x="127" y="141"/>
                      </a:lnTo>
                      <a:lnTo>
                        <a:pt x="127" y="143"/>
                      </a:lnTo>
                      <a:lnTo>
                        <a:pt x="124" y="143"/>
                      </a:lnTo>
                      <a:lnTo>
                        <a:pt x="124" y="143"/>
                      </a:lnTo>
                      <a:lnTo>
                        <a:pt x="120" y="146"/>
                      </a:lnTo>
                      <a:lnTo>
                        <a:pt x="117" y="146"/>
                      </a:lnTo>
                      <a:lnTo>
                        <a:pt x="117" y="146"/>
                      </a:lnTo>
                      <a:lnTo>
                        <a:pt x="120" y="146"/>
                      </a:lnTo>
                      <a:lnTo>
                        <a:pt x="120" y="151"/>
                      </a:lnTo>
                      <a:lnTo>
                        <a:pt x="119" y="151"/>
                      </a:lnTo>
                      <a:lnTo>
                        <a:pt x="119" y="151"/>
                      </a:lnTo>
                      <a:lnTo>
                        <a:pt x="117" y="151"/>
                      </a:lnTo>
                      <a:lnTo>
                        <a:pt x="119" y="153"/>
                      </a:lnTo>
                      <a:lnTo>
                        <a:pt x="119" y="153"/>
                      </a:lnTo>
                      <a:lnTo>
                        <a:pt x="115" y="153"/>
                      </a:lnTo>
                      <a:lnTo>
                        <a:pt x="115" y="153"/>
                      </a:lnTo>
                      <a:lnTo>
                        <a:pt x="113" y="153"/>
                      </a:lnTo>
                      <a:lnTo>
                        <a:pt x="115" y="155"/>
                      </a:lnTo>
                      <a:lnTo>
                        <a:pt x="115" y="157"/>
                      </a:lnTo>
                      <a:lnTo>
                        <a:pt x="115" y="158"/>
                      </a:lnTo>
                      <a:lnTo>
                        <a:pt x="117" y="158"/>
                      </a:lnTo>
                      <a:lnTo>
                        <a:pt x="115" y="160"/>
                      </a:lnTo>
                      <a:lnTo>
                        <a:pt x="113" y="160"/>
                      </a:lnTo>
                      <a:lnTo>
                        <a:pt x="112" y="158"/>
                      </a:lnTo>
                      <a:lnTo>
                        <a:pt x="112" y="162"/>
                      </a:lnTo>
                      <a:lnTo>
                        <a:pt x="110" y="164"/>
                      </a:lnTo>
                      <a:lnTo>
                        <a:pt x="112" y="164"/>
                      </a:lnTo>
                      <a:lnTo>
                        <a:pt x="117" y="165"/>
                      </a:lnTo>
                      <a:lnTo>
                        <a:pt x="117" y="167"/>
                      </a:lnTo>
                      <a:lnTo>
                        <a:pt x="120" y="169"/>
                      </a:lnTo>
                      <a:lnTo>
                        <a:pt x="120" y="167"/>
                      </a:lnTo>
                      <a:lnTo>
                        <a:pt x="120" y="169"/>
                      </a:lnTo>
                      <a:lnTo>
                        <a:pt x="120" y="171"/>
                      </a:lnTo>
                      <a:lnTo>
                        <a:pt x="117" y="171"/>
                      </a:lnTo>
                      <a:lnTo>
                        <a:pt x="115" y="169"/>
                      </a:lnTo>
                      <a:lnTo>
                        <a:pt x="112" y="171"/>
                      </a:lnTo>
                      <a:lnTo>
                        <a:pt x="108" y="171"/>
                      </a:lnTo>
                      <a:lnTo>
                        <a:pt x="108" y="174"/>
                      </a:lnTo>
                      <a:lnTo>
                        <a:pt x="112" y="174"/>
                      </a:lnTo>
                      <a:lnTo>
                        <a:pt x="112" y="174"/>
                      </a:lnTo>
                      <a:lnTo>
                        <a:pt x="113" y="176"/>
                      </a:lnTo>
                      <a:lnTo>
                        <a:pt x="113" y="179"/>
                      </a:lnTo>
                      <a:lnTo>
                        <a:pt x="112" y="178"/>
                      </a:lnTo>
                      <a:lnTo>
                        <a:pt x="110" y="178"/>
                      </a:lnTo>
                      <a:lnTo>
                        <a:pt x="108" y="179"/>
                      </a:lnTo>
                      <a:lnTo>
                        <a:pt x="108" y="181"/>
                      </a:lnTo>
                      <a:lnTo>
                        <a:pt x="108" y="183"/>
                      </a:lnTo>
                      <a:lnTo>
                        <a:pt x="110" y="185"/>
                      </a:lnTo>
                      <a:lnTo>
                        <a:pt x="110" y="186"/>
                      </a:lnTo>
                      <a:lnTo>
                        <a:pt x="108" y="186"/>
                      </a:lnTo>
                      <a:lnTo>
                        <a:pt x="106" y="185"/>
                      </a:lnTo>
                      <a:lnTo>
                        <a:pt x="105" y="185"/>
                      </a:lnTo>
                      <a:lnTo>
                        <a:pt x="105" y="188"/>
                      </a:lnTo>
                      <a:lnTo>
                        <a:pt x="108" y="190"/>
                      </a:lnTo>
                      <a:lnTo>
                        <a:pt x="108" y="190"/>
                      </a:lnTo>
                      <a:lnTo>
                        <a:pt x="108" y="193"/>
                      </a:lnTo>
                      <a:lnTo>
                        <a:pt x="105" y="190"/>
                      </a:lnTo>
                      <a:lnTo>
                        <a:pt x="103" y="191"/>
                      </a:lnTo>
                      <a:lnTo>
                        <a:pt x="103" y="193"/>
                      </a:lnTo>
                      <a:lnTo>
                        <a:pt x="105" y="193"/>
                      </a:lnTo>
                      <a:lnTo>
                        <a:pt x="103" y="197"/>
                      </a:lnTo>
                      <a:lnTo>
                        <a:pt x="105" y="198"/>
                      </a:lnTo>
                      <a:lnTo>
                        <a:pt x="106" y="198"/>
                      </a:lnTo>
                      <a:lnTo>
                        <a:pt x="108" y="197"/>
                      </a:lnTo>
                      <a:lnTo>
                        <a:pt x="110" y="197"/>
                      </a:lnTo>
                      <a:lnTo>
                        <a:pt x="108" y="202"/>
                      </a:lnTo>
                      <a:lnTo>
                        <a:pt x="106" y="202"/>
                      </a:lnTo>
                      <a:lnTo>
                        <a:pt x="103" y="205"/>
                      </a:lnTo>
                      <a:lnTo>
                        <a:pt x="101" y="205"/>
                      </a:lnTo>
                      <a:lnTo>
                        <a:pt x="101" y="205"/>
                      </a:lnTo>
                      <a:lnTo>
                        <a:pt x="101" y="205"/>
                      </a:lnTo>
                      <a:lnTo>
                        <a:pt x="98" y="207"/>
                      </a:lnTo>
                      <a:lnTo>
                        <a:pt x="96" y="209"/>
                      </a:lnTo>
                      <a:lnTo>
                        <a:pt x="98" y="211"/>
                      </a:lnTo>
                      <a:lnTo>
                        <a:pt x="96" y="212"/>
                      </a:lnTo>
                      <a:lnTo>
                        <a:pt x="92" y="212"/>
                      </a:lnTo>
                      <a:lnTo>
                        <a:pt x="91" y="216"/>
                      </a:lnTo>
                      <a:lnTo>
                        <a:pt x="91" y="218"/>
                      </a:lnTo>
                      <a:lnTo>
                        <a:pt x="92" y="218"/>
                      </a:lnTo>
                      <a:lnTo>
                        <a:pt x="91" y="219"/>
                      </a:lnTo>
                      <a:lnTo>
                        <a:pt x="91" y="221"/>
                      </a:lnTo>
                      <a:lnTo>
                        <a:pt x="87" y="221"/>
                      </a:lnTo>
                      <a:lnTo>
                        <a:pt x="87" y="219"/>
                      </a:lnTo>
                      <a:lnTo>
                        <a:pt x="86" y="219"/>
                      </a:lnTo>
                      <a:lnTo>
                        <a:pt x="84" y="221"/>
                      </a:lnTo>
                      <a:lnTo>
                        <a:pt x="82" y="221"/>
                      </a:lnTo>
                      <a:lnTo>
                        <a:pt x="82" y="221"/>
                      </a:lnTo>
                      <a:lnTo>
                        <a:pt x="80" y="225"/>
                      </a:lnTo>
                      <a:lnTo>
                        <a:pt x="80" y="225"/>
                      </a:lnTo>
                      <a:lnTo>
                        <a:pt x="80" y="228"/>
                      </a:lnTo>
                      <a:lnTo>
                        <a:pt x="79" y="228"/>
                      </a:lnTo>
                      <a:lnTo>
                        <a:pt x="75" y="228"/>
                      </a:lnTo>
                      <a:lnTo>
                        <a:pt x="75" y="233"/>
                      </a:lnTo>
                      <a:lnTo>
                        <a:pt x="73" y="233"/>
                      </a:lnTo>
                      <a:lnTo>
                        <a:pt x="73" y="233"/>
                      </a:lnTo>
                      <a:lnTo>
                        <a:pt x="73" y="238"/>
                      </a:lnTo>
                      <a:lnTo>
                        <a:pt x="70" y="240"/>
                      </a:lnTo>
                      <a:lnTo>
                        <a:pt x="68" y="242"/>
                      </a:lnTo>
                      <a:lnTo>
                        <a:pt x="70" y="244"/>
                      </a:lnTo>
                      <a:lnTo>
                        <a:pt x="73" y="242"/>
                      </a:lnTo>
                      <a:lnTo>
                        <a:pt x="73" y="242"/>
                      </a:lnTo>
                      <a:lnTo>
                        <a:pt x="73" y="244"/>
                      </a:lnTo>
                      <a:lnTo>
                        <a:pt x="70" y="245"/>
                      </a:lnTo>
                      <a:lnTo>
                        <a:pt x="70" y="249"/>
                      </a:lnTo>
                      <a:lnTo>
                        <a:pt x="73" y="251"/>
                      </a:lnTo>
                      <a:lnTo>
                        <a:pt x="79" y="249"/>
                      </a:lnTo>
                      <a:lnTo>
                        <a:pt x="80" y="249"/>
                      </a:lnTo>
                      <a:lnTo>
                        <a:pt x="86" y="244"/>
                      </a:lnTo>
                      <a:lnTo>
                        <a:pt x="86" y="240"/>
                      </a:lnTo>
                      <a:lnTo>
                        <a:pt x="84" y="242"/>
                      </a:lnTo>
                      <a:lnTo>
                        <a:pt x="86" y="238"/>
                      </a:lnTo>
                      <a:lnTo>
                        <a:pt x="86" y="235"/>
                      </a:lnTo>
                      <a:lnTo>
                        <a:pt x="87" y="233"/>
                      </a:lnTo>
                      <a:lnTo>
                        <a:pt x="89" y="233"/>
                      </a:lnTo>
                      <a:lnTo>
                        <a:pt x="92" y="233"/>
                      </a:lnTo>
                      <a:lnTo>
                        <a:pt x="92" y="233"/>
                      </a:lnTo>
                      <a:lnTo>
                        <a:pt x="89" y="237"/>
                      </a:lnTo>
                      <a:lnTo>
                        <a:pt x="89" y="238"/>
                      </a:lnTo>
                      <a:lnTo>
                        <a:pt x="92" y="240"/>
                      </a:lnTo>
                      <a:lnTo>
                        <a:pt x="92" y="242"/>
                      </a:lnTo>
                      <a:lnTo>
                        <a:pt x="89" y="242"/>
                      </a:lnTo>
                      <a:lnTo>
                        <a:pt x="84" y="247"/>
                      </a:lnTo>
                      <a:lnTo>
                        <a:pt x="87" y="249"/>
                      </a:lnTo>
                      <a:lnTo>
                        <a:pt x="86" y="252"/>
                      </a:lnTo>
                      <a:lnTo>
                        <a:pt x="86" y="256"/>
                      </a:lnTo>
                      <a:lnTo>
                        <a:pt x="82" y="252"/>
                      </a:lnTo>
                      <a:lnTo>
                        <a:pt x="80" y="252"/>
                      </a:lnTo>
                      <a:lnTo>
                        <a:pt x="79" y="252"/>
                      </a:lnTo>
                      <a:lnTo>
                        <a:pt x="75" y="252"/>
                      </a:lnTo>
                      <a:lnTo>
                        <a:pt x="73" y="256"/>
                      </a:lnTo>
                      <a:lnTo>
                        <a:pt x="73" y="258"/>
                      </a:lnTo>
                      <a:lnTo>
                        <a:pt x="70" y="259"/>
                      </a:lnTo>
                      <a:lnTo>
                        <a:pt x="70" y="256"/>
                      </a:lnTo>
                      <a:lnTo>
                        <a:pt x="73" y="256"/>
                      </a:lnTo>
                      <a:lnTo>
                        <a:pt x="70" y="252"/>
                      </a:lnTo>
                      <a:lnTo>
                        <a:pt x="70" y="251"/>
                      </a:lnTo>
                      <a:lnTo>
                        <a:pt x="70" y="247"/>
                      </a:lnTo>
                      <a:lnTo>
                        <a:pt x="66" y="247"/>
                      </a:lnTo>
                      <a:lnTo>
                        <a:pt x="65" y="249"/>
                      </a:lnTo>
                      <a:lnTo>
                        <a:pt x="61" y="251"/>
                      </a:lnTo>
                      <a:lnTo>
                        <a:pt x="61" y="252"/>
                      </a:lnTo>
                      <a:lnTo>
                        <a:pt x="66" y="252"/>
                      </a:lnTo>
                      <a:lnTo>
                        <a:pt x="61" y="256"/>
                      </a:lnTo>
                      <a:lnTo>
                        <a:pt x="59" y="252"/>
                      </a:lnTo>
                      <a:lnTo>
                        <a:pt x="56" y="252"/>
                      </a:lnTo>
                      <a:lnTo>
                        <a:pt x="53" y="256"/>
                      </a:lnTo>
                      <a:lnTo>
                        <a:pt x="54" y="256"/>
                      </a:lnTo>
                      <a:lnTo>
                        <a:pt x="56" y="256"/>
                      </a:lnTo>
                      <a:lnTo>
                        <a:pt x="58" y="258"/>
                      </a:lnTo>
                      <a:lnTo>
                        <a:pt x="54" y="259"/>
                      </a:lnTo>
                      <a:lnTo>
                        <a:pt x="53" y="261"/>
                      </a:lnTo>
                      <a:lnTo>
                        <a:pt x="51" y="259"/>
                      </a:lnTo>
                      <a:lnTo>
                        <a:pt x="47" y="259"/>
                      </a:lnTo>
                      <a:lnTo>
                        <a:pt x="47" y="261"/>
                      </a:lnTo>
                      <a:lnTo>
                        <a:pt x="51" y="263"/>
                      </a:lnTo>
                      <a:lnTo>
                        <a:pt x="56" y="263"/>
                      </a:lnTo>
                      <a:lnTo>
                        <a:pt x="54" y="266"/>
                      </a:lnTo>
                      <a:lnTo>
                        <a:pt x="58" y="266"/>
                      </a:lnTo>
                      <a:lnTo>
                        <a:pt x="58" y="270"/>
                      </a:lnTo>
                      <a:lnTo>
                        <a:pt x="53" y="268"/>
                      </a:lnTo>
                      <a:lnTo>
                        <a:pt x="53" y="265"/>
                      </a:lnTo>
                      <a:lnTo>
                        <a:pt x="51" y="265"/>
                      </a:lnTo>
                      <a:lnTo>
                        <a:pt x="47" y="263"/>
                      </a:lnTo>
                      <a:lnTo>
                        <a:pt x="47" y="261"/>
                      </a:lnTo>
                      <a:lnTo>
                        <a:pt x="46" y="261"/>
                      </a:lnTo>
                      <a:lnTo>
                        <a:pt x="46" y="263"/>
                      </a:lnTo>
                      <a:lnTo>
                        <a:pt x="47" y="268"/>
                      </a:lnTo>
                      <a:lnTo>
                        <a:pt x="51" y="270"/>
                      </a:lnTo>
                      <a:lnTo>
                        <a:pt x="53" y="270"/>
                      </a:lnTo>
                      <a:lnTo>
                        <a:pt x="54" y="271"/>
                      </a:lnTo>
                      <a:lnTo>
                        <a:pt x="51" y="271"/>
                      </a:lnTo>
                      <a:lnTo>
                        <a:pt x="47" y="270"/>
                      </a:lnTo>
                      <a:lnTo>
                        <a:pt x="44" y="265"/>
                      </a:lnTo>
                      <a:lnTo>
                        <a:pt x="39" y="266"/>
                      </a:lnTo>
                      <a:lnTo>
                        <a:pt x="39" y="265"/>
                      </a:lnTo>
                      <a:lnTo>
                        <a:pt x="35" y="265"/>
                      </a:lnTo>
                      <a:lnTo>
                        <a:pt x="33" y="263"/>
                      </a:lnTo>
                      <a:lnTo>
                        <a:pt x="32" y="265"/>
                      </a:lnTo>
                      <a:lnTo>
                        <a:pt x="32" y="268"/>
                      </a:lnTo>
                      <a:lnTo>
                        <a:pt x="30" y="270"/>
                      </a:lnTo>
                      <a:lnTo>
                        <a:pt x="33" y="271"/>
                      </a:lnTo>
                      <a:lnTo>
                        <a:pt x="39" y="270"/>
                      </a:lnTo>
                      <a:lnTo>
                        <a:pt x="39" y="271"/>
                      </a:lnTo>
                      <a:lnTo>
                        <a:pt x="37" y="273"/>
                      </a:lnTo>
                      <a:lnTo>
                        <a:pt x="39" y="273"/>
                      </a:lnTo>
                      <a:lnTo>
                        <a:pt x="44" y="271"/>
                      </a:lnTo>
                      <a:lnTo>
                        <a:pt x="46" y="271"/>
                      </a:lnTo>
                      <a:lnTo>
                        <a:pt x="44" y="273"/>
                      </a:lnTo>
                      <a:lnTo>
                        <a:pt x="39" y="275"/>
                      </a:lnTo>
                      <a:lnTo>
                        <a:pt x="37" y="278"/>
                      </a:lnTo>
                      <a:lnTo>
                        <a:pt x="33" y="278"/>
                      </a:lnTo>
                      <a:lnTo>
                        <a:pt x="30" y="273"/>
                      </a:lnTo>
                      <a:lnTo>
                        <a:pt x="28" y="273"/>
                      </a:lnTo>
                      <a:lnTo>
                        <a:pt x="28" y="275"/>
                      </a:lnTo>
                      <a:lnTo>
                        <a:pt x="25" y="273"/>
                      </a:lnTo>
                      <a:lnTo>
                        <a:pt x="23" y="275"/>
                      </a:lnTo>
                      <a:lnTo>
                        <a:pt x="23" y="273"/>
                      </a:lnTo>
                      <a:lnTo>
                        <a:pt x="20" y="275"/>
                      </a:lnTo>
                      <a:lnTo>
                        <a:pt x="20" y="275"/>
                      </a:lnTo>
                      <a:lnTo>
                        <a:pt x="25" y="275"/>
                      </a:lnTo>
                      <a:lnTo>
                        <a:pt x="28" y="278"/>
                      </a:lnTo>
                      <a:lnTo>
                        <a:pt x="32" y="280"/>
                      </a:lnTo>
                      <a:lnTo>
                        <a:pt x="32" y="284"/>
                      </a:lnTo>
                      <a:lnTo>
                        <a:pt x="32" y="285"/>
                      </a:lnTo>
                      <a:lnTo>
                        <a:pt x="30" y="287"/>
                      </a:lnTo>
                      <a:lnTo>
                        <a:pt x="28" y="285"/>
                      </a:lnTo>
                      <a:lnTo>
                        <a:pt x="28" y="280"/>
                      </a:lnTo>
                      <a:lnTo>
                        <a:pt x="28" y="280"/>
                      </a:lnTo>
                      <a:lnTo>
                        <a:pt x="25" y="280"/>
                      </a:lnTo>
                      <a:lnTo>
                        <a:pt x="25" y="284"/>
                      </a:lnTo>
                      <a:lnTo>
                        <a:pt x="25" y="284"/>
                      </a:lnTo>
                      <a:lnTo>
                        <a:pt x="20" y="284"/>
                      </a:lnTo>
                      <a:lnTo>
                        <a:pt x="16" y="285"/>
                      </a:lnTo>
                      <a:lnTo>
                        <a:pt x="20" y="287"/>
                      </a:lnTo>
                      <a:lnTo>
                        <a:pt x="16" y="289"/>
                      </a:lnTo>
                      <a:lnTo>
                        <a:pt x="16" y="289"/>
                      </a:lnTo>
                      <a:lnTo>
                        <a:pt x="14" y="285"/>
                      </a:lnTo>
                      <a:lnTo>
                        <a:pt x="9" y="285"/>
                      </a:lnTo>
                      <a:lnTo>
                        <a:pt x="11" y="289"/>
                      </a:lnTo>
                      <a:lnTo>
                        <a:pt x="9" y="291"/>
                      </a:lnTo>
                      <a:lnTo>
                        <a:pt x="9" y="287"/>
                      </a:lnTo>
                      <a:lnTo>
                        <a:pt x="6" y="284"/>
                      </a:lnTo>
                      <a:lnTo>
                        <a:pt x="6" y="285"/>
                      </a:lnTo>
                      <a:lnTo>
                        <a:pt x="6" y="287"/>
                      </a:lnTo>
                      <a:lnTo>
                        <a:pt x="7" y="291"/>
                      </a:lnTo>
                      <a:lnTo>
                        <a:pt x="6" y="292"/>
                      </a:lnTo>
                      <a:lnTo>
                        <a:pt x="7" y="294"/>
                      </a:lnTo>
                      <a:lnTo>
                        <a:pt x="11" y="292"/>
                      </a:lnTo>
                      <a:lnTo>
                        <a:pt x="16" y="294"/>
                      </a:lnTo>
                      <a:lnTo>
                        <a:pt x="20" y="296"/>
                      </a:lnTo>
                      <a:lnTo>
                        <a:pt x="25" y="296"/>
                      </a:lnTo>
                      <a:lnTo>
                        <a:pt x="25" y="294"/>
                      </a:lnTo>
                      <a:lnTo>
                        <a:pt x="28" y="294"/>
                      </a:lnTo>
                      <a:lnTo>
                        <a:pt x="25" y="298"/>
                      </a:lnTo>
                      <a:lnTo>
                        <a:pt x="20" y="298"/>
                      </a:lnTo>
                      <a:lnTo>
                        <a:pt x="20" y="298"/>
                      </a:lnTo>
                      <a:lnTo>
                        <a:pt x="14" y="296"/>
                      </a:lnTo>
                      <a:lnTo>
                        <a:pt x="11" y="296"/>
                      </a:lnTo>
                      <a:lnTo>
                        <a:pt x="9" y="296"/>
                      </a:lnTo>
                      <a:lnTo>
                        <a:pt x="6" y="298"/>
                      </a:lnTo>
                      <a:lnTo>
                        <a:pt x="2" y="298"/>
                      </a:lnTo>
                      <a:lnTo>
                        <a:pt x="2" y="299"/>
                      </a:lnTo>
                      <a:lnTo>
                        <a:pt x="7" y="303"/>
                      </a:lnTo>
                      <a:lnTo>
                        <a:pt x="6" y="303"/>
                      </a:lnTo>
                      <a:lnTo>
                        <a:pt x="9" y="306"/>
                      </a:lnTo>
                      <a:lnTo>
                        <a:pt x="11" y="303"/>
                      </a:lnTo>
                      <a:lnTo>
                        <a:pt x="16" y="303"/>
                      </a:lnTo>
                      <a:lnTo>
                        <a:pt x="13" y="306"/>
                      </a:lnTo>
                      <a:lnTo>
                        <a:pt x="7" y="306"/>
                      </a:lnTo>
                      <a:lnTo>
                        <a:pt x="6" y="306"/>
                      </a:lnTo>
                      <a:lnTo>
                        <a:pt x="6" y="306"/>
                      </a:lnTo>
                      <a:lnTo>
                        <a:pt x="6" y="306"/>
                      </a:lnTo>
                      <a:lnTo>
                        <a:pt x="6" y="308"/>
                      </a:lnTo>
                      <a:lnTo>
                        <a:pt x="9" y="308"/>
                      </a:lnTo>
                      <a:lnTo>
                        <a:pt x="6" y="310"/>
                      </a:lnTo>
                      <a:lnTo>
                        <a:pt x="6" y="310"/>
                      </a:lnTo>
                      <a:lnTo>
                        <a:pt x="6" y="311"/>
                      </a:lnTo>
                      <a:lnTo>
                        <a:pt x="6" y="315"/>
                      </a:lnTo>
                      <a:lnTo>
                        <a:pt x="7" y="315"/>
                      </a:lnTo>
                      <a:lnTo>
                        <a:pt x="11" y="315"/>
                      </a:lnTo>
                      <a:lnTo>
                        <a:pt x="14" y="315"/>
                      </a:lnTo>
                      <a:lnTo>
                        <a:pt x="20" y="311"/>
                      </a:lnTo>
                      <a:lnTo>
                        <a:pt x="23" y="315"/>
                      </a:lnTo>
                      <a:lnTo>
                        <a:pt x="25" y="315"/>
                      </a:lnTo>
                      <a:lnTo>
                        <a:pt x="25" y="311"/>
                      </a:lnTo>
                      <a:lnTo>
                        <a:pt x="25" y="310"/>
                      </a:lnTo>
                      <a:lnTo>
                        <a:pt x="28" y="310"/>
                      </a:lnTo>
                      <a:lnTo>
                        <a:pt x="28" y="311"/>
                      </a:lnTo>
                      <a:lnTo>
                        <a:pt x="32" y="311"/>
                      </a:lnTo>
                      <a:lnTo>
                        <a:pt x="35" y="308"/>
                      </a:lnTo>
                      <a:lnTo>
                        <a:pt x="37" y="308"/>
                      </a:lnTo>
                      <a:lnTo>
                        <a:pt x="35" y="310"/>
                      </a:lnTo>
                      <a:lnTo>
                        <a:pt x="33" y="311"/>
                      </a:lnTo>
                      <a:lnTo>
                        <a:pt x="37" y="315"/>
                      </a:lnTo>
                      <a:lnTo>
                        <a:pt x="39" y="311"/>
                      </a:lnTo>
                      <a:lnTo>
                        <a:pt x="39" y="310"/>
                      </a:lnTo>
                      <a:lnTo>
                        <a:pt x="39" y="306"/>
                      </a:lnTo>
                      <a:lnTo>
                        <a:pt x="39" y="308"/>
                      </a:lnTo>
                      <a:lnTo>
                        <a:pt x="44" y="311"/>
                      </a:lnTo>
                      <a:lnTo>
                        <a:pt x="39" y="315"/>
                      </a:lnTo>
                      <a:lnTo>
                        <a:pt x="37" y="315"/>
                      </a:lnTo>
                      <a:lnTo>
                        <a:pt x="33" y="317"/>
                      </a:lnTo>
                      <a:lnTo>
                        <a:pt x="35" y="318"/>
                      </a:lnTo>
                      <a:lnTo>
                        <a:pt x="33" y="320"/>
                      </a:lnTo>
                      <a:lnTo>
                        <a:pt x="30" y="322"/>
                      </a:lnTo>
                      <a:lnTo>
                        <a:pt x="30" y="320"/>
                      </a:lnTo>
                      <a:lnTo>
                        <a:pt x="32" y="318"/>
                      </a:lnTo>
                      <a:lnTo>
                        <a:pt x="30" y="315"/>
                      </a:lnTo>
                      <a:lnTo>
                        <a:pt x="28" y="315"/>
                      </a:lnTo>
                      <a:lnTo>
                        <a:pt x="25" y="318"/>
                      </a:lnTo>
                      <a:lnTo>
                        <a:pt x="25" y="320"/>
                      </a:lnTo>
                      <a:lnTo>
                        <a:pt x="23" y="317"/>
                      </a:lnTo>
                      <a:lnTo>
                        <a:pt x="20" y="315"/>
                      </a:lnTo>
                      <a:lnTo>
                        <a:pt x="16" y="317"/>
                      </a:lnTo>
                      <a:lnTo>
                        <a:pt x="13" y="315"/>
                      </a:lnTo>
                      <a:lnTo>
                        <a:pt x="9" y="318"/>
                      </a:lnTo>
                      <a:lnTo>
                        <a:pt x="6" y="318"/>
                      </a:lnTo>
                      <a:lnTo>
                        <a:pt x="6" y="317"/>
                      </a:lnTo>
                      <a:lnTo>
                        <a:pt x="2" y="317"/>
                      </a:lnTo>
                      <a:lnTo>
                        <a:pt x="6" y="320"/>
                      </a:lnTo>
                      <a:lnTo>
                        <a:pt x="6" y="322"/>
                      </a:lnTo>
                      <a:lnTo>
                        <a:pt x="6" y="324"/>
                      </a:lnTo>
                      <a:lnTo>
                        <a:pt x="7" y="322"/>
                      </a:lnTo>
                      <a:lnTo>
                        <a:pt x="9" y="320"/>
                      </a:lnTo>
                      <a:lnTo>
                        <a:pt x="11" y="320"/>
                      </a:lnTo>
                      <a:lnTo>
                        <a:pt x="9" y="324"/>
                      </a:lnTo>
                      <a:lnTo>
                        <a:pt x="9" y="325"/>
                      </a:lnTo>
                      <a:lnTo>
                        <a:pt x="7" y="325"/>
                      </a:lnTo>
                      <a:lnTo>
                        <a:pt x="6" y="325"/>
                      </a:lnTo>
                      <a:lnTo>
                        <a:pt x="6" y="331"/>
                      </a:lnTo>
                      <a:lnTo>
                        <a:pt x="9" y="332"/>
                      </a:lnTo>
                      <a:lnTo>
                        <a:pt x="14" y="325"/>
                      </a:lnTo>
                      <a:lnTo>
                        <a:pt x="16" y="325"/>
                      </a:lnTo>
                      <a:lnTo>
                        <a:pt x="16" y="329"/>
                      </a:lnTo>
                      <a:lnTo>
                        <a:pt x="16" y="332"/>
                      </a:lnTo>
                      <a:lnTo>
                        <a:pt x="11" y="334"/>
                      </a:lnTo>
                      <a:lnTo>
                        <a:pt x="13" y="334"/>
                      </a:lnTo>
                      <a:lnTo>
                        <a:pt x="14" y="334"/>
                      </a:lnTo>
                      <a:lnTo>
                        <a:pt x="14" y="338"/>
                      </a:lnTo>
                      <a:lnTo>
                        <a:pt x="16" y="339"/>
                      </a:lnTo>
                      <a:lnTo>
                        <a:pt x="14" y="343"/>
                      </a:lnTo>
                      <a:lnTo>
                        <a:pt x="16" y="343"/>
                      </a:lnTo>
                      <a:lnTo>
                        <a:pt x="16" y="339"/>
                      </a:lnTo>
                      <a:lnTo>
                        <a:pt x="20" y="338"/>
                      </a:lnTo>
                      <a:lnTo>
                        <a:pt x="20" y="334"/>
                      </a:lnTo>
                      <a:lnTo>
                        <a:pt x="28" y="332"/>
                      </a:lnTo>
                      <a:lnTo>
                        <a:pt x="30" y="332"/>
                      </a:lnTo>
                      <a:lnTo>
                        <a:pt x="32" y="332"/>
                      </a:lnTo>
                      <a:lnTo>
                        <a:pt x="30" y="334"/>
                      </a:lnTo>
                      <a:lnTo>
                        <a:pt x="28" y="334"/>
                      </a:lnTo>
                      <a:lnTo>
                        <a:pt x="28" y="339"/>
                      </a:lnTo>
                      <a:lnTo>
                        <a:pt x="28" y="341"/>
                      </a:lnTo>
                      <a:lnTo>
                        <a:pt x="25" y="339"/>
                      </a:lnTo>
                      <a:lnTo>
                        <a:pt x="25" y="338"/>
                      </a:lnTo>
                      <a:lnTo>
                        <a:pt x="25" y="338"/>
                      </a:lnTo>
                      <a:lnTo>
                        <a:pt x="23" y="339"/>
                      </a:lnTo>
                      <a:lnTo>
                        <a:pt x="20" y="339"/>
                      </a:lnTo>
                      <a:lnTo>
                        <a:pt x="23" y="341"/>
                      </a:lnTo>
                      <a:lnTo>
                        <a:pt x="20" y="345"/>
                      </a:lnTo>
                      <a:lnTo>
                        <a:pt x="16" y="345"/>
                      </a:lnTo>
                      <a:lnTo>
                        <a:pt x="16" y="348"/>
                      </a:lnTo>
                      <a:lnTo>
                        <a:pt x="20" y="348"/>
                      </a:lnTo>
                      <a:lnTo>
                        <a:pt x="25" y="348"/>
                      </a:lnTo>
                      <a:lnTo>
                        <a:pt x="25" y="350"/>
                      </a:lnTo>
                      <a:lnTo>
                        <a:pt x="20" y="351"/>
                      </a:lnTo>
                      <a:lnTo>
                        <a:pt x="20" y="353"/>
                      </a:lnTo>
                      <a:lnTo>
                        <a:pt x="20" y="355"/>
                      </a:lnTo>
                      <a:lnTo>
                        <a:pt x="16" y="353"/>
                      </a:lnTo>
                      <a:lnTo>
                        <a:pt x="14" y="353"/>
                      </a:lnTo>
                      <a:lnTo>
                        <a:pt x="14" y="357"/>
                      </a:lnTo>
                      <a:lnTo>
                        <a:pt x="13" y="353"/>
                      </a:lnTo>
                      <a:lnTo>
                        <a:pt x="11" y="355"/>
                      </a:lnTo>
                      <a:lnTo>
                        <a:pt x="7" y="357"/>
                      </a:lnTo>
                      <a:lnTo>
                        <a:pt x="9" y="362"/>
                      </a:lnTo>
                      <a:lnTo>
                        <a:pt x="14" y="365"/>
                      </a:lnTo>
                      <a:lnTo>
                        <a:pt x="14" y="362"/>
                      </a:lnTo>
                      <a:lnTo>
                        <a:pt x="16" y="365"/>
                      </a:lnTo>
                      <a:lnTo>
                        <a:pt x="16" y="362"/>
                      </a:lnTo>
                      <a:lnTo>
                        <a:pt x="16" y="362"/>
                      </a:lnTo>
                      <a:lnTo>
                        <a:pt x="20" y="357"/>
                      </a:lnTo>
                      <a:lnTo>
                        <a:pt x="23" y="362"/>
                      </a:lnTo>
                      <a:lnTo>
                        <a:pt x="20" y="362"/>
                      </a:lnTo>
                      <a:lnTo>
                        <a:pt x="23" y="365"/>
                      </a:lnTo>
                      <a:lnTo>
                        <a:pt x="23" y="367"/>
                      </a:lnTo>
                      <a:lnTo>
                        <a:pt x="20" y="369"/>
                      </a:lnTo>
                      <a:lnTo>
                        <a:pt x="23" y="374"/>
                      </a:lnTo>
                      <a:lnTo>
                        <a:pt x="25" y="372"/>
                      </a:lnTo>
                      <a:lnTo>
                        <a:pt x="28" y="371"/>
                      </a:lnTo>
                      <a:lnTo>
                        <a:pt x="28" y="372"/>
                      </a:lnTo>
                      <a:lnTo>
                        <a:pt x="25" y="372"/>
                      </a:lnTo>
                      <a:lnTo>
                        <a:pt x="25" y="374"/>
                      </a:lnTo>
                      <a:lnTo>
                        <a:pt x="25" y="378"/>
                      </a:lnTo>
                      <a:lnTo>
                        <a:pt x="25" y="379"/>
                      </a:lnTo>
                      <a:lnTo>
                        <a:pt x="20" y="374"/>
                      </a:lnTo>
                      <a:lnTo>
                        <a:pt x="16" y="374"/>
                      </a:lnTo>
                      <a:lnTo>
                        <a:pt x="16" y="374"/>
                      </a:lnTo>
                      <a:lnTo>
                        <a:pt x="13" y="374"/>
                      </a:lnTo>
                      <a:lnTo>
                        <a:pt x="13" y="376"/>
                      </a:lnTo>
                      <a:lnTo>
                        <a:pt x="11" y="378"/>
                      </a:lnTo>
                      <a:lnTo>
                        <a:pt x="16" y="384"/>
                      </a:lnTo>
                      <a:lnTo>
                        <a:pt x="20" y="384"/>
                      </a:lnTo>
                      <a:lnTo>
                        <a:pt x="25" y="390"/>
                      </a:lnTo>
                      <a:lnTo>
                        <a:pt x="28" y="391"/>
                      </a:lnTo>
                      <a:lnTo>
                        <a:pt x="30" y="393"/>
                      </a:lnTo>
                      <a:lnTo>
                        <a:pt x="28" y="395"/>
                      </a:lnTo>
                      <a:lnTo>
                        <a:pt x="32" y="397"/>
                      </a:lnTo>
                      <a:lnTo>
                        <a:pt x="33" y="397"/>
                      </a:lnTo>
                      <a:lnTo>
                        <a:pt x="32" y="393"/>
                      </a:lnTo>
                      <a:lnTo>
                        <a:pt x="35" y="393"/>
                      </a:lnTo>
                      <a:lnTo>
                        <a:pt x="37" y="395"/>
                      </a:lnTo>
                      <a:lnTo>
                        <a:pt x="37" y="395"/>
                      </a:lnTo>
                      <a:lnTo>
                        <a:pt x="39" y="400"/>
                      </a:lnTo>
                      <a:lnTo>
                        <a:pt x="42" y="398"/>
                      </a:lnTo>
                      <a:lnTo>
                        <a:pt x="42" y="398"/>
                      </a:lnTo>
                      <a:lnTo>
                        <a:pt x="46" y="397"/>
                      </a:lnTo>
                      <a:lnTo>
                        <a:pt x="47" y="393"/>
                      </a:lnTo>
                      <a:lnTo>
                        <a:pt x="51" y="393"/>
                      </a:lnTo>
                      <a:lnTo>
                        <a:pt x="51" y="391"/>
                      </a:lnTo>
                      <a:lnTo>
                        <a:pt x="53" y="391"/>
                      </a:lnTo>
                      <a:lnTo>
                        <a:pt x="53" y="395"/>
                      </a:lnTo>
                      <a:lnTo>
                        <a:pt x="54" y="395"/>
                      </a:lnTo>
                      <a:lnTo>
                        <a:pt x="61" y="388"/>
                      </a:lnTo>
                      <a:lnTo>
                        <a:pt x="61" y="388"/>
                      </a:lnTo>
                      <a:lnTo>
                        <a:pt x="58" y="384"/>
                      </a:lnTo>
                      <a:lnTo>
                        <a:pt x="63" y="388"/>
                      </a:lnTo>
                      <a:lnTo>
                        <a:pt x="66" y="383"/>
                      </a:lnTo>
                      <a:lnTo>
                        <a:pt x="66" y="383"/>
                      </a:lnTo>
                      <a:lnTo>
                        <a:pt x="68" y="381"/>
                      </a:lnTo>
                      <a:lnTo>
                        <a:pt x="68" y="378"/>
                      </a:lnTo>
                      <a:lnTo>
                        <a:pt x="70" y="376"/>
                      </a:lnTo>
                      <a:lnTo>
                        <a:pt x="73" y="376"/>
                      </a:lnTo>
                      <a:lnTo>
                        <a:pt x="73" y="374"/>
                      </a:lnTo>
                      <a:lnTo>
                        <a:pt x="70" y="371"/>
                      </a:lnTo>
                      <a:lnTo>
                        <a:pt x="73" y="367"/>
                      </a:lnTo>
                      <a:lnTo>
                        <a:pt x="70" y="365"/>
                      </a:lnTo>
                      <a:lnTo>
                        <a:pt x="66" y="362"/>
                      </a:lnTo>
                      <a:lnTo>
                        <a:pt x="66" y="360"/>
                      </a:lnTo>
                      <a:lnTo>
                        <a:pt x="68" y="362"/>
                      </a:lnTo>
                      <a:lnTo>
                        <a:pt x="70" y="365"/>
                      </a:lnTo>
                      <a:lnTo>
                        <a:pt x="73" y="369"/>
                      </a:lnTo>
                      <a:lnTo>
                        <a:pt x="73" y="371"/>
                      </a:lnTo>
                      <a:lnTo>
                        <a:pt x="75" y="371"/>
                      </a:lnTo>
                      <a:lnTo>
                        <a:pt x="75" y="372"/>
                      </a:lnTo>
                      <a:lnTo>
                        <a:pt x="79" y="374"/>
                      </a:lnTo>
                      <a:lnTo>
                        <a:pt x="80" y="372"/>
                      </a:lnTo>
                      <a:lnTo>
                        <a:pt x="79" y="371"/>
                      </a:lnTo>
                      <a:lnTo>
                        <a:pt x="79" y="371"/>
                      </a:lnTo>
                      <a:lnTo>
                        <a:pt x="79" y="367"/>
                      </a:lnTo>
                      <a:lnTo>
                        <a:pt x="82" y="371"/>
                      </a:lnTo>
                      <a:lnTo>
                        <a:pt x="82" y="371"/>
                      </a:lnTo>
                      <a:lnTo>
                        <a:pt x="86" y="367"/>
                      </a:lnTo>
                      <a:lnTo>
                        <a:pt x="87" y="365"/>
                      </a:lnTo>
                      <a:lnTo>
                        <a:pt x="87" y="362"/>
                      </a:lnTo>
                      <a:lnTo>
                        <a:pt x="84" y="360"/>
                      </a:lnTo>
                      <a:lnTo>
                        <a:pt x="82" y="357"/>
                      </a:lnTo>
                      <a:lnTo>
                        <a:pt x="84" y="357"/>
                      </a:lnTo>
                      <a:lnTo>
                        <a:pt x="86" y="355"/>
                      </a:lnTo>
                      <a:lnTo>
                        <a:pt x="87" y="355"/>
                      </a:lnTo>
                      <a:lnTo>
                        <a:pt x="87" y="353"/>
                      </a:lnTo>
                      <a:lnTo>
                        <a:pt x="86" y="351"/>
                      </a:lnTo>
                      <a:lnTo>
                        <a:pt x="86" y="348"/>
                      </a:lnTo>
                      <a:lnTo>
                        <a:pt x="89" y="346"/>
                      </a:lnTo>
                      <a:lnTo>
                        <a:pt x="91" y="350"/>
                      </a:lnTo>
                      <a:lnTo>
                        <a:pt x="89" y="351"/>
                      </a:lnTo>
                      <a:lnTo>
                        <a:pt x="91" y="357"/>
                      </a:lnTo>
                      <a:lnTo>
                        <a:pt x="89" y="360"/>
                      </a:lnTo>
                      <a:lnTo>
                        <a:pt x="91" y="362"/>
                      </a:lnTo>
                      <a:lnTo>
                        <a:pt x="92" y="365"/>
                      </a:lnTo>
                      <a:lnTo>
                        <a:pt x="96" y="367"/>
                      </a:lnTo>
                      <a:lnTo>
                        <a:pt x="98" y="367"/>
                      </a:lnTo>
                      <a:lnTo>
                        <a:pt x="101" y="369"/>
                      </a:lnTo>
                      <a:lnTo>
                        <a:pt x="101" y="371"/>
                      </a:lnTo>
                      <a:lnTo>
                        <a:pt x="101" y="371"/>
                      </a:lnTo>
                      <a:lnTo>
                        <a:pt x="103" y="376"/>
                      </a:lnTo>
                      <a:lnTo>
                        <a:pt x="105" y="371"/>
                      </a:lnTo>
                      <a:lnTo>
                        <a:pt x="105" y="362"/>
                      </a:lnTo>
                      <a:lnTo>
                        <a:pt x="101" y="357"/>
                      </a:lnTo>
                      <a:lnTo>
                        <a:pt x="103" y="353"/>
                      </a:lnTo>
                      <a:lnTo>
                        <a:pt x="106" y="353"/>
                      </a:lnTo>
                      <a:lnTo>
                        <a:pt x="105" y="350"/>
                      </a:lnTo>
                      <a:lnTo>
                        <a:pt x="105" y="346"/>
                      </a:lnTo>
                      <a:lnTo>
                        <a:pt x="110" y="346"/>
                      </a:lnTo>
                      <a:lnTo>
                        <a:pt x="112" y="343"/>
                      </a:lnTo>
                      <a:lnTo>
                        <a:pt x="112" y="339"/>
                      </a:lnTo>
                      <a:lnTo>
                        <a:pt x="115" y="334"/>
                      </a:lnTo>
                      <a:lnTo>
                        <a:pt x="112" y="332"/>
                      </a:lnTo>
                      <a:lnTo>
                        <a:pt x="110" y="324"/>
                      </a:lnTo>
                      <a:lnTo>
                        <a:pt x="106" y="317"/>
                      </a:lnTo>
                      <a:lnTo>
                        <a:pt x="108" y="315"/>
                      </a:lnTo>
                      <a:lnTo>
                        <a:pt x="115" y="311"/>
                      </a:lnTo>
                      <a:lnTo>
                        <a:pt x="115" y="306"/>
                      </a:lnTo>
                      <a:lnTo>
                        <a:pt x="117" y="303"/>
                      </a:lnTo>
                      <a:lnTo>
                        <a:pt x="112" y="296"/>
                      </a:lnTo>
                      <a:lnTo>
                        <a:pt x="106" y="294"/>
                      </a:lnTo>
                      <a:lnTo>
                        <a:pt x="106" y="287"/>
                      </a:lnTo>
                      <a:lnTo>
                        <a:pt x="106" y="280"/>
                      </a:lnTo>
                      <a:lnTo>
                        <a:pt x="106" y="275"/>
                      </a:lnTo>
                      <a:lnTo>
                        <a:pt x="105" y="270"/>
                      </a:lnTo>
                      <a:lnTo>
                        <a:pt x="106" y="265"/>
                      </a:lnTo>
                      <a:lnTo>
                        <a:pt x="105" y="256"/>
                      </a:lnTo>
                      <a:lnTo>
                        <a:pt x="103" y="247"/>
                      </a:lnTo>
                      <a:lnTo>
                        <a:pt x="105" y="238"/>
                      </a:lnTo>
                      <a:lnTo>
                        <a:pt x="108" y="233"/>
                      </a:lnTo>
                      <a:lnTo>
                        <a:pt x="112" y="230"/>
                      </a:lnTo>
                      <a:lnTo>
                        <a:pt x="117" y="230"/>
                      </a:lnTo>
                      <a:lnTo>
                        <a:pt x="124" y="230"/>
                      </a:lnTo>
                      <a:lnTo>
                        <a:pt x="124" y="228"/>
                      </a:lnTo>
                      <a:lnTo>
                        <a:pt x="124" y="221"/>
                      </a:lnTo>
                      <a:lnTo>
                        <a:pt x="124" y="218"/>
                      </a:lnTo>
                      <a:lnTo>
                        <a:pt x="124" y="214"/>
                      </a:lnTo>
                      <a:lnTo>
                        <a:pt x="129" y="198"/>
                      </a:lnTo>
                      <a:lnTo>
                        <a:pt x="129" y="191"/>
                      </a:lnTo>
                      <a:lnTo>
                        <a:pt x="131" y="183"/>
                      </a:lnTo>
                      <a:lnTo>
                        <a:pt x="132" y="179"/>
                      </a:lnTo>
                      <a:lnTo>
                        <a:pt x="132" y="174"/>
                      </a:lnTo>
                      <a:lnTo>
                        <a:pt x="131" y="171"/>
                      </a:lnTo>
                      <a:lnTo>
                        <a:pt x="131" y="169"/>
                      </a:lnTo>
                      <a:lnTo>
                        <a:pt x="136" y="165"/>
                      </a:lnTo>
                      <a:lnTo>
                        <a:pt x="143" y="164"/>
                      </a:lnTo>
                      <a:lnTo>
                        <a:pt x="143" y="162"/>
                      </a:lnTo>
                      <a:lnTo>
                        <a:pt x="143" y="158"/>
                      </a:lnTo>
                      <a:lnTo>
                        <a:pt x="148" y="151"/>
                      </a:lnTo>
                      <a:lnTo>
                        <a:pt x="155" y="143"/>
                      </a:lnTo>
                      <a:lnTo>
                        <a:pt x="155" y="139"/>
                      </a:lnTo>
                      <a:lnTo>
                        <a:pt x="155" y="134"/>
                      </a:lnTo>
                      <a:lnTo>
                        <a:pt x="152" y="132"/>
                      </a:lnTo>
                      <a:lnTo>
                        <a:pt x="152" y="124"/>
                      </a:lnTo>
                      <a:lnTo>
                        <a:pt x="155" y="124"/>
                      </a:lnTo>
                      <a:lnTo>
                        <a:pt x="155" y="120"/>
                      </a:lnTo>
                      <a:lnTo>
                        <a:pt x="157" y="115"/>
                      </a:lnTo>
                      <a:lnTo>
                        <a:pt x="159" y="115"/>
                      </a:lnTo>
                      <a:lnTo>
                        <a:pt x="162" y="110"/>
                      </a:lnTo>
                      <a:lnTo>
                        <a:pt x="165" y="106"/>
                      </a:lnTo>
                      <a:lnTo>
                        <a:pt x="169" y="108"/>
                      </a:lnTo>
                      <a:lnTo>
                        <a:pt x="171" y="110"/>
                      </a:lnTo>
                      <a:lnTo>
                        <a:pt x="174" y="110"/>
                      </a:lnTo>
                      <a:lnTo>
                        <a:pt x="174" y="108"/>
                      </a:lnTo>
                      <a:lnTo>
                        <a:pt x="174" y="105"/>
                      </a:lnTo>
                      <a:lnTo>
                        <a:pt x="174" y="101"/>
                      </a:lnTo>
                      <a:lnTo>
                        <a:pt x="174" y="99"/>
                      </a:lnTo>
                      <a:lnTo>
                        <a:pt x="178" y="98"/>
                      </a:lnTo>
                      <a:lnTo>
                        <a:pt x="174" y="96"/>
                      </a:lnTo>
                      <a:lnTo>
                        <a:pt x="174" y="92"/>
                      </a:lnTo>
                      <a:lnTo>
                        <a:pt x="179" y="92"/>
                      </a:lnTo>
                      <a:lnTo>
                        <a:pt x="185" y="92"/>
                      </a:lnTo>
                      <a:lnTo>
                        <a:pt x="190" y="92"/>
                      </a:lnTo>
                      <a:lnTo>
                        <a:pt x="193" y="96"/>
                      </a:lnTo>
                      <a:lnTo>
                        <a:pt x="197" y="96"/>
                      </a:lnTo>
                      <a:lnTo>
                        <a:pt x="200" y="96"/>
                      </a:lnTo>
                      <a:lnTo>
                        <a:pt x="200" y="96"/>
                      </a:lnTo>
                      <a:lnTo>
                        <a:pt x="202" y="98"/>
                      </a:lnTo>
                      <a:lnTo>
                        <a:pt x="202" y="92"/>
                      </a:lnTo>
                      <a:lnTo>
                        <a:pt x="200" y="89"/>
                      </a:lnTo>
                      <a:lnTo>
                        <a:pt x="200" y="84"/>
                      </a:lnTo>
                      <a:lnTo>
                        <a:pt x="204" y="84"/>
                      </a:lnTo>
                      <a:lnTo>
                        <a:pt x="202" y="80"/>
                      </a:lnTo>
                      <a:lnTo>
                        <a:pt x="200" y="78"/>
                      </a:lnTo>
                      <a:lnTo>
                        <a:pt x="200" y="75"/>
                      </a:lnTo>
                      <a:lnTo>
                        <a:pt x="204" y="77"/>
                      </a:lnTo>
                      <a:lnTo>
                        <a:pt x="207" y="75"/>
                      </a:lnTo>
                      <a:lnTo>
                        <a:pt x="209" y="75"/>
                      </a:lnTo>
                      <a:lnTo>
                        <a:pt x="209" y="75"/>
                      </a:lnTo>
                      <a:lnTo>
                        <a:pt x="209" y="73"/>
                      </a:lnTo>
                      <a:lnTo>
                        <a:pt x="211" y="75"/>
                      </a:lnTo>
                      <a:lnTo>
                        <a:pt x="212" y="73"/>
                      </a:lnTo>
                      <a:lnTo>
                        <a:pt x="211" y="72"/>
                      </a:lnTo>
                      <a:lnTo>
                        <a:pt x="212" y="70"/>
                      </a:lnTo>
                      <a:lnTo>
                        <a:pt x="214" y="66"/>
                      </a:lnTo>
                      <a:lnTo>
                        <a:pt x="218" y="66"/>
                      </a:lnTo>
                      <a:lnTo>
                        <a:pt x="219" y="70"/>
                      </a:lnTo>
                      <a:lnTo>
                        <a:pt x="228" y="77"/>
                      </a:lnTo>
                      <a:lnTo>
                        <a:pt x="228" y="80"/>
                      </a:lnTo>
                      <a:lnTo>
                        <a:pt x="231" y="84"/>
                      </a:lnTo>
                      <a:lnTo>
                        <a:pt x="237" y="87"/>
                      </a:lnTo>
                      <a:lnTo>
                        <a:pt x="242" y="87"/>
                      </a:lnTo>
                      <a:lnTo>
                        <a:pt x="247" y="82"/>
                      </a:lnTo>
                      <a:lnTo>
                        <a:pt x="251" y="80"/>
                      </a:lnTo>
                      <a:lnTo>
                        <a:pt x="254" y="80"/>
                      </a:lnTo>
                      <a:lnTo>
                        <a:pt x="259" y="84"/>
                      </a:lnTo>
                      <a:lnTo>
                        <a:pt x="263" y="84"/>
                      </a:lnTo>
                      <a:lnTo>
                        <a:pt x="266" y="80"/>
                      </a:lnTo>
                      <a:lnTo>
                        <a:pt x="268" y="80"/>
                      </a:lnTo>
                      <a:lnTo>
                        <a:pt x="270" y="77"/>
                      </a:lnTo>
                      <a:lnTo>
                        <a:pt x="273" y="77"/>
                      </a:lnTo>
                      <a:lnTo>
                        <a:pt x="275" y="75"/>
                      </a:lnTo>
                      <a:lnTo>
                        <a:pt x="277" y="73"/>
                      </a:lnTo>
                      <a:lnTo>
                        <a:pt x="275" y="70"/>
                      </a:lnTo>
                      <a:lnTo>
                        <a:pt x="273" y="65"/>
                      </a:lnTo>
                      <a:lnTo>
                        <a:pt x="275" y="56"/>
                      </a:lnTo>
                      <a:lnTo>
                        <a:pt x="277" y="54"/>
                      </a:lnTo>
                      <a:lnTo>
                        <a:pt x="275" y="51"/>
                      </a:lnTo>
                      <a:lnTo>
                        <a:pt x="277" y="49"/>
                      </a:lnTo>
                      <a:lnTo>
                        <a:pt x="278" y="45"/>
                      </a:lnTo>
                      <a:lnTo>
                        <a:pt x="278" y="44"/>
                      </a:lnTo>
                      <a:lnTo>
                        <a:pt x="282" y="42"/>
                      </a:lnTo>
                      <a:lnTo>
                        <a:pt x="287" y="42"/>
                      </a:lnTo>
                      <a:lnTo>
                        <a:pt x="291" y="42"/>
                      </a:lnTo>
                      <a:lnTo>
                        <a:pt x="291" y="42"/>
                      </a:lnTo>
                      <a:lnTo>
                        <a:pt x="292" y="38"/>
                      </a:lnTo>
                      <a:lnTo>
                        <a:pt x="301" y="38"/>
                      </a:lnTo>
                      <a:lnTo>
                        <a:pt x="304" y="42"/>
                      </a:lnTo>
                      <a:lnTo>
                        <a:pt x="306" y="45"/>
                      </a:lnTo>
                      <a:lnTo>
                        <a:pt x="310" y="47"/>
                      </a:lnTo>
                      <a:lnTo>
                        <a:pt x="313" y="49"/>
                      </a:lnTo>
                      <a:lnTo>
                        <a:pt x="320" y="49"/>
                      </a:lnTo>
                      <a:lnTo>
                        <a:pt x="320" y="52"/>
                      </a:lnTo>
                      <a:lnTo>
                        <a:pt x="324" y="56"/>
                      </a:lnTo>
                      <a:lnTo>
                        <a:pt x="324" y="61"/>
                      </a:lnTo>
                      <a:lnTo>
                        <a:pt x="320" y="65"/>
                      </a:lnTo>
                      <a:lnTo>
                        <a:pt x="320" y="72"/>
                      </a:lnTo>
                      <a:lnTo>
                        <a:pt x="320" y="72"/>
                      </a:lnTo>
                      <a:lnTo>
                        <a:pt x="320" y="72"/>
                      </a:lnTo>
                      <a:lnTo>
                        <a:pt x="320" y="72"/>
                      </a:lnTo>
                      <a:close/>
                      <a:moveTo>
                        <a:pt x="14" y="367"/>
                      </a:moveTo>
                      <a:lnTo>
                        <a:pt x="16" y="371"/>
                      </a:lnTo>
                      <a:lnTo>
                        <a:pt x="14" y="371"/>
                      </a:lnTo>
                      <a:lnTo>
                        <a:pt x="14" y="367"/>
                      </a:lnTo>
                      <a:lnTo>
                        <a:pt x="14" y="367"/>
                      </a:lnTo>
                      <a:lnTo>
                        <a:pt x="14" y="367"/>
                      </a:lnTo>
                      <a:lnTo>
                        <a:pt x="14" y="367"/>
                      </a:lnTo>
                      <a:close/>
                      <a:moveTo>
                        <a:pt x="6" y="350"/>
                      </a:moveTo>
                      <a:lnTo>
                        <a:pt x="6" y="350"/>
                      </a:lnTo>
                      <a:lnTo>
                        <a:pt x="9" y="348"/>
                      </a:lnTo>
                      <a:lnTo>
                        <a:pt x="11" y="350"/>
                      </a:lnTo>
                      <a:lnTo>
                        <a:pt x="9" y="353"/>
                      </a:lnTo>
                      <a:lnTo>
                        <a:pt x="6" y="350"/>
                      </a:lnTo>
                      <a:lnTo>
                        <a:pt x="6" y="350"/>
                      </a:lnTo>
                      <a:lnTo>
                        <a:pt x="6" y="350"/>
                      </a:lnTo>
                      <a:lnTo>
                        <a:pt x="6" y="350"/>
                      </a:lnTo>
                      <a:close/>
                      <a:moveTo>
                        <a:pt x="13" y="343"/>
                      </a:moveTo>
                      <a:lnTo>
                        <a:pt x="13" y="345"/>
                      </a:lnTo>
                      <a:lnTo>
                        <a:pt x="11" y="345"/>
                      </a:lnTo>
                      <a:lnTo>
                        <a:pt x="13" y="343"/>
                      </a:lnTo>
                      <a:lnTo>
                        <a:pt x="13" y="343"/>
                      </a:lnTo>
                      <a:lnTo>
                        <a:pt x="13" y="343"/>
                      </a:lnTo>
                      <a:lnTo>
                        <a:pt x="13" y="343"/>
                      </a:lnTo>
                      <a:close/>
                      <a:moveTo>
                        <a:pt x="9" y="341"/>
                      </a:moveTo>
                      <a:lnTo>
                        <a:pt x="9" y="343"/>
                      </a:lnTo>
                      <a:lnTo>
                        <a:pt x="6" y="343"/>
                      </a:lnTo>
                      <a:lnTo>
                        <a:pt x="9" y="341"/>
                      </a:lnTo>
                      <a:lnTo>
                        <a:pt x="9" y="341"/>
                      </a:lnTo>
                      <a:lnTo>
                        <a:pt x="9" y="341"/>
                      </a:lnTo>
                      <a:lnTo>
                        <a:pt x="9" y="341"/>
                      </a:lnTo>
                      <a:close/>
                      <a:moveTo>
                        <a:pt x="6" y="329"/>
                      </a:moveTo>
                      <a:lnTo>
                        <a:pt x="0" y="325"/>
                      </a:lnTo>
                      <a:lnTo>
                        <a:pt x="6" y="324"/>
                      </a:lnTo>
                      <a:lnTo>
                        <a:pt x="6" y="324"/>
                      </a:lnTo>
                      <a:lnTo>
                        <a:pt x="6" y="329"/>
                      </a:lnTo>
                      <a:lnTo>
                        <a:pt x="6" y="329"/>
                      </a:lnTo>
                      <a:lnTo>
                        <a:pt x="6" y="329"/>
                      </a:lnTo>
                      <a:lnTo>
                        <a:pt x="6" y="329"/>
                      </a:lnTo>
                      <a:close/>
                      <a:moveTo>
                        <a:pt x="2" y="331"/>
                      </a:moveTo>
                      <a:lnTo>
                        <a:pt x="6" y="331"/>
                      </a:lnTo>
                      <a:lnTo>
                        <a:pt x="6" y="332"/>
                      </a:lnTo>
                      <a:lnTo>
                        <a:pt x="2" y="331"/>
                      </a:lnTo>
                      <a:lnTo>
                        <a:pt x="2" y="331"/>
                      </a:lnTo>
                      <a:lnTo>
                        <a:pt x="2" y="331"/>
                      </a:lnTo>
                      <a:lnTo>
                        <a:pt x="2" y="331"/>
                      </a:lnTo>
                      <a:close/>
                      <a:moveTo>
                        <a:pt x="9" y="334"/>
                      </a:moveTo>
                      <a:lnTo>
                        <a:pt x="9" y="334"/>
                      </a:lnTo>
                      <a:lnTo>
                        <a:pt x="11" y="338"/>
                      </a:lnTo>
                      <a:lnTo>
                        <a:pt x="11" y="339"/>
                      </a:lnTo>
                      <a:lnTo>
                        <a:pt x="9" y="334"/>
                      </a:lnTo>
                      <a:lnTo>
                        <a:pt x="9" y="334"/>
                      </a:lnTo>
                      <a:lnTo>
                        <a:pt x="9" y="334"/>
                      </a:lnTo>
                      <a:lnTo>
                        <a:pt x="9" y="334"/>
                      </a:lnTo>
                      <a:close/>
                      <a:moveTo>
                        <a:pt x="6" y="338"/>
                      </a:moveTo>
                      <a:lnTo>
                        <a:pt x="0" y="334"/>
                      </a:lnTo>
                      <a:lnTo>
                        <a:pt x="6" y="334"/>
                      </a:lnTo>
                      <a:lnTo>
                        <a:pt x="6" y="338"/>
                      </a:lnTo>
                      <a:lnTo>
                        <a:pt x="6" y="338"/>
                      </a:lnTo>
                      <a:lnTo>
                        <a:pt x="6" y="338"/>
                      </a:lnTo>
                      <a:lnTo>
                        <a:pt x="6" y="338"/>
                      </a:lnTo>
                      <a:close/>
                      <a:moveTo>
                        <a:pt x="0" y="318"/>
                      </a:moveTo>
                      <a:lnTo>
                        <a:pt x="0" y="320"/>
                      </a:lnTo>
                      <a:lnTo>
                        <a:pt x="0" y="322"/>
                      </a:lnTo>
                      <a:lnTo>
                        <a:pt x="2" y="320"/>
                      </a:lnTo>
                      <a:lnTo>
                        <a:pt x="0" y="318"/>
                      </a:lnTo>
                      <a:lnTo>
                        <a:pt x="0" y="318"/>
                      </a:lnTo>
                      <a:lnTo>
                        <a:pt x="0" y="318"/>
                      </a:lnTo>
                      <a:lnTo>
                        <a:pt x="0" y="318"/>
                      </a:lnTo>
                      <a:close/>
                      <a:moveTo>
                        <a:pt x="0" y="294"/>
                      </a:moveTo>
                      <a:lnTo>
                        <a:pt x="6" y="296"/>
                      </a:lnTo>
                      <a:lnTo>
                        <a:pt x="0" y="298"/>
                      </a:lnTo>
                      <a:lnTo>
                        <a:pt x="0" y="294"/>
                      </a:lnTo>
                      <a:lnTo>
                        <a:pt x="0" y="294"/>
                      </a:lnTo>
                      <a:lnTo>
                        <a:pt x="0" y="294"/>
                      </a:lnTo>
                      <a:lnTo>
                        <a:pt x="0" y="294"/>
                      </a:lnTo>
                      <a:close/>
                      <a:moveTo>
                        <a:pt x="0" y="287"/>
                      </a:moveTo>
                      <a:lnTo>
                        <a:pt x="6" y="291"/>
                      </a:lnTo>
                      <a:lnTo>
                        <a:pt x="2" y="292"/>
                      </a:lnTo>
                      <a:lnTo>
                        <a:pt x="0" y="287"/>
                      </a:lnTo>
                      <a:lnTo>
                        <a:pt x="0" y="287"/>
                      </a:lnTo>
                      <a:lnTo>
                        <a:pt x="0" y="287"/>
                      </a:lnTo>
                      <a:lnTo>
                        <a:pt x="0" y="287"/>
                      </a:lnTo>
                      <a:close/>
                      <a:moveTo>
                        <a:pt x="11" y="280"/>
                      </a:moveTo>
                      <a:lnTo>
                        <a:pt x="13" y="284"/>
                      </a:lnTo>
                      <a:lnTo>
                        <a:pt x="9" y="284"/>
                      </a:lnTo>
                      <a:lnTo>
                        <a:pt x="11" y="280"/>
                      </a:lnTo>
                      <a:lnTo>
                        <a:pt x="11" y="280"/>
                      </a:lnTo>
                      <a:lnTo>
                        <a:pt x="11" y="280"/>
                      </a:lnTo>
                      <a:lnTo>
                        <a:pt x="11" y="280"/>
                      </a:lnTo>
                      <a:close/>
                      <a:moveTo>
                        <a:pt x="14" y="278"/>
                      </a:moveTo>
                      <a:lnTo>
                        <a:pt x="16" y="278"/>
                      </a:lnTo>
                      <a:lnTo>
                        <a:pt x="16" y="284"/>
                      </a:lnTo>
                      <a:lnTo>
                        <a:pt x="14" y="284"/>
                      </a:lnTo>
                      <a:lnTo>
                        <a:pt x="14" y="278"/>
                      </a:lnTo>
                      <a:lnTo>
                        <a:pt x="14" y="278"/>
                      </a:lnTo>
                      <a:lnTo>
                        <a:pt x="14" y="278"/>
                      </a:lnTo>
                      <a:lnTo>
                        <a:pt x="14" y="278"/>
                      </a:lnTo>
                      <a:close/>
                      <a:moveTo>
                        <a:pt x="46" y="258"/>
                      </a:moveTo>
                      <a:lnTo>
                        <a:pt x="46" y="258"/>
                      </a:lnTo>
                      <a:lnTo>
                        <a:pt x="47" y="256"/>
                      </a:lnTo>
                      <a:lnTo>
                        <a:pt x="47" y="258"/>
                      </a:lnTo>
                      <a:lnTo>
                        <a:pt x="47" y="259"/>
                      </a:lnTo>
                      <a:lnTo>
                        <a:pt x="46" y="258"/>
                      </a:lnTo>
                      <a:lnTo>
                        <a:pt x="46" y="258"/>
                      </a:lnTo>
                      <a:lnTo>
                        <a:pt x="46" y="258"/>
                      </a:lnTo>
                      <a:lnTo>
                        <a:pt x="46" y="258"/>
                      </a:lnTo>
                      <a:close/>
                      <a:moveTo>
                        <a:pt x="46" y="252"/>
                      </a:moveTo>
                      <a:lnTo>
                        <a:pt x="46" y="252"/>
                      </a:lnTo>
                      <a:lnTo>
                        <a:pt x="46" y="252"/>
                      </a:lnTo>
                      <a:lnTo>
                        <a:pt x="42" y="251"/>
                      </a:lnTo>
                      <a:lnTo>
                        <a:pt x="46" y="251"/>
                      </a:lnTo>
                      <a:lnTo>
                        <a:pt x="46" y="252"/>
                      </a:lnTo>
                      <a:lnTo>
                        <a:pt x="46" y="252"/>
                      </a:lnTo>
                      <a:lnTo>
                        <a:pt x="46" y="252"/>
                      </a:lnTo>
                      <a:lnTo>
                        <a:pt x="46" y="252"/>
                      </a:lnTo>
                      <a:close/>
                      <a:moveTo>
                        <a:pt x="47" y="245"/>
                      </a:moveTo>
                      <a:lnTo>
                        <a:pt x="54" y="240"/>
                      </a:lnTo>
                      <a:lnTo>
                        <a:pt x="56" y="242"/>
                      </a:lnTo>
                      <a:lnTo>
                        <a:pt x="53" y="245"/>
                      </a:lnTo>
                      <a:lnTo>
                        <a:pt x="47" y="245"/>
                      </a:lnTo>
                      <a:lnTo>
                        <a:pt x="47" y="245"/>
                      </a:lnTo>
                      <a:lnTo>
                        <a:pt x="47" y="245"/>
                      </a:lnTo>
                      <a:lnTo>
                        <a:pt x="47" y="245"/>
                      </a:lnTo>
                      <a:close/>
                      <a:moveTo>
                        <a:pt x="51" y="252"/>
                      </a:moveTo>
                      <a:lnTo>
                        <a:pt x="51" y="249"/>
                      </a:lnTo>
                      <a:lnTo>
                        <a:pt x="54" y="249"/>
                      </a:lnTo>
                      <a:lnTo>
                        <a:pt x="56" y="247"/>
                      </a:lnTo>
                      <a:lnTo>
                        <a:pt x="58" y="245"/>
                      </a:lnTo>
                      <a:lnTo>
                        <a:pt x="61" y="249"/>
                      </a:lnTo>
                      <a:lnTo>
                        <a:pt x="58" y="251"/>
                      </a:lnTo>
                      <a:lnTo>
                        <a:pt x="54" y="251"/>
                      </a:lnTo>
                      <a:lnTo>
                        <a:pt x="51" y="252"/>
                      </a:lnTo>
                      <a:lnTo>
                        <a:pt x="51" y="252"/>
                      </a:lnTo>
                      <a:lnTo>
                        <a:pt x="51" y="252"/>
                      </a:lnTo>
                      <a:lnTo>
                        <a:pt x="51" y="252"/>
                      </a:lnTo>
                      <a:lnTo>
                        <a:pt x="51" y="252"/>
                      </a:lnTo>
                      <a:close/>
                      <a:moveTo>
                        <a:pt x="92" y="202"/>
                      </a:moveTo>
                      <a:lnTo>
                        <a:pt x="96" y="202"/>
                      </a:lnTo>
                      <a:lnTo>
                        <a:pt x="98" y="198"/>
                      </a:lnTo>
                      <a:lnTo>
                        <a:pt x="96" y="205"/>
                      </a:lnTo>
                      <a:lnTo>
                        <a:pt x="92" y="202"/>
                      </a:lnTo>
                      <a:lnTo>
                        <a:pt x="92" y="202"/>
                      </a:lnTo>
                      <a:lnTo>
                        <a:pt x="92" y="202"/>
                      </a:lnTo>
                      <a:lnTo>
                        <a:pt x="92" y="202"/>
                      </a:lnTo>
                      <a:close/>
                      <a:moveTo>
                        <a:pt x="91" y="211"/>
                      </a:moveTo>
                      <a:lnTo>
                        <a:pt x="89" y="209"/>
                      </a:lnTo>
                      <a:lnTo>
                        <a:pt x="86" y="209"/>
                      </a:lnTo>
                      <a:lnTo>
                        <a:pt x="89" y="205"/>
                      </a:lnTo>
                      <a:lnTo>
                        <a:pt x="92" y="205"/>
                      </a:lnTo>
                      <a:lnTo>
                        <a:pt x="96" y="205"/>
                      </a:lnTo>
                      <a:lnTo>
                        <a:pt x="92" y="209"/>
                      </a:lnTo>
                      <a:lnTo>
                        <a:pt x="91" y="211"/>
                      </a:lnTo>
                      <a:lnTo>
                        <a:pt x="91" y="211"/>
                      </a:lnTo>
                      <a:lnTo>
                        <a:pt x="91" y="211"/>
                      </a:lnTo>
                      <a:lnTo>
                        <a:pt x="91" y="211"/>
                      </a:lnTo>
                      <a:close/>
                      <a:moveTo>
                        <a:pt x="98" y="183"/>
                      </a:moveTo>
                      <a:lnTo>
                        <a:pt x="101" y="183"/>
                      </a:lnTo>
                      <a:lnTo>
                        <a:pt x="101" y="186"/>
                      </a:lnTo>
                      <a:lnTo>
                        <a:pt x="98" y="188"/>
                      </a:lnTo>
                      <a:lnTo>
                        <a:pt x="98" y="185"/>
                      </a:lnTo>
                      <a:lnTo>
                        <a:pt x="98" y="183"/>
                      </a:lnTo>
                      <a:lnTo>
                        <a:pt x="98" y="183"/>
                      </a:lnTo>
                      <a:lnTo>
                        <a:pt x="98" y="183"/>
                      </a:lnTo>
                      <a:lnTo>
                        <a:pt x="98" y="183"/>
                      </a:lnTo>
                      <a:close/>
                      <a:moveTo>
                        <a:pt x="105" y="176"/>
                      </a:moveTo>
                      <a:lnTo>
                        <a:pt x="106" y="174"/>
                      </a:lnTo>
                      <a:lnTo>
                        <a:pt x="110" y="174"/>
                      </a:lnTo>
                      <a:lnTo>
                        <a:pt x="105" y="178"/>
                      </a:lnTo>
                      <a:lnTo>
                        <a:pt x="105" y="176"/>
                      </a:lnTo>
                      <a:lnTo>
                        <a:pt x="105" y="176"/>
                      </a:lnTo>
                      <a:lnTo>
                        <a:pt x="105" y="176"/>
                      </a:lnTo>
                      <a:lnTo>
                        <a:pt x="105" y="176"/>
                      </a:lnTo>
                      <a:close/>
                      <a:moveTo>
                        <a:pt x="103" y="171"/>
                      </a:moveTo>
                      <a:lnTo>
                        <a:pt x="105" y="167"/>
                      </a:lnTo>
                      <a:lnTo>
                        <a:pt x="106" y="171"/>
                      </a:lnTo>
                      <a:lnTo>
                        <a:pt x="103" y="174"/>
                      </a:lnTo>
                      <a:lnTo>
                        <a:pt x="103" y="171"/>
                      </a:lnTo>
                      <a:lnTo>
                        <a:pt x="103" y="171"/>
                      </a:lnTo>
                      <a:lnTo>
                        <a:pt x="103" y="171"/>
                      </a:lnTo>
                      <a:lnTo>
                        <a:pt x="103" y="171"/>
                      </a:lnTo>
                      <a:close/>
                      <a:moveTo>
                        <a:pt x="124" y="139"/>
                      </a:moveTo>
                      <a:lnTo>
                        <a:pt x="124" y="138"/>
                      </a:lnTo>
                      <a:lnTo>
                        <a:pt x="125" y="138"/>
                      </a:lnTo>
                      <a:lnTo>
                        <a:pt x="124" y="141"/>
                      </a:lnTo>
                      <a:lnTo>
                        <a:pt x="124" y="139"/>
                      </a:lnTo>
                      <a:lnTo>
                        <a:pt x="124" y="139"/>
                      </a:lnTo>
                      <a:lnTo>
                        <a:pt x="124" y="139"/>
                      </a:lnTo>
                      <a:lnTo>
                        <a:pt x="124" y="139"/>
                      </a:lnTo>
                      <a:close/>
                      <a:moveTo>
                        <a:pt x="103" y="120"/>
                      </a:moveTo>
                      <a:lnTo>
                        <a:pt x="105" y="124"/>
                      </a:lnTo>
                      <a:lnTo>
                        <a:pt x="103" y="125"/>
                      </a:lnTo>
                      <a:lnTo>
                        <a:pt x="101" y="124"/>
                      </a:lnTo>
                      <a:lnTo>
                        <a:pt x="103" y="120"/>
                      </a:lnTo>
                      <a:lnTo>
                        <a:pt x="103" y="120"/>
                      </a:lnTo>
                      <a:lnTo>
                        <a:pt x="103" y="120"/>
                      </a:lnTo>
                      <a:lnTo>
                        <a:pt x="103" y="120"/>
                      </a:lnTo>
                      <a:close/>
                      <a:moveTo>
                        <a:pt x="108" y="112"/>
                      </a:moveTo>
                      <a:lnTo>
                        <a:pt x="105" y="115"/>
                      </a:lnTo>
                      <a:lnTo>
                        <a:pt x="105" y="112"/>
                      </a:lnTo>
                      <a:lnTo>
                        <a:pt x="108" y="108"/>
                      </a:lnTo>
                      <a:lnTo>
                        <a:pt x="108" y="112"/>
                      </a:lnTo>
                      <a:lnTo>
                        <a:pt x="108" y="112"/>
                      </a:lnTo>
                      <a:lnTo>
                        <a:pt x="108" y="112"/>
                      </a:lnTo>
                      <a:lnTo>
                        <a:pt x="108" y="112"/>
                      </a:lnTo>
                      <a:close/>
                      <a:moveTo>
                        <a:pt x="112" y="112"/>
                      </a:moveTo>
                      <a:lnTo>
                        <a:pt x="110" y="108"/>
                      </a:lnTo>
                      <a:lnTo>
                        <a:pt x="112" y="106"/>
                      </a:lnTo>
                      <a:lnTo>
                        <a:pt x="113" y="108"/>
                      </a:lnTo>
                      <a:lnTo>
                        <a:pt x="112" y="112"/>
                      </a:lnTo>
                      <a:lnTo>
                        <a:pt x="112" y="112"/>
                      </a:lnTo>
                      <a:lnTo>
                        <a:pt x="112" y="112"/>
                      </a:lnTo>
                      <a:lnTo>
                        <a:pt x="112" y="112"/>
                      </a:lnTo>
                      <a:close/>
                      <a:moveTo>
                        <a:pt x="120" y="103"/>
                      </a:moveTo>
                      <a:lnTo>
                        <a:pt x="120" y="106"/>
                      </a:lnTo>
                      <a:lnTo>
                        <a:pt x="115" y="112"/>
                      </a:lnTo>
                      <a:lnTo>
                        <a:pt x="117" y="105"/>
                      </a:lnTo>
                      <a:lnTo>
                        <a:pt x="120" y="103"/>
                      </a:lnTo>
                      <a:lnTo>
                        <a:pt x="120" y="103"/>
                      </a:lnTo>
                      <a:lnTo>
                        <a:pt x="120" y="103"/>
                      </a:lnTo>
                      <a:lnTo>
                        <a:pt x="120" y="103"/>
                      </a:lnTo>
                      <a:close/>
                      <a:moveTo>
                        <a:pt x="125" y="96"/>
                      </a:moveTo>
                      <a:lnTo>
                        <a:pt x="129" y="92"/>
                      </a:lnTo>
                      <a:lnTo>
                        <a:pt x="131" y="96"/>
                      </a:lnTo>
                      <a:lnTo>
                        <a:pt x="125" y="96"/>
                      </a:lnTo>
                      <a:lnTo>
                        <a:pt x="125" y="96"/>
                      </a:lnTo>
                      <a:lnTo>
                        <a:pt x="125" y="96"/>
                      </a:lnTo>
                      <a:lnTo>
                        <a:pt x="125" y="96"/>
                      </a:lnTo>
                      <a:close/>
                      <a:moveTo>
                        <a:pt x="131" y="96"/>
                      </a:moveTo>
                      <a:lnTo>
                        <a:pt x="131" y="103"/>
                      </a:lnTo>
                      <a:lnTo>
                        <a:pt x="127" y="101"/>
                      </a:lnTo>
                      <a:lnTo>
                        <a:pt x="124" y="105"/>
                      </a:lnTo>
                      <a:lnTo>
                        <a:pt x="124" y="101"/>
                      </a:lnTo>
                      <a:lnTo>
                        <a:pt x="131" y="96"/>
                      </a:lnTo>
                      <a:lnTo>
                        <a:pt x="131" y="96"/>
                      </a:lnTo>
                      <a:lnTo>
                        <a:pt x="131" y="96"/>
                      </a:lnTo>
                      <a:lnTo>
                        <a:pt x="131" y="96"/>
                      </a:lnTo>
                      <a:close/>
                      <a:moveTo>
                        <a:pt x="132" y="80"/>
                      </a:moveTo>
                      <a:lnTo>
                        <a:pt x="134" y="84"/>
                      </a:lnTo>
                      <a:lnTo>
                        <a:pt x="134" y="89"/>
                      </a:lnTo>
                      <a:lnTo>
                        <a:pt x="129" y="92"/>
                      </a:lnTo>
                      <a:lnTo>
                        <a:pt x="127" y="89"/>
                      </a:lnTo>
                      <a:lnTo>
                        <a:pt x="132" y="87"/>
                      </a:lnTo>
                      <a:lnTo>
                        <a:pt x="129" y="87"/>
                      </a:lnTo>
                      <a:lnTo>
                        <a:pt x="125" y="89"/>
                      </a:lnTo>
                      <a:lnTo>
                        <a:pt x="124" y="89"/>
                      </a:lnTo>
                      <a:lnTo>
                        <a:pt x="125" y="84"/>
                      </a:lnTo>
                      <a:lnTo>
                        <a:pt x="129" y="84"/>
                      </a:lnTo>
                      <a:lnTo>
                        <a:pt x="131" y="82"/>
                      </a:lnTo>
                      <a:lnTo>
                        <a:pt x="131" y="80"/>
                      </a:lnTo>
                      <a:lnTo>
                        <a:pt x="132" y="80"/>
                      </a:lnTo>
                      <a:lnTo>
                        <a:pt x="132" y="80"/>
                      </a:lnTo>
                      <a:lnTo>
                        <a:pt x="132" y="80"/>
                      </a:lnTo>
                      <a:lnTo>
                        <a:pt x="132" y="80"/>
                      </a:lnTo>
                      <a:close/>
                      <a:moveTo>
                        <a:pt x="138" y="82"/>
                      </a:moveTo>
                      <a:lnTo>
                        <a:pt x="136" y="80"/>
                      </a:lnTo>
                      <a:lnTo>
                        <a:pt x="136" y="75"/>
                      </a:lnTo>
                      <a:lnTo>
                        <a:pt x="141" y="72"/>
                      </a:lnTo>
                      <a:lnTo>
                        <a:pt x="141" y="70"/>
                      </a:lnTo>
                      <a:lnTo>
                        <a:pt x="143" y="66"/>
                      </a:lnTo>
                      <a:lnTo>
                        <a:pt x="146" y="70"/>
                      </a:lnTo>
                      <a:lnTo>
                        <a:pt x="143" y="73"/>
                      </a:lnTo>
                      <a:lnTo>
                        <a:pt x="143" y="77"/>
                      </a:lnTo>
                      <a:lnTo>
                        <a:pt x="138" y="82"/>
                      </a:lnTo>
                      <a:lnTo>
                        <a:pt x="138" y="82"/>
                      </a:lnTo>
                      <a:lnTo>
                        <a:pt x="138" y="82"/>
                      </a:lnTo>
                      <a:lnTo>
                        <a:pt x="138" y="82"/>
                      </a:lnTo>
                      <a:close/>
                      <a:moveTo>
                        <a:pt x="148" y="84"/>
                      </a:moveTo>
                      <a:lnTo>
                        <a:pt x="152" y="89"/>
                      </a:lnTo>
                      <a:lnTo>
                        <a:pt x="146" y="96"/>
                      </a:lnTo>
                      <a:lnTo>
                        <a:pt x="143" y="96"/>
                      </a:lnTo>
                      <a:lnTo>
                        <a:pt x="141" y="99"/>
                      </a:lnTo>
                      <a:lnTo>
                        <a:pt x="139" y="98"/>
                      </a:lnTo>
                      <a:lnTo>
                        <a:pt x="139" y="96"/>
                      </a:lnTo>
                      <a:lnTo>
                        <a:pt x="136" y="101"/>
                      </a:lnTo>
                      <a:lnTo>
                        <a:pt x="134" y="101"/>
                      </a:lnTo>
                      <a:lnTo>
                        <a:pt x="134" y="96"/>
                      </a:lnTo>
                      <a:lnTo>
                        <a:pt x="136" y="96"/>
                      </a:lnTo>
                      <a:lnTo>
                        <a:pt x="136" y="92"/>
                      </a:lnTo>
                      <a:lnTo>
                        <a:pt x="138" y="89"/>
                      </a:lnTo>
                      <a:lnTo>
                        <a:pt x="138" y="87"/>
                      </a:lnTo>
                      <a:lnTo>
                        <a:pt x="143" y="80"/>
                      </a:lnTo>
                      <a:lnTo>
                        <a:pt x="139" y="89"/>
                      </a:lnTo>
                      <a:lnTo>
                        <a:pt x="141" y="92"/>
                      </a:lnTo>
                      <a:lnTo>
                        <a:pt x="143" y="89"/>
                      </a:lnTo>
                      <a:lnTo>
                        <a:pt x="148" y="89"/>
                      </a:lnTo>
                      <a:lnTo>
                        <a:pt x="146" y="84"/>
                      </a:lnTo>
                      <a:lnTo>
                        <a:pt x="146" y="82"/>
                      </a:lnTo>
                      <a:lnTo>
                        <a:pt x="148" y="84"/>
                      </a:lnTo>
                      <a:lnTo>
                        <a:pt x="148" y="84"/>
                      </a:lnTo>
                      <a:lnTo>
                        <a:pt x="148" y="84"/>
                      </a:lnTo>
                      <a:lnTo>
                        <a:pt x="148" y="84"/>
                      </a:lnTo>
                      <a:close/>
                      <a:moveTo>
                        <a:pt x="146" y="80"/>
                      </a:moveTo>
                      <a:lnTo>
                        <a:pt x="146" y="78"/>
                      </a:lnTo>
                      <a:lnTo>
                        <a:pt x="148" y="78"/>
                      </a:lnTo>
                      <a:lnTo>
                        <a:pt x="152" y="80"/>
                      </a:lnTo>
                      <a:lnTo>
                        <a:pt x="152" y="82"/>
                      </a:lnTo>
                      <a:lnTo>
                        <a:pt x="146" y="80"/>
                      </a:lnTo>
                      <a:lnTo>
                        <a:pt x="146" y="80"/>
                      </a:lnTo>
                      <a:lnTo>
                        <a:pt x="146" y="80"/>
                      </a:lnTo>
                      <a:lnTo>
                        <a:pt x="146" y="80"/>
                      </a:lnTo>
                      <a:close/>
                      <a:moveTo>
                        <a:pt x="157" y="84"/>
                      </a:moveTo>
                      <a:lnTo>
                        <a:pt x="159" y="82"/>
                      </a:lnTo>
                      <a:lnTo>
                        <a:pt x="160" y="84"/>
                      </a:lnTo>
                      <a:lnTo>
                        <a:pt x="157" y="84"/>
                      </a:lnTo>
                      <a:lnTo>
                        <a:pt x="157" y="84"/>
                      </a:lnTo>
                      <a:lnTo>
                        <a:pt x="157" y="84"/>
                      </a:lnTo>
                      <a:lnTo>
                        <a:pt x="157" y="84"/>
                      </a:lnTo>
                      <a:close/>
                      <a:moveTo>
                        <a:pt x="169" y="66"/>
                      </a:moveTo>
                      <a:lnTo>
                        <a:pt x="169" y="70"/>
                      </a:lnTo>
                      <a:lnTo>
                        <a:pt x="169" y="72"/>
                      </a:lnTo>
                      <a:lnTo>
                        <a:pt x="165" y="72"/>
                      </a:lnTo>
                      <a:lnTo>
                        <a:pt x="164" y="73"/>
                      </a:lnTo>
                      <a:lnTo>
                        <a:pt x="160" y="73"/>
                      </a:lnTo>
                      <a:lnTo>
                        <a:pt x="159" y="78"/>
                      </a:lnTo>
                      <a:lnTo>
                        <a:pt x="157" y="78"/>
                      </a:lnTo>
                      <a:lnTo>
                        <a:pt x="157" y="75"/>
                      </a:lnTo>
                      <a:lnTo>
                        <a:pt x="155" y="75"/>
                      </a:lnTo>
                      <a:lnTo>
                        <a:pt x="157" y="70"/>
                      </a:lnTo>
                      <a:lnTo>
                        <a:pt x="155" y="70"/>
                      </a:lnTo>
                      <a:lnTo>
                        <a:pt x="155" y="66"/>
                      </a:lnTo>
                      <a:lnTo>
                        <a:pt x="160" y="66"/>
                      </a:lnTo>
                      <a:lnTo>
                        <a:pt x="155" y="65"/>
                      </a:lnTo>
                      <a:lnTo>
                        <a:pt x="159" y="61"/>
                      </a:lnTo>
                      <a:lnTo>
                        <a:pt x="160" y="61"/>
                      </a:lnTo>
                      <a:lnTo>
                        <a:pt x="160" y="59"/>
                      </a:lnTo>
                      <a:lnTo>
                        <a:pt x="165" y="59"/>
                      </a:lnTo>
                      <a:lnTo>
                        <a:pt x="165" y="61"/>
                      </a:lnTo>
                      <a:lnTo>
                        <a:pt x="169" y="65"/>
                      </a:lnTo>
                      <a:lnTo>
                        <a:pt x="169" y="66"/>
                      </a:lnTo>
                      <a:lnTo>
                        <a:pt x="169" y="66"/>
                      </a:lnTo>
                      <a:lnTo>
                        <a:pt x="169" y="66"/>
                      </a:lnTo>
                      <a:lnTo>
                        <a:pt x="169" y="66"/>
                      </a:lnTo>
                      <a:close/>
                      <a:moveTo>
                        <a:pt x="169" y="58"/>
                      </a:moveTo>
                      <a:lnTo>
                        <a:pt x="174" y="58"/>
                      </a:lnTo>
                      <a:lnTo>
                        <a:pt x="174" y="54"/>
                      </a:lnTo>
                      <a:lnTo>
                        <a:pt x="178" y="54"/>
                      </a:lnTo>
                      <a:lnTo>
                        <a:pt x="179" y="51"/>
                      </a:lnTo>
                      <a:lnTo>
                        <a:pt x="181" y="54"/>
                      </a:lnTo>
                      <a:lnTo>
                        <a:pt x="179" y="58"/>
                      </a:lnTo>
                      <a:lnTo>
                        <a:pt x="179" y="61"/>
                      </a:lnTo>
                      <a:lnTo>
                        <a:pt x="174" y="61"/>
                      </a:lnTo>
                      <a:lnTo>
                        <a:pt x="172" y="61"/>
                      </a:lnTo>
                      <a:lnTo>
                        <a:pt x="169" y="58"/>
                      </a:lnTo>
                      <a:lnTo>
                        <a:pt x="169" y="58"/>
                      </a:lnTo>
                      <a:lnTo>
                        <a:pt x="169" y="58"/>
                      </a:lnTo>
                      <a:lnTo>
                        <a:pt x="169" y="58"/>
                      </a:lnTo>
                      <a:close/>
                      <a:moveTo>
                        <a:pt x="183" y="38"/>
                      </a:moveTo>
                      <a:lnTo>
                        <a:pt x="181" y="37"/>
                      </a:lnTo>
                      <a:lnTo>
                        <a:pt x="185" y="33"/>
                      </a:lnTo>
                      <a:lnTo>
                        <a:pt x="183" y="38"/>
                      </a:lnTo>
                      <a:lnTo>
                        <a:pt x="183" y="38"/>
                      </a:lnTo>
                      <a:lnTo>
                        <a:pt x="183" y="38"/>
                      </a:lnTo>
                      <a:lnTo>
                        <a:pt x="183" y="38"/>
                      </a:lnTo>
                      <a:close/>
                      <a:moveTo>
                        <a:pt x="178" y="44"/>
                      </a:moveTo>
                      <a:lnTo>
                        <a:pt x="178" y="42"/>
                      </a:lnTo>
                      <a:lnTo>
                        <a:pt x="181" y="38"/>
                      </a:lnTo>
                      <a:lnTo>
                        <a:pt x="179" y="42"/>
                      </a:lnTo>
                      <a:lnTo>
                        <a:pt x="179" y="42"/>
                      </a:lnTo>
                      <a:lnTo>
                        <a:pt x="178" y="44"/>
                      </a:lnTo>
                      <a:lnTo>
                        <a:pt x="178" y="44"/>
                      </a:lnTo>
                      <a:lnTo>
                        <a:pt x="178" y="44"/>
                      </a:lnTo>
                      <a:lnTo>
                        <a:pt x="178" y="44"/>
                      </a:lnTo>
                      <a:close/>
                      <a:moveTo>
                        <a:pt x="188" y="51"/>
                      </a:moveTo>
                      <a:lnTo>
                        <a:pt x="188" y="45"/>
                      </a:lnTo>
                      <a:lnTo>
                        <a:pt x="190" y="49"/>
                      </a:lnTo>
                      <a:lnTo>
                        <a:pt x="188" y="51"/>
                      </a:lnTo>
                      <a:lnTo>
                        <a:pt x="188" y="51"/>
                      </a:lnTo>
                      <a:lnTo>
                        <a:pt x="188" y="51"/>
                      </a:lnTo>
                      <a:lnTo>
                        <a:pt x="188" y="51"/>
                      </a:lnTo>
                      <a:close/>
                      <a:moveTo>
                        <a:pt x="186" y="49"/>
                      </a:moveTo>
                      <a:lnTo>
                        <a:pt x="185" y="51"/>
                      </a:lnTo>
                      <a:lnTo>
                        <a:pt x="183" y="51"/>
                      </a:lnTo>
                      <a:lnTo>
                        <a:pt x="178" y="47"/>
                      </a:lnTo>
                      <a:lnTo>
                        <a:pt x="183" y="42"/>
                      </a:lnTo>
                      <a:lnTo>
                        <a:pt x="185" y="44"/>
                      </a:lnTo>
                      <a:lnTo>
                        <a:pt x="188" y="44"/>
                      </a:lnTo>
                      <a:lnTo>
                        <a:pt x="188" y="44"/>
                      </a:lnTo>
                      <a:lnTo>
                        <a:pt x="186" y="47"/>
                      </a:lnTo>
                      <a:lnTo>
                        <a:pt x="186" y="49"/>
                      </a:lnTo>
                      <a:lnTo>
                        <a:pt x="186" y="49"/>
                      </a:lnTo>
                      <a:lnTo>
                        <a:pt x="186" y="49"/>
                      </a:lnTo>
                      <a:lnTo>
                        <a:pt x="186" y="49"/>
                      </a:lnTo>
                      <a:close/>
                      <a:moveTo>
                        <a:pt x="195" y="42"/>
                      </a:moveTo>
                      <a:lnTo>
                        <a:pt x="193" y="42"/>
                      </a:lnTo>
                      <a:lnTo>
                        <a:pt x="190" y="42"/>
                      </a:lnTo>
                      <a:lnTo>
                        <a:pt x="190" y="38"/>
                      </a:lnTo>
                      <a:lnTo>
                        <a:pt x="188" y="33"/>
                      </a:lnTo>
                      <a:lnTo>
                        <a:pt x="190" y="33"/>
                      </a:lnTo>
                      <a:lnTo>
                        <a:pt x="192" y="38"/>
                      </a:lnTo>
                      <a:lnTo>
                        <a:pt x="195" y="38"/>
                      </a:lnTo>
                      <a:lnTo>
                        <a:pt x="195" y="42"/>
                      </a:lnTo>
                      <a:lnTo>
                        <a:pt x="195" y="42"/>
                      </a:lnTo>
                      <a:lnTo>
                        <a:pt x="195" y="42"/>
                      </a:lnTo>
                      <a:lnTo>
                        <a:pt x="195" y="42"/>
                      </a:lnTo>
                      <a:close/>
                      <a:moveTo>
                        <a:pt x="204" y="47"/>
                      </a:moveTo>
                      <a:lnTo>
                        <a:pt x="202" y="44"/>
                      </a:lnTo>
                      <a:lnTo>
                        <a:pt x="200" y="42"/>
                      </a:lnTo>
                      <a:lnTo>
                        <a:pt x="200" y="38"/>
                      </a:lnTo>
                      <a:lnTo>
                        <a:pt x="200" y="33"/>
                      </a:lnTo>
                      <a:lnTo>
                        <a:pt x="205" y="38"/>
                      </a:lnTo>
                      <a:lnTo>
                        <a:pt x="204" y="42"/>
                      </a:lnTo>
                      <a:lnTo>
                        <a:pt x="205" y="44"/>
                      </a:lnTo>
                      <a:lnTo>
                        <a:pt x="204" y="47"/>
                      </a:lnTo>
                      <a:lnTo>
                        <a:pt x="204" y="47"/>
                      </a:lnTo>
                      <a:lnTo>
                        <a:pt x="204" y="47"/>
                      </a:lnTo>
                      <a:lnTo>
                        <a:pt x="204" y="47"/>
                      </a:lnTo>
                      <a:close/>
                      <a:moveTo>
                        <a:pt x="230" y="33"/>
                      </a:moveTo>
                      <a:lnTo>
                        <a:pt x="228" y="33"/>
                      </a:lnTo>
                      <a:lnTo>
                        <a:pt x="223" y="32"/>
                      </a:lnTo>
                      <a:lnTo>
                        <a:pt x="225" y="30"/>
                      </a:lnTo>
                      <a:lnTo>
                        <a:pt x="228" y="30"/>
                      </a:lnTo>
                      <a:lnTo>
                        <a:pt x="230" y="32"/>
                      </a:lnTo>
                      <a:lnTo>
                        <a:pt x="230" y="33"/>
                      </a:lnTo>
                      <a:lnTo>
                        <a:pt x="230" y="33"/>
                      </a:lnTo>
                      <a:lnTo>
                        <a:pt x="230" y="33"/>
                      </a:lnTo>
                      <a:lnTo>
                        <a:pt x="230" y="33"/>
                      </a:lnTo>
                      <a:close/>
                      <a:moveTo>
                        <a:pt x="233" y="32"/>
                      </a:moveTo>
                      <a:lnTo>
                        <a:pt x="230" y="26"/>
                      </a:lnTo>
                      <a:lnTo>
                        <a:pt x="237" y="21"/>
                      </a:lnTo>
                      <a:lnTo>
                        <a:pt x="237" y="25"/>
                      </a:lnTo>
                      <a:lnTo>
                        <a:pt x="235" y="28"/>
                      </a:lnTo>
                      <a:lnTo>
                        <a:pt x="233" y="32"/>
                      </a:lnTo>
                      <a:lnTo>
                        <a:pt x="233" y="32"/>
                      </a:lnTo>
                      <a:lnTo>
                        <a:pt x="233" y="32"/>
                      </a:lnTo>
                      <a:lnTo>
                        <a:pt x="233" y="32"/>
                      </a:lnTo>
                      <a:close/>
                      <a:moveTo>
                        <a:pt x="228" y="25"/>
                      </a:moveTo>
                      <a:lnTo>
                        <a:pt x="225" y="25"/>
                      </a:lnTo>
                      <a:lnTo>
                        <a:pt x="219" y="23"/>
                      </a:lnTo>
                      <a:lnTo>
                        <a:pt x="218" y="19"/>
                      </a:lnTo>
                      <a:lnTo>
                        <a:pt x="219" y="21"/>
                      </a:lnTo>
                      <a:lnTo>
                        <a:pt x="223" y="18"/>
                      </a:lnTo>
                      <a:lnTo>
                        <a:pt x="225" y="21"/>
                      </a:lnTo>
                      <a:lnTo>
                        <a:pt x="228" y="18"/>
                      </a:lnTo>
                      <a:lnTo>
                        <a:pt x="230" y="18"/>
                      </a:lnTo>
                      <a:lnTo>
                        <a:pt x="235" y="14"/>
                      </a:lnTo>
                      <a:lnTo>
                        <a:pt x="235" y="16"/>
                      </a:lnTo>
                      <a:lnTo>
                        <a:pt x="228" y="25"/>
                      </a:lnTo>
                      <a:lnTo>
                        <a:pt x="228" y="25"/>
                      </a:lnTo>
                      <a:lnTo>
                        <a:pt x="228" y="25"/>
                      </a:lnTo>
                      <a:lnTo>
                        <a:pt x="228" y="25"/>
                      </a:lnTo>
                      <a:close/>
                      <a:moveTo>
                        <a:pt x="237" y="18"/>
                      </a:moveTo>
                      <a:lnTo>
                        <a:pt x="237" y="18"/>
                      </a:lnTo>
                      <a:lnTo>
                        <a:pt x="242" y="16"/>
                      </a:lnTo>
                      <a:lnTo>
                        <a:pt x="247" y="18"/>
                      </a:lnTo>
                      <a:lnTo>
                        <a:pt x="245" y="21"/>
                      </a:lnTo>
                      <a:lnTo>
                        <a:pt x="240" y="23"/>
                      </a:lnTo>
                      <a:lnTo>
                        <a:pt x="240" y="19"/>
                      </a:lnTo>
                      <a:lnTo>
                        <a:pt x="237" y="18"/>
                      </a:lnTo>
                      <a:lnTo>
                        <a:pt x="237" y="18"/>
                      </a:lnTo>
                      <a:lnTo>
                        <a:pt x="237" y="18"/>
                      </a:lnTo>
                      <a:lnTo>
                        <a:pt x="237" y="18"/>
                      </a:lnTo>
                      <a:close/>
                      <a:moveTo>
                        <a:pt x="247" y="11"/>
                      </a:moveTo>
                      <a:lnTo>
                        <a:pt x="245" y="11"/>
                      </a:lnTo>
                      <a:lnTo>
                        <a:pt x="245" y="11"/>
                      </a:lnTo>
                      <a:lnTo>
                        <a:pt x="242" y="9"/>
                      </a:lnTo>
                      <a:lnTo>
                        <a:pt x="245" y="7"/>
                      </a:lnTo>
                      <a:lnTo>
                        <a:pt x="247" y="11"/>
                      </a:lnTo>
                      <a:lnTo>
                        <a:pt x="247" y="11"/>
                      </a:lnTo>
                      <a:lnTo>
                        <a:pt x="247" y="11"/>
                      </a:lnTo>
                      <a:lnTo>
                        <a:pt x="247" y="11"/>
                      </a:lnTo>
                      <a:close/>
                      <a:moveTo>
                        <a:pt x="254" y="2"/>
                      </a:moveTo>
                      <a:lnTo>
                        <a:pt x="251" y="2"/>
                      </a:lnTo>
                      <a:lnTo>
                        <a:pt x="252" y="2"/>
                      </a:lnTo>
                      <a:lnTo>
                        <a:pt x="254" y="2"/>
                      </a:lnTo>
                      <a:lnTo>
                        <a:pt x="254" y="2"/>
                      </a:lnTo>
                      <a:lnTo>
                        <a:pt x="254" y="2"/>
                      </a:lnTo>
                      <a:lnTo>
                        <a:pt x="254" y="2"/>
                      </a:lnTo>
                      <a:lnTo>
                        <a:pt x="254" y="2"/>
                      </a:lnTo>
                      <a:close/>
                      <a:moveTo>
                        <a:pt x="259" y="7"/>
                      </a:moveTo>
                      <a:lnTo>
                        <a:pt x="259" y="5"/>
                      </a:lnTo>
                      <a:lnTo>
                        <a:pt x="261" y="2"/>
                      </a:lnTo>
                      <a:lnTo>
                        <a:pt x="263" y="2"/>
                      </a:lnTo>
                      <a:lnTo>
                        <a:pt x="265" y="2"/>
                      </a:lnTo>
                      <a:lnTo>
                        <a:pt x="265" y="0"/>
                      </a:lnTo>
                      <a:lnTo>
                        <a:pt x="266" y="2"/>
                      </a:lnTo>
                      <a:lnTo>
                        <a:pt x="270" y="2"/>
                      </a:lnTo>
                      <a:lnTo>
                        <a:pt x="268" y="5"/>
                      </a:lnTo>
                      <a:lnTo>
                        <a:pt x="270" y="5"/>
                      </a:lnTo>
                      <a:lnTo>
                        <a:pt x="270" y="9"/>
                      </a:lnTo>
                      <a:lnTo>
                        <a:pt x="266" y="11"/>
                      </a:lnTo>
                      <a:lnTo>
                        <a:pt x="263" y="7"/>
                      </a:lnTo>
                      <a:lnTo>
                        <a:pt x="259" y="7"/>
                      </a:lnTo>
                      <a:lnTo>
                        <a:pt x="259" y="7"/>
                      </a:lnTo>
                      <a:lnTo>
                        <a:pt x="259" y="7"/>
                      </a:lnTo>
                      <a:close/>
                    </a:path>
                  </a:pathLst>
                </a:custGeom>
                <a:solidFill>
                  <a:srgbClr val="BDBD00"/>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35" name="Freeform 9"/>
                <p:cNvSpPr>
                  <a:spLocks noEditPoints="1"/>
                </p:cNvSpPr>
                <p:nvPr/>
              </p:nvSpPr>
              <p:spPr bwMode="auto">
                <a:xfrm>
                  <a:off x="4711700" y="1963738"/>
                  <a:ext cx="261938" cy="612775"/>
                </a:xfrm>
                <a:custGeom>
                  <a:avLst/>
                  <a:gdLst/>
                  <a:ahLst/>
                  <a:cxnLst>
                    <a:cxn ang="0">
                      <a:pos x="5" y="279"/>
                    </a:cxn>
                    <a:cxn ang="0">
                      <a:pos x="17" y="260"/>
                    </a:cxn>
                    <a:cxn ang="0">
                      <a:pos x="19" y="228"/>
                    </a:cxn>
                    <a:cxn ang="0">
                      <a:pos x="8" y="190"/>
                    </a:cxn>
                    <a:cxn ang="0">
                      <a:pos x="26" y="155"/>
                    </a:cxn>
                    <a:cxn ang="0">
                      <a:pos x="33" y="108"/>
                    </a:cxn>
                    <a:cxn ang="0">
                      <a:pos x="45" y="87"/>
                    </a:cxn>
                    <a:cxn ang="0">
                      <a:pos x="54" y="49"/>
                    </a:cxn>
                    <a:cxn ang="0">
                      <a:pos x="69" y="34"/>
                    </a:cxn>
                    <a:cxn ang="0">
                      <a:pos x="78" y="23"/>
                    </a:cxn>
                    <a:cxn ang="0">
                      <a:pos x="99" y="21"/>
                    </a:cxn>
                    <a:cxn ang="0">
                      <a:pos x="106" y="9"/>
                    </a:cxn>
                    <a:cxn ang="0">
                      <a:pos x="113" y="4"/>
                    </a:cxn>
                    <a:cxn ang="0">
                      <a:pos x="142" y="23"/>
                    </a:cxn>
                    <a:cxn ang="0">
                      <a:pos x="151" y="37"/>
                    </a:cxn>
                    <a:cxn ang="0">
                      <a:pos x="154" y="60"/>
                    </a:cxn>
                    <a:cxn ang="0">
                      <a:pos x="160" y="89"/>
                    </a:cxn>
                    <a:cxn ang="0">
                      <a:pos x="160" y="101"/>
                    </a:cxn>
                    <a:cxn ang="0">
                      <a:pos x="146" y="103"/>
                    </a:cxn>
                    <a:cxn ang="0">
                      <a:pos x="132" y="105"/>
                    </a:cxn>
                    <a:cxn ang="0">
                      <a:pos x="132" y="119"/>
                    </a:cxn>
                    <a:cxn ang="0">
                      <a:pos x="132" y="122"/>
                    </a:cxn>
                    <a:cxn ang="0">
                      <a:pos x="132" y="138"/>
                    </a:cxn>
                    <a:cxn ang="0">
                      <a:pos x="127" y="153"/>
                    </a:cxn>
                    <a:cxn ang="0">
                      <a:pos x="113" y="171"/>
                    </a:cxn>
                    <a:cxn ang="0">
                      <a:pos x="102" y="181"/>
                    </a:cxn>
                    <a:cxn ang="0">
                      <a:pos x="94" y="185"/>
                    </a:cxn>
                    <a:cxn ang="0">
                      <a:pos x="85" y="200"/>
                    </a:cxn>
                    <a:cxn ang="0">
                      <a:pos x="80" y="220"/>
                    </a:cxn>
                    <a:cxn ang="0">
                      <a:pos x="80" y="233"/>
                    </a:cxn>
                    <a:cxn ang="0">
                      <a:pos x="85" y="249"/>
                    </a:cxn>
                    <a:cxn ang="0">
                      <a:pos x="100" y="260"/>
                    </a:cxn>
                    <a:cxn ang="0">
                      <a:pos x="100" y="282"/>
                    </a:cxn>
                    <a:cxn ang="0">
                      <a:pos x="85" y="280"/>
                    </a:cxn>
                    <a:cxn ang="0">
                      <a:pos x="71" y="282"/>
                    </a:cxn>
                    <a:cxn ang="0">
                      <a:pos x="83" y="286"/>
                    </a:cxn>
                    <a:cxn ang="0">
                      <a:pos x="102" y="291"/>
                    </a:cxn>
                    <a:cxn ang="0">
                      <a:pos x="92" y="294"/>
                    </a:cxn>
                    <a:cxn ang="0">
                      <a:pos x="83" y="305"/>
                    </a:cxn>
                    <a:cxn ang="0">
                      <a:pos x="78" y="310"/>
                    </a:cxn>
                    <a:cxn ang="0">
                      <a:pos x="80" y="326"/>
                    </a:cxn>
                    <a:cxn ang="0">
                      <a:pos x="80" y="346"/>
                    </a:cxn>
                    <a:cxn ang="0">
                      <a:pos x="66" y="367"/>
                    </a:cxn>
                    <a:cxn ang="0">
                      <a:pos x="48" y="380"/>
                    </a:cxn>
                    <a:cxn ang="0">
                      <a:pos x="29" y="381"/>
                    </a:cxn>
                    <a:cxn ang="0">
                      <a:pos x="29" y="360"/>
                    </a:cxn>
                    <a:cxn ang="0">
                      <a:pos x="14" y="341"/>
                    </a:cxn>
                    <a:cxn ang="0">
                      <a:pos x="8" y="322"/>
                    </a:cxn>
                    <a:cxn ang="0">
                      <a:pos x="5" y="313"/>
                    </a:cxn>
                    <a:cxn ang="0">
                      <a:pos x="0" y="305"/>
                    </a:cxn>
                    <a:cxn ang="0">
                      <a:pos x="100" y="286"/>
                    </a:cxn>
                    <a:cxn ang="0">
                      <a:pos x="100" y="286"/>
                    </a:cxn>
                    <a:cxn ang="0">
                      <a:pos x="5" y="319"/>
                    </a:cxn>
                    <a:cxn ang="0">
                      <a:pos x="118" y="310"/>
                    </a:cxn>
                    <a:cxn ang="0">
                      <a:pos x="118" y="327"/>
                    </a:cxn>
                    <a:cxn ang="0">
                      <a:pos x="116" y="326"/>
                    </a:cxn>
                    <a:cxn ang="0">
                      <a:pos x="113" y="341"/>
                    </a:cxn>
                    <a:cxn ang="0">
                      <a:pos x="116" y="327"/>
                    </a:cxn>
                    <a:cxn ang="0">
                      <a:pos x="102" y="338"/>
                    </a:cxn>
                    <a:cxn ang="0">
                      <a:pos x="106" y="352"/>
                    </a:cxn>
                    <a:cxn ang="0">
                      <a:pos x="83" y="364"/>
                    </a:cxn>
                    <a:cxn ang="0">
                      <a:pos x="83" y="345"/>
                    </a:cxn>
                  </a:cxnLst>
                  <a:rect l="0" t="0" r="r" b="b"/>
                  <a:pathLst>
                    <a:path w="165" h="386">
                      <a:moveTo>
                        <a:pt x="3" y="296"/>
                      </a:moveTo>
                      <a:lnTo>
                        <a:pt x="5" y="296"/>
                      </a:lnTo>
                      <a:lnTo>
                        <a:pt x="5" y="301"/>
                      </a:lnTo>
                      <a:lnTo>
                        <a:pt x="8" y="296"/>
                      </a:lnTo>
                      <a:lnTo>
                        <a:pt x="8" y="286"/>
                      </a:lnTo>
                      <a:lnTo>
                        <a:pt x="5" y="282"/>
                      </a:lnTo>
                      <a:lnTo>
                        <a:pt x="5" y="279"/>
                      </a:lnTo>
                      <a:lnTo>
                        <a:pt x="8" y="279"/>
                      </a:lnTo>
                      <a:lnTo>
                        <a:pt x="8" y="275"/>
                      </a:lnTo>
                      <a:lnTo>
                        <a:pt x="8" y="272"/>
                      </a:lnTo>
                      <a:lnTo>
                        <a:pt x="12" y="272"/>
                      </a:lnTo>
                      <a:lnTo>
                        <a:pt x="14" y="268"/>
                      </a:lnTo>
                      <a:lnTo>
                        <a:pt x="14" y="265"/>
                      </a:lnTo>
                      <a:lnTo>
                        <a:pt x="17" y="260"/>
                      </a:lnTo>
                      <a:lnTo>
                        <a:pt x="14" y="258"/>
                      </a:lnTo>
                      <a:lnTo>
                        <a:pt x="12" y="249"/>
                      </a:lnTo>
                      <a:lnTo>
                        <a:pt x="8" y="242"/>
                      </a:lnTo>
                      <a:lnTo>
                        <a:pt x="12" y="240"/>
                      </a:lnTo>
                      <a:lnTo>
                        <a:pt x="17" y="237"/>
                      </a:lnTo>
                      <a:lnTo>
                        <a:pt x="17" y="232"/>
                      </a:lnTo>
                      <a:lnTo>
                        <a:pt x="19" y="228"/>
                      </a:lnTo>
                      <a:lnTo>
                        <a:pt x="14" y="221"/>
                      </a:lnTo>
                      <a:lnTo>
                        <a:pt x="8" y="220"/>
                      </a:lnTo>
                      <a:lnTo>
                        <a:pt x="8" y="213"/>
                      </a:lnTo>
                      <a:lnTo>
                        <a:pt x="8" y="206"/>
                      </a:lnTo>
                      <a:lnTo>
                        <a:pt x="8" y="200"/>
                      </a:lnTo>
                      <a:lnTo>
                        <a:pt x="8" y="195"/>
                      </a:lnTo>
                      <a:lnTo>
                        <a:pt x="8" y="190"/>
                      </a:lnTo>
                      <a:lnTo>
                        <a:pt x="8" y="181"/>
                      </a:lnTo>
                      <a:lnTo>
                        <a:pt x="5" y="173"/>
                      </a:lnTo>
                      <a:lnTo>
                        <a:pt x="8" y="164"/>
                      </a:lnTo>
                      <a:lnTo>
                        <a:pt x="12" y="159"/>
                      </a:lnTo>
                      <a:lnTo>
                        <a:pt x="14" y="155"/>
                      </a:lnTo>
                      <a:lnTo>
                        <a:pt x="19" y="155"/>
                      </a:lnTo>
                      <a:lnTo>
                        <a:pt x="26" y="155"/>
                      </a:lnTo>
                      <a:lnTo>
                        <a:pt x="26" y="153"/>
                      </a:lnTo>
                      <a:lnTo>
                        <a:pt x="26" y="147"/>
                      </a:lnTo>
                      <a:lnTo>
                        <a:pt x="26" y="143"/>
                      </a:lnTo>
                      <a:lnTo>
                        <a:pt x="26" y="140"/>
                      </a:lnTo>
                      <a:lnTo>
                        <a:pt x="31" y="124"/>
                      </a:lnTo>
                      <a:lnTo>
                        <a:pt x="31" y="117"/>
                      </a:lnTo>
                      <a:lnTo>
                        <a:pt x="33" y="108"/>
                      </a:lnTo>
                      <a:lnTo>
                        <a:pt x="34" y="105"/>
                      </a:lnTo>
                      <a:lnTo>
                        <a:pt x="34" y="100"/>
                      </a:lnTo>
                      <a:lnTo>
                        <a:pt x="33" y="96"/>
                      </a:lnTo>
                      <a:lnTo>
                        <a:pt x="33" y="94"/>
                      </a:lnTo>
                      <a:lnTo>
                        <a:pt x="38" y="91"/>
                      </a:lnTo>
                      <a:lnTo>
                        <a:pt x="43" y="89"/>
                      </a:lnTo>
                      <a:lnTo>
                        <a:pt x="45" y="87"/>
                      </a:lnTo>
                      <a:lnTo>
                        <a:pt x="45" y="84"/>
                      </a:lnTo>
                      <a:lnTo>
                        <a:pt x="50" y="77"/>
                      </a:lnTo>
                      <a:lnTo>
                        <a:pt x="55" y="68"/>
                      </a:lnTo>
                      <a:lnTo>
                        <a:pt x="57" y="65"/>
                      </a:lnTo>
                      <a:lnTo>
                        <a:pt x="55" y="60"/>
                      </a:lnTo>
                      <a:lnTo>
                        <a:pt x="54" y="58"/>
                      </a:lnTo>
                      <a:lnTo>
                        <a:pt x="54" y="49"/>
                      </a:lnTo>
                      <a:lnTo>
                        <a:pt x="55" y="49"/>
                      </a:lnTo>
                      <a:lnTo>
                        <a:pt x="57" y="46"/>
                      </a:lnTo>
                      <a:lnTo>
                        <a:pt x="59" y="42"/>
                      </a:lnTo>
                      <a:lnTo>
                        <a:pt x="61" y="40"/>
                      </a:lnTo>
                      <a:lnTo>
                        <a:pt x="62" y="35"/>
                      </a:lnTo>
                      <a:lnTo>
                        <a:pt x="66" y="32"/>
                      </a:lnTo>
                      <a:lnTo>
                        <a:pt x="69" y="34"/>
                      </a:lnTo>
                      <a:lnTo>
                        <a:pt x="71" y="35"/>
                      </a:lnTo>
                      <a:lnTo>
                        <a:pt x="74" y="35"/>
                      </a:lnTo>
                      <a:lnTo>
                        <a:pt x="76" y="34"/>
                      </a:lnTo>
                      <a:lnTo>
                        <a:pt x="74" y="30"/>
                      </a:lnTo>
                      <a:lnTo>
                        <a:pt x="76" y="27"/>
                      </a:lnTo>
                      <a:lnTo>
                        <a:pt x="76" y="27"/>
                      </a:lnTo>
                      <a:lnTo>
                        <a:pt x="78" y="23"/>
                      </a:lnTo>
                      <a:lnTo>
                        <a:pt x="74" y="21"/>
                      </a:lnTo>
                      <a:lnTo>
                        <a:pt x="76" y="18"/>
                      </a:lnTo>
                      <a:lnTo>
                        <a:pt x="80" y="18"/>
                      </a:lnTo>
                      <a:lnTo>
                        <a:pt x="85" y="18"/>
                      </a:lnTo>
                      <a:lnTo>
                        <a:pt x="90" y="18"/>
                      </a:lnTo>
                      <a:lnTo>
                        <a:pt x="94" y="21"/>
                      </a:lnTo>
                      <a:lnTo>
                        <a:pt x="99" y="21"/>
                      </a:lnTo>
                      <a:lnTo>
                        <a:pt x="100" y="21"/>
                      </a:lnTo>
                      <a:lnTo>
                        <a:pt x="102" y="21"/>
                      </a:lnTo>
                      <a:lnTo>
                        <a:pt x="102" y="23"/>
                      </a:lnTo>
                      <a:lnTo>
                        <a:pt x="102" y="18"/>
                      </a:lnTo>
                      <a:lnTo>
                        <a:pt x="102" y="14"/>
                      </a:lnTo>
                      <a:lnTo>
                        <a:pt x="102" y="11"/>
                      </a:lnTo>
                      <a:lnTo>
                        <a:pt x="106" y="9"/>
                      </a:lnTo>
                      <a:lnTo>
                        <a:pt x="102" y="6"/>
                      </a:lnTo>
                      <a:lnTo>
                        <a:pt x="102" y="4"/>
                      </a:lnTo>
                      <a:lnTo>
                        <a:pt x="100" y="0"/>
                      </a:lnTo>
                      <a:lnTo>
                        <a:pt x="106" y="2"/>
                      </a:lnTo>
                      <a:lnTo>
                        <a:pt x="107" y="0"/>
                      </a:lnTo>
                      <a:lnTo>
                        <a:pt x="109" y="0"/>
                      </a:lnTo>
                      <a:lnTo>
                        <a:pt x="113" y="4"/>
                      </a:lnTo>
                      <a:lnTo>
                        <a:pt x="116" y="6"/>
                      </a:lnTo>
                      <a:lnTo>
                        <a:pt x="123" y="14"/>
                      </a:lnTo>
                      <a:lnTo>
                        <a:pt x="127" y="18"/>
                      </a:lnTo>
                      <a:lnTo>
                        <a:pt x="133" y="18"/>
                      </a:lnTo>
                      <a:lnTo>
                        <a:pt x="133" y="18"/>
                      </a:lnTo>
                      <a:lnTo>
                        <a:pt x="139" y="18"/>
                      </a:lnTo>
                      <a:lnTo>
                        <a:pt x="142" y="23"/>
                      </a:lnTo>
                      <a:lnTo>
                        <a:pt x="142" y="27"/>
                      </a:lnTo>
                      <a:lnTo>
                        <a:pt x="146" y="27"/>
                      </a:lnTo>
                      <a:lnTo>
                        <a:pt x="146" y="27"/>
                      </a:lnTo>
                      <a:lnTo>
                        <a:pt x="147" y="30"/>
                      </a:lnTo>
                      <a:lnTo>
                        <a:pt x="151" y="30"/>
                      </a:lnTo>
                      <a:lnTo>
                        <a:pt x="153" y="34"/>
                      </a:lnTo>
                      <a:lnTo>
                        <a:pt x="151" y="37"/>
                      </a:lnTo>
                      <a:lnTo>
                        <a:pt x="151" y="42"/>
                      </a:lnTo>
                      <a:lnTo>
                        <a:pt x="149" y="46"/>
                      </a:lnTo>
                      <a:lnTo>
                        <a:pt x="151" y="49"/>
                      </a:lnTo>
                      <a:lnTo>
                        <a:pt x="154" y="49"/>
                      </a:lnTo>
                      <a:lnTo>
                        <a:pt x="156" y="53"/>
                      </a:lnTo>
                      <a:lnTo>
                        <a:pt x="154" y="54"/>
                      </a:lnTo>
                      <a:lnTo>
                        <a:pt x="154" y="60"/>
                      </a:lnTo>
                      <a:lnTo>
                        <a:pt x="158" y="63"/>
                      </a:lnTo>
                      <a:lnTo>
                        <a:pt x="158" y="68"/>
                      </a:lnTo>
                      <a:lnTo>
                        <a:pt x="158" y="72"/>
                      </a:lnTo>
                      <a:lnTo>
                        <a:pt x="158" y="73"/>
                      </a:lnTo>
                      <a:lnTo>
                        <a:pt x="158" y="80"/>
                      </a:lnTo>
                      <a:lnTo>
                        <a:pt x="156" y="84"/>
                      </a:lnTo>
                      <a:lnTo>
                        <a:pt x="160" y="89"/>
                      </a:lnTo>
                      <a:lnTo>
                        <a:pt x="163" y="89"/>
                      </a:lnTo>
                      <a:lnTo>
                        <a:pt x="163" y="96"/>
                      </a:lnTo>
                      <a:lnTo>
                        <a:pt x="165" y="96"/>
                      </a:lnTo>
                      <a:lnTo>
                        <a:pt x="165" y="101"/>
                      </a:lnTo>
                      <a:lnTo>
                        <a:pt x="165" y="101"/>
                      </a:lnTo>
                      <a:lnTo>
                        <a:pt x="163" y="101"/>
                      </a:lnTo>
                      <a:lnTo>
                        <a:pt x="160" y="101"/>
                      </a:lnTo>
                      <a:lnTo>
                        <a:pt x="160" y="100"/>
                      </a:lnTo>
                      <a:lnTo>
                        <a:pt x="154" y="101"/>
                      </a:lnTo>
                      <a:lnTo>
                        <a:pt x="153" y="101"/>
                      </a:lnTo>
                      <a:lnTo>
                        <a:pt x="151" y="103"/>
                      </a:lnTo>
                      <a:lnTo>
                        <a:pt x="147" y="103"/>
                      </a:lnTo>
                      <a:lnTo>
                        <a:pt x="146" y="100"/>
                      </a:lnTo>
                      <a:lnTo>
                        <a:pt x="146" y="103"/>
                      </a:lnTo>
                      <a:lnTo>
                        <a:pt x="142" y="100"/>
                      </a:lnTo>
                      <a:lnTo>
                        <a:pt x="140" y="100"/>
                      </a:lnTo>
                      <a:lnTo>
                        <a:pt x="140" y="103"/>
                      </a:lnTo>
                      <a:lnTo>
                        <a:pt x="139" y="108"/>
                      </a:lnTo>
                      <a:lnTo>
                        <a:pt x="137" y="108"/>
                      </a:lnTo>
                      <a:lnTo>
                        <a:pt x="133" y="105"/>
                      </a:lnTo>
                      <a:lnTo>
                        <a:pt x="132" y="105"/>
                      </a:lnTo>
                      <a:lnTo>
                        <a:pt x="133" y="108"/>
                      </a:lnTo>
                      <a:lnTo>
                        <a:pt x="137" y="110"/>
                      </a:lnTo>
                      <a:lnTo>
                        <a:pt x="133" y="113"/>
                      </a:lnTo>
                      <a:lnTo>
                        <a:pt x="132" y="113"/>
                      </a:lnTo>
                      <a:lnTo>
                        <a:pt x="128" y="115"/>
                      </a:lnTo>
                      <a:lnTo>
                        <a:pt x="132" y="117"/>
                      </a:lnTo>
                      <a:lnTo>
                        <a:pt x="132" y="119"/>
                      </a:lnTo>
                      <a:lnTo>
                        <a:pt x="130" y="119"/>
                      </a:lnTo>
                      <a:lnTo>
                        <a:pt x="130" y="117"/>
                      </a:lnTo>
                      <a:lnTo>
                        <a:pt x="127" y="117"/>
                      </a:lnTo>
                      <a:lnTo>
                        <a:pt x="127" y="117"/>
                      </a:lnTo>
                      <a:lnTo>
                        <a:pt x="128" y="119"/>
                      </a:lnTo>
                      <a:lnTo>
                        <a:pt x="130" y="119"/>
                      </a:lnTo>
                      <a:lnTo>
                        <a:pt x="132" y="122"/>
                      </a:lnTo>
                      <a:lnTo>
                        <a:pt x="130" y="122"/>
                      </a:lnTo>
                      <a:lnTo>
                        <a:pt x="128" y="131"/>
                      </a:lnTo>
                      <a:lnTo>
                        <a:pt x="128" y="133"/>
                      </a:lnTo>
                      <a:lnTo>
                        <a:pt x="125" y="133"/>
                      </a:lnTo>
                      <a:lnTo>
                        <a:pt x="128" y="136"/>
                      </a:lnTo>
                      <a:lnTo>
                        <a:pt x="132" y="136"/>
                      </a:lnTo>
                      <a:lnTo>
                        <a:pt x="132" y="138"/>
                      </a:lnTo>
                      <a:lnTo>
                        <a:pt x="130" y="140"/>
                      </a:lnTo>
                      <a:lnTo>
                        <a:pt x="132" y="141"/>
                      </a:lnTo>
                      <a:lnTo>
                        <a:pt x="133" y="141"/>
                      </a:lnTo>
                      <a:lnTo>
                        <a:pt x="132" y="147"/>
                      </a:lnTo>
                      <a:lnTo>
                        <a:pt x="128" y="147"/>
                      </a:lnTo>
                      <a:lnTo>
                        <a:pt x="127" y="150"/>
                      </a:lnTo>
                      <a:lnTo>
                        <a:pt x="127" y="153"/>
                      </a:lnTo>
                      <a:lnTo>
                        <a:pt x="123" y="160"/>
                      </a:lnTo>
                      <a:lnTo>
                        <a:pt x="123" y="160"/>
                      </a:lnTo>
                      <a:lnTo>
                        <a:pt x="120" y="164"/>
                      </a:lnTo>
                      <a:lnTo>
                        <a:pt x="116" y="160"/>
                      </a:lnTo>
                      <a:lnTo>
                        <a:pt x="116" y="164"/>
                      </a:lnTo>
                      <a:lnTo>
                        <a:pt x="118" y="167"/>
                      </a:lnTo>
                      <a:lnTo>
                        <a:pt x="113" y="171"/>
                      </a:lnTo>
                      <a:lnTo>
                        <a:pt x="111" y="174"/>
                      </a:lnTo>
                      <a:lnTo>
                        <a:pt x="109" y="174"/>
                      </a:lnTo>
                      <a:lnTo>
                        <a:pt x="109" y="171"/>
                      </a:lnTo>
                      <a:lnTo>
                        <a:pt x="106" y="171"/>
                      </a:lnTo>
                      <a:lnTo>
                        <a:pt x="106" y="174"/>
                      </a:lnTo>
                      <a:lnTo>
                        <a:pt x="106" y="178"/>
                      </a:lnTo>
                      <a:lnTo>
                        <a:pt x="102" y="181"/>
                      </a:lnTo>
                      <a:lnTo>
                        <a:pt x="102" y="178"/>
                      </a:lnTo>
                      <a:lnTo>
                        <a:pt x="100" y="178"/>
                      </a:lnTo>
                      <a:lnTo>
                        <a:pt x="100" y="181"/>
                      </a:lnTo>
                      <a:lnTo>
                        <a:pt x="99" y="181"/>
                      </a:lnTo>
                      <a:lnTo>
                        <a:pt x="97" y="181"/>
                      </a:lnTo>
                      <a:lnTo>
                        <a:pt x="94" y="181"/>
                      </a:lnTo>
                      <a:lnTo>
                        <a:pt x="94" y="185"/>
                      </a:lnTo>
                      <a:lnTo>
                        <a:pt x="95" y="185"/>
                      </a:lnTo>
                      <a:lnTo>
                        <a:pt x="95" y="188"/>
                      </a:lnTo>
                      <a:lnTo>
                        <a:pt x="90" y="192"/>
                      </a:lnTo>
                      <a:lnTo>
                        <a:pt x="87" y="190"/>
                      </a:lnTo>
                      <a:lnTo>
                        <a:pt x="87" y="193"/>
                      </a:lnTo>
                      <a:lnTo>
                        <a:pt x="88" y="195"/>
                      </a:lnTo>
                      <a:lnTo>
                        <a:pt x="85" y="200"/>
                      </a:lnTo>
                      <a:lnTo>
                        <a:pt x="80" y="200"/>
                      </a:lnTo>
                      <a:lnTo>
                        <a:pt x="78" y="200"/>
                      </a:lnTo>
                      <a:lnTo>
                        <a:pt x="83" y="204"/>
                      </a:lnTo>
                      <a:lnTo>
                        <a:pt x="83" y="209"/>
                      </a:lnTo>
                      <a:lnTo>
                        <a:pt x="80" y="209"/>
                      </a:lnTo>
                      <a:lnTo>
                        <a:pt x="83" y="214"/>
                      </a:lnTo>
                      <a:lnTo>
                        <a:pt x="80" y="220"/>
                      </a:lnTo>
                      <a:lnTo>
                        <a:pt x="83" y="221"/>
                      </a:lnTo>
                      <a:lnTo>
                        <a:pt x="83" y="225"/>
                      </a:lnTo>
                      <a:lnTo>
                        <a:pt x="80" y="223"/>
                      </a:lnTo>
                      <a:lnTo>
                        <a:pt x="80" y="225"/>
                      </a:lnTo>
                      <a:lnTo>
                        <a:pt x="80" y="228"/>
                      </a:lnTo>
                      <a:lnTo>
                        <a:pt x="80" y="232"/>
                      </a:lnTo>
                      <a:lnTo>
                        <a:pt x="80" y="233"/>
                      </a:lnTo>
                      <a:lnTo>
                        <a:pt x="80" y="235"/>
                      </a:lnTo>
                      <a:lnTo>
                        <a:pt x="80" y="235"/>
                      </a:lnTo>
                      <a:lnTo>
                        <a:pt x="80" y="240"/>
                      </a:lnTo>
                      <a:lnTo>
                        <a:pt x="80" y="244"/>
                      </a:lnTo>
                      <a:lnTo>
                        <a:pt x="80" y="246"/>
                      </a:lnTo>
                      <a:lnTo>
                        <a:pt x="83" y="247"/>
                      </a:lnTo>
                      <a:lnTo>
                        <a:pt x="85" y="249"/>
                      </a:lnTo>
                      <a:lnTo>
                        <a:pt x="85" y="251"/>
                      </a:lnTo>
                      <a:lnTo>
                        <a:pt x="87" y="251"/>
                      </a:lnTo>
                      <a:lnTo>
                        <a:pt x="88" y="254"/>
                      </a:lnTo>
                      <a:lnTo>
                        <a:pt x="92" y="251"/>
                      </a:lnTo>
                      <a:lnTo>
                        <a:pt x="94" y="251"/>
                      </a:lnTo>
                      <a:lnTo>
                        <a:pt x="95" y="256"/>
                      </a:lnTo>
                      <a:lnTo>
                        <a:pt x="100" y="260"/>
                      </a:lnTo>
                      <a:lnTo>
                        <a:pt x="100" y="263"/>
                      </a:lnTo>
                      <a:lnTo>
                        <a:pt x="106" y="265"/>
                      </a:lnTo>
                      <a:lnTo>
                        <a:pt x="106" y="267"/>
                      </a:lnTo>
                      <a:lnTo>
                        <a:pt x="107" y="270"/>
                      </a:lnTo>
                      <a:lnTo>
                        <a:pt x="106" y="275"/>
                      </a:lnTo>
                      <a:lnTo>
                        <a:pt x="102" y="280"/>
                      </a:lnTo>
                      <a:lnTo>
                        <a:pt x="100" y="282"/>
                      </a:lnTo>
                      <a:lnTo>
                        <a:pt x="95" y="286"/>
                      </a:lnTo>
                      <a:lnTo>
                        <a:pt x="94" y="282"/>
                      </a:lnTo>
                      <a:lnTo>
                        <a:pt x="94" y="282"/>
                      </a:lnTo>
                      <a:lnTo>
                        <a:pt x="88" y="280"/>
                      </a:lnTo>
                      <a:lnTo>
                        <a:pt x="87" y="279"/>
                      </a:lnTo>
                      <a:lnTo>
                        <a:pt x="87" y="280"/>
                      </a:lnTo>
                      <a:lnTo>
                        <a:pt x="85" y="280"/>
                      </a:lnTo>
                      <a:lnTo>
                        <a:pt x="83" y="279"/>
                      </a:lnTo>
                      <a:lnTo>
                        <a:pt x="80" y="279"/>
                      </a:lnTo>
                      <a:lnTo>
                        <a:pt x="80" y="280"/>
                      </a:lnTo>
                      <a:lnTo>
                        <a:pt x="78" y="282"/>
                      </a:lnTo>
                      <a:lnTo>
                        <a:pt x="76" y="280"/>
                      </a:lnTo>
                      <a:lnTo>
                        <a:pt x="74" y="282"/>
                      </a:lnTo>
                      <a:lnTo>
                        <a:pt x="71" y="282"/>
                      </a:lnTo>
                      <a:lnTo>
                        <a:pt x="69" y="282"/>
                      </a:lnTo>
                      <a:lnTo>
                        <a:pt x="69" y="282"/>
                      </a:lnTo>
                      <a:lnTo>
                        <a:pt x="74" y="286"/>
                      </a:lnTo>
                      <a:lnTo>
                        <a:pt x="76" y="286"/>
                      </a:lnTo>
                      <a:lnTo>
                        <a:pt x="76" y="282"/>
                      </a:lnTo>
                      <a:lnTo>
                        <a:pt x="80" y="282"/>
                      </a:lnTo>
                      <a:lnTo>
                        <a:pt x="83" y="286"/>
                      </a:lnTo>
                      <a:lnTo>
                        <a:pt x="85" y="286"/>
                      </a:lnTo>
                      <a:lnTo>
                        <a:pt x="87" y="287"/>
                      </a:lnTo>
                      <a:lnTo>
                        <a:pt x="90" y="286"/>
                      </a:lnTo>
                      <a:lnTo>
                        <a:pt x="92" y="287"/>
                      </a:lnTo>
                      <a:lnTo>
                        <a:pt x="95" y="286"/>
                      </a:lnTo>
                      <a:lnTo>
                        <a:pt x="100" y="286"/>
                      </a:lnTo>
                      <a:lnTo>
                        <a:pt x="102" y="291"/>
                      </a:lnTo>
                      <a:lnTo>
                        <a:pt x="102" y="293"/>
                      </a:lnTo>
                      <a:lnTo>
                        <a:pt x="100" y="294"/>
                      </a:lnTo>
                      <a:lnTo>
                        <a:pt x="97" y="294"/>
                      </a:lnTo>
                      <a:lnTo>
                        <a:pt x="94" y="300"/>
                      </a:lnTo>
                      <a:lnTo>
                        <a:pt x="92" y="298"/>
                      </a:lnTo>
                      <a:lnTo>
                        <a:pt x="94" y="296"/>
                      </a:lnTo>
                      <a:lnTo>
                        <a:pt x="92" y="294"/>
                      </a:lnTo>
                      <a:lnTo>
                        <a:pt x="90" y="296"/>
                      </a:lnTo>
                      <a:lnTo>
                        <a:pt x="90" y="298"/>
                      </a:lnTo>
                      <a:lnTo>
                        <a:pt x="88" y="298"/>
                      </a:lnTo>
                      <a:lnTo>
                        <a:pt x="87" y="301"/>
                      </a:lnTo>
                      <a:lnTo>
                        <a:pt x="85" y="305"/>
                      </a:lnTo>
                      <a:lnTo>
                        <a:pt x="83" y="303"/>
                      </a:lnTo>
                      <a:lnTo>
                        <a:pt x="83" y="305"/>
                      </a:lnTo>
                      <a:lnTo>
                        <a:pt x="80" y="306"/>
                      </a:lnTo>
                      <a:lnTo>
                        <a:pt x="80" y="306"/>
                      </a:lnTo>
                      <a:lnTo>
                        <a:pt x="80" y="306"/>
                      </a:lnTo>
                      <a:lnTo>
                        <a:pt x="78" y="308"/>
                      </a:lnTo>
                      <a:lnTo>
                        <a:pt x="80" y="308"/>
                      </a:lnTo>
                      <a:lnTo>
                        <a:pt x="83" y="310"/>
                      </a:lnTo>
                      <a:lnTo>
                        <a:pt x="78" y="310"/>
                      </a:lnTo>
                      <a:lnTo>
                        <a:pt x="83" y="313"/>
                      </a:lnTo>
                      <a:lnTo>
                        <a:pt x="83" y="315"/>
                      </a:lnTo>
                      <a:lnTo>
                        <a:pt x="80" y="319"/>
                      </a:lnTo>
                      <a:lnTo>
                        <a:pt x="83" y="322"/>
                      </a:lnTo>
                      <a:lnTo>
                        <a:pt x="80" y="324"/>
                      </a:lnTo>
                      <a:lnTo>
                        <a:pt x="76" y="322"/>
                      </a:lnTo>
                      <a:lnTo>
                        <a:pt x="80" y="326"/>
                      </a:lnTo>
                      <a:lnTo>
                        <a:pt x="78" y="329"/>
                      </a:lnTo>
                      <a:lnTo>
                        <a:pt x="80" y="331"/>
                      </a:lnTo>
                      <a:lnTo>
                        <a:pt x="78" y="333"/>
                      </a:lnTo>
                      <a:lnTo>
                        <a:pt x="80" y="336"/>
                      </a:lnTo>
                      <a:lnTo>
                        <a:pt x="78" y="341"/>
                      </a:lnTo>
                      <a:lnTo>
                        <a:pt x="78" y="345"/>
                      </a:lnTo>
                      <a:lnTo>
                        <a:pt x="80" y="346"/>
                      </a:lnTo>
                      <a:lnTo>
                        <a:pt x="80" y="348"/>
                      </a:lnTo>
                      <a:lnTo>
                        <a:pt x="78" y="357"/>
                      </a:lnTo>
                      <a:lnTo>
                        <a:pt x="76" y="360"/>
                      </a:lnTo>
                      <a:lnTo>
                        <a:pt x="74" y="367"/>
                      </a:lnTo>
                      <a:lnTo>
                        <a:pt x="71" y="373"/>
                      </a:lnTo>
                      <a:lnTo>
                        <a:pt x="67" y="369"/>
                      </a:lnTo>
                      <a:lnTo>
                        <a:pt x="66" y="367"/>
                      </a:lnTo>
                      <a:lnTo>
                        <a:pt x="62" y="369"/>
                      </a:lnTo>
                      <a:lnTo>
                        <a:pt x="55" y="367"/>
                      </a:lnTo>
                      <a:lnTo>
                        <a:pt x="55" y="367"/>
                      </a:lnTo>
                      <a:lnTo>
                        <a:pt x="54" y="373"/>
                      </a:lnTo>
                      <a:lnTo>
                        <a:pt x="48" y="373"/>
                      </a:lnTo>
                      <a:lnTo>
                        <a:pt x="45" y="378"/>
                      </a:lnTo>
                      <a:lnTo>
                        <a:pt x="48" y="380"/>
                      </a:lnTo>
                      <a:lnTo>
                        <a:pt x="48" y="383"/>
                      </a:lnTo>
                      <a:lnTo>
                        <a:pt x="45" y="386"/>
                      </a:lnTo>
                      <a:lnTo>
                        <a:pt x="40" y="383"/>
                      </a:lnTo>
                      <a:lnTo>
                        <a:pt x="33" y="386"/>
                      </a:lnTo>
                      <a:lnTo>
                        <a:pt x="29" y="386"/>
                      </a:lnTo>
                      <a:lnTo>
                        <a:pt x="27" y="383"/>
                      </a:lnTo>
                      <a:lnTo>
                        <a:pt x="29" y="381"/>
                      </a:lnTo>
                      <a:lnTo>
                        <a:pt x="27" y="373"/>
                      </a:lnTo>
                      <a:lnTo>
                        <a:pt x="26" y="373"/>
                      </a:lnTo>
                      <a:lnTo>
                        <a:pt x="22" y="369"/>
                      </a:lnTo>
                      <a:lnTo>
                        <a:pt x="22" y="367"/>
                      </a:lnTo>
                      <a:lnTo>
                        <a:pt x="22" y="367"/>
                      </a:lnTo>
                      <a:lnTo>
                        <a:pt x="26" y="364"/>
                      </a:lnTo>
                      <a:lnTo>
                        <a:pt x="29" y="360"/>
                      </a:lnTo>
                      <a:lnTo>
                        <a:pt x="27" y="357"/>
                      </a:lnTo>
                      <a:lnTo>
                        <a:pt x="26" y="359"/>
                      </a:lnTo>
                      <a:lnTo>
                        <a:pt x="22" y="355"/>
                      </a:lnTo>
                      <a:lnTo>
                        <a:pt x="21" y="352"/>
                      </a:lnTo>
                      <a:lnTo>
                        <a:pt x="17" y="350"/>
                      </a:lnTo>
                      <a:lnTo>
                        <a:pt x="17" y="346"/>
                      </a:lnTo>
                      <a:lnTo>
                        <a:pt x="14" y="341"/>
                      </a:lnTo>
                      <a:lnTo>
                        <a:pt x="12" y="338"/>
                      </a:lnTo>
                      <a:lnTo>
                        <a:pt x="12" y="333"/>
                      </a:lnTo>
                      <a:lnTo>
                        <a:pt x="8" y="333"/>
                      </a:lnTo>
                      <a:lnTo>
                        <a:pt x="5" y="331"/>
                      </a:lnTo>
                      <a:lnTo>
                        <a:pt x="8" y="329"/>
                      </a:lnTo>
                      <a:lnTo>
                        <a:pt x="8" y="326"/>
                      </a:lnTo>
                      <a:lnTo>
                        <a:pt x="8" y="322"/>
                      </a:lnTo>
                      <a:lnTo>
                        <a:pt x="8" y="319"/>
                      </a:lnTo>
                      <a:lnTo>
                        <a:pt x="12" y="317"/>
                      </a:lnTo>
                      <a:lnTo>
                        <a:pt x="8" y="315"/>
                      </a:lnTo>
                      <a:lnTo>
                        <a:pt x="8" y="313"/>
                      </a:lnTo>
                      <a:lnTo>
                        <a:pt x="8" y="313"/>
                      </a:lnTo>
                      <a:lnTo>
                        <a:pt x="5" y="313"/>
                      </a:lnTo>
                      <a:lnTo>
                        <a:pt x="5" y="313"/>
                      </a:lnTo>
                      <a:lnTo>
                        <a:pt x="8" y="317"/>
                      </a:lnTo>
                      <a:lnTo>
                        <a:pt x="5" y="319"/>
                      </a:lnTo>
                      <a:lnTo>
                        <a:pt x="5" y="313"/>
                      </a:lnTo>
                      <a:lnTo>
                        <a:pt x="5" y="313"/>
                      </a:lnTo>
                      <a:lnTo>
                        <a:pt x="0" y="313"/>
                      </a:lnTo>
                      <a:lnTo>
                        <a:pt x="0" y="306"/>
                      </a:lnTo>
                      <a:lnTo>
                        <a:pt x="0" y="305"/>
                      </a:lnTo>
                      <a:lnTo>
                        <a:pt x="0" y="298"/>
                      </a:lnTo>
                      <a:lnTo>
                        <a:pt x="3" y="296"/>
                      </a:lnTo>
                      <a:lnTo>
                        <a:pt x="3" y="296"/>
                      </a:lnTo>
                      <a:lnTo>
                        <a:pt x="3" y="296"/>
                      </a:lnTo>
                      <a:lnTo>
                        <a:pt x="3" y="296"/>
                      </a:lnTo>
                      <a:lnTo>
                        <a:pt x="3" y="296"/>
                      </a:lnTo>
                      <a:close/>
                      <a:moveTo>
                        <a:pt x="100" y="286"/>
                      </a:moveTo>
                      <a:lnTo>
                        <a:pt x="102" y="291"/>
                      </a:lnTo>
                      <a:lnTo>
                        <a:pt x="102" y="291"/>
                      </a:lnTo>
                      <a:lnTo>
                        <a:pt x="106" y="286"/>
                      </a:lnTo>
                      <a:lnTo>
                        <a:pt x="107" y="282"/>
                      </a:lnTo>
                      <a:lnTo>
                        <a:pt x="107" y="280"/>
                      </a:lnTo>
                      <a:lnTo>
                        <a:pt x="102" y="280"/>
                      </a:lnTo>
                      <a:lnTo>
                        <a:pt x="100" y="286"/>
                      </a:lnTo>
                      <a:lnTo>
                        <a:pt x="100" y="286"/>
                      </a:lnTo>
                      <a:lnTo>
                        <a:pt x="100" y="286"/>
                      </a:lnTo>
                      <a:lnTo>
                        <a:pt x="100" y="286"/>
                      </a:lnTo>
                      <a:close/>
                      <a:moveTo>
                        <a:pt x="5" y="319"/>
                      </a:moveTo>
                      <a:lnTo>
                        <a:pt x="5" y="322"/>
                      </a:lnTo>
                      <a:lnTo>
                        <a:pt x="5" y="322"/>
                      </a:lnTo>
                      <a:lnTo>
                        <a:pt x="5" y="319"/>
                      </a:lnTo>
                      <a:lnTo>
                        <a:pt x="5" y="319"/>
                      </a:lnTo>
                      <a:lnTo>
                        <a:pt x="5" y="319"/>
                      </a:lnTo>
                      <a:lnTo>
                        <a:pt x="5" y="319"/>
                      </a:lnTo>
                      <a:lnTo>
                        <a:pt x="5" y="319"/>
                      </a:lnTo>
                      <a:close/>
                      <a:moveTo>
                        <a:pt x="114" y="310"/>
                      </a:moveTo>
                      <a:lnTo>
                        <a:pt x="116" y="313"/>
                      </a:lnTo>
                      <a:lnTo>
                        <a:pt x="118" y="310"/>
                      </a:lnTo>
                      <a:lnTo>
                        <a:pt x="116" y="308"/>
                      </a:lnTo>
                      <a:lnTo>
                        <a:pt x="114" y="310"/>
                      </a:lnTo>
                      <a:lnTo>
                        <a:pt x="114" y="310"/>
                      </a:lnTo>
                      <a:lnTo>
                        <a:pt x="114" y="310"/>
                      </a:lnTo>
                      <a:lnTo>
                        <a:pt x="114" y="310"/>
                      </a:lnTo>
                      <a:close/>
                      <a:moveTo>
                        <a:pt x="116" y="326"/>
                      </a:moveTo>
                      <a:lnTo>
                        <a:pt x="118" y="327"/>
                      </a:lnTo>
                      <a:lnTo>
                        <a:pt x="120" y="324"/>
                      </a:lnTo>
                      <a:lnTo>
                        <a:pt x="123" y="324"/>
                      </a:lnTo>
                      <a:lnTo>
                        <a:pt x="120" y="322"/>
                      </a:lnTo>
                      <a:lnTo>
                        <a:pt x="118" y="322"/>
                      </a:lnTo>
                      <a:lnTo>
                        <a:pt x="116" y="326"/>
                      </a:lnTo>
                      <a:lnTo>
                        <a:pt x="116" y="326"/>
                      </a:lnTo>
                      <a:lnTo>
                        <a:pt x="116" y="326"/>
                      </a:lnTo>
                      <a:lnTo>
                        <a:pt x="116" y="326"/>
                      </a:lnTo>
                      <a:close/>
                      <a:moveTo>
                        <a:pt x="106" y="352"/>
                      </a:moveTo>
                      <a:lnTo>
                        <a:pt x="107" y="350"/>
                      </a:lnTo>
                      <a:lnTo>
                        <a:pt x="109" y="348"/>
                      </a:lnTo>
                      <a:lnTo>
                        <a:pt x="107" y="346"/>
                      </a:lnTo>
                      <a:lnTo>
                        <a:pt x="107" y="345"/>
                      </a:lnTo>
                      <a:lnTo>
                        <a:pt x="113" y="341"/>
                      </a:lnTo>
                      <a:lnTo>
                        <a:pt x="113" y="341"/>
                      </a:lnTo>
                      <a:lnTo>
                        <a:pt x="116" y="336"/>
                      </a:lnTo>
                      <a:lnTo>
                        <a:pt x="114" y="336"/>
                      </a:lnTo>
                      <a:lnTo>
                        <a:pt x="113" y="333"/>
                      </a:lnTo>
                      <a:lnTo>
                        <a:pt x="114" y="331"/>
                      </a:lnTo>
                      <a:lnTo>
                        <a:pt x="114" y="329"/>
                      </a:lnTo>
                      <a:lnTo>
                        <a:pt x="116" y="327"/>
                      </a:lnTo>
                      <a:lnTo>
                        <a:pt x="114" y="326"/>
                      </a:lnTo>
                      <a:lnTo>
                        <a:pt x="113" y="327"/>
                      </a:lnTo>
                      <a:lnTo>
                        <a:pt x="107" y="327"/>
                      </a:lnTo>
                      <a:lnTo>
                        <a:pt x="106" y="331"/>
                      </a:lnTo>
                      <a:lnTo>
                        <a:pt x="106" y="333"/>
                      </a:lnTo>
                      <a:lnTo>
                        <a:pt x="102" y="336"/>
                      </a:lnTo>
                      <a:lnTo>
                        <a:pt x="102" y="338"/>
                      </a:lnTo>
                      <a:lnTo>
                        <a:pt x="102" y="341"/>
                      </a:lnTo>
                      <a:lnTo>
                        <a:pt x="106" y="345"/>
                      </a:lnTo>
                      <a:lnTo>
                        <a:pt x="106" y="345"/>
                      </a:lnTo>
                      <a:lnTo>
                        <a:pt x="106" y="346"/>
                      </a:lnTo>
                      <a:lnTo>
                        <a:pt x="106" y="350"/>
                      </a:lnTo>
                      <a:lnTo>
                        <a:pt x="106" y="352"/>
                      </a:lnTo>
                      <a:lnTo>
                        <a:pt x="106" y="352"/>
                      </a:lnTo>
                      <a:lnTo>
                        <a:pt x="106" y="352"/>
                      </a:lnTo>
                      <a:lnTo>
                        <a:pt x="106" y="352"/>
                      </a:lnTo>
                      <a:close/>
                      <a:moveTo>
                        <a:pt x="80" y="360"/>
                      </a:moveTo>
                      <a:lnTo>
                        <a:pt x="80" y="364"/>
                      </a:lnTo>
                      <a:lnTo>
                        <a:pt x="80" y="367"/>
                      </a:lnTo>
                      <a:lnTo>
                        <a:pt x="80" y="367"/>
                      </a:lnTo>
                      <a:lnTo>
                        <a:pt x="83" y="364"/>
                      </a:lnTo>
                      <a:lnTo>
                        <a:pt x="83" y="360"/>
                      </a:lnTo>
                      <a:lnTo>
                        <a:pt x="85" y="353"/>
                      </a:lnTo>
                      <a:lnTo>
                        <a:pt x="87" y="348"/>
                      </a:lnTo>
                      <a:lnTo>
                        <a:pt x="87" y="345"/>
                      </a:lnTo>
                      <a:lnTo>
                        <a:pt x="85" y="341"/>
                      </a:lnTo>
                      <a:lnTo>
                        <a:pt x="83" y="345"/>
                      </a:lnTo>
                      <a:lnTo>
                        <a:pt x="83" y="345"/>
                      </a:lnTo>
                      <a:lnTo>
                        <a:pt x="83" y="352"/>
                      </a:lnTo>
                      <a:lnTo>
                        <a:pt x="80" y="352"/>
                      </a:lnTo>
                      <a:lnTo>
                        <a:pt x="80" y="360"/>
                      </a:lnTo>
                      <a:lnTo>
                        <a:pt x="80" y="360"/>
                      </a:lnTo>
                      <a:lnTo>
                        <a:pt x="80" y="360"/>
                      </a:lnTo>
                      <a:close/>
                    </a:path>
                  </a:pathLst>
                </a:custGeom>
                <a:solidFill>
                  <a:srgbClr val="BDBD00"/>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36" name="Freeform 10"/>
                <p:cNvSpPr>
                  <a:spLocks noEditPoints="1"/>
                </p:cNvSpPr>
                <p:nvPr/>
              </p:nvSpPr>
              <p:spPr bwMode="auto">
                <a:xfrm>
                  <a:off x="4887913" y="1903413"/>
                  <a:ext cx="269875" cy="485775"/>
                </a:xfrm>
                <a:custGeom>
                  <a:avLst/>
                  <a:gdLst/>
                  <a:ahLst/>
                  <a:cxnLst>
                    <a:cxn ang="0">
                      <a:pos x="155" y="256"/>
                    </a:cxn>
                    <a:cxn ang="0">
                      <a:pos x="158" y="209"/>
                    </a:cxn>
                    <a:cxn ang="0">
                      <a:pos x="146" y="174"/>
                    </a:cxn>
                    <a:cxn ang="0">
                      <a:pos x="141" y="153"/>
                    </a:cxn>
                    <a:cxn ang="0">
                      <a:pos x="135" y="118"/>
                    </a:cxn>
                    <a:cxn ang="0">
                      <a:pos x="130" y="77"/>
                    </a:cxn>
                    <a:cxn ang="0">
                      <a:pos x="111" y="59"/>
                    </a:cxn>
                    <a:cxn ang="0">
                      <a:pos x="108" y="35"/>
                    </a:cxn>
                    <a:cxn ang="0">
                      <a:pos x="111" y="11"/>
                    </a:cxn>
                    <a:cxn ang="0">
                      <a:pos x="83" y="0"/>
                    </a:cxn>
                    <a:cxn ang="0">
                      <a:pos x="69" y="7"/>
                    </a:cxn>
                    <a:cxn ang="0">
                      <a:pos x="66" y="32"/>
                    </a:cxn>
                    <a:cxn ang="0">
                      <a:pos x="57" y="42"/>
                    </a:cxn>
                    <a:cxn ang="0">
                      <a:pos x="35" y="49"/>
                    </a:cxn>
                    <a:cxn ang="0">
                      <a:pos x="9" y="28"/>
                    </a:cxn>
                    <a:cxn ang="0">
                      <a:pos x="0" y="35"/>
                    </a:cxn>
                    <a:cxn ang="0">
                      <a:pos x="24" y="54"/>
                    </a:cxn>
                    <a:cxn ang="0">
                      <a:pos x="36" y="63"/>
                    </a:cxn>
                    <a:cxn ang="0">
                      <a:pos x="42" y="82"/>
                    </a:cxn>
                    <a:cxn ang="0">
                      <a:pos x="50" y="99"/>
                    </a:cxn>
                    <a:cxn ang="0">
                      <a:pos x="50" y="125"/>
                    </a:cxn>
                    <a:cxn ang="0">
                      <a:pos x="61" y="138"/>
                    </a:cxn>
                    <a:cxn ang="0">
                      <a:pos x="75" y="155"/>
                    </a:cxn>
                    <a:cxn ang="0">
                      <a:pos x="78" y="167"/>
                    </a:cxn>
                    <a:cxn ang="0">
                      <a:pos x="61" y="178"/>
                    </a:cxn>
                    <a:cxn ang="0">
                      <a:pos x="50" y="186"/>
                    </a:cxn>
                    <a:cxn ang="0">
                      <a:pos x="50" y="202"/>
                    </a:cxn>
                    <a:cxn ang="0">
                      <a:pos x="38" y="204"/>
                    </a:cxn>
                    <a:cxn ang="0">
                      <a:pos x="35" y="216"/>
                    </a:cxn>
                    <a:cxn ang="0">
                      <a:pos x="26" y="218"/>
                    </a:cxn>
                    <a:cxn ang="0">
                      <a:pos x="24" y="231"/>
                    </a:cxn>
                    <a:cxn ang="0">
                      <a:pos x="28" y="244"/>
                    </a:cxn>
                    <a:cxn ang="0">
                      <a:pos x="35" y="261"/>
                    </a:cxn>
                    <a:cxn ang="0">
                      <a:pos x="31" y="284"/>
                    </a:cxn>
                    <a:cxn ang="0">
                      <a:pos x="42" y="289"/>
                    </a:cxn>
                    <a:cxn ang="0">
                      <a:pos x="54" y="292"/>
                    </a:cxn>
                    <a:cxn ang="0">
                      <a:pos x="61" y="306"/>
                    </a:cxn>
                    <a:cxn ang="0">
                      <a:pos x="73" y="303"/>
                    </a:cxn>
                    <a:cxn ang="0">
                      <a:pos x="95" y="292"/>
                    </a:cxn>
                    <a:cxn ang="0">
                      <a:pos x="101" y="291"/>
                    </a:cxn>
                    <a:cxn ang="0">
                      <a:pos x="108" y="291"/>
                    </a:cxn>
                    <a:cxn ang="0">
                      <a:pos x="120" y="287"/>
                    </a:cxn>
                    <a:cxn ang="0">
                      <a:pos x="130" y="284"/>
                    </a:cxn>
                    <a:cxn ang="0">
                      <a:pos x="135" y="284"/>
                    </a:cxn>
                    <a:cxn ang="0">
                      <a:pos x="69" y="155"/>
                    </a:cxn>
                    <a:cxn ang="0">
                      <a:pos x="73" y="160"/>
                    </a:cxn>
                    <a:cxn ang="0">
                      <a:pos x="22" y="209"/>
                    </a:cxn>
                    <a:cxn ang="0">
                      <a:pos x="26" y="211"/>
                    </a:cxn>
                    <a:cxn ang="0">
                      <a:pos x="21" y="211"/>
                    </a:cxn>
                    <a:cxn ang="0">
                      <a:pos x="56" y="303"/>
                    </a:cxn>
                    <a:cxn ang="0">
                      <a:pos x="52" y="298"/>
                    </a:cxn>
                    <a:cxn ang="0">
                      <a:pos x="52" y="298"/>
                    </a:cxn>
                    <a:cxn ang="0">
                      <a:pos x="45" y="296"/>
                    </a:cxn>
                    <a:cxn ang="0">
                      <a:pos x="42" y="292"/>
                    </a:cxn>
                    <a:cxn ang="0">
                      <a:pos x="31" y="289"/>
                    </a:cxn>
                    <a:cxn ang="0">
                      <a:pos x="31" y="289"/>
                    </a:cxn>
                    <a:cxn ang="0">
                      <a:pos x="10" y="289"/>
                    </a:cxn>
                    <a:cxn ang="0">
                      <a:pos x="16" y="299"/>
                    </a:cxn>
                    <a:cxn ang="0">
                      <a:pos x="10" y="298"/>
                    </a:cxn>
                  </a:cxnLst>
                  <a:rect l="0" t="0" r="r" b="b"/>
                  <a:pathLst>
                    <a:path w="170" h="306">
                      <a:moveTo>
                        <a:pt x="135" y="284"/>
                      </a:moveTo>
                      <a:lnTo>
                        <a:pt x="134" y="278"/>
                      </a:lnTo>
                      <a:lnTo>
                        <a:pt x="142" y="273"/>
                      </a:lnTo>
                      <a:lnTo>
                        <a:pt x="146" y="270"/>
                      </a:lnTo>
                      <a:lnTo>
                        <a:pt x="151" y="261"/>
                      </a:lnTo>
                      <a:lnTo>
                        <a:pt x="155" y="256"/>
                      </a:lnTo>
                      <a:lnTo>
                        <a:pt x="160" y="247"/>
                      </a:lnTo>
                      <a:lnTo>
                        <a:pt x="167" y="237"/>
                      </a:lnTo>
                      <a:lnTo>
                        <a:pt x="170" y="223"/>
                      </a:lnTo>
                      <a:lnTo>
                        <a:pt x="170" y="218"/>
                      </a:lnTo>
                      <a:lnTo>
                        <a:pt x="163" y="209"/>
                      </a:lnTo>
                      <a:lnTo>
                        <a:pt x="158" y="209"/>
                      </a:lnTo>
                      <a:lnTo>
                        <a:pt x="151" y="197"/>
                      </a:lnTo>
                      <a:lnTo>
                        <a:pt x="151" y="191"/>
                      </a:lnTo>
                      <a:lnTo>
                        <a:pt x="155" y="186"/>
                      </a:lnTo>
                      <a:lnTo>
                        <a:pt x="155" y="181"/>
                      </a:lnTo>
                      <a:lnTo>
                        <a:pt x="151" y="178"/>
                      </a:lnTo>
                      <a:lnTo>
                        <a:pt x="146" y="174"/>
                      </a:lnTo>
                      <a:lnTo>
                        <a:pt x="146" y="169"/>
                      </a:lnTo>
                      <a:lnTo>
                        <a:pt x="148" y="167"/>
                      </a:lnTo>
                      <a:lnTo>
                        <a:pt x="146" y="164"/>
                      </a:lnTo>
                      <a:lnTo>
                        <a:pt x="142" y="162"/>
                      </a:lnTo>
                      <a:lnTo>
                        <a:pt x="141" y="160"/>
                      </a:lnTo>
                      <a:lnTo>
                        <a:pt x="141" y="153"/>
                      </a:lnTo>
                      <a:lnTo>
                        <a:pt x="142" y="150"/>
                      </a:lnTo>
                      <a:lnTo>
                        <a:pt x="141" y="150"/>
                      </a:lnTo>
                      <a:lnTo>
                        <a:pt x="141" y="146"/>
                      </a:lnTo>
                      <a:lnTo>
                        <a:pt x="141" y="136"/>
                      </a:lnTo>
                      <a:lnTo>
                        <a:pt x="142" y="136"/>
                      </a:lnTo>
                      <a:lnTo>
                        <a:pt x="135" y="118"/>
                      </a:lnTo>
                      <a:lnTo>
                        <a:pt x="128" y="105"/>
                      </a:lnTo>
                      <a:lnTo>
                        <a:pt x="127" y="99"/>
                      </a:lnTo>
                      <a:lnTo>
                        <a:pt x="123" y="94"/>
                      </a:lnTo>
                      <a:lnTo>
                        <a:pt x="125" y="85"/>
                      </a:lnTo>
                      <a:lnTo>
                        <a:pt x="128" y="82"/>
                      </a:lnTo>
                      <a:lnTo>
                        <a:pt x="130" y="77"/>
                      </a:lnTo>
                      <a:lnTo>
                        <a:pt x="128" y="75"/>
                      </a:lnTo>
                      <a:lnTo>
                        <a:pt x="120" y="70"/>
                      </a:lnTo>
                      <a:lnTo>
                        <a:pt x="120" y="66"/>
                      </a:lnTo>
                      <a:lnTo>
                        <a:pt x="118" y="63"/>
                      </a:lnTo>
                      <a:lnTo>
                        <a:pt x="113" y="59"/>
                      </a:lnTo>
                      <a:lnTo>
                        <a:pt x="111" y="59"/>
                      </a:lnTo>
                      <a:lnTo>
                        <a:pt x="108" y="51"/>
                      </a:lnTo>
                      <a:lnTo>
                        <a:pt x="104" y="49"/>
                      </a:lnTo>
                      <a:lnTo>
                        <a:pt x="106" y="42"/>
                      </a:lnTo>
                      <a:lnTo>
                        <a:pt x="108" y="38"/>
                      </a:lnTo>
                      <a:lnTo>
                        <a:pt x="104" y="37"/>
                      </a:lnTo>
                      <a:lnTo>
                        <a:pt x="108" y="35"/>
                      </a:lnTo>
                      <a:lnTo>
                        <a:pt x="111" y="33"/>
                      </a:lnTo>
                      <a:lnTo>
                        <a:pt x="111" y="26"/>
                      </a:lnTo>
                      <a:lnTo>
                        <a:pt x="115" y="23"/>
                      </a:lnTo>
                      <a:lnTo>
                        <a:pt x="115" y="18"/>
                      </a:lnTo>
                      <a:lnTo>
                        <a:pt x="111" y="14"/>
                      </a:lnTo>
                      <a:lnTo>
                        <a:pt x="111" y="11"/>
                      </a:lnTo>
                      <a:lnTo>
                        <a:pt x="104" y="11"/>
                      </a:lnTo>
                      <a:lnTo>
                        <a:pt x="101" y="9"/>
                      </a:lnTo>
                      <a:lnTo>
                        <a:pt x="97" y="7"/>
                      </a:lnTo>
                      <a:lnTo>
                        <a:pt x="95" y="4"/>
                      </a:lnTo>
                      <a:lnTo>
                        <a:pt x="92" y="0"/>
                      </a:lnTo>
                      <a:lnTo>
                        <a:pt x="83" y="0"/>
                      </a:lnTo>
                      <a:lnTo>
                        <a:pt x="82" y="4"/>
                      </a:lnTo>
                      <a:lnTo>
                        <a:pt x="82" y="4"/>
                      </a:lnTo>
                      <a:lnTo>
                        <a:pt x="78" y="4"/>
                      </a:lnTo>
                      <a:lnTo>
                        <a:pt x="73" y="4"/>
                      </a:lnTo>
                      <a:lnTo>
                        <a:pt x="69" y="5"/>
                      </a:lnTo>
                      <a:lnTo>
                        <a:pt x="69" y="7"/>
                      </a:lnTo>
                      <a:lnTo>
                        <a:pt x="69" y="11"/>
                      </a:lnTo>
                      <a:lnTo>
                        <a:pt x="66" y="12"/>
                      </a:lnTo>
                      <a:lnTo>
                        <a:pt x="69" y="16"/>
                      </a:lnTo>
                      <a:lnTo>
                        <a:pt x="66" y="18"/>
                      </a:lnTo>
                      <a:lnTo>
                        <a:pt x="66" y="28"/>
                      </a:lnTo>
                      <a:lnTo>
                        <a:pt x="66" y="32"/>
                      </a:lnTo>
                      <a:lnTo>
                        <a:pt x="69" y="35"/>
                      </a:lnTo>
                      <a:lnTo>
                        <a:pt x="66" y="37"/>
                      </a:lnTo>
                      <a:lnTo>
                        <a:pt x="66" y="38"/>
                      </a:lnTo>
                      <a:lnTo>
                        <a:pt x="61" y="38"/>
                      </a:lnTo>
                      <a:lnTo>
                        <a:pt x="59" y="42"/>
                      </a:lnTo>
                      <a:lnTo>
                        <a:pt x="57" y="42"/>
                      </a:lnTo>
                      <a:lnTo>
                        <a:pt x="54" y="47"/>
                      </a:lnTo>
                      <a:lnTo>
                        <a:pt x="50" y="45"/>
                      </a:lnTo>
                      <a:lnTo>
                        <a:pt x="45" y="42"/>
                      </a:lnTo>
                      <a:lnTo>
                        <a:pt x="42" y="42"/>
                      </a:lnTo>
                      <a:lnTo>
                        <a:pt x="38" y="44"/>
                      </a:lnTo>
                      <a:lnTo>
                        <a:pt x="35" y="49"/>
                      </a:lnTo>
                      <a:lnTo>
                        <a:pt x="28" y="49"/>
                      </a:lnTo>
                      <a:lnTo>
                        <a:pt x="22" y="45"/>
                      </a:lnTo>
                      <a:lnTo>
                        <a:pt x="19" y="42"/>
                      </a:lnTo>
                      <a:lnTo>
                        <a:pt x="19" y="38"/>
                      </a:lnTo>
                      <a:lnTo>
                        <a:pt x="10" y="32"/>
                      </a:lnTo>
                      <a:lnTo>
                        <a:pt x="9" y="28"/>
                      </a:lnTo>
                      <a:lnTo>
                        <a:pt x="5" y="28"/>
                      </a:lnTo>
                      <a:lnTo>
                        <a:pt x="3" y="32"/>
                      </a:lnTo>
                      <a:lnTo>
                        <a:pt x="2" y="33"/>
                      </a:lnTo>
                      <a:lnTo>
                        <a:pt x="3" y="35"/>
                      </a:lnTo>
                      <a:lnTo>
                        <a:pt x="2" y="37"/>
                      </a:lnTo>
                      <a:lnTo>
                        <a:pt x="0" y="35"/>
                      </a:lnTo>
                      <a:lnTo>
                        <a:pt x="0" y="37"/>
                      </a:lnTo>
                      <a:lnTo>
                        <a:pt x="3" y="40"/>
                      </a:lnTo>
                      <a:lnTo>
                        <a:pt x="7" y="42"/>
                      </a:lnTo>
                      <a:lnTo>
                        <a:pt x="14" y="51"/>
                      </a:lnTo>
                      <a:lnTo>
                        <a:pt x="19" y="54"/>
                      </a:lnTo>
                      <a:lnTo>
                        <a:pt x="24" y="54"/>
                      </a:lnTo>
                      <a:lnTo>
                        <a:pt x="26" y="54"/>
                      </a:lnTo>
                      <a:lnTo>
                        <a:pt x="29" y="54"/>
                      </a:lnTo>
                      <a:lnTo>
                        <a:pt x="33" y="59"/>
                      </a:lnTo>
                      <a:lnTo>
                        <a:pt x="35" y="63"/>
                      </a:lnTo>
                      <a:lnTo>
                        <a:pt x="36" y="63"/>
                      </a:lnTo>
                      <a:lnTo>
                        <a:pt x="36" y="63"/>
                      </a:lnTo>
                      <a:lnTo>
                        <a:pt x="38" y="66"/>
                      </a:lnTo>
                      <a:lnTo>
                        <a:pt x="42" y="66"/>
                      </a:lnTo>
                      <a:lnTo>
                        <a:pt x="43" y="70"/>
                      </a:lnTo>
                      <a:lnTo>
                        <a:pt x="42" y="73"/>
                      </a:lnTo>
                      <a:lnTo>
                        <a:pt x="42" y="78"/>
                      </a:lnTo>
                      <a:lnTo>
                        <a:pt x="42" y="82"/>
                      </a:lnTo>
                      <a:lnTo>
                        <a:pt x="42" y="85"/>
                      </a:lnTo>
                      <a:lnTo>
                        <a:pt x="45" y="85"/>
                      </a:lnTo>
                      <a:lnTo>
                        <a:pt x="47" y="91"/>
                      </a:lnTo>
                      <a:lnTo>
                        <a:pt x="45" y="91"/>
                      </a:lnTo>
                      <a:lnTo>
                        <a:pt x="45" y="96"/>
                      </a:lnTo>
                      <a:lnTo>
                        <a:pt x="50" y="99"/>
                      </a:lnTo>
                      <a:lnTo>
                        <a:pt x="50" y="106"/>
                      </a:lnTo>
                      <a:lnTo>
                        <a:pt x="50" y="108"/>
                      </a:lnTo>
                      <a:lnTo>
                        <a:pt x="50" y="110"/>
                      </a:lnTo>
                      <a:lnTo>
                        <a:pt x="50" y="118"/>
                      </a:lnTo>
                      <a:lnTo>
                        <a:pt x="47" y="120"/>
                      </a:lnTo>
                      <a:lnTo>
                        <a:pt x="50" y="125"/>
                      </a:lnTo>
                      <a:lnTo>
                        <a:pt x="54" y="125"/>
                      </a:lnTo>
                      <a:lnTo>
                        <a:pt x="56" y="132"/>
                      </a:lnTo>
                      <a:lnTo>
                        <a:pt x="57" y="134"/>
                      </a:lnTo>
                      <a:lnTo>
                        <a:pt x="57" y="138"/>
                      </a:lnTo>
                      <a:lnTo>
                        <a:pt x="59" y="138"/>
                      </a:lnTo>
                      <a:lnTo>
                        <a:pt x="61" y="138"/>
                      </a:lnTo>
                      <a:lnTo>
                        <a:pt x="66" y="141"/>
                      </a:lnTo>
                      <a:lnTo>
                        <a:pt x="73" y="141"/>
                      </a:lnTo>
                      <a:lnTo>
                        <a:pt x="76" y="146"/>
                      </a:lnTo>
                      <a:lnTo>
                        <a:pt x="73" y="150"/>
                      </a:lnTo>
                      <a:lnTo>
                        <a:pt x="75" y="150"/>
                      </a:lnTo>
                      <a:lnTo>
                        <a:pt x="75" y="155"/>
                      </a:lnTo>
                      <a:lnTo>
                        <a:pt x="75" y="157"/>
                      </a:lnTo>
                      <a:lnTo>
                        <a:pt x="80" y="162"/>
                      </a:lnTo>
                      <a:lnTo>
                        <a:pt x="75" y="160"/>
                      </a:lnTo>
                      <a:lnTo>
                        <a:pt x="75" y="162"/>
                      </a:lnTo>
                      <a:lnTo>
                        <a:pt x="78" y="165"/>
                      </a:lnTo>
                      <a:lnTo>
                        <a:pt x="78" y="167"/>
                      </a:lnTo>
                      <a:lnTo>
                        <a:pt x="73" y="165"/>
                      </a:lnTo>
                      <a:lnTo>
                        <a:pt x="69" y="165"/>
                      </a:lnTo>
                      <a:lnTo>
                        <a:pt x="66" y="167"/>
                      </a:lnTo>
                      <a:lnTo>
                        <a:pt x="66" y="169"/>
                      </a:lnTo>
                      <a:lnTo>
                        <a:pt x="61" y="172"/>
                      </a:lnTo>
                      <a:lnTo>
                        <a:pt x="61" y="178"/>
                      </a:lnTo>
                      <a:lnTo>
                        <a:pt x="61" y="178"/>
                      </a:lnTo>
                      <a:lnTo>
                        <a:pt x="56" y="183"/>
                      </a:lnTo>
                      <a:lnTo>
                        <a:pt x="54" y="188"/>
                      </a:lnTo>
                      <a:lnTo>
                        <a:pt x="54" y="188"/>
                      </a:lnTo>
                      <a:lnTo>
                        <a:pt x="52" y="186"/>
                      </a:lnTo>
                      <a:lnTo>
                        <a:pt x="50" y="186"/>
                      </a:lnTo>
                      <a:lnTo>
                        <a:pt x="52" y="190"/>
                      </a:lnTo>
                      <a:lnTo>
                        <a:pt x="50" y="193"/>
                      </a:lnTo>
                      <a:lnTo>
                        <a:pt x="47" y="193"/>
                      </a:lnTo>
                      <a:lnTo>
                        <a:pt x="45" y="197"/>
                      </a:lnTo>
                      <a:lnTo>
                        <a:pt x="45" y="200"/>
                      </a:lnTo>
                      <a:lnTo>
                        <a:pt x="50" y="202"/>
                      </a:lnTo>
                      <a:lnTo>
                        <a:pt x="43" y="200"/>
                      </a:lnTo>
                      <a:lnTo>
                        <a:pt x="43" y="200"/>
                      </a:lnTo>
                      <a:lnTo>
                        <a:pt x="42" y="200"/>
                      </a:lnTo>
                      <a:lnTo>
                        <a:pt x="38" y="204"/>
                      </a:lnTo>
                      <a:lnTo>
                        <a:pt x="42" y="205"/>
                      </a:lnTo>
                      <a:lnTo>
                        <a:pt x="38" y="204"/>
                      </a:lnTo>
                      <a:lnTo>
                        <a:pt x="38" y="205"/>
                      </a:lnTo>
                      <a:lnTo>
                        <a:pt x="38" y="209"/>
                      </a:lnTo>
                      <a:lnTo>
                        <a:pt x="38" y="209"/>
                      </a:lnTo>
                      <a:lnTo>
                        <a:pt x="38" y="212"/>
                      </a:lnTo>
                      <a:lnTo>
                        <a:pt x="36" y="214"/>
                      </a:lnTo>
                      <a:lnTo>
                        <a:pt x="35" y="216"/>
                      </a:lnTo>
                      <a:lnTo>
                        <a:pt x="33" y="214"/>
                      </a:lnTo>
                      <a:lnTo>
                        <a:pt x="31" y="214"/>
                      </a:lnTo>
                      <a:lnTo>
                        <a:pt x="29" y="212"/>
                      </a:lnTo>
                      <a:lnTo>
                        <a:pt x="28" y="214"/>
                      </a:lnTo>
                      <a:lnTo>
                        <a:pt x="28" y="216"/>
                      </a:lnTo>
                      <a:lnTo>
                        <a:pt x="26" y="218"/>
                      </a:lnTo>
                      <a:lnTo>
                        <a:pt x="28" y="219"/>
                      </a:lnTo>
                      <a:lnTo>
                        <a:pt x="26" y="225"/>
                      </a:lnTo>
                      <a:lnTo>
                        <a:pt x="24" y="225"/>
                      </a:lnTo>
                      <a:lnTo>
                        <a:pt x="22" y="228"/>
                      </a:lnTo>
                      <a:lnTo>
                        <a:pt x="24" y="231"/>
                      </a:lnTo>
                      <a:lnTo>
                        <a:pt x="24" y="231"/>
                      </a:lnTo>
                      <a:lnTo>
                        <a:pt x="24" y="237"/>
                      </a:lnTo>
                      <a:lnTo>
                        <a:pt x="24" y="237"/>
                      </a:lnTo>
                      <a:lnTo>
                        <a:pt x="26" y="237"/>
                      </a:lnTo>
                      <a:lnTo>
                        <a:pt x="28" y="238"/>
                      </a:lnTo>
                      <a:lnTo>
                        <a:pt x="28" y="242"/>
                      </a:lnTo>
                      <a:lnTo>
                        <a:pt x="28" y="244"/>
                      </a:lnTo>
                      <a:lnTo>
                        <a:pt x="28" y="247"/>
                      </a:lnTo>
                      <a:lnTo>
                        <a:pt x="28" y="247"/>
                      </a:lnTo>
                      <a:lnTo>
                        <a:pt x="31" y="254"/>
                      </a:lnTo>
                      <a:lnTo>
                        <a:pt x="33" y="256"/>
                      </a:lnTo>
                      <a:lnTo>
                        <a:pt x="31" y="259"/>
                      </a:lnTo>
                      <a:lnTo>
                        <a:pt x="35" y="261"/>
                      </a:lnTo>
                      <a:lnTo>
                        <a:pt x="31" y="263"/>
                      </a:lnTo>
                      <a:lnTo>
                        <a:pt x="33" y="268"/>
                      </a:lnTo>
                      <a:lnTo>
                        <a:pt x="31" y="270"/>
                      </a:lnTo>
                      <a:lnTo>
                        <a:pt x="31" y="277"/>
                      </a:lnTo>
                      <a:lnTo>
                        <a:pt x="33" y="278"/>
                      </a:lnTo>
                      <a:lnTo>
                        <a:pt x="31" y="284"/>
                      </a:lnTo>
                      <a:lnTo>
                        <a:pt x="31" y="287"/>
                      </a:lnTo>
                      <a:lnTo>
                        <a:pt x="33" y="287"/>
                      </a:lnTo>
                      <a:lnTo>
                        <a:pt x="36" y="287"/>
                      </a:lnTo>
                      <a:lnTo>
                        <a:pt x="38" y="287"/>
                      </a:lnTo>
                      <a:lnTo>
                        <a:pt x="38" y="284"/>
                      </a:lnTo>
                      <a:lnTo>
                        <a:pt x="42" y="289"/>
                      </a:lnTo>
                      <a:lnTo>
                        <a:pt x="45" y="289"/>
                      </a:lnTo>
                      <a:lnTo>
                        <a:pt x="47" y="291"/>
                      </a:lnTo>
                      <a:lnTo>
                        <a:pt x="52" y="289"/>
                      </a:lnTo>
                      <a:lnTo>
                        <a:pt x="54" y="291"/>
                      </a:lnTo>
                      <a:lnTo>
                        <a:pt x="52" y="292"/>
                      </a:lnTo>
                      <a:lnTo>
                        <a:pt x="54" y="292"/>
                      </a:lnTo>
                      <a:lnTo>
                        <a:pt x="59" y="291"/>
                      </a:lnTo>
                      <a:lnTo>
                        <a:pt x="59" y="292"/>
                      </a:lnTo>
                      <a:lnTo>
                        <a:pt x="57" y="296"/>
                      </a:lnTo>
                      <a:lnTo>
                        <a:pt x="61" y="303"/>
                      </a:lnTo>
                      <a:lnTo>
                        <a:pt x="61" y="305"/>
                      </a:lnTo>
                      <a:lnTo>
                        <a:pt x="61" y="306"/>
                      </a:lnTo>
                      <a:lnTo>
                        <a:pt x="61" y="306"/>
                      </a:lnTo>
                      <a:lnTo>
                        <a:pt x="64" y="303"/>
                      </a:lnTo>
                      <a:lnTo>
                        <a:pt x="66" y="303"/>
                      </a:lnTo>
                      <a:lnTo>
                        <a:pt x="66" y="305"/>
                      </a:lnTo>
                      <a:lnTo>
                        <a:pt x="69" y="303"/>
                      </a:lnTo>
                      <a:lnTo>
                        <a:pt x="73" y="303"/>
                      </a:lnTo>
                      <a:lnTo>
                        <a:pt x="76" y="299"/>
                      </a:lnTo>
                      <a:lnTo>
                        <a:pt x="80" y="299"/>
                      </a:lnTo>
                      <a:lnTo>
                        <a:pt x="87" y="296"/>
                      </a:lnTo>
                      <a:lnTo>
                        <a:pt x="87" y="292"/>
                      </a:lnTo>
                      <a:lnTo>
                        <a:pt x="92" y="296"/>
                      </a:lnTo>
                      <a:lnTo>
                        <a:pt x="95" y="292"/>
                      </a:lnTo>
                      <a:lnTo>
                        <a:pt x="97" y="289"/>
                      </a:lnTo>
                      <a:lnTo>
                        <a:pt x="97" y="291"/>
                      </a:lnTo>
                      <a:lnTo>
                        <a:pt x="95" y="292"/>
                      </a:lnTo>
                      <a:lnTo>
                        <a:pt x="97" y="296"/>
                      </a:lnTo>
                      <a:lnTo>
                        <a:pt x="101" y="289"/>
                      </a:lnTo>
                      <a:lnTo>
                        <a:pt x="101" y="291"/>
                      </a:lnTo>
                      <a:lnTo>
                        <a:pt x="101" y="287"/>
                      </a:lnTo>
                      <a:lnTo>
                        <a:pt x="101" y="287"/>
                      </a:lnTo>
                      <a:lnTo>
                        <a:pt x="102" y="289"/>
                      </a:lnTo>
                      <a:lnTo>
                        <a:pt x="104" y="289"/>
                      </a:lnTo>
                      <a:lnTo>
                        <a:pt x="106" y="287"/>
                      </a:lnTo>
                      <a:lnTo>
                        <a:pt x="108" y="291"/>
                      </a:lnTo>
                      <a:lnTo>
                        <a:pt x="109" y="289"/>
                      </a:lnTo>
                      <a:lnTo>
                        <a:pt x="109" y="287"/>
                      </a:lnTo>
                      <a:lnTo>
                        <a:pt x="113" y="287"/>
                      </a:lnTo>
                      <a:lnTo>
                        <a:pt x="113" y="289"/>
                      </a:lnTo>
                      <a:lnTo>
                        <a:pt x="115" y="287"/>
                      </a:lnTo>
                      <a:lnTo>
                        <a:pt x="120" y="287"/>
                      </a:lnTo>
                      <a:lnTo>
                        <a:pt x="123" y="289"/>
                      </a:lnTo>
                      <a:lnTo>
                        <a:pt x="127" y="287"/>
                      </a:lnTo>
                      <a:lnTo>
                        <a:pt x="127" y="287"/>
                      </a:lnTo>
                      <a:lnTo>
                        <a:pt x="125" y="284"/>
                      </a:lnTo>
                      <a:lnTo>
                        <a:pt x="127" y="284"/>
                      </a:lnTo>
                      <a:lnTo>
                        <a:pt x="130" y="284"/>
                      </a:lnTo>
                      <a:lnTo>
                        <a:pt x="130" y="287"/>
                      </a:lnTo>
                      <a:lnTo>
                        <a:pt x="134" y="287"/>
                      </a:lnTo>
                      <a:lnTo>
                        <a:pt x="134" y="287"/>
                      </a:lnTo>
                      <a:lnTo>
                        <a:pt x="135" y="284"/>
                      </a:lnTo>
                      <a:lnTo>
                        <a:pt x="135" y="284"/>
                      </a:lnTo>
                      <a:lnTo>
                        <a:pt x="135" y="284"/>
                      </a:lnTo>
                      <a:lnTo>
                        <a:pt x="135" y="284"/>
                      </a:lnTo>
                      <a:close/>
                      <a:moveTo>
                        <a:pt x="73" y="160"/>
                      </a:moveTo>
                      <a:lnTo>
                        <a:pt x="69" y="162"/>
                      </a:lnTo>
                      <a:lnTo>
                        <a:pt x="66" y="162"/>
                      </a:lnTo>
                      <a:lnTo>
                        <a:pt x="66" y="158"/>
                      </a:lnTo>
                      <a:lnTo>
                        <a:pt x="69" y="155"/>
                      </a:lnTo>
                      <a:lnTo>
                        <a:pt x="73" y="157"/>
                      </a:lnTo>
                      <a:lnTo>
                        <a:pt x="73" y="158"/>
                      </a:lnTo>
                      <a:lnTo>
                        <a:pt x="69" y="158"/>
                      </a:lnTo>
                      <a:lnTo>
                        <a:pt x="73" y="160"/>
                      </a:lnTo>
                      <a:lnTo>
                        <a:pt x="73" y="160"/>
                      </a:lnTo>
                      <a:lnTo>
                        <a:pt x="73" y="160"/>
                      </a:lnTo>
                      <a:lnTo>
                        <a:pt x="73" y="160"/>
                      </a:lnTo>
                      <a:close/>
                      <a:moveTo>
                        <a:pt x="22" y="209"/>
                      </a:moveTo>
                      <a:lnTo>
                        <a:pt x="24" y="205"/>
                      </a:lnTo>
                      <a:lnTo>
                        <a:pt x="26" y="209"/>
                      </a:lnTo>
                      <a:lnTo>
                        <a:pt x="24" y="209"/>
                      </a:lnTo>
                      <a:lnTo>
                        <a:pt x="22" y="209"/>
                      </a:lnTo>
                      <a:lnTo>
                        <a:pt x="22" y="209"/>
                      </a:lnTo>
                      <a:lnTo>
                        <a:pt x="22" y="209"/>
                      </a:lnTo>
                      <a:lnTo>
                        <a:pt x="22" y="209"/>
                      </a:lnTo>
                      <a:close/>
                      <a:moveTo>
                        <a:pt x="21" y="211"/>
                      </a:moveTo>
                      <a:lnTo>
                        <a:pt x="24" y="212"/>
                      </a:lnTo>
                      <a:lnTo>
                        <a:pt x="26" y="211"/>
                      </a:lnTo>
                      <a:lnTo>
                        <a:pt x="26" y="214"/>
                      </a:lnTo>
                      <a:lnTo>
                        <a:pt x="22" y="216"/>
                      </a:lnTo>
                      <a:lnTo>
                        <a:pt x="21" y="214"/>
                      </a:lnTo>
                      <a:lnTo>
                        <a:pt x="21" y="211"/>
                      </a:lnTo>
                      <a:lnTo>
                        <a:pt x="21" y="211"/>
                      </a:lnTo>
                      <a:lnTo>
                        <a:pt x="21" y="211"/>
                      </a:lnTo>
                      <a:lnTo>
                        <a:pt x="21" y="211"/>
                      </a:lnTo>
                      <a:close/>
                      <a:moveTo>
                        <a:pt x="57" y="301"/>
                      </a:moveTo>
                      <a:lnTo>
                        <a:pt x="57" y="305"/>
                      </a:lnTo>
                      <a:lnTo>
                        <a:pt x="56" y="306"/>
                      </a:lnTo>
                      <a:lnTo>
                        <a:pt x="54" y="305"/>
                      </a:lnTo>
                      <a:lnTo>
                        <a:pt x="56" y="303"/>
                      </a:lnTo>
                      <a:lnTo>
                        <a:pt x="57" y="301"/>
                      </a:lnTo>
                      <a:lnTo>
                        <a:pt x="57" y="301"/>
                      </a:lnTo>
                      <a:lnTo>
                        <a:pt x="57" y="301"/>
                      </a:lnTo>
                      <a:lnTo>
                        <a:pt x="57" y="301"/>
                      </a:lnTo>
                      <a:close/>
                      <a:moveTo>
                        <a:pt x="52" y="298"/>
                      </a:moveTo>
                      <a:lnTo>
                        <a:pt x="52" y="298"/>
                      </a:lnTo>
                      <a:lnTo>
                        <a:pt x="54" y="299"/>
                      </a:lnTo>
                      <a:lnTo>
                        <a:pt x="52" y="299"/>
                      </a:lnTo>
                      <a:lnTo>
                        <a:pt x="52" y="298"/>
                      </a:lnTo>
                      <a:lnTo>
                        <a:pt x="52" y="298"/>
                      </a:lnTo>
                      <a:lnTo>
                        <a:pt x="52" y="298"/>
                      </a:lnTo>
                      <a:lnTo>
                        <a:pt x="52" y="298"/>
                      </a:lnTo>
                      <a:close/>
                      <a:moveTo>
                        <a:pt x="45" y="296"/>
                      </a:moveTo>
                      <a:lnTo>
                        <a:pt x="50" y="292"/>
                      </a:lnTo>
                      <a:lnTo>
                        <a:pt x="50" y="296"/>
                      </a:lnTo>
                      <a:lnTo>
                        <a:pt x="47" y="298"/>
                      </a:lnTo>
                      <a:lnTo>
                        <a:pt x="45" y="296"/>
                      </a:lnTo>
                      <a:lnTo>
                        <a:pt x="45" y="296"/>
                      </a:lnTo>
                      <a:lnTo>
                        <a:pt x="45" y="296"/>
                      </a:lnTo>
                      <a:lnTo>
                        <a:pt x="45" y="296"/>
                      </a:lnTo>
                      <a:lnTo>
                        <a:pt x="45" y="296"/>
                      </a:lnTo>
                      <a:close/>
                      <a:moveTo>
                        <a:pt x="38" y="287"/>
                      </a:moveTo>
                      <a:lnTo>
                        <a:pt x="42" y="291"/>
                      </a:lnTo>
                      <a:lnTo>
                        <a:pt x="42" y="292"/>
                      </a:lnTo>
                      <a:lnTo>
                        <a:pt x="38" y="291"/>
                      </a:lnTo>
                      <a:lnTo>
                        <a:pt x="38" y="287"/>
                      </a:lnTo>
                      <a:lnTo>
                        <a:pt x="38" y="287"/>
                      </a:lnTo>
                      <a:lnTo>
                        <a:pt x="38" y="287"/>
                      </a:lnTo>
                      <a:lnTo>
                        <a:pt x="38" y="287"/>
                      </a:lnTo>
                      <a:close/>
                      <a:moveTo>
                        <a:pt x="31" y="289"/>
                      </a:moveTo>
                      <a:lnTo>
                        <a:pt x="35" y="289"/>
                      </a:lnTo>
                      <a:lnTo>
                        <a:pt x="33" y="291"/>
                      </a:lnTo>
                      <a:lnTo>
                        <a:pt x="33" y="291"/>
                      </a:lnTo>
                      <a:lnTo>
                        <a:pt x="31" y="289"/>
                      </a:lnTo>
                      <a:lnTo>
                        <a:pt x="31" y="289"/>
                      </a:lnTo>
                      <a:lnTo>
                        <a:pt x="31" y="289"/>
                      </a:lnTo>
                      <a:lnTo>
                        <a:pt x="31" y="289"/>
                      </a:lnTo>
                      <a:close/>
                      <a:moveTo>
                        <a:pt x="9" y="296"/>
                      </a:moveTo>
                      <a:lnTo>
                        <a:pt x="10" y="296"/>
                      </a:lnTo>
                      <a:lnTo>
                        <a:pt x="14" y="296"/>
                      </a:lnTo>
                      <a:lnTo>
                        <a:pt x="10" y="292"/>
                      </a:lnTo>
                      <a:lnTo>
                        <a:pt x="10" y="289"/>
                      </a:lnTo>
                      <a:lnTo>
                        <a:pt x="14" y="289"/>
                      </a:lnTo>
                      <a:lnTo>
                        <a:pt x="19" y="292"/>
                      </a:lnTo>
                      <a:lnTo>
                        <a:pt x="19" y="296"/>
                      </a:lnTo>
                      <a:lnTo>
                        <a:pt x="16" y="296"/>
                      </a:lnTo>
                      <a:lnTo>
                        <a:pt x="16" y="298"/>
                      </a:lnTo>
                      <a:lnTo>
                        <a:pt x="16" y="299"/>
                      </a:lnTo>
                      <a:lnTo>
                        <a:pt x="19" y="299"/>
                      </a:lnTo>
                      <a:lnTo>
                        <a:pt x="19" y="303"/>
                      </a:lnTo>
                      <a:lnTo>
                        <a:pt x="19" y="305"/>
                      </a:lnTo>
                      <a:lnTo>
                        <a:pt x="16" y="301"/>
                      </a:lnTo>
                      <a:lnTo>
                        <a:pt x="10" y="299"/>
                      </a:lnTo>
                      <a:lnTo>
                        <a:pt x="10" y="298"/>
                      </a:lnTo>
                      <a:lnTo>
                        <a:pt x="7" y="296"/>
                      </a:lnTo>
                      <a:lnTo>
                        <a:pt x="9" y="296"/>
                      </a:lnTo>
                      <a:lnTo>
                        <a:pt x="9" y="296"/>
                      </a:lnTo>
                      <a:lnTo>
                        <a:pt x="9" y="296"/>
                      </a:lnTo>
                      <a:close/>
                    </a:path>
                  </a:pathLst>
                </a:custGeom>
                <a:solidFill>
                  <a:srgbClr val="BDBD00"/>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615" name="Groupe 218"/>
              <p:cNvGrpSpPr/>
              <p:nvPr/>
            </p:nvGrpSpPr>
            <p:grpSpPr>
              <a:xfrm>
                <a:off x="4200525" y="2351088"/>
                <a:ext cx="996950" cy="882650"/>
                <a:chOff x="4200525" y="2351088"/>
                <a:chExt cx="996950" cy="882650"/>
              </a:xfrm>
            </p:grpSpPr>
            <p:sp>
              <p:nvSpPr>
                <p:cNvPr id="616" name="Freeform 12"/>
                <p:cNvSpPr>
                  <a:spLocks/>
                </p:cNvSpPr>
                <p:nvPr/>
              </p:nvSpPr>
              <p:spPr bwMode="auto">
                <a:xfrm>
                  <a:off x="4956175" y="2830513"/>
                  <a:ext cx="241300" cy="158750"/>
                </a:xfrm>
                <a:custGeom>
                  <a:avLst/>
                  <a:gdLst/>
                  <a:ahLst/>
                  <a:cxnLst>
                    <a:cxn ang="0">
                      <a:pos x="39" y="6"/>
                    </a:cxn>
                    <a:cxn ang="0">
                      <a:pos x="44" y="4"/>
                    </a:cxn>
                    <a:cxn ang="0">
                      <a:pos x="56" y="9"/>
                    </a:cxn>
                    <a:cxn ang="0">
                      <a:pos x="59" y="13"/>
                    </a:cxn>
                    <a:cxn ang="0">
                      <a:pos x="70" y="13"/>
                    </a:cxn>
                    <a:cxn ang="0">
                      <a:pos x="77" y="9"/>
                    </a:cxn>
                    <a:cxn ang="0">
                      <a:pos x="92" y="6"/>
                    </a:cxn>
                    <a:cxn ang="0">
                      <a:pos x="105" y="9"/>
                    </a:cxn>
                    <a:cxn ang="0">
                      <a:pos x="113" y="20"/>
                    </a:cxn>
                    <a:cxn ang="0">
                      <a:pos x="124" y="32"/>
                    </a:cxn>
                    <a:cxn ang="0">
                      <a:pos x="124" y="51"/>
                    </a:cxn>
                    <a:cxn ang="0">
                      <a:pos x="131" y="61"/>
                    </a:cxn>
                    <a:cxn ang="0">
                      <a:pos x="141" y="63"/>
                    </a:cxn>
                    <a:cxn ang="0">
                      <a:pos x="148" y="60"/>
                    </a:cxn>
                    <a:cxn ang="0">
                      <a:pos x="152" y="65"/>
                    </a:cxn>
                    <a:cxn ang="0">
                      <a:pos x="152" y="68"/>
                    </a:cxn>
                    <a:cxn ang="0">
                      <a:pos x="146" y="73"/>
                    </a:cxn>
                    <a:cxn ang="0">
                      <a:pos x="139" y="77"/>
                    </a:cxn>
                    <a:cxn ang="0">
                      <a:pos x="139" y="82"/>
                    </a:cxn>
                    <a:cxn ang="0">
                      <a:pos x="136" y="91"/>
                    </a:cxn>
                    <a:cxn ang="0">
                      <a:pos x="134" y="94"/>
                    </a:cxn>
                    <a:cxn ang="0">
                      <a:pos x="129" y="91"/>
                    </a:cxn>
                    <a:cxn ang="0">
                      <a:pos x="124" y="89"/>
                    </a:cxn>
                    <a:cxn ang="0">
                      <a:pos x="113" y="87"/>
                    </a:cxn>
                    <a:cxn ang="0">
                      <a:pos x="98" y="93"/>
                    </a:cxn>
                    <a:cxn ang="0">
                      <a:pos x="92" y="96"/>
                    </a:cxn>
                    <a:cxn ang="0">
                      <a:pos x="84" y="96"/>
                    </a:cxn>
                    <a:cxn ang="0">
                      <a:pos x="77" y="96"/>
                    </a:cxn>
                    <a:cxn ang="0">
                      <a:pos x="70" y="96"/>
                    </a:cxn>
                    <a:cxn ang="0">
                      <a:pos x="59" y="96"/>
                    </a:cxn>
                    <a:cxn ang="0">
                      <a:pos x="56" y="94"/>
                    </a:cxn>
                    <a:cxn ang="0">
                      <a:pos x="47" y="96"/>
                    </a:cxn>
                    <a:cxn ang="0">
                      <a:pos x="47" y="93"/>
                    </a:cxn>
                    <a:cxn ang="0">
                      <a:pos x="46" y="87"/>
                    </a:cxn>
                    <a:cxn ang="0">
                      <a:pos x="39" y="84"/>
                    </a:cxn>
                    <a:cxn ang="0">
                      <a:pos x="42" y="77"/>
                    </a:cxn>
                    <a:cxn ang="0">
                      <a:pos x="33" y="80"/>
                    </a:cxn>
                    <a:cxn ang="0">
                      <a:pos x="26" y="80"/>
                    </a:cxn>
                    <a:cxn ang="0">
                      <a:pos x="19" y="73"/>
                    </a:cxn>
                    <a:cxn ang="0">
                      <a:pos x="21" y="70"/>
                    </a:cxn>
                    <a:cxn ang="0">
                      <a:pos x="11" y="63"/>
                    </a:cxn>
                    <a:cxn ang="0">
                      <a:pos x="6" y="54"/>
                    </a:cxn>
                    <a:cxn ang="0">
                      <a:pos x="0" y="51"/>
                    </a:cxn>
                    <a:cxn ang="0">
                      <a:pos x="9" y="47"/>
                    </a:cxn>
                    <a:cxn ang="0">
                      <a:pos x="13" y="44"/>
                    </a:cxn>
                    <a:cxn ang="0">
                      <a:pos x="16" y="37"/>
                    </a:cxn>
                    <a:cxn ang="0">
                      <a:pos x="26" y="18"/>
                    </a:cxn>
                    <a:cxn ang="0">
                      <a:pos x="33" y="11"/>
                    </a:cxn>
                    <a:cxn ang="0">
                      <a:pos x="37" y="6"/>
                    </a:cxn>
                    <a:cxn ang="0">
                      <a:pos x="37" y="6"/>
                    </a:cxn>
                  </a:cxnLst>
                  <a:rect l="0" t="0" r="r" b="b"/>
                  <a:pathLst>
                    <a:path w="152" h="100">
                      <a:moveTo>
                        <a:pt x="37" y="6"/>
                      </a:moveTo>
                      <a:lnTo>
                        <a:pt x="39" y="6"/>
                      </a:lnTo>
                      <a:lnTo>
                        <a:pt x="40" y="4"/>
                      </a:lnTo>
                      <a:lnTo>
                        <a:pt x="44" y="4"/>
                      </a:lnTo>
                      <a:lnTo>
                        <a:pt x="51" y="6"/>
                      </a:lnTo>
                      <a:lnTo>
                        <a:pt x="56" y="9"/>
                      </a:lnTo>
                      <a:lnTo>
                        <a:pt x="59" y="9"/>
                      </a:lnTo>
                      <a:lnTo>
                        <a:pt x="59" y="13"/>
                      </a:lnTo>
                      <a:lnTo>
                        <a:pt x="65" y="14"/>
                      </a:lnTo>
                      <a:lnTo>
                        <a:pt x="70" y="13"/>
                      </a:lnTo>
                      <a:lnTo>
                        <a:pt x="73" y="11"/>
                      </a:lnTo>
                      <a:lnTo>
                        <a:pt x="77" y="9"/>
                      </a:lnTo>
                      <a:lnTo>
                        <a:pt x="87" y="6"/>
                      </a:lnTo>
                      <a:lnTo>
                        <a:pt x="92" y="6"/>
                      </a:lnTo>
                      <a:lnTo>
                        <a:pt x="103" y="0"/>
                      </a:lnTo>
                      <a:lnTo>
                        <a:pt x="105" y="9"/>
                      </a:lnTo>
                      <a:lnTo>
                        <a:pt x="112" y="16"/>
                      </a:lnTo>
                      <a:lnTo>
                        <a:pt x="113" y="20"/>
                      </a:lnTo>
                      <a:lnTo>
                        <a:pt x="120" y="27"/>
                      </a:lnTo>
                      <a:lnTo>
                        <a:pt x="124" y="32"/>
                      </a:lnTo>
                      <a:lnTo>
                        <a:pt x="125" y="35"/>
                      </a:lnTo>
                      <a:lnTo>
                        <a:pt x="124" y="51"/>
                      </a:lnTo>
                      <a:lnTo>
                        <a:pt x="127" y="58"/>
                      </a:lnTo>
                      <a:lnTo>
                        <a:pt x="131" y="61"/>
                      </a:lnTo>
                      <a:lnTo>
                        <a:pt x="136" y="63"/>
                      </a:lnTo>
                      <a:lnTo>
                        <a:pt x="141" y="63"/>
                      </a:lnTo>
                      <a:lnTo>
                        <a:pt x="143" y="61"/>
                      </a:lnTo>
                      <a:lnTo>
                        <a:pt x="148" y="60"/>
                      </a:lnTo>
                      <a:lnTo>
                        <a:pt x="152" y="63"/>
                      </a:lnTo>
                      <a:lnTo>
                        <a:pt x="152" y="65"/>
                      </a:lnTo>
                      <a:lnTo>
                        <a:pt x="152" y="67"/>
                      </a:lnTo>
                      <a:lnTo>
                        <a:pt x="152" y="68"/>
                      </a:lnTo>
                      <a:lnTo>
                        <a:pt x="152" y="73"/>
                      </a:lnTo>
                      <a:lnTo>
                        <a:pt x="146" y="73"/>
                      </a:lnTo>
                      <a:lnTo>
                        <a:pt x="141" y="73"/>
                      </a:lnTo>
                      <a:lnTo>
                        <a:pt x="139" y="77"/>
                      </a:lnTo>
                      <a:lnTo>
                        <a:pt x="138" y="80"/>
                      </a:lnTo>
                      <a:lnTo>
                        <a:pt x="139" y="82"/>
                      </a:lnTo>
                      <a:lnTo>
                        <a:pt x="139" y="87"/>
                      </a:lnTo>
                      <a:lnTo>
                        <a:pt x="136" y="91"/>
                      </a:lnTo>
                      <a:lnTo>
                        <a:pt x="138" y="94"/>
                      </a:lnTo>
                      <a:lnTo>
                        <a:pt x="134" y="94"/>
                      </a:lnTo>
                      <a:lnTo>
                        <a:pt x="132" y="93"/>
                      </a:lnTo>
                      <a:lnTo>
                        <a:pt x="129" y="91"/>
                      </a:lnTo>
                      <a:lnTo>
                        <a:pt x="125" y="93"/>
                      </a:lnTo>
                      <a:lnTo>
                        <a:pt x="124" y="89"/>
                      </a:lnTo>
                      <a:lnTo>
                        <a:pt x="118" y="87"/>
                      </a:lnTo>
                      <a:lnTo>
                        <a:pt x="113" y="87"/>
                      </a:lnTo>
                      <a:lnTo>
                        <a:pt x="108" y="87"/>
                      </a:lnTo>
                      <a:lnTo>
                        <a:pt x="98" y="93"/>
                      </a:lnTo>
                      <a:lnTo>
                        <a:pt x="96" y="96"/>
                      </a:lnTo>
                      <a:lnTo>
                        <a:pt x="92" y="96"/>
                      </a:lnTo>
                      <a:lnTo>
                        <a:pt x="91" y="96"/>
                      </a:lnTo>
                      <a:lnTo>
                        <a:pt x="84" y="96"/>
                      </a:lnTo>
                      <a:lnTo>
                        <a:pt x="80" y="96"/>
                      </a:lnTo>
                      <a:lnTo>
                        <a:pt x="77" y="96"/>
                      </a:lnTo>
                      <a:lnTo>
                        <a:pt x="73" y="96"/>
                      </a:lnTo>
                      <a:lnTo>
                        <a:pt x="70" y="96"/>
                      </a:lnTo>
                      <a:lnTo>
                        <a:pt x="65" y="100"/>
                      </a:lnTo>
                      <a:lnTo>
                        <a:pt x="59" y="96"/>
                      </a:lnTo>
                      <a:lnTo>
                        <a:pt x="59" y="96"/>
                      </a:lnTo>
                      <a:lnTo>
                        <a:pt x="56" y="94"/>
                      </a:lnTo>
                      <a:lnTo>
                        <a:pt x="52" y="94"/>
                      </a:lnTo>
                      <a:lnTo>
                        <a:pt x="47" y="96"/>
                      </a:lnTo>
                      <a:lnTo>
                        <a:pt x="46" y="94"/>
                      </a:lnTo>
                      <a:lnTo>
                        <a:pt x="47" y="93"/>
                      </a:lnTo>
                      <a:lnTo>
                        <a:pt x="47" y="89"/>
                      </a:lnTo>
                      <a:lnTo>
                        <a:pt x="46" y="87"/>
                      </a:lnTo>
                      <a:lnTo>
                        <a:pt x="40" y="87"/>
                      </a:lnTo>
                      <a:lnTo>
                        <a:pt x="39" y="84"/>
                      </a:lnTo>
                      <a:lnTo>
                        <a:pt x="39" y="80"/>
                      </a:lnTo>
                      <a:lnTo>
                        <a:pt x="42" y="77"/>
                      </a:lnTo>
                      <a:lnTo>
                        <a:pt x="37" y="77"/>
                      </a:lnTo>
                      <a:lnTo>
                        <a:pt x="33" y="80"/>
                      </a:lnTo>
                      <a:lnTo>
                        <a:pt x="32" y="77"/>
                      </a:lnTo>
                      <a:lnTo>
                        <a:pt x="26" y="80"/>
                      </a:lnTo>
                      <a:lnTo>
                        <a:pt x="25" y="77"/>
                      </a:lnTo>
                      <a:lnTo>
                        <a:pt x="19" y="73"/>
                      </a:lnTo>
                      <a:lnTo>
                        <a:pt x="19" y="73"/>
                      </a:lnTo>
                      <a:lnTo>
                        <a:pt x="21" y="70"/>
                      </a:lnTo>
                      <a:lnTo>
                        <a:pt x="16" y="65"/>
                      </a:lnTo>
                      <a:lnTo>
                        <a:pt x="11" y="63"/>
                      </a:lnTo>
                      <a:lnTo>
                        <a:pt x="11" y="60"/>
                      </a:lnTo>
                      <a:lnTo>
                        <a:pt x="6" y="54"/>
                      </a:lnTo>
                      <a:lnTo>
                        <a:pt x="6" y="51"/>
                      </a:lnTo>
                      <a:lnTo>
                        <a:pt x="0" y="51"/>
                      </a:lnTo>
                      <a:lnTo>
                        <a:pt x="6" y="47"/>
                      </a:lnTo>
                      <a:lnTo>
                        <a:pt x="9" y="47"/>
                      </a:lnTo>
                      <a:lnTo>
                        <a:pt x="9" y="44"/>
                      </a:lnTo>
                      <a:lnTo>
                        <a:pt x="13" y="44"/>
                      </a:lnTo>
                      <a:lnTo>
                        <a:pt x="16" y="40"/>
                      </a:lnTo>
                      <a:lnTo>
                        <a:pt x="16" y="37"/>
                      </a:lnTo>
                      <a:lnTo>
                        <a:pt x="23" y="28"/>
                      </a:lnTo>
                      <a:lnTo>
                        <a:pt x="26" y="18"/>
                      </a:lnTo>
                      <a:lnTo>
                        <a:pt x="28" y="11"/>
                      </a:lnTo>
                      <a:lnTo>
                        <a:pt x="33" y="11"/>
                      </a:lnTo>
                      <a:lnTo>
                        <a:pt x="37" y="6"/>
                      </a:lnTo>
                      <a:lnTo>
                        <a:pt x="37" y="6"/>
                      </a:lnTo>
                      <a:lnTo>
                        <a:pt x="37" y="6"/>
                      </a:lnTo>
                      <a:lnTo>
                        <a:pt x="37" y="6"/>
                      </a:lnTo>
                      <a:close/>
                    </a:path>
                  </a:pathLst>
                </a:custGeom>
                <a:solidFill>
                  <a:srgbClr val="BDBD00"/>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17" name="Freeform 7"/>
                <p:cNvSpPr>
                  <a:spLocks noEditPoints="1"/>
                </p:cNvSpPr>
                <p:nvPr/>
              </p:nvSpPr>
              <p:spPr bwMode="auto">
                <a:xfrm>
                  <a:off x="4633913" y="2482851"/>
                  <a:ext cx="176213" cy="133350"/>
                </a:xfrm>
                <a:custGeom>
                  <a:avLst/>
                  <a:gdLst/>
                  <a:ahLst/>
                  <a:cxnLst>
                    <a:cxn ang="0">
                      <a:pos x="89" y="80"/>
                    </a:cxn>
                    <a:cxn ang="0">
                      <a:pos x="83" y="73"/>
                    </a:cxn>
                    <a:cxn ang="0">
                      <a:pos x="83" y="77"/>
                    </a:cxn>
                    <a:cxn ang="0">
                      <a:pos x="80" y="80"/>
                    </a:cxn>
                    <a:cxn ang="0">
                      <a:pos x="111" y="65"/>
                    </a:cxn>
                    <a:cxn ang="0">
                      <a:pos x="106" y="58"/>
                    </a:cxn>
                    <a:cxn ang="0">
                      <a:pos x="71" y="49"/>
                    </a:cxn>
                    <a:cxn ang="0">
                      <a:pos x="57" y="65"/>
                    </a:cxn>
                    <a:cxn ang="0">
                      <a:pos x="50" y="58"/>
                    </a:cxn>
                    <a:cxn ang="0">
                      <a:pos x="52" y="47"/>
                    </a:cxn>
                    <a:cxn ang="0">
                      <a:pos x="59" y="49"/>
                    </a:cxn>
                    <a:cxn ang="0">
                      <a:pos x="59" y="44"/>
                    </a:cxn>
                    <a:cxn ang="0">
                      <a:pos x="70" y="53"/>
                    </a:cxn>
                    <a:cxn ang="0">
                      <a:pos x="68" y="61"/>
                    </a:cxn>
                    <a:cxn ang="0">
                      <a:pos x="63" y="66"/>
                    </a:cxn>
                    <a:cxn ang="0">
                      <a:pos x="70" y="66"/>
                    </a:cxn>
                    <a:cxn ang="0">
                      <a:pos x="64" y="66"/>
                    </a:cxn>
                    <a:cxn ang="0">
                      <a:pos x="57" y="70"/>
                    </a:cxn>
                    <a:cxn ang="0">
                      <a:pos x="63" y="72"/>
                    </a:cxn>
                    <a:cxn ang="0">
                      <a:pos x="54" y="75"/>
                    </a:cxn>
                    <a:cxn ang="0">
                      <a:pos x="49" y="66"/>
                    </a:cxn>
                    <a:cxn ang="0">
                      <a:pos x="40" y="49"/>
                    </a:cxn>
                    <a:cxn ang="0">
                      <a:pos x="40" y="49"/>
                    </a:cxn>
                    <a:cxn ang="0">
                      <a:pos x="40" y="70"/>
                    </a:cxn>
                    <a:cxn ang="0">
                      <a:pos x="37" y="66"/>
                    </a:cxn>
                    <a:cxn ang="0">
                      <a:pos x="45" y="70"/>
                    </a:cxn>
                    <a:cxn ang="0">
                      <a:pos x="45" y="63"/>
                    </a:cxn>
                    <a:cxn ang="0">
                      <a:pos x="40" y="54"/>
                    </a:cxn>
                    <a:cxn ang="0">
                      <a:pos x="37" y="66"/>
                    </a:cxn>
                    <a:cxn ang="0">
                      <a:pos x="28" y="54"/>
                    </a:cxn>
                    <a:cxn ang="0">
                      <a:pos x="47" y="11"/>
                    </a:cxn>
                    <a:cxn ang="0">
                      <a:pos x="42" y="13"/>
                    </a:cxn>
                    <a:cxn ang="0">
                      <a:pos x="16" y="25"/>
                    </a:cxn>
                    <a:cxn ang="0">
                      <a:pos x="12" y="28"/>
                    </a:cxn>
                    <a:cxn ang="0">
                      <a:pos x="17" y="21"/>
                    </a:cxn>
                    <a:cxn ang="0">
                      <a:pos x="31" y="21"/>
                    </a:cxn>
                    <a:cxn ang="0">
                      <a:pos x="37" y="6"/>
                    </a:cxn>
                    <a:cxn ang="0">
                      <a:pos x="28" y="7"/>
                    </a:cxn>
                    <a:cxn ang="0">
                      <a:pos x="10" y="21"/>
                    </a:cxn>
                    <a:cxn ang="0">
                      <a:pos x="5" y="26"/>
                    </a:cxn>
                    <a:cxn ang="0">
                      <a:pos x="10" y="30"/>
                    </a:cxn>
                    <a:cxn ang="0">
                      <a:pos x="23" y="65"/>
                    </a:cxn>
                    <a:cxn ang="0">
                      <a:pos x="23" y="54"/>
                    </a:cxn>
                    <a:cxn ang="0">
                      <a:pos x="37" y="49"/>
                    </a:cxn>
                    <a:cxn ang="0">
                      <a:pos x="42" y="40"/>
                    </a:cxn>
                    <a:cxn ang="0">
                      <a:pos x="45" y="32"/>
                    </a:cxn>
                    <a:cxn ang="0">
                      <a:pos x="31" y="28"/>
                    </a:cxn>
                    <a:cxn ang="0">
                      <a:pos x="23" y="23"/>
                    </a:cxn>
                    <a:cxn ang="0">
                      <a:pos x="23" y="32"/>
                    </a:cxn>
                    <a:cxn ang="0">
                      <a:pos x="19" y="30"/>
                    </a:cxn>
                    <a:cxn ang="0">
                      <a:pos x="12" y="35"/>
                    </a:cxn>
                    <a:cxn ang="0">
                      <a:pos x="5" y="35"/>
                    </a:cxn>
                    <a:cxn ang="0">
                      <a:pos x="5" y="44"/>
                    </a:cxn>
                    <a:cxn ang="0">
                      <a:pos x="2" y="56"/>
                    </a:cxn>
                    <a:cxn ang="0">
                      <a:pos x="9" y="66"/>
                    </a:cxn>
                    <a:cxn ang="0">
                      <a:pos x="26" y="70"/>
                    </a:cxn>
                  </a:cxnLst>
                  <a:rect l="0" t="0" r="r" b="b"/>
                  <a:pathLst>
                    <a:path w="111" h="84">
                      <a:moveTo>
                        <a:pt x="80" y="80"/>
                      </a:moveTo>
                      <a:lnTo>
                        <a:pt x="82" y="82"/>
                      </a:lnTo>
                      <a:lnTo>
                        <a:pt x="83" y="84"/>
                      </a:lnTo>
                      <a:lnTo>
                        <a:pt x="87" y="80"/>
                      </a:lnTo>
                      <a:lnTo>
                        <a:pt x="89" y="80"/>
                      </a:lnTo>
                      <a:lnTo>
                        <a:pt x="89" y="79"/>
                      </a:lnTo>
                      <a:lnTo>
                        <a:pt x="89" y="77"/>
                      </a:lnTo>
                      <a:lnTo>
                        <a:pt x="89" y="73"/>
                      </a:lnTo>
                      <a:lnTo>
                        <a:pt x="87" y="73"/>
                      </a:lnTo>
                      <a:lnTo>
                        <a:pt x="83" y="73"/>
                      </a:lnTo>
                      <a:lnTo>
                        <a:pt x="83" y="73"/>
                      </a:lnTo>
                      <a:lnTo>
                        <a:pt x="82" y="73"/>
                      </a:lnTo>
                      <a:lnTo>
                        <a:pt x="82" y="75"/>
                      </a:lnTo>
                      <a:lnTo>
                        <a:pt x="83" y="75"/>
                      </a:lnTo>
                      <a:lnTo>
                        <a:pt x="83" y="77"/>
                      </a:lnTo>
                      <a:lnTo>
                        <a:pt x="82" y="79"/>
                      </a:lnTo>
                      <a:lnTo>
                        <a:pt x="80" y="80"/>
                      </a:lnTo>
                      <a:lnTo>
                        <a:pt x="80" y="80"/>
                      </a:lnTo>
                      <a:lnTo>
                        <a:pt x="80" y="80"/>
                      </a:lnTo>
                      <a:lnTo>
                        <a:pt x="80" y="80"/>
                      </a:lnTo>
                      <a:close/>
                      <a:moveTo>
                        <a:pt x="106" y="58"/>
                      </a:moveTo>
                      <a:lnTo>
                        <a:pt x="106" y="61"/>
                      </a:lnTo>
                      <a:lnTo>
                        <a:pt x="106" y="65"/>
                      </a:lnTo>
                      <a:lnTo>
                        <a:pt x="111" y="66"/>
                      </a:lnTo>
                      <a:lnTo>
                        <a:pt x="111" y="65"/>
                      </a:lnTo>
                      <a:lnTo>
                        <a:pt x="108" y="59"/>
                      </a:lnTo>
                      <a:lnTo>
                        <a:pt x="106" y="58"/>
                      </a:lnTo>
                      <a:lnTo>
                        <a:pt x="106" y="58"/>
                      </a:lnTo>
                      <a:lnTo>
                        <a:pt x="106" y="58"/>
                      </a:lnTo>
                      <a:lnTo>
                        <a:pt x="106" y="58"/>
                      </a:lnTo>
                      <a:close/>
                      <a:moveTo>
                        <a:pt x="71" y="49"/>
                      </a:moveTo>
                      <a:lnTo>
                        <a:pt x="70" y="53"/>
                      </a:lnTo>
                      <a:lnTo>
                        <a:pt x="73" y="54"/>
                      </a:lnTo>
                      <a:lnTo>
                        <a:pt x="71" y="49"/>
                      </a:lnTo>
                      <a:lnTo>
                        <a:pt x="71" y="49"/>
                      </a:lnTo>
                      <a:lnTo>
                        <a:pt x="71" y="49"/>
                      </a:lnTo>
                      <a:lnTo>
                        <a:pt x="71" y="49"/>
                      </a:lnTo>
                      <a:close/>
                      <a:moveTo>
                        <a:pt x="63" y="66"/>
                      </a:moveTo>
                      <a:lnTo>
                        <a:pt x="59" y="66"/>
                      </a:lnTo>
                      <a:lnTo>
                        <a:pt x="57" y="65"/>
                      </a:lnTo>
                      <a:lnTo>
                        <a:pt x="59" y="63"/>
                      </a:lnTo>
                      <a:lnTo>
                        <a:pt x="59" y="61"/>
                      </a:lnTo>
                      <a:lnTo>
                        <a:pt x="54" y="61"/>
                      </a:lnTo>
                      <a:lnTo>
                        <a:pt x="52" y="61"/>
                      </a:lnTo>
                      <a:lnTo>
                        <a:pt x="50" y="58"/>
                      </a:lnTo>
                      <a:lnTo>
                        <a:pt x="50" y="54"/>
                      </a:lnTo>
                      <a:lnTo>
                        <a:pt x="49" y="53"/>
                      </a:lnTo>
                      <a:lnTo>
                        <a:pt x="49" y="49"/>
                      </a:lnTo>
                      <a:lnTo>
                        <a:pt x="50" y="49"/>
                      </a:lnTo>
                      <a:lnTo>
                        <a:pt x="52" y="47"/>
                      </a:lnTo>
                      <a:lnTo>
                        <a:pt x="54" y="46"/>
                      </a:lnTo>
                      <a:lnTo>
                        <a:pt x="56" y="49"/>
                      </a:lnTo>
                      <a:lnTo>
                        <a:pt x="56" y="49"/>
                      </a:lnTo>
                      <a:lnTo>
                        <a:pt x="59" y="53"/>
                      </a:lnTo>
                      <a:lnTo>
                        <a:pt x="59" y="49"/>
                      </a:lnTo>
                      <a:lnTo>
                        <a:pt x="63" y="53"/>
                      </a:lnTo>
                      <a:lnTo>
                        <a:pt x="63" y="49"/>
                      </a:lnTo>
                      <a:lnTo>
                        <a:pt x="59" y="49"/>
                      </a:lnTo>
                      <a:lnTo>
                        <a:pt x="57" y="47"/>
                      </a:lnTo>
                      <a:lnTo>
                        <a:pt x="59" y="44"/>
                      </a:lnTo>
                      <a:lnTo>
                        <a:pt x="64" y="42"/>
                      </a:lnTo>
                      <a:lnTo>
                        <a:pt x="68" y="42"/>
                      </a:lnTo>
                      <a:lnTo>
                        <a:pt x="70" y="46"/>
                      </a:lnTo>
                      <a:lnTo>
                        <a:pt x="70" y="49"/>
                      </a:lnTo>
                      <a:lnTo>
                        <a:pt x="70" y="53"/>
                      </a:lnTo>
                      <a:lnTo>
                        <a:pt x="64" y="54"/>
                      </a:lnTo>
                      <a:lnTo>
                        <a:pt x="64" y="54"/>
                      </a:lnTo>
                      <a:lnTo>
                        <a:pt x="68" y="58"/>
                      </a:lnTo>
                      <a:lnTo>
                        <a:pt x="70" y="59"/>
                      </a:lnTo>
                      <a:lnTo>
                        <a:pt x="68" y="61"/>
                      </a:lnTo>
                      <a:lnTo>
                        <a:pt x="63" y="63"/>
                      </a:lnTo>
                      <a:lnTo>
                        <a:pt x="64" y="65"/>
                      </a:lnTo>
                      <a:lnTo>
                        <a:pt x="63" y="66"/>
                      </a:lnTo>
                      <a:lnTo>
                        <a:pt x="63" y="66"/>
                      </a:lnTo>
                      <a:lnTo>
                        <a:pt x="63" y="66"/>
                      </a:lnTo>
                      <a:lnTo>
                        <a:pt x="63" y="66"/>
                      </a:lnTo>
                      <a:close/>
                      <a:moveTo>
                        <a:pt x="64" y="66"/>
                      </a:moveTo>
                      <a:lnTo>
                        <a:pt x="64" y="70"/>
                      </a:lnTo>
                      <a:lnTo>
                        <a:pt x="66" y="66"/>
                      </a:lnTo>
                      <a:lnTo>
                        <a:pt x="70" y="66"/>
                      </a:lnTo>
                      <a:lnTo>
                        <a:pt x="68" y="65"/>
                      </a:lnTo>
                      <a:lnTo>
                        <a:pt x="66" y="66"/>
                      </a:lnTo>
                      <a:lnTo>
                        <a:pt x="64" y="66"/>
                      </a:lnTo>
                      <a:lnTo>
                        <a:pt x="64" y="66"/>
                      </a:lnTo>
                      <a:lnTo>
                        <a:pt x="64" y="66"/>
                      </a:lnTo>
                      <a:lnTo>
                        <a:pt x="64" y="66"/>
                      </a:lnTo>
                      <a:close/>
                      <a:moveTo>
                        <a:pt x="50" y="66"/>
                      </a:moveTo>
                      <a:lnTo>
                        <a:pt x="54" y="70"/>
                      </a:lnTo>
                      <a:lnTo>
                        <a:pt x="56" y="70"/>
                      </a:lnTo>
                      <a:lnTo>
                        <a:pt x="57" y="70"/>
                      </a:lnTo>
                      <a:lnTo>
                        <a:pt x="59" y="66"/>
                      </a:lnTo>
                      <a:lnTo>
                        <a:pt x="63" y="66"/>
                      </a:lnTo>
                      <a:lnTo>
                        <a:pt x="63" y="66"/>
                      </a:lnTo>
                      <a:lnTo>
                        <a:pt x="64" y="70"/>
                      </a:lnTo>
                      <a:lnTo>
                        <a:pt x="63" y="72"/>
                      </a:lnTo>
                      <a:lnTo>
                        <a:pt x="63" y="75"/>
                      </a:lnTo>
                      <a:lnTo>
                        <a:pt x="61" y="75"/>
                      </a:lnTo>
                      <a:lnTo>
                        <a:pt x="61" y="72"/>
                      </a:lnTo>
                      <a:lnTo>
                        <a:pt x="59" y="73"/>
                      </a:lnTo>
                      <a:lnTo>
                        <a:pt x="54" y="75"/>
                      </a:lnTo>
                      <a:lnTo>
                        <a:pt x="49" y="73"/>
                      </a:lnTo>
                      <a:lnTo>
                        <a:pt x="47" y="72"/>
                      </a:lnTo>
                      <a:lnTo>
                        <a:pt x="49" y="70"/>
                      </a:lnTo>
                      <a:lnTo>
                        <a:pt x="47" y="70"/>
                      </a:lnTo>
                      <a:lnTo>
                        <a:pt x="49" y="66"/>
                      </a:lnTo>
                      <a:lnTo>
                        <a:pt x="50" y="66"/>
                      </a:lnTo>
                      <a:lnTo>
                        <a:pt x="50" y="66"/>
                      </a:lnTo>
                      <a:lnTo>
                        <a:pt x="50" y="66"/>
                      </a:lnTo>
                      <a:lnTo>
                        <a:pt x="50" y="66"/>
                      </a:lnTo>
                      <a:close/>
                      <a:moveTo>
                        <a:pt x="40" y="49"/>
                      </a:moveTo>
                      <a:lnTo>
                        <a:pt x="40" y="49"/>
                      </a:lnTo>
                      <a:lnTo>
                        <a:pt x="40" y="44"/>
                      </a:lnTo>
                      <a:lnTo>
                        <a:pt x="40" y="47"/>
                      </a:lnTo>
                      <a:lnTo>
                        <a:pt x="40" y="49"/>
                      </a:lnTo>
                      <a:lnTo>
                        <a:pt x="40" y="49"/>
                      </a:lnTo>
                      <a:lnTo>
                        <a:pt x="40" y="49"/>
                      </a:lnTo>
                      <a:lnTo>
                        <a:pt x="40" y="49"/>
                      </a:lnTo>
                      <a:lnTo>
                        <a:pt x="40" y="49"/>
                      </a:lnTo>
                      <a:close/>
                      <a:moveTo>
                        <a:pt x="37" y="66"/>
                      </a:moveTo>
                      <a:lnTo>
                        <a:pt x="40" y="70"/>
                      </a:lnTo>
                      <a:lnTo>
                        <a:pt x="40" y="70"/>
                      </a:lnTo>
                      <a:lnTo>
                        <a:pt x="37" y="66"/>
                      </a:lnTo>
                      <a:lnTo>
                        <a:pt x="37" y="66"/>
                      </a:lnTo>
                      <a:lnTo>
                        <a:pt x="37" y="66"/>
                      </a:lnTo>
                      <a:lnTo>
                        <a:pt x="37" y="66"/>
                      </a:lnTo>
                      <a:close/>
                      <a:moveTo>
                        <a:pt x="45" y="63"/>
                      </a:moveTo>
                      <a:lnTo>
                        <a:pt x="45" y="66"/>
                      </a:lnTo>
                      <a:lnTo>
                        <a:pt x="42" y="70"/>
                      </a:lnTo>
                      <a:lnTo>
                        <a:pt x="42" y="70"/>
                      </a:lnTo>
                      <a:lnTo>
                        <a:pt x="45" y="70"/>
                      </a:lnTo>
                      <a:lnTo>
                        <a:pt x="47" y="65"/>
                      </a:lnTo>
                      <a:lnTo>
                        <a:pt x="47" y="65"/>
                      </a:lnTo>
                      <a:lnTo>
                        <a:pt x="45" y="63"/>
                      </a:lnTo>
                      <a:lnTo>
                        <a:pt x="45" y="63"/>
                      </a:lnTo>
                      <a:lnTo>
                        <a:pt x="45" y="63"/>
                      </a:lnTo>
                      <a:lnTo>
                        <a:pt x="45" y="63"/>
                      </a:lnTo>
                      <a:close/>
                      <a:moveTo>
                        <a:pt x="28" y="54"/>
                      </a:moveTo>
                      <a:lnTo>
                        <a:pt x="35" y="53"/>
                      </a:lnTo>
                      <a:lnTo>
                        <a:pt x="37" y="54"/>
                      </a:lnTo>
                      <a:lnTo>
                        <a:pt x="40" y="54"/>
                      </a:lnTo>
                      <a:lnTo>
                        <a:pt x="42" y="59"/>
                      </a:lnTo>
                      <a:lnTo>
                        <a:pt x="45" y="63"/>
                      </a:lnTo>
                      <a:lnTo>
                        <a:pt x="40" y="66"/>
                      </a:lnTo>
                      <a:lnTo>
                        <a:pt x="37" y="66"/>
                      </a:lnTo>
                      <a:lnTo>
                        <a:pt x="37" y="66"/>
                      </a:lnTo>
                      <a:lnTo>
                        <a:pt x="31" y="65"/>
                      </a:lnTo>
                      <a:lnTo>
                        <a:pt x="28" y="61"/>
                      </a:lnTo>
                      <a:lnTo>
                        <a:pt x="28" y="58"/>
                      </a:lnTo>
                      <a:lnTo>
                        <a:pt x="28" y="54"/>
                      </a:lnTo>
                      <a:lnTo>
                        <a:pt x="28" y="54"/>
                      </a:lnTo>
                      <a:lnTo>
                        <a:pt x="28" y="54"/>
                      </a:lnTo>
                      <a:lnTo>
                        <a:pt x="28" y="54"/>
                      </a:lnTo>
                      <a:close/>
                      <a:moveTo>
                        <a:pt x="42" y="13"/>
                      </a:moveTo>
                      <a:lnTo>
                        <a:pt x="45" y="11"/>
                      </a:lnTo>
                      <a:lnTo>
                        <a:pt x="47" y="11"/>
                      </a:lnTo>
                      <a:lnTo>
                        <a:pt x="45" y="13"/>
                      </a:lnTo>
                      <a:lnTo>
                        <a:pt x="42" y="13"/>
                      </a:lnTo>
                      <a:lnTo>
                        <a:pt x="42" y="13"/>
                      </a:lnTo>
                      <a:lnTo>
                        <a:pt x="42" y="13"/>
                      </a:lnTo>
                      <a:lnTo>
                        <a:pt x="42" y="13"/>
                      </a:lnTo>
                      <a:close/>
                      <a:moveTo>
                        <a:pt x="12" y="28"/>
                      </a:moveTo>
                      <a:lnTo>
                        <a:pt x="10" y="25"/>
                      </a:lnTo>
                      <a:lnTo>
                        <a:pt x="14" y="23"/>
                      </a:lnTo>
                      <a:lnTo>
                        <a:pt x="17" y="23"/>
                      </a:lnTo>
                      <a:lnTo>
                        <a:pt x="16" y="25"/>
                      </a:lnTo>
                      <a:lnTo>
                        <a:pt x="14" y="28"/>
                      </a:lnTo>
                      <a:lnTo>
                        <a:pt x="12" y="28"/>
                      </a:lnTo>
                      <a:lnTo>
                        <a:pt x="12" y="28"/>
                      </a:lnTo>
                      <a:lnTo>
                        <a:pt x="12" y="28"/>
                      </a:lnTo>
                      <a:lnTo>
                        <a:pt x="12" y="28"/>
                      </a:lnTo>
                      <a:close/>
                      <a:moveTo>
                        <a:pt x="10" y="30"/>
                      </a:moveTo>
                      <a:lnTo>
                        <a:pt x="9" y="26"/>
                      </a:lnTo>
                      <a:lnTo>
                        <a:pt x="10" y="23"/>
                      </a:lnTo>
                      <a:lnTo>
                        <a:pt x="16" y="21"/>
                      </a:lnTo>
                      <a:lnTo>
                        <a:pt x="17" y="21"/>
                      </a:lnTo>
                      <a:lnTo>
                        <a:pt x="21" y="21"/>
                      </a:lnTo>
                      <a:lnTo>
                        <a:pt x="23" y="21"/>
                      </a:lnTo>
                      <a:lnTo>
                        <a:pt x="26" y="21"/>
                      </a:lnTo>
                      <a:lnTo>
                        <a:pt x="28" y="21"/>
                      </a:lnTo>
                      <a:lnTo>
                        <a:pt x="31" y="21"/>
                      </a:lnTo>
                      <a:lnTo>
                        <a:pt x="35" y="21"/>
                      </a:lnTo>
                      <a:lnTo>
                        <a:pt x="37" y="16"/>
                      </a:lnTo>
                      <a:lnTo>
                        <a:pt x="37" y="11"/>
                      </a:lnTo>
                      <a:lnTo>
                        <a:pt x="37" y="11"/>
                      </a:lnTo>
                      <a:lnTo>
                        <a:pt x="37" y="6"/>
                      </a:lnTo>
                      <a:lnTo>
                        <a:pt x="40" y="2"/>
                      </a:lnTo>
                      <a:lnTo>
                        <a:pt x="40" y="0"/>
                      </a:lnTo>
                      <a:lnTo>
                        <a:pt x="35" y="6"/>
                      </a:lnTo>
                      <a:lnTo>
                        <a:pt x="28" y="7"/>
                      </a:lnTo>
                      <a:lnTo>
                        <a:pt x="28" y="7"/>
                      </a:lnTo>
                      <a:lnTo>
                        <a:pt x="23" y="11"/>
                      </a:lnTo>
                      <a:lnTo>
                        <a:pt x="23" y="16"/>
                      </a:lnTo>
                      <a:lnTo>
                        <a:pt x="19" y="18"/>
                      </a:lnTo>
                      <a:lnTo>
                        <a:pt x="16" y="18"/>
                      </a:lnTo>
                      <a:lnTo>
                        <a:pt x="10" y="21"/>
                      </a:lnTo>
                      <a:lnTo>
                        <a:pt x="10" y="21"/>
                      </a:lnTo>
                      <a:lnTo>
                        <a:pt x="7" y="21"/>
                      </a:lnTo>
                      <a:lnTo>
                        <a:pt x="5" y="23"/>
                      </a:lnTo>
                      <a:lnTo>
                        <a:pt x="4" y="26"/>
                      </a:lnTo>
                      <a:lnTo>
                        <a:pt x="5" y="26"/>
                      </a:lnTo>
                      <a:lnTo>
                        <a:pt x="7" y="26"/>
                      </a:lnTo>
                      <a:lnTo>
                        <a:pt x="10" y="30"/>
                      </a:lnTo>
                      <a:lnTo>
                        <a:pt x="10" y="30"/>
                      </a:lnTo>
                      <a:lnTo>
                        <a:pt x="10" y="30"/>
                      </a:lnTo>
                      <a:lnTo>
                        <a:pt x="10" y="30"/>
                      </a:lnTo>
                      <a:close/>
                      <a:moveTo>
                        <a:pt x="26" y="70"/>
                      </a:moveTo>
                      <a:lnTo>
                        <a:pt x="26" y="70"/>
                      </a:lnTo>
                      <a:lnTo>
                        <a:pt x="26" y="66"/>
                      </a:lnTo>
                      <a:lnTo>
                        <a:pt x="23" y="65"/>
                      </a:lnTo>
                      <a:lnTo>
                        <a:pt x="23" y="65"/>
                      </a:lnTo>
                      <a:lnTo>
                        <a:pt x="23" y="63"/>
                      </a:lnTo>
                      <a:lnTo>
                        <a:pt x="23" y="61"/>
                      </a:lnTo>
                      <a:lnTo>
                        <a:pt x="26" y="58"/>
                      </a:lnTo>
                      <a:lnTo>
                        <a:pt x="23" y="58"/>
                      </a:lnTo>
                      <a:lnTo>
                        <a:pt x="23" y="54"/>
                      </a:lnTo>
                      <a:lnTo>
                        <a:pt x="31" y="53"/>
                      </a:lnTo>
                      <a:lnTo>
                        <a:pt x="28" y="53"/>
                      </a:lnTo>
                      <a:lnTo>
                        <a:pt x="31" y="49"/>
                      </a:lnTo>
                      <a:lnTo>
                        <a:pt x="31" y="49"/>
                      </a:lnTo>
                      <a:lnTo>
                        <a:pt x="37" y="49"/>
                      </a:lnTo>
                      <a:lnTo>
                        <a:pt x="37" y="44"/>
                      </a:lnTo>
                      <a:lnTo>
                        <a:pt x="35" y="40"/>
                      </a:lnTo>
                      <a:lnTo>
                        <a:pt x="37" y="39"/>
                      </a:lnTo>
                      <a:lnTo>
                        <a:pt x="40" y="39"/>
                      </a:lnTo>
                      <a:lnTo>
                        <a:pt x="42" y="40"/>
                      </a:lnTo>
                      <a:lnTo>
                        <a:pt x="42" y="39"/>
                      </a:lnTo>
                      <a:lnTo>
                        <a:pt x="45" y="40"/>
                      </a:lnTo>
                      <a:lnTo>
                        <a:pt x="45" y="39"/>
                      </a:lnTo>
                      <a:lnTo>
                        <a:pt x="45" y="35"/>
                      </a:lnTo>
                      <a:lnTo>
                        <a:pt x="45" y="32"/>
                      </a:lnTo>
                      <a:lnTo>
                        <a:pt x="42" y="35"/>
                      </a:lnTo>
                      <a:lnTo>
                        <a:pt x="37" y="35"/>
                      </a:lnTo>
                      <a:lnTo>
                        <a:pt x="37" y="32"/>
                      </a:lnTo>
                      <a:lnTo>
                        <a:pt x="35" y="30"/>
                      </a:lnTo>
                      <a:lnTo>
                        <a:pt x="31" y="28"/>
                      </a:lnTo>
                      <a:lnTo>
                        <a:pt x="35" y="26"/>
                      </a:lnTo>
                      <a:lnTo>
                        <a:pt x="35" y="23"/>
                      </a:lnTo>
                      <a:lnTo>
                        <a:pt x="31" y="21"/>
                      </a:lnTo>
                      <a:lnTo>
                        <a:pt x="26" y="21"/>
                      </a:lnTo>
                      <a:lnTo>
                        <a:pt x="23" y="23"/>
                      </a:lnTo>
                      <a:lnTo>
                        <a:pt x="19" y="21"/>
                      </a:lnTo>
                      <a:lnTo>
                        <a:pt x="19" y="23"/>
                      </a:lnTo>
                      <a:lnTo>
                        <a:pt x="21" y="28"/>
                      </a:lnTo>
                      <a:lnTo>
                        <a:pt x="21" y="28"/>
                      </a:lnTo>
                      <a:lnTo>
                        <a:pt x="23" y="32"/>
                      </a:lnTo>
                      <a:lnTo>
                        <a:pt x="23" y="32"/>
                      </a:lnTo>
                      <a:lnTo>
                        <a:pt x="21" y="32"/>
                      </a:lnTo>
                      <a:lnTo>
                        <a:pt x="17" y="32"/>
                      </a:lnTo>
                      <a:lnTo>
                        <a:pt x="17" y="32"/>
                      </a:lnTo>
                      <a:lnTo>
                        <a:pt x="19" y="30"/>
                      </a:lnTo>
                      <a:lnTo>
                        <a:pt x="17" y="26"/>
                      </a:lnTo>
                      <a:lnTo>
                        <a:pt x="16" y="26"/>
                      </a:lnTo>
                      <a:lnTo>
                        <a:pt x="14" y="30"/>
                      </a:lnTo>
                      <a:lnTo>
                        <a:pt x="16" y="32"/>
                      </a:lnTo>
                      <a:lnTo>
                        <a:pt x="12" y="35"/>
                      </a:lnTo>
                      <a:lnTo>
                        <a:pt x="9" y="32"/>
                      </a:lnTo>
                      <a:lnTo>
                        <a:pt x="7" y="32"/>
                      </a:lnTo>
                      <a:lnTo>
                        <a:pt x="4" y="32"/>
                      </a:lnTo>
                      <a:lnTo>
                        <a:pt x="2" y="32"/>
                      </a:lnTo>
                      <a:lnTo>
                        <a:pt x="5" y="35"/>
                      </a:lnTo>
                      <a:lnTo>
                        <a:pt x="5" y="39"/>
                      </a:lnTo>
                      <a:lnTo>
                        <a:pt x="4" y="39"/>
                      </a:lnTo>
                      <a:lnTo>
                        <a:pt x="2" y="39"/>
                      </a:lnTo>
                      <a:lnTo>
                        <a:pt x="2" y="42"/>
                      </a:lnTo>
                      <a:lnTo>
                        <a:pt x="5" y="44"/>
                      </a:lnTo>
                      <a:lnTo>
                        <a:pt x="5" y="47"/>
                      </a:lnTo>
                      <a:lnTo>
                        <a:pt x="7" y="49"/>
                      </a:lnTo>
                      <a:lnTo>
                        <a:pt x="2" y="49"/>
                      </a:lnTo>
                      <a:lnTo>
                        <a:pt x="0" y="54"/>
                      </a:lnTo>
                      <a:lnTo>
                        <a:pt x="2" y="56"/>
                      </a:lnTo>
                      <a:lnTo>
                        <a:pt x="5" y="54"/>
                      </a:lnTo>
                      <a:lnTo>
                        <a:pt x="9" y="59"/>
                      </a:lnTo>
                      <a:lnTo>
                        <a:pt x="10" y="65"/>
                      </a:lnTo>
                      <a:lnTo>
                        <a:pt x="9" y="65"/>
                      </a:lnTo>
                      <a:lnTo>
                        <a:pt x="9" y="66"/>
                      </a:lnTo>
                      <a:lnTo>
                        <a:pt x="14" y="66"/>
                      </a:lnTo>
                      <a:lnTo>
                        <a:pt x="21" y="70"/>
                      </a:lnTo>
                      <a:lnTo>
                        <a:pt x="23" y="70"/>
                      </a:lnTo>
                      <a:lnTo>
                        <a:pt x="26" y="70"/>
                      </a:lnTo>
                      <a:lnTo>
                        <a:pt x="26" y="70"/>
                      </a:lnTo>
                      <a:lnTo>
                        <a:pt x="26" y="70"/>
                      </a:lnTo>
                      <a:close/>
                    </a:path>
                  </a:pathLst>
                </a:custGeom>
                <a:solidFill>
                  <a:srgbClr val="BDBD00"/>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18" name="Freeform 11"/>
                <p:cNvSpPr>
                  <a:spLocks/>
                </p:cNvSpPr>
                <p:nvPr/>
              </p:nvSpPr>
              <p:spPr bwMode="auto">
                <a:xfrm>
                  <a:off x="4587875" y="2590801"/>
                  <a:ext cx="230188" cy="273050"/>
                </a:xfrm>
                <a:custGeom>
                  <a:avLst/>
                  <a:gdLst/>
                  <a:ahLst/>
                  <a:cxnLst>
                    <a:cxn ang="0">
                      <a:pos x="52" y="4"/>
                    </a:cxn>
                    <a:cxn ang="0">
                      <a:pos x="60" y="11"/>
                    </a:cxn>
                    <a:cxn ang="0">
                      <a:pos x="64" y="18"/>
                    </a:cxn>
                    <a:cxn ang="0">
                      <a:pos x="71" y="14"/>
                    </a:cxn>
                    <a:cxn ang="0">
                      <a:pos x="79" y="16"/>
                    </a:cxn>
                    <a:cxn ang="0">
                      <a:pos x="72" y="23"/>
                    </a:cxn>
                    <a:cxn ang="0">
                      <a:pos x="81" y="26"/>
                    </a:cxn>
                    <a:cxn ang="0">
                      <a:pos x="95" y="19"/>
                    </a:cxn>
                    <a:cxn ang="0">
                      <a:pos x="100" y="12"/>
                    </a:cxn>
                    <a:cxn ang="0">
                      <a:pos x="100" y="16"/>
                    </a:cxn>
                    <a:cxn ang="0">
                      <a:pos x="107" y="16"/>
                    </a:cxn>
                    <a:cxn ang="0">
                      <a:pos x="118" y="23"/>
                    </a:cxn>
                    <a:cxn ang="0">
                      <a:pos x="126" y="28"/>
                    </a:cxn>
                    <a:cxn ang="0">
                      <a:pos x="135" y="40"/>
                    </a:cxn>
                    <a:cxn ang="0">
                      <a:pos x="135" y="56"/>
                    </a:cxn>
                    <a:cxn ang="0">
                      <a:pos x="139" y="68"/>
                    </a:cxn>
                    <a:cxn ang="0">
                      <a:pos x="144" y="82"/>
                    </a:cxn>
                    <a:cxn ang="0">
                      <a:pos x="139" y="92"/>
                    </a:cxn>
                    <a:cxn ang="0">
                      <a:pos x="126" y="96"/>
                    </a:cxn>
                    <a:cxn ang="0">
                      <a:pos x="112" y="103"/>
                    </a:cxn>
                    <a:cxn ang="0">
                      <a:pos x="99" y="106"/>
                    </a:cxn>
                    <a:cxn ang="0">
                      <a:pos x="105" y="118"/>
                    </a:cxn>
                    <a:cxn ang="0">
                      <a:pos x="116" y="131"/>
                    </a:cxn>
                    <a:cxn ang="0">
                      <a:pos x="126" y="150"/>
                    </a:cxn>
                    <a:cxn ang="0">
                      <a:pos x="112" y="158"/>
                    </a:cxn>
                    <a:cxn ang="0">
                      <a:pos x="116" y="169"/>
                    </a:cxn>
                    <a:cxn ang="0">
                      <a:pos x="100" y="167"/>
                    </a:cxn>
                    <a:cxn ang="0">
                      <a:pos x="88" y="169"/>
                    </a:cxn>
                    <a:cxn ang="0">
                      <a:pos x="76" y="169"/>
                    </a:cxn>
                    <a:cxn ang="0">
                      <a:pos x="64" y="169"/>
                    </a:cxn>
                    <a:cxn ang="0">
                      <a:pos x="53" y="167"/>
                    </a:cxn>
                    <a:cxn ang="0">
                      <a:pos x="48" y="164"/>
                    </a:cxn>
                    <a:cxn ang="0">
                      <a:pos x="39" y="167"/>
                    </a:cxn>
                    <a:cxn ang="0">
                      <a:pos x="31" y="165"/>
                    </a:cxn>
                    <a:cxn ang="0">
                      <a:pos x="33" y="150"/>
                    </a:cxn>
                    <a:cxn ang="0">
                      <a:pos x="34" y="136"/>
                    </a:cxn>
                    <a:cxn ang="0">
                      <a:pos x="20" y="134"/>
                    </a:cxn>
                    <a:cxn ang="0">
                      <a:pos x="12" y="131"/>
                    </a:cxn>
                    <a:cxn ang="0">
                      <a:pos x="6" y="122"/>
                    </a:cxn>
                    <a:cxn ang="0">
                      <a:pos x="5" y="108"/>
                    </a:cxn>
                    <a:cxn ang="0">
                      <a:pos x="1" y="94"/>
                    </a:cxn>
                    <a:cxn ang="0">
                      <a:pos x="1" y="80"/>
                    </a:cxn>
                    <a:cxn ang="0">
                      <a:pos x="13" y="73"/>
                    </a:cxn>
                    <a:cxn ang="0">
                      <a:pos x="17" y="63"/>
                    </a:cxn>
                    <a:cxn ang="0">
                      <a:pos x="12" y="59"/>
                    </a:cxn>
                    <a:cxn ang="0">
                      <a:pos x="20" y="51"/>
                    </a:cxn>
                    <a:cxn ang="0">
                      <a:pos x="22" y="44"/>
                    </a:cxn>
                    <a:cxn ang="0">
                      <a:pos x="17" y="37"/>
                    </a:cxn>
                    <a:cxn ang="0">
                      <a:pos x="31" y="35"/>
                    </a:cxn>
                    <a:cxn ang="0">
                      <a:pos x="34" y="37"/>
                    </a:cxn>
                    <a:cxn ang="0">
                      <a:pos x="38" y="40"/>
                    </a:cxn>
                    <a:cxn ang="0">
                      <a:pos x="39" y="31"/>
                    </a:cxn>
                    <a:cxn ang="0">
                      <a:pos x="52" y="28"/>
                    </a:cxn>
                    <a:cxn ang="0">
                      <a:pos x="52" y="28"/>
                    </a:cxn>
                    <a:cxn ang="0">
                      <a:pos x="48" y="21"/>
                    </a:cxn>
                    <a:cxn ang="0">
                      <a:pos x="39" y="12"/>
                    </a:cxn>
                    <a:cxn ang="0">
                      <a:pos x="43" y="5"/>
                    </a:cxn>
                    <a:cxn ang="0">
                      <a:pos x="39" y="0"/>
                    </a:cxn>
                  </a:cxnLst>
                  <a:rect l="0" t="0" r="r" b="b"/>
                  <a:pathLst>
                    <a:path w="145" h="172">
                      <a:moveTo>
                        <a:pt x="39" y="0"/>
                      </a:moveTo>
                      <a:lnTo>
                        <a:pt x="43" y="0"/>
                      </a:lnTo>
                      <a:lnTo>
                        <a:pt x="52" y="4"/>
                      </a:lnTo>
                      <a:lnTo>
                        <a:pt x="52" y="4"/>
                      </a:lnTo>
                      <a:lnTo>
                        <a:pt x="55" y="4"/>
                      </a:lnTo>
                      <a:lnTo>
                        <a:pt x="59" y="5"/>
                      </a:lnTo>
                      <a:lnTo>
                        <a:pt x="62" y="5"/>
                      </a:lnTo>
                      <a:lnTo>
                        <a:pt x="60" y="11"/>
                      </a:lnTo>
                      <a:lnTo>
                        <a:pt x="59" y="12"/>
                      </a:lnTo>
                      <a:lnTo>
                        <a:pt x="59" y="14"/>
                      </a:lnTo>
                      <a:lnTo>
                        <a:pt x="62" y="16"/>
                      </a:lnTo>
                      <a:lnTo>
                        <a:pt x="64" y="18"/>
                      </a:lnTo>
                      <a:lnTo>
                        <a:pt x="66" y="16"/>
                      </a:lnTo>
                      <a:lnTo>
                        <a:pt x="67" y="14"/>
                      </a:lnTo>
                      <a:lnTo>
                        <a:pt x="69" y="12"/>
                      </a:lnTo>
                      <a:lnTo>
                        <a:pt x="71" y="14"/>
                      </a:lnTo>
                      <a:lnTo>
                        <a:pt x="74" y="18"/>
                      </a:lnTo>
                      <a:lnTo>
                        <a:pt x="76" y="18"/>
                      </a:lnTo>
                      <a:lnTo>
                        <a:pt x="76" y="14"/>
                      </a:lnTo>
                      <a:lnTo>
                        <a:pt x="79" y="16"/>
                      </a:lnTo>
                      <a:lnTo>
                        <a:pt x="79" y="19"/>
                      </a:lnTo>
                      <a:lnTo>
                        <a:pt x="76" y="21"/>
                      </a:lnTo>
                      <a:lnTo>
                        <a:pt x="76" y="21"/>
                      </a:lnTo>
                      <a:lnTo>
                        <a:pt x="72" y="23"/>
                      </a:lnTo>
                      <a:lnTo>
                        <a:pt x="76" y="25"/>
                      </a:lnTo>
                      <a:lnTo>
                        <a:pt x="76" y="25"/>
                      </a:lnTo>
                      <a:lnTo>
                        <a:pt x="81" y="25"/>
                      </a:lnTo>
                      <a:lnTo>
                        <a:pt x="81" y="26"/>
                      </a:lnTo>
                      <a:lnTo>
                        <a:pt x="85" y="26"/>
                      </a:lnTo>
                      <a:lnTo>
                        <a:pt x="88" y="23"/>
                      </a:lnTo>
                      <a:lnTo>
                        <a:pt x="90" y="19"/>
                      </a:lnTo>
                      <a:lnTo>
                        <a:pt x="95" y="19"/>
                      </a:lnTo>
                      <a:lnTo>
                        <a:pt x="95" y="18"/>
                      </a:lnTo>
                      <a:lnTo>
                        <a:pt x="99" y="16"/>
                      </a:lnTo>
                      <a:lnTo>
                        <a:pt x="99" y="14"/>
                      </a:lnTo>
                      <a:lnTo>
                        <a:pt x="100" y="12"/>
                      </a:lnTo>
                      <a:lnTo>
                        <a:pt x="105" y="12"/>
                      </a:lnTo>
                      <a:lnTo>
                        <a:pt x="102" y="14"/>
                      </a:lnTo>
                      <a:lnTo>
                        <a:pt x="100" y="16"/>
                      </a:lnTo>
                      <a:lnTo>
                        <a:pt x="100" y="16"/>
                      </a:lnTo>
                      <a:lnTo>
                        <a:pt x="99" y="18"/>
                      </a:lnTo>
                      <a:lnTo>
                        <a:pt x="99" y="19"/>
                      </a:lnTo>
                      <a:lnTo>
                        <a:pt x="102" y="16"/>
                      </a:lnTo>
                      <a:lnTo>
                        <a:pt x="107" y="16"/>
                      </a:lnTo>
                      <a:lnTo>
                        <a:pt x="109" y="16"/>
                      </a:lnTo>
                      <a:lnTo>
                        <a:pt x="109" y="18"/>
                      </a:lnTo>
                      <a:lnTo>
                        <a:pt x="112" y="18"/>
                      </a:lnTo>
                      <a:lnTo>
                        <a:pt x="118" y="23"/>
                      </a:lnTo>
                      <a:lnTo>
                        <a:pt x="121" y="21"/>
                      </a:lnTo>
                      <a:lnTo>
                        <a:pt x="123" y="25"/>
                      </a:lnTo>
                      <a:lnTo>
                        <a:pt x="123" y="28"/>
                      </a:lnTo>
                      <a:lnTo>
                        <a:pt x="126" y="28"/>
                      </a:lnTo>
                      <a:lnTo>
                        <a:pt x="126" y="28"/>
                      </a:lnTo>
                      <a:lnTo>
                        <a:pt x="132" y="31"/>
                      </a:lnTo>
                      <a:lnTo>
                        <a:pt x="135" y="31"/>
                      </a:lnTo>
                      <a:lnTo>
                        <a:pt x="135" y="40"/>
                      </a:lnTo>
                      <a:lnTo>
                        <a:pt x="135" y="44"/>
                      </a:lnTo>
                      <a:lnTo>
                        <a:pt x="128" y="47"/>
                      </a:lnTo>
                      <a:lnTo>
                        <a:pt x="128" y="49"/>
                      </a:lnTo>
                      <a:lnTo>
                        <a:pt x="135" y="56"/>
                      </a:lnTo>
                      <a:lnTo>
                        <a:pt x="135" y="59"/>
                      </a:lnTo>
                      <a:lnTo>
                        <a:pt x="137" y="63"/>
                      </a:lnTo>
                      <a:lnTo>
                        <a:pt x="137" y="63"/>
                      </a:lnTo>
                      <a:lnTo>
                        <a:pt x="139" y="68"/>
                      </a:lnTo>
                      <a:lnTo>
                        <a:pt x="137" y="70"/>
                      </a:lnTo>
                      <a:lnTo>
                        <a:pt x="140" y="78"/>
                      </a:lnTo>
                      <a:lnTo>
                        <a:pt x="142" y="80"/>
                      </a:lnTo>
                      <a:lnTo>
                        <a:pt x="144" y="82"/>
                      </a:lnTo>
                      <a:lnTo>
                        <a:pt x="145" y="91"/>
                      </a:lnTo>
                      <a:lnTo>
                        <a:pt x="144" y="92"/>
                      </a:lnTo>
                      <a:lnTo>
                        <a:pt x="140" y="92"/>
                      </a:lnTo>
                      <a:lnTo>
                        <a:pt x="139" y="92"/>
                      </a:lnTo>
                      <a:lnTo>
                        <a:pt x="132" y="92"/>
                      </a:lnTo>
                      <a:lnTo>
                        <a:pt x="132" y="96"/>
                      </a:lnTo>
                      <a:lnTo>
                        <a:pt x="132" y="98"/>
                      </a:lnTo>
                      <a:lnTo>
                        <a:pt x="126" y="96"/>
                      </a:lnTo>
                      <a:lnTo>
                        <a:pt x="123" y="96"/>
                      </a:lnTo>
                      <a:lnTo>
                        <a:pt x="121" y="99"/>
                      </a:lnTo>
                      <a:lnTo>
                        <a:pt x="116" y="99"/>
                      </a:lnTo>
                      <a:lnTo>
                        <a:pt x="112" y="103"/>
                      </a:lnTo>
                      <a:lnTo>
                        <a:pt x="111" y="105"/>
                      </a:lnTo>
                      <a:lnTo>
                        <a:pt x="104" y="110"/>
                      </a:lnTo>
                      <a:lnTo>
                        <a:pt x="100" y="108"/>
                      </a:lnTo>
                      <a:lnTo>
                        <a:pt x="99" y="106"/>
                      </a:lnTo>
                      <a:lnTo>
                        <a:pt x="97" y="108"/>
                      </a:lnTo>
                      <a:lnTo>
                        <a:pt x="97" y="110"/>
                      </a:lnTo>
                      <a:lnTo>
                        <a:pt x="102" y="113"/>
                      </a:lnTo>
                      <a:lnTo>
                        <a:pt x="105" y="118"/>
                      </a:lnTo>
                      <a:lnTo>
                        <a:pt x="105" y="122"/>
                      </a:lnTo>
                      <a:lnTo>
                        <a:pt x="107" y="125"/>
                      </a:lnTo>
                      <a:lnTo>
                        <a:pt x="111" y="127"/>
                      </a:lnTo>
                      <a:lnTo>
                        <a:pt x="116" y="131"/>
                      </a:lnTo>
                      <a:lnTo>
                        <a:pt x="118" y="134"/>
                      </a:lnTo>
                      <a:lnTo>
                        <a:pt x="126" y="141"/>
                      </a:lnTo>
                      <a:lnTo>
                        <a:pt x="126" y="145"/>
                      </a:lnTo>
                      <a:lnTo>
                        <a:pt x="126" y="150"/>
                      </a:lnTo>
                      <a:lnTo>
                        <a:pt x="123" y="150"/>
                      </a:lnTo>
                      <a:lnTo>
                        <a:pt x="121" y="151"/>
                      </a:lnTo>
                      <a:lnTo>
                        <a:pt x="118" y="153"/>
                      </a:lnTo>
                      <a:lnTo>
                        <a:pt x="112" y="158"/>
                      </a:lnTo>
                      <a:lnTo>
                        <a:pt x="112" y="160"/>
                      </a:lnTo>
                      <a:lnTo>
                        <a:pt x="118" y="164"/>
                      </a:lnTo>
                      <a:lnTo>
                        <a:pt x="118" y="167"/>
                      </a:lnTo>
                      <a:lnTo>
                        <a:pt x="116" y="169"/>
                      </a:lnTo>
                      <a:lnTo>
                        <a:pt x="112" y="165"/>
                      </a:lnTo>
                      <a:lnTo>
                        <a:pt x="107" y="167"/>
                      </a:lnTo>
                      <a:lnTo>
                        <a:pt x="104" y="165"/>
                      </a:lnTo>
                      <a:lnTo>
                        <a:pt x="100" y="167"/>
                      </a:lnTo>
                      <a:lnTo>
                        <a:pt x="95" y="169"/>
                      </a:lnTo>
                      <a:lnTo>
                        <a:pt x="93" y="169"/>
                      </a:lnTo>
                      <a:lnTo>
                        <a:pt x="90" y="169"/>
                      </a:lnTo>
                      <a:lnTo>
                        <a:pt x="88" y="169"/>
                      </a:lnTo>
                      <a:lnTo>
                        <a:pt x="85" y="169"/>
                      </a:lnTo>
                      <a:lnTo>
                        <a:pt x="79" y="169"/>
                      </a:lnTo>
                      <a:lnTo>
                        <a:pt x="74" y="169"/>
                      </a:lnTo>
                      <a:lnTo>
                        <a:pt x="76" y="169"/>
                      </a:lnTo>
                      <a:lnTo>
                        <a:pt x="74" y="172"/>
                      </a:lnTo>
                      <a:lnTo>
                        <a:pt x="69" y="172"/>
                      </a:lnTo>
                      <a:lnTo>
                        <a:pt x="67" y="169"/>
                      </a:lnTo>
                      <a:lnTo>
                        <a:pt x="64" y="169"/>
                      </a:lnTo>
                      <a:lnTo>
                        <a:pt x="62" y="169"/>
                      </a:lnTo>
                      <a:lnTo>
                        <a:pt x="60" y="169"/>
                      </a:lnTo>
                      <a:lnTo>
                        <a:pt x="59" y="169"/>
                      </a:lnTo>
                      <a:lnTo>
                        <a:pt x="53" y="167"/>
                      </a:lnTo>
                      <a:lnTo>
                        <a:pt x="52" y="165"/>
                      </a:lnTo>
                      <a:lnTo>
                        <a:pt x="52" y="167"/>
                      </a:lnTo>
                      <a:lnTo>
                        <a:pt x="48" y="167"/>
                      </a:lnTo>
                      <a:lnTo>
                        <a:pt x="48" y="164"/>
                      </a:lnTo>
                      <a:lnTo>
                        <a:pt x="43" y="165"/>
                      </a:lnTo>
                      <a:lnTo>
                        <a:pt x="43" y="167"/>
                      </a:lnTo>
                      <a:lnTo>
                        <a:pt x="43" y="169"/>
                      </a:lnTo>
                      <a:lnTo>
                        <a:pt x="39" y="167"/>
                      </a:lnTo>
                      <a:lnTo>
                        <a:pt x="34" y="169"/>
                      </a:lnTo>
                      <a:lnTo>
                        <a:pt x="33" y="169"/>
                      </a:lnTo>
                      <a:lnTo>
                        <a:pt x="33" y="169"/>
                      </a:lnTo>
                      <a:lnTo>
                        <a:pt x="31" y="165"/>
                      </a:lnTo>
                      <a:lnTo>
                        <a:pt x="27" y="164"/>
                      </a:lnTo>
                      <a:lnTo>
                        <a:pt x="27" y="158"/>
                      </a:lnTo>
                      <a:lnTo>
                        <a:pt x="29" y="151"/>
                      </a:lnTo>
                      <a:lnTo>
                        <a:pt x="33" y="150"/>
                      </a:lnTo>
                      <a:lnTo>
                        <a:pt x="33" y="146"/>
                      </a:lnTo>
                      <a:lnTo>
                        <a:pt x="34" y="141"/>
                      </a:lnTo>
                      <a:lnTo>
                        <a:pt x="38" y="138"/>
                      </a:lnTo>
                      <a:lnTo>
                        <a:pt x="34" y="136"/>
                      </a:lnTo>
                      <a:lnTo>
                        <a:pt x="31" y="136"/>
                      </a:lnTo>
                      <a:lnTo>
                        <a:pt x="27" y="134"/>
                      </a:lnTo>
                      <a:lnTo>
                        <a:pt x="24" y="136"/>
                      </a:lnTo>
                      <a:lnTo>
                        <a:pt x="20" y="134"/>
                      </a:lnTo>
                      <a:lnTo>
                        <a:pt x="19" y="134"/>
                      </a:lnTo>
                      <a:lnTo>
                        <a:pt x="15" y="136"/>
                      </a:lnTo>
                      <a:lnTo>
                        <a:pt x="12" y="132"/>
                      </a:lnTo>
                      <a:lnTo>
                        <a:pt x="12" y="131"/>
                      </a:lnTo>
                      <a:lnTo>
                        <a:pt x="10" y="129"/>
                      </a:lnTo>
                      <a:lnTo>
                        <a:pt x="10" y="129"/>
                      </a:lnTo>
                      <a:lnTo>
                        <a:pt x="10" y="122"/>
                      </a:lnTo>
                      <a:lnTo>
                        <a:pt x="6" y="122"/>
                      </a:lnTo>
                      <a:lnTo>
                        <a:pt x="6" y="118"/>
                      </a:lnTo>
                      <a:lnTo>
                        <a:pt x="1" y="113"/>
                      </a:lnTo>
                      <a:lnTo>
                        <a:pt x="1" y="113"/>
                      </a:lnTo>
                      <a:lnTo>
                        <a:pt x="5" y="108"/>
                      </a:lnTo>
                      <a:lnTo>
                        <a:pt x="1" y="105"/>
                      </a:lnTo>
                      <a:lnTo>
                        <a:pt x="1" y="103"/>
                      </a:lnTo>
                      <a:lnTo>
                        <a:pt x="0" y="98"/>
                      </a:lnTo>
                      <a:lnTo>
                        <a:pt x="1" y="94"/>
                      </a:lnTo>
                      <a:lnTo>
                        <a:pt x="0" y="94"/>
                      </a:lnTo>
                      <a:lnTo>
                        <a:pt x="1" y="91"/>
                      </a:lnTo>
                      <a:lnTo>
                        <a:pt x="1" y="85"/>
                      </a:lnTo>
                      <a:lnTo>
                        <a:pt x="1" y="80"/>
                      </a:lnTo>
                      <a:lnTo>
                        <a:pt x="5" y="77"/>
                      </a:lnTo>
                      <a:lnTo>
                        <a:pt x="6" y="73"/>
                      </a:lnTo>
                      <a:lnTo>
                        <a:pt x="10" y="73"/>
                      </a:lnTo>
                      <a:lnTo>
                        <a:pt x="13" y="73"/>
                      </a:lnTo>
                      <a:lnTo>
                        <a:pt x="17" y="71"/>
                      </a:lnTo>
                      <a:lnTo>
                        <a:pt x="15" y="68"/>
                      </a:lnTo>
                      <a:lnTo>
                        <a:pt x="17" y="68"/>
                      </a:lnTo>
                      <a:lnTo>
                        <a:pt x="17" y="63"/>
                      </a:lnTo>
                      <a:lnTo>
                        <a:pt x="19" y="63"/>
                      </a:lnTo>
                      <a:lnTo>
                        <a:pt x="17" y="59"/>
                      </a:lnTo>
                      <a:lnTo>
                        <a:pt x="12" y="59"/>
                      </a:lnTo>
                      <a:lnTo>
                        <a:pt x="12" y="59"/>
                      </a:lnTo>
                      <a:lnTo>
                        <a:pt x="13" y="56"/>
                      </a:lnTo>
                      <a:lnTo>
                        <a:pt x="17" y="58"/>
                      </a:lnTo>
                      <a:lnTo>
                        <a:pt x="20" y="56"/>
                      </a:lnTo>
                      <a:lnTo>
                        <a:pt x="20" y="51"/>
                      </a:lnTo>
                      <a:lnTo>
                        <a:pt x="20" y="49"/>
                      </a:lnTo>
                      <a:lnTo>
                        <a:pt x="22" y="45"/>
                      </a:lnTo>
                      <a:lnTo>
                        <a:pt x="22" y="45"/>
                      </a:lnTo>
                      <a:lnTo>
                        <a:pt x="22" y="44"/>
                      </a:lnTo>
                      <a:lnTo>
                        <a:pt x="22" y="44"/>
                      </a:lnTo>
                      <a:lnTo>
                        <a:pt x="22" y="40"/>
                      </a:lnTo>
                      <a:lnTo>
                        <a:pt x="19" y="40"/>
                      </a:lnTo>
                      <a:lnTo>
                        <a:pt x="17" y="37"/>
                      </a:lnTo>
                      <a:lnTo>
                        <a:pt x="17" y="35"/>
                      </a:lnTo>
                      <a:lnTo>
                        <a:pt x="26" y="31"/>
                      </a:lnTo>
                      <a:lnTo>
                        <a:pt x="27" y="31"/>
                      </a:lnTo>
                      <a:lnTo>
                        <a:pt x="31" y="35"/>
                      </a:lnTo>
                      <a:lnTo>
                        <a:pt x="31" y="37"/>
                      </a:lnTo>
                      <a:lnTo>
                        <a:pt x="34" y="40"/>
                      </a:lnTo>
                      <a:lnTo>
                        <a:pt x="34" y="40"/>
                      </a:lnTo>
                      <a:lnTo>
                        <a:pt x="34" y="37"/>
                      </a:lnTo>
                      <a:lnTo>
                        <a:pt x="34" y="35"/>
                      </a:lnTo>
                      <a:lnTo>
                        <a:pt x="34" y="31"/>
                      </a:lnTo>
                      <a:lnTo>
                        <a:pt x="39" y="37"/>
                      </a:lnTo>
                      <a:lnTo>
                        <a:pt x="38" y="40"/>
                      </a:lnTo>
                      <a:lnTo>
                        <a:pt x="43" y="44"/>
                      </a:lnTo>
                      <a:lnTo>
                        <a:pt x="39" y="40"/>
                      </a:lnTo>
                      <a:lnTo>
                        <a:pt x="39" y="37"/>
                      </a:lnTo>
                      <a:lnTo>
                        <a:pt x="39" y="31"/>
                      </a:lnTo>
                      <a:lnTo>
                        <a:pt x="43" y="28"/>
                      </a:lnTo>
                      <a:lnTo>
                        <a:pt x="43" y="28"/>
                      </a:lnTo>
                      <a:lnTo>
                        <a:pt x="48" y="31"/>
                      </a:lnTo>
                      <a:lnTo>
                        <a:pt x="52" y="28"/>
                      </a:lnTo>
                      <a:lnTo>
                        <a:pt x="55" y="35"/>
                      </a:lnTo>
                      <a:lnTo>
                        <a:pt x="64" y="37"/>
                      </a:lnTo>
                      <a:lnTo>
                        <a:pt x="57" y="31"/>
                      </a:lnTo>
                      <a:lnTo>
                        <a:pt x="52" y="28"/>
                      </a:lnTo>
                      <a:lnTo>
                        <a:pt x="48" y="28"/>
                      </a:lnTo>
                      <a:lnTo>
                        <a:pt x="43" y="26"/>
                      </a:lnTo>
                      <a:lnTo>
                        <a:pt x="43" y="23"/>
                      </a:lnTo>
                      <a:lnTo>
                        <a:pt x="48" y="21"/>
                      </a:lnTo>
                      <a:lnTo>
                        <a:pt x="43" y="19"/>
                      </a:lnTo>
                      <a:lnTo>
                        <a:pt x="43" y="16"/>
                      </a:lnTo>
                      <a:lnTo>
                        <a:pt x="39" y="16"/>
                      </a:lnTo>
                      <a:lnTo>
                        <a:pt x="39" y="12"/>
                      </a:lnTo>
                      <a:lnTo>
                        <a:pt x="43" y="12"/>
                      </a:lnTo>
                      <a:lnTo>
                        <a:pt x="48" y="12"/>
                      </a:lnTo>
                      <a:lnTo>
                        <a:pt x="43" y="9"/>
                      </a:lnTo>
                      <a:lnTo>
                        <a:pt x="43" y="5"/>
                      </a:lnTo>
                      <a:lnTo>
                        <a:pt x="43" y="5"/>
                      </a:lnTo>
                      <a:lnTo>
                        <a:pt x="39" y="5"/>
                      </a:lnTo>
                      <a:lnTo>
                        <a:pt x="39" y="0"/>
                      </a:lnTo>
                      <a:lnTo>
                        <a:pt x="39" y="0"/>
                      </a:lnTo>
                      <a:lnTo>
                        <a:pt x="39" y="0"/>
                      </a:lnTo>
                      <a:lnTo>
                        <a:pt x="39" y="0"/>
                      </a:lnTo>
                      <a:close/>
                    </a:path>
                  </a:pathLst>
                </a:custGeom>
                <a:solidFill>
                  <a:srgbClr val="BDBD00"/>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19" name="Freeform 14"/>
                <p:cNvSpPr>
                  <a:spLocks/>
                </p:cNvSpPr>
                <p:nvPr/>
              </p:nvSpPr>
              <p:spPr bwMode="auto">
                <a:xfrm>
                  <a:off x="4857750" y="2825751"/>
                  <a:ext cx="153988" cy="100013"/>
                </a:xfrm>
                <a:custGeom>
                  <a:avLst/>
                  <a:gdLst/>
                  <a:ahLst/>
                  <a:cxnLst>
                    <a:cxn ang="0">
                      <a:pos x="62" y="54"/>
                    </a:cxn>
                    <a:cxn ang="0">
                      <a:pos x="66" y="50"/>
                    </a:cxn>
                    <a:cxn ang="0">
                      <a:pos x="69" y="50"/>
                    </a:cxn>
                    <a:cxn ang="0">
                      <a:pos x="71" y="47"/>
                    </a:cxn>
                    <a:cxn ang="0">
                      <a:pos x="75" y="47"/>
                    </a:cxn>
                    <a:cxn ang="0">
                      <a:pos x="76" y="43"/>
                    </a:cxn>
                    <a:cxn ang="0">
                      <a:pos x="76" y="40"/>
                    </a:cxn>
                    <a:cxn ang="0">
                      <a:pos x="85" y="31"/>
                    </a:cxn>
                    <a:cxn ang="0">
                      <a:pos x="88" y="21"/>
                    </a:cxn>
                    <a:cxn ang="0">
                      <a:pos x="90" y="14"/>
                    </a:cxn>
                    <a:cxn ang="0">
                      <a:pos x="95" y="14"/>
                    </a:cxn>
                    <a:cxn ang="0">
                      <a:pos x="97" y="9"/>
                    </a:cxn>
                    <a:cxn ang="0">
                      <a:pos x="95" y="7"/>
                    </a:cxn>
                    <a:cxn ang="0">
                      <a:pos x="90" y="3"/>
                    </a:cxn>
                    <a:cxn ang="0">
                      <a:pos x="88" y="0"/>
                    </a:cxn>
                    <a:cxn ang="0">
                      <a:pos x="81" y="2"/>
                    </a:cxn>
                    <a:cxn ang="0">
                      <a:pos x="76" y="0"/>
                    </a:cxn>
                    <a:cxn ang="0">
                      <a:pos x="71" y="2"/>
                    </a:cxn>
                    <a:cxn ang="0">
                      <a:pos x="66" y="0"/>
                    </a:cxn>
                    <a:cxn ang="0">
                      <a:pos x="62" y="0"/>
                    </a:cxn>
                    <a:cxn ang="0">
                      <a:pos x="59" y="3"/>
                    </a:cxn>
                    <a:cxn ang="0">
                      <a:pos x="54" y="7"/>
                    </a:cxn>
                    <a:cxn ang="0">
                      <a:pos x="54" y="12"/>
                    </a:cxn>
                    <a:cxn ang="0">
                      <a:pos x="50" y="7"/>
                    </a:cxn>
                    <a:cxn ang="0">
                      <a:pos x="45" y="9"/>
                    </a:cxn>
                    <a:cxn ang="0">
                      <a:pos x="40" y="12"/>
                    </a:cxn>
                    <a:cxn ang="0">
                      <a:pos x="40" y="14"/>
                    </a:cxn>
                    <a:cxn ang="0">
                      <a:pos x="31" y="16"/>
                    </a:cxn>
                    <a:cxn ang="0">
                      <a:pos x="24" y="17"/>
                    </a:cxn>
                    <a:cxn ang="0">
                      <a:pos x="19" y="16"/>
                    </a:cxn>
                    <a:cxn ang="0">
                      <a:pos x="8" y="9"/>
                    </a:cxn>
                    <a:cxn ang="0">
                      <a:pos x="8" y="12"/>
                    </a:cxn>
                    <a:cxn ang="0">
                      <a:pos x="8" y="16"/>
                    </a:cxn>
                    <a:cxn ang="0">
                      <a:pos x="8" y="19"/>
                    </a:cxn>
                    <a:cxn ang="0">
                      <a:pos x="0" y="19"/>
                    </a:cxn>
                    <a:cxn ang="0">
                      <a:pos x="0" y="21"/>
                    </a:cxn>
                    <a:cxn ang="0">
                      <a:pos x="3" y="24"/>
                    </a:cxn>
                    <a:cxn ang="0">
                      <a:pos x="2" y="28"/>
                    </a:cxn>
                    <a:cxn ang="0">
                      <a:pos x="2" y="31"/>
                    </a:cxn>
                    <a:cxn ang="0">
                      <a:pos x="3" y="35"/>
                    </a:cxn>
                    <a:cxn ang="0">
                      <a:pos x="0" y="38"/>
                    </a:cxn>
                    <a:cxn ang="0">
                      <a:pos x="0" y="38"/>
                    </a:cxn>
                    <a:cxn ang="0">
                      <a:pos x="3" y="43"/>
                    </a:cxn>
                    <a:cxn ang="0">
                      <a:pos x="5" y="49"/>
                    </a:cxn>
                    <a:cxn ang="0">
                      <a:pos x="7" y="49"/>
                    </a:cxn>
                    <a:cxn ang="0">
                      <a:pos x="14" y="54"/>
                    </a:cxn>
                    <a:cxn ang="0">
                      <a:pos x="17" y="57"/>
                    </a:cxn>
                    <a:cxn ang="0">
                      <a:pos x="21" y="61"/>
                    </a:cxn>
                    <a:cxn ang="0">
                      <a:pos x="29" y="61"/>
                    </a:cxn>
                    <a:cxn ang="0">
                      <a:pos x="36" y="63"/>
                    </a:cxn>
                    <a:cxn ang="0">
                      <a:pos x="40" y="61"/>
                    </a:cxn>
                    <a:cxn ang="0">
                      <a:pos x="40" y="61"/>
                    </a:cxn>
                    <a:cxn ang="0">
                      <a:pos x="41" y="57"/>
                    </a:cxn>
                    <a:cxn ang="0">
                      <a:pos x="47" y="57"/>
                    </a:cxn>
                    <a:cxn ang="0">
                      <a:pos x="48" y="57"/>
                    </a:cxn>
                    <a:cxn ang="0">
                      <a:pos x="50" y="54"/>
                    </a:cxn>
                    <a:cxn ang="0">
                      <a:pos x="54" y="52"/>
                    </a:cxn>
                    <a:cxn ang="0">
                      <a:pos x="57" y="52"/>
                    </a:cxn>
                    <a:cxn ang="0">
                      <a:pos x="59" y="54"/>
                    </a:cxn>
                    <a:cxn ang="0">
                      <a:pos x="62" y="54"/>
                    </a:cxn>
                    <a:cxn ang="0">
                      <a:pos x="62" y="54"/>
                    </a:cxn>
                    <a:cxn ang="0">
                      <a:pos x="62" y="54"/>
                    </a:cxn>
                  </a:cxnLst>
                  <a:rect l="0" t="0" r="r" b="b"/>
                  <a:pathLst>
                    <a:path w="97" h="63">
                      <a:moveTo>
                        <a:pt x="62" y="54"/>
                      </a:moveTo>
                      <a:lnTo>
                        <a:pt x="66" y="50"/>
                      </a:lnTo>
                      <a:lnTo>
                        <a:pt x="69" y="50"/>
                      </a:lnTo>
                      <a:lnTo>
                        <a:pt x="71" y="47"/>
                      </a:lnTo>
                      <a:lnTo>
                        <a:pt x="75" y="47"/>
                      </a:lnTo>
                      <a:lnTo>
                        <a:pt x="76" y="43"/>
                      </a:lnTo>
                      <a:lnTo>
                        <a:pt x="76" y="40"/>
                      </a:lnTo>
                      <a:lnTo>
                        <a:pt x="85" y="31"/>
                      </a:lnTo>
                      <a:lnTo>
                        <a:pt x="88" y="21"/>
                      </a:lnTo>
                      <a:lnTo>
                        <a:pt x="90" y="14"/>
                      </a:lnTo>
                      <a:lnTo>
                        <a:pt x="95" y="14"/>
                      </a:lnTo>
                      <a:lnTo>
                        <a:pt x="97" y="9"/>
                      </a:lnTo>
                      <a:lnTo>
                        <a:pt x="95" y="7"/>
                      </a:lnTo>
                      <a:lnTo>
                        <a:pt x="90" y="3"/>
                      </a:lnTo>
                      <a:lnTo>
                        <a:pt x="88" y="0"/>
                      </a:lnTo>
                      <a:lnTo>
                        <a:pt x="81" y="2"/>
                      </a:lnTo>
                      <a:lnTo>
                        <a:pt x="76" y="0"/>
                      </a:lnTo>
                      <a:lnTo>
                        <a:pt x="71" y="2"/>
                      </a:lnTo>
                      <a:lnTo>
                        <a:pt x="66" y="0"/>
                      </a:lnTo>
                      <a:lnTo>
                        <a:pt x="62" y="0"/>
                      </a:lnTo>
                      <a:lnTo>
                        <a:pt x="59" y="3"/>
                      </a:lnTo>
                      <a:lnTo>
                        <a:pt x="54" y="7"/>
                      </a:lnTo>
                      <a:lnTo>
                        <a:pt x="54" y="12"/>
                      </a:lnTo>
                      <a:lnTo>
                        <a:pt x="50" y="7"/>
                      </a:lnTo>
                      <a:lnTo>
                        <a:pt x="45" y="9"/>
                      </a:lnTo>
                      <a:lnTo>
                        <a:pt x="40" y="12"/>
                      </a:lnTo>
                      <a:lnTo>
                        <a:pt x="40" y="14"/>
                      </a:lnTo>
                      <a:lnTo>
                        <a:pt x="31" y="16"/>
                      </a:lnTo>
                      <a:lnTo>
                        <a:pt x="24" y="17"/>
                      </a:lnTo>
                      <a:lnTo>
                        <a:pt x="19" y="16"/>
                      </a:lnTo>
                      <a:lnTo>
                        <a:pt x="8" y="9"/>
                      </a:lnTo>
                      <a:lnTo>
                        <a:pt x="8" y="12"/>
                      </a:lnTo>
                      <a:lnTo>
                        <a:pt x="8" y="16"/>
                      </a:lnTo>
                      <a:lnTo>
                        <a:pt x="8" y="19"/>
                      </a:lnTo>
                      <a:lnTo>
                        <a:pt x="0" y="19"/>
                      </a:lnTo>
                      <a:lnTo>
                        <a:pt x="0" y="21"/>
                      </a:lnTo>
                      <a:lnTo>
                        <a:pt x="3" y="24"/>
                      </a:lnTo>
                      <a:lnTo>
                        <a:pt x="2" y="28"/>
                      </a:lnTo>
                      <a:lnTo>
                        <a:pt x="2" y="31"/>
                      </a:lnTo>
                      <a:lnTo>
                        <a:pt x="3" y="35"/>
                      </a:lnTo>
                      <a:lnTo>
                        <a:pt x="0" y="38"/>
                      </a:lnTo>
                      <a:lnTo>
                        <a:pt x="0" y="38"/>
                      </a:lnTo>
                      <a:lnTo>
                        <a:pt x="3" y="43"/>
                      </a:lnTo>
                      <a:lnTo>
                        <a:pt x="5" y="49"/>
                      </a:lnTo>
                      <a:lnTo>
                        <a:pt x="7" y="49"/>
                      </a:lnTo>
                      <a:lnTo>
                        <a:pt x="14" y="54"/>
                      </a:lnTo>
                      <a:lnTo>
                        <a:pt x="17" y="57"/>
                      </a:lnTo>
                      <a:lnTo>
                        <a:pt x="21" y="61"/>
                      </a:lnTo>
                      <a:lnTo>
                        <a:pt x="29" y="61"/>
                      </a:lnTo>
                      <a:lnTo>
                        <a:pt x="36" y="63"/>
                      </a:lnTo>
                      <a:lnTo>
                        <a:pt x="40" y="61"/>
                      </a:lnTo>
                      <a:lnTo>
                        <a:pt x="40" y="61"/>
                      </a:lnTo>
                      <a:lnTo>
                        <a:pt x="41" y="57"/>
                      </a:lnTo>
                      <a:lnTo>
                        <a:pt x="47" y="57"/>
                      </a:lnTo>
                      <a:lnTo>
                        <a:pt x="48" y="57"/>
                      </a:lnTo>
                      <a:lnTo>
                        <a:pt x="50" y="54"/>
                      </a:lnTo>
                      <a:lnTo>
                        <a:pt x="54" y="52"/>
                      </a:lnTo>
                      <a:lnTo>
                        <a:pt x="57" y="52"/>
                      </a:lnTo>
                      <a:lnTo>
                        <a:pt x="59" y="54"/>
                      </a:lnTo>
                      <a:lnTo>
                        <a:pt x="62" y="54"/>
                      </a:lnTo>
                      <a:lnTo>
                        <a:pt x="62" y="54"/>
                      </a:lnTo>
                      <a:lnTo>
                        <a:pt x="62" y="54"/>
                      </a:lnTo>
                      <a:close/>
                    </a:path>
                  </a:pathLst>
                </a:custGeom>
                <a:solidFill>
                  <a:srgbClr val="BDBD00"/>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20" name="Freeform 15"/>
                <p:cNvSpPr>
                  <a:spLocks/>
                </p:cNvSpPr>
                <p:nvPr/>
              </p:nvSpPr>
              <p:spPr bwMode="auto">
                <a:xfrm>
                  <a:off x="4873625" y="2792413"/>
                  <a:ext cx="130175" cy="55563"/>
                </a:xfrm>
                <a:custGeom>
                  <a:avLst/>
                  <a:gdLst/>
                  <a:ahLst/>
                  <a:cxnLst>
                    <a:cxn ang="0">
                      <a:pos x="0" y="28"/>
                    </a:cxn>
                    <a:cxn ang="0">
                      <a:pos x="11" y="33"/>
                    </a:cxn>
                    <a:cxn ang="0">
                      <a:pos x="18" y="35"/>
                    </a:cxn>
                    <a:cxn ang="0">
                      <a:pos x="23" y="33"/>
                    </a:cxn>
                    <a:cxn ang="0">
                      <a:pos x="30" y="31"/>
                    </a:cxn>
                    <a:cxn ang="0">
                      <a:pos x="31" y="30"/>
                    </a:cxn>
                    <a:cxn ang="0">
                      <a:pos x="37" y="28"/>
                    </a:cxn>
                    <a:cxn ang="0">
                      <a:pos x="40" y="24"/>
                    </a:cxn>
                    <a:cxn ang="0">
                      <a:pos x="45" y="30"/>
                    </a:cxn>
                    <a:cxn ang="0">
                      <a:pos x="45" y="26"/>
                    </a:cxn>
                    <a:cxn ang="0">
                      <a:pos x="49" y="23"/>
                    </a:cxn>
                    <a:cxn ang="0">
                      <a:pos x="52" y="19"/>
                    </a:cxn>
                    <a:cxn ang="0">
                      <a:pos x="58" y="19"/>
                    </a:cxn>
                    <a:cxn ang="0">
                      <a:pos x="61" y="21"/>
                    </a:cxn>
                    <a:cxn ang="0">
                      <a:pos x="68" y="19"/>
                    </a:cxn>
                    <a:cxn ang="0">
                      <a:pos x="71" y="21"/>
                    </a:cxn>
                    <a:cxn ang="0">
                      <a:pos x="78" y="18"/>
                    </a:cxn>
                    <a:cxn ang="0">
                      <a:pos x="78" y="12"/>
                    </a:cxn>
                    <a:cxn ang="0">
                      <a:pos x="82" y="5"/>
                    </a:cxn>
                    <a:cxn ang="0">
                      <a:pos x="80" y="5"/>
                    </a:cxn>
                    <a:cxn ang="0">
                      <a:pos x="75" y="2"/>
                    </a:cxn>
                    <a:cxn ang="0">
                      <a:pos x="68" y="2"/>
                    </a:cxn>
                    <a:cxn ang="0">
                      <a:pos x="66" y="2"/>
                    </a:cxn>
                    <a:cxn ang="0">
                      <a:pos x="63" y="0"/>
                    </a:cxn>
                    <a:cxn ang="0">
                      <a:pos x="61" y="2"/>
                    </a:cxn>
                    <a:cxn ang="0">
                      <a:pos x="58" y="4"/>
                    </a:cxn>
                    <a:cxn ang="0">
                      <a:pos x="58" y="2"/>
                    </a:cxn>
                    <a:cxn ang="0">
                      <a:pos x="52" y="2"/>
                    </a:cxn>
                    <a:cxn ang="0">
                      <a:pos x="51" y="2"/>
                    </a:cxn>
                    <a:cxn ang="0">
                      <a:pos x="47" y="2"/>
                    </a:cxn>
                    <a:cxn ang="0">
                      <a:pos x="45" y="5"/>
                    </a:cxn>
                    <a:cxn ang="0">
                      <a:pos x="44" y="5"/>
                    </a:cxn>
                    <a:cxn ang="0">
                      <a:pos x="40" y="5"/>
                    </a:cxn>
                    <a:cxn ang="0">
                      <a:pos x="40" y="5"/>
                    </a:cxn>
                    <a:cxn ang="0">
                      <a:pos x="33" y="5"/>
                    </a:cxn>
                    <a:cxn ang="0">
                      <a:pos x="30" y="9"/>
                    </a:cxn>
                    <a:cxn ang="0">
                      <a:pos x="26" y="9"/>
                    </a:cxn>
                    <a:cxn ang="0">
                      <a:pos x="23" y="12"/>
                    </a:cxn>
                    <a:cxn ang="0">
                      <a:pos x="18" y="12"/>
                    </a:cxn>
                    <a:cxn ang="0">
                      <a:pos x="11" y="16"/>
                    </a:cxn>
                    <a:cxn ang="0">
                      <a:pos x="9" y="14"/>
                    </a:cxn>
                    <a:cxn ang="0">
                      <a:pos x="4" y="14"/>
                    </a:cxn>
                    <a:cxn ang="0">
                      <a:pos x="0" y="18"/>
                    </a:cxn>
                    <a:cxn ang="0">
                      <a:pos x="0" y="18"/>
                    </a:cxn>
                    <a:cxn ang="0">
                      <a:pos x="0" y="21"/>
                    </a:cxn>
                    <a:cxn ang="0">
                      <a:pos x="0" y="28"/>
                    </a:cxn>
                    <a:cxn ang="0">
                      <a:pos x="0" y="28"/>
                    </a:cxn>
                    <a:cxn ang="0">
                      <a:pos x="0" y="28"/>
                    </a:cxn>
                  </a:cxnLst>
                  <a:rect l="0" t="0" r="r" b="b"/>
                  <a:pathLst>
                    <a:path w="82" h="35">
                      <a:moveTo>
                        <a:pt x="0" y="28"/>
                      </a:moveTo>
                      <a:lnTo>
                        <a:pt x="11" y="33"/>
                      </a:lnTo>
                      <a:lnTo>
                        <a:pt x="18" y="35"/>
                      </a:lnTo>
                      <a:lnTo>
                        <a:pt x="23" y="33"/>
                      </a:lnTo>
                      <a:lnTo>
                        <a:pt x="30" y="31"/>
                      </a:lnTo>
                      <a:lnTo>
                        <a:pt x="31" y="30"/>
                      </a:lnTo>
                      <a:lnTo>
                        <a:pt x="37" y="28"/>
                      </a:lnTo>
                      <a:lnTo>
                        <a:pt x="40" y="24"/>
                      </a:lnTo>
                      <a:lnTo>
                        <a:pt x="45" y="30"/>
                      </a:lnTo>
                      <a:lnTo>
                        <a:pt x="45" y="26"/>
                      </a:lnTo>
                      <a:lnTo>
                        <a:pt x="49" y="23"/>
                      </a:lnTo>
                      <a:lnTo>
                        <a:pt x="52" y="19"/>
                      </a:lnTo>
                      <a:lnTo>
                        <a:pt x="58" y="19"/>
                      </a:lnTo>
                      <a:lnTo>
                        <a:pt x="61" y="21"/>
                      </a:lnTo>
                      <a:lnTo>
                        <a:pt x="68" y="19"/>
                      </a:lnTo>
                      <a:lnTo>
                        <a:pt x="71" y="21"/>
                      </a:lnTo>
                      <a:lnTo>
                        <a:pt x="78" y="18"/>
                      </a:lnTo>
                      <a:lnTo>
                        <a:pt x="78" y="12"/>
                      </a:lnTo>
                      <a:lnTo>
                        <a:pt x="82" y="5"/>
                      </a:lnTo>
                      <a:lnTo>
                        <a:pt x="80" y="5"/>
                      </a:lnTo>
                      <a:lnTo>
                        <a:pt x="75" y="2"/>
                      </a:lnTo>
                      <a:lnTo>
                        <a:pt x="68" y="2"/>
                      </a:lnTo>
                      <a:lnTo>
                        <a:pt x="66" y="2"/>
                      </a:lnTo>
                      <a:lnTo>
                        <a:pt x="63" y="0"/>
                      </a:lnTo>
                      <a:lnTo>
                        <a:pt x="61" y="2"/>
                      </a:lnTo>
                      <a:lnTo>
                        <a:pt x="58" y="4"/>
                      </a:lnTo>
                      <a:lnTo>
                        <a:pt x="58" y="2"/>
                      </a:lnTo>
                      <a:lnTo>
                        <a:pt x="52" y="2"/>
                      </a:lnTo>
                      <a:lnTo>
                        <a:pt x="51" y="2"/>
                      </a:lnTo>
                      <a:lnTo>
                        <a:pt x="47" y="2"/>
                      </a:lnTo>
                      <a:lnTo>
                        <a:pt x="45" y="5"/>
                      </a:lnTo>
                      <a:lnTo>
                        <a:pt x="44" y="5"/>
                      </a:lnTo>
                      <a:lnTo>
                        <a:pt x="40" y="5"/>
                      </a:lnTo>
                      <a:lnTo>
                        <a:pt x="40" y="5"/>
                      </a:lnTo>
                      <a:lnTo>
                        <a:pt x="33" y="5"/>
                      </a:lnTo>
                      <a:lnTo>
                        <a:pt x="30" y="9"/>
                      </a:lnTo>
                      <a:lnTo>
                        <a:pt x="26" y="9"/>
                      </a:lnTo>
                      <a:lnTo>
                        <a:pt x="23" y="12"/>
                      </a:lnTo>
                      <a:lnTo>
                        <a:pt x="18" y="12"/>
                      </a:lnTo>
                      <a:lnTo>
                        <a:pt x="11" y="16"/>
                      </a:lnTo>
                      <a:lnTo>
                        <a:pt x="9" y="14"/>
                      </a:lnTo>
                      <a:lnTo>
                        <a:pt x="4" y="14"/>
                      </a:lnTo>
                      <a:lnTo>
                        <a:pt x="0" y="18"/>
                      </a:lnTo>
                      <a:lnTo>
                        <a:pt x="0" y="18"/>
                      </a:lnTo>
                      <a:lnTo>
                        <a:pt x="0" y="21"/>
                      </a:lnTo>
                      <a:lnTo>
                        <a:pt x="0" y="28"/>
                      </a:lnTo>
                      <a:lnTo>
                        <a:pt x="0" y="28"/>
                      </a:lnTo>
                      <a:lnTo>
                        <a:pt x="0" y="28"/>
                      </a:lnTo>
                      <a:close/>
                    </a:path>
                  </a:pathLst>
                </a:custGeom>
                <a:solidFill>
                  <a:srgbClr val="BDBD00"/>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21" name="Freeform 16"/>
                <p:cNvSpPr>
                  <a:spLocks/>
                </p:cNvSpPr>
                <p:nvPr/>
              </p:nvSpPr>
              <p:spPr bwMode="auto">
                <a:xfrm>
                  <a:off x="4686300" y="2809876"/>
                  <a:ext cx="187325" cy="93663"/>
                </a:xfrm>
                <a:custGeom>
                  <a:avLst/>
                  <a:gdLst/>
                  <a:ahLst/>
                  <a:cxnLst>
                    <a:cxn ang="0">
                      <a:pos x="73" y="55"/>
                    </a:cxn>
                    <a:cxn ang="0">
                      <a:pos x="82" y="59"/>
                    </a:cxn>
                    <a:cxn ang="0">
                      <a:pos x="89" y="55"/>
                    </a:cxn>
                    <a:cxn ang="0">
                      <a:pos x="96" y="55"/>
                    </a:cxn>
                    <a:cxn ang="0">
                      <a:pos x="104" y="50"/>
                    </a:cxn>
                    <a:cxn ang="0">
                      <a:pos x="113" y="45"/>
                    </a:cxn>
                    <a:cxn ang="0">
                      <a:pos x="111" y="38"/>
                    </a:cxn>
                    <a:cxn ang="0">
                      <a:pos x="110" y="31"/>
                    </a:cxn>
                    <a:cxn ang="0">
                      <a:pos x="118" y="31"/>
                    </a:cxn>
                    <a:cxn ang="0">
                      <a:pos x="118" y="22"/>
                    </a:cxn>
                    <a:cxn ang="0">
                      <a:pos x="116" y="8"/>
                    </a:cxn>
                    <a:cxn ang="0">
                      <a:pos x="106" y="3"/>
                    </a:cxn>
                    <a:cxn ang="0">
                      <a:pos x="99" y="5"/>
                    </a:cxn>
                    <a:cxn ang="0">
                      <a:pos x="87" y="1"/>
                    </a:cxn>
                    <a:cxn ang="0">
                      <a:pos x="82" y="3"/>
                    </a:cxn>
                    <a:cxn ang="0">
                      <a:pos x="82" y="7"/>
                    </a:cxn>
                    <a:cxn ang="0">
                      <a:pos x="75" y="10"/>
                    </a:cxn>
                    <a:cxn ang="0">
                      <a:pos x="63" y="5"/>
                    </a:cxn>
                    <a:cxn ang="0">
                      <a:pos x="63" y="12"/>
                    </a:cxn>
                    <a:cxn ang="0">
                      <a:pos x="59" y="13"/>
                    </a:cxn>
                    <a:cxn ang="0">
                      <a:pos x="50" y="22"/>
                    </a:cxn>
                    <a:cxn ang="0">
                      <a:pos x="56" y="26"/>
                    </a:cxn>
                    <a:cxn ang="0">
                      <a:pos x="54" y="31"/>
                    </a:cxn>
                    <a:cxn ang="0">
                      <a:pos x="45" y="31"/>
                    </a:cxn>
                    <a:cxn ang="0">
                      <a:pos x="38" y="31"/>
                    </a:cxn>
                    <a:cxn ang="0">
                      <a:pos x="31" y="33"/>
                    </a:cxn>
                    <a:cxn ang="0">
                      <a:pos x="26" y="33"/>
                    </a:cxn>
                    <a:cxn ang="0">
                      <a:pos x="19" y="31"/>
                    </a:cxn>
                    <a:cxn ang="0">
                      <a:pos x="16" y="33"/>
                    </a:cxn>
                    <a:cxn ang="0">
                      <a:pos x="9" y="34"/>
                    </a:cxn>
                    <a:cxn ang="0">
                      <a:pos x="4" y="33"/>
                    </a:cxn>
                    <a:cxn ang="0">
                      <a:pos x="0" y="33"/>
                    </a:cxn>
                    <a:cxn ang="0">
                      <a:pos x="2" y="38"/>
                    </a:cxn>
                    <a:cxn ang="0">
                      <a:pos x="5" y="43"/>
                    </a:cxn>
                    <a:cxn ang="0">
                      <a:pos x="10" y="41"/>
                    </a:cxn>
                    <a:cxn ang="0">
                      <a:pos x="16" y="43"/>
                    </a:cxn>
                    <a:cxn ang="0">
                      <a:pos x="19" y="45"/>
                    </a:cxn>
                    <a:cxn ang="0">
                      <a:pos x="26" y="48"/>
                    </a:cxn>
                    <a:cxn ang="0">
                      <a:pos x="37" y="43"/>
                    </a:cxn>
                    <a:cxn ang="0">
                      <a:pos x="43" y="46"/>
                    </a:cxn>
                    <a:cxn ang="0">
                      <a:pos x="61" y="53"/>
                    </a:cxn>
                    <a:cxn ang="0">
                      <a:pos x="70" y="55"/>
                    </a:cxn>
                    <a:cxn ang="0">
                      <a:pos x="70" y="55"/>
                    </a:cxn>
                  </a:cxnLst>
                  <a:rect l="0" t="0" r="r" b="b"/>
                  <a:pathLst>
                    <a:path w="118" h="59">
                      <a:moveTo>
                        <a:pt x="70" y="55"/>
                      </a:moveTo>
                      <a:lnTo>
                        <a:pt x="73" y="55"/>
                      </a:lnTo>
                      <a:lnTo>
                        <a:pt x="78" y="55"/>
                      </a:lnTo>
                      <a:lnTo>
                        <a:pt x="82" y="59"/>
                      </a:lnTo>
                      <a:lnTo>
                        <a:pt x="85" y="55"/>
                      </a:lnTo>
                      <a:lnTo>
                        <a:pt x="89" y="55"/>
                      </a:lnTo>
                      <a:lnTo>
                        <a:pt x="94" y="55"/>
                      </a:lnTo>
                      <a:lnTo>
                        <a:pt x="96" y="55"/>
                      </a:lnTo>
                      <a:lnTo>
                        <a:pt x="96" y="55"/>
                      </a:lnTo>
                      <a:lnTo>
                        <a:pt x="104" y="50"/>
                      </a:lnTo>
                      <a:lnTo>
                        <a:pt x="110" y="48"/>
                      </a:lnTo>
                      <a:lnTo>
                        <a:pt x="113" y="45"/>
                      </a:lnTo>
                      <a:lnTo>
                        <a:pt x="111" y="41"/>
                      </a:lnTo>
                      <a:lnTo>
                        <a:pt x="111" y="38"/>
                      </a:lnTo>
                      <a:lnTo>
                        <a:pt x="113" y="34"/>
                      </a:lnTo>
                      <a:lnTo>
                        <a:pt x="110" y="31"/>
                      </a:lnTo>
                      <a:lnTo>
                        <a:pt x="110" y="31"/>
                      </a:lnTo>
                      <a:lnTo>
                        <a:pt x="118" y="31"/>
                      </a:lnTo>
                      <a:lnTo>
                        <a:pt x="118" y="26"/>
                      </a:lnTo>
                      <a:lnTo>
                        <a:pt x="118" y="22"/>
                      </a:lnTo>
                      <a:lnTo>
                        <a:pt x="116" y="13"/>
                      </a:lnTo>
                      <a:lnTo>
                        <a:pt x="116" y="8"/>
                      </a:lnTo>
                      <a:lnTo>
                        <a:pt x="110" y="7"/>
                      </a:lnTo>
                      <a:lnTo>
                        <a:pt x="106" y="3"/>
                      </a:lnTo>
                      <a:lnTo>
                        <a:pt x="103" y="5"/>
                      </a:lnTo>
                      <a:lnTo>
                        <a:pt x="99" y="5"/>
                      </a:lnTo>
                      <a:lnTo>
                        <a:pt x="94" y="1"/>
                      </a:lnTo>
                      <a:lnTo>
                        <a:pt x="87" y="1"/>
                      </a:lnTo>
                      <a:lnTo>
                        <a:pt x="83" y="0"/>
                      </a:lnTo>
                      <a:lnTo>
                        <a:pt x="82" y="3"/>
                      </a:lnTo>
                      <a:lnTo>
                        <a:pt x="82" y="5"/>
                      </a:lnTo>
                      <a:lnTo>
                        <a:pt x="82" y="7"/>
                      </a:lnTo>
                      <a:lnTo>
                        <a:pt x="77" y="8"/>
                      </a:lnTo>
                      <a:lnTo>
                        <a:pt x="75" y="10"/>
                      </a:lnTo>
                      <a:lnTo>
                        <a:pt x="66" y="5"/>
                      </a:lnTo>
                      <a:lnTo>
                        <a:pt x="63" y="5"/>
                      </a:lnTo>
                      <a:lnTo>
                        <a:pt x="63" y="7"/>
                      </a:lnTo>
                      <a:lnTo>
                        <a:pt x="63" y="12"/>
                      </a:lnTo>
                      <a:lnTo>
                        <a:pt x="61" y="12"/>
                      </a:lnTo>
                      <a:lnTo>
                        <a:pt x="59" y="13"/>
                      </a:lnTo>
                      <a:lnTo>
                        <a:pt x="56" y="17"/>
                      </a:lnTo>
                      <a:lnTo>
                        <a:pt x="50" y="22"/>
                      </a:lnTo>
                      <a:lnTo>
                        <a:pt x="50" y="24"/>
                      </a:lnTo>
                      <a:lnTo>
                        <a:pt x="56" y="26"/>
                      </a:lnTo>
                      <a:lnTo>
                        <a:pt x="56" y="31"/>
                      </a:lnTo>
                      <a:lnTo>
                        <a:pt x="54" y="31"/>
                      </a:lnTo>
                      <a:lnTo>
                        <a:pt x="50" y="27"/>
                      </a:lnTo>
                      <a:lnTo>
                        <a:pt x="45" y="31"/>
                      </a:lnTo>
                      <a:lnTo>
                        <a:pt x="42" y="27"/>
                      </a:lnTo>
                      <a:lnTo>
                        <a:pt x="38" y="31"/>
                      </a:lnTo>
                      <a:lnTo>
                        <a:pt x="33" y="33"/>
                      </a:lnTo>
                      <a:lnTo>
                        <a:pt x="31" y="33"/>
                      </a:lnTo>
                      <a:lnTo>
                        <a:pt x="28" y="33"/>
                      </a:lnTo>
                      <a:lnTo>
                        <a:pt x="26" y="33"/>
                      </a:lnTo>
                      <a:lnTo>
                        <a:pt x="23" y="31"/>
                      </a:lnTo>
                      <a:lnTo>
                        <a:pt x="19" y="31"/>
                      </a:lnTo>
                      <a:lnTo>
                        <a:pt x="14" y="31"/>
                      </a:lnTo>
                      <a:lnTo>
                        <a:pt x="16" y="33"/>
                      </a:lnTo>
                      <a:lnTo>
                        <a:pt x="14" y="34"/>
                      </a:lnTo>
                      <a:lnTo>
                        <a:pt x="9" y="34"/>
                      </a:lnTo>
                      <a:lnTo>
                        <a:pt x="7" y="31"/>
                      </a:lnTo>
                      <a:lnTo>
                        <a:pt x="4" y="33"/>
                      </a:lnTo>
                      <a:lnTo>
                        <a:pt x="2" y="33"/>
                      </a:lnTo>
                      <a:lnTo>
                        <a:pt x="0" y="33"/>
                      </a:lnTo>
                      <a:lnTo>
                        <a:pt x="4" y="34"/>
                      </a:lnTo>
                      <a:lnTo>
                        <a:pt x="2" y="38"/>
                      </a:lnTo>
                      <a:lnTo>
                        <a:pt x="5" y="40"/>
                      </a:lnTo>
                      <a:lnTo>
                        <a:pt x="5" y="43"/>
                      </a:lnTo>
                      <a:lnTo>
                        <a:pt x="7" y="43"/>
                      </a:lnTo>
                      <a:lnTo>
                        <a:pt x="10" y="41"/>
                      </a:lnTo>
                      <a:lnTo>
                        <a:pt x="14" y="45"/>
                      </a:lnTo>
                      <a:lnTo>
                        <a:pt x="16" y="43"/>
                      </a:lnTo>
                      <a:lnTo>
                        <a:pt x="19" y="43"/>
                      </a:lnTo>
                      <a:lnTo>
                        <a:pt x="19" y="45"/>
                      </a:lnTo>
                      <a:lnTo>
                        <a:pt x="19" y="45"/>
                      </a:lnTo>
                      <a:lnTo>
                        <a:pt x="26" y="48"/>
                      </a:lnTo>
                      <a:lnTo>
                        <a:pt x="33" y="43"/>
                      </a:lnTo>
                      <a:lnTo>
                        <a:pt x="37" y="43"/>
                      </a:lnTo>
                      <a:lnTo>
                        <a:pt x="43" y="43"/>
                      </a:lnTo>
                      <a:lnTo>
                        <a:pt x="43" y="46"/>
                      </a:lnTo>
                      <a:lnTo>
                        <a:pt x="52" y="52"/>
                      </a:lnTo>
                      <a:lnTo>
                        <a:pt x="61" y="53"/>
                      </a:lnTo>
                      <a:lnTo>
                        <a:pt x="68" y="53"/>
                      </a:lnTo>
                      <a:lnTo>
                        <a:pt x="70" y="55"/>
                      </a:lnTo>
                      <a:lnTo>
                        <a:pt x="70" y="55"/>
                      </a:lnTo>
                      <a:lnTo>
                        <a:pt x="70" y="55"/>
                      </a:lnTo>
                      <a:lnTo>
                        <a:pt x="70" y="55"/>
                      </a:lnTo>
                      <a:close/>
                    </a:path>
                  </a:pathLst>
                </a:custGeom>
                <a:solidFill>
                  <a:srgbClr val="BDBD00"/>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22" name="Freeform 17"/>
                <p:cNvSpPr>
                  <a:spLocks/>
                </p:cNvSpPr>
                <p:nvPr/>
              </p:nvSpPr>
              <p:spPr bwMode="auto">
                <a:xfrm>
                  <a:off x="4787900" y="2590801"/>
                  <a:ext cx="254000" cy="209550"/>
                </a:xfrm>
                <a:custGeom>
                  <a:avLst/>
                  <a:gdLst/>
                  <a:ahLst/>
                  <a:cxnLst>
                    <a:cxn ang="0">
                      <a:pos x="99" y="132"/>
                    </a:cxn>
                    <a:cxn ang="0">
                      <a:pos x="103" y="129"/>
                    </a:cxn>
                    <a:cxn ang="0">
                      <a:pos x="108" y="129"/>
                    </a:cxn>
                    <a:cxn ang="0">
                      <a:pos x="115" y="132"/>
                    </a:cxn>
                    <a:cxn ang="0">
                      <a:pos x="119" y="127"/>
                    </a:cxn>
                    <a:cxn ang="0">
                      <a:pos x="124" y="129"/>
                    </a:cxn>
                    <a:cxn ang="0">
                      <a:pos x="138" y="132"/>
                    </a:cxn>
                    <a:cxn ang="0">
                      <a:pos x="143" y="127"/>
                    </a:cxn>
                    <a:cxn ang="0">
                      <a:pos x="152" y="111"/>
                    </a:cxn>
                    <a:cxn ang="0">
                      <a:pos x="155" y="105"/>
                    </a:cxn>
                    <a:cxn ang="0">
                      <a:pos x="160" y="99"/>
                    </a:cxn>
                    <a:cxn ang="0">
                      <a:pos x="160" y="94"/>
                    </a:cxn>
                    <a:cxn ang="0">
                      <a:pos x="155" y="91"/>
                    </a:cxn>
                    <a:cxn ang="0">
                      <a:pos x="152" y="82"/>
                    </a:cxn>
                    <a:cxn ang="0">
                      <a:pos x="152" y="70"/>
                    </a:cxn>
                    <a:cxn ang="0">
                      <a:pos x="148" y="59"/>
                    </a:cxn>
                    <a:cxn ang="0">
                      <a:pos x="152" y="54"/>
                    </a:cxn>
                    <a:cxn ang="0">
                      <a:pos x="152" y="42"/>
                    </a:cxn>
                    <a:cxn ang="0">
                      <a:pos x="148" y="33"/>
                    </a:cxn>
                    <a:cxn ang="0">
                      <a:pos x="143" y="23"/>
                    </a:cxn>
                    <a:cxn ang="0">
                      <a:pos x="141" y="11"/>
                    </a:cxn>
                    <a:cxn ang="0">
                      <a:pos x="136" y="7"/>
                    </a:cxn>
                    <a:cxn ang="0">
                      <a:pos x="91" y="9"/>
                    </a:cxn>
                    <a:cxn ang="0">
                      <a:pos x="82" y="14"/>
                    </a:cxn>
                    <a:cxn ang="0">
                      <a:pos x="75" y="14"/>
                    </a:cxn>
                    <a:cxn ang="0">
                      <a:pos x="85" y="7"/>
                    </a:cxn>
                    <a:cxn ang="0">
                      <a:pos x="80" y="11"/>
                    </a:cxn>
                    <a:cxn ang="0">
                      <a:pos x="66" y="12"/>
                    </a:cxn>
                    <a:cxn ang="0">
                      <a:pos x="65" y="5"/>
                    </a:cxn>
                    <a:cxn ang="0">
                      <a:pos x="72" y="7"/>
                    </a:cxn>
                    <a:cxn ang="0">
                      <a:pos x="66" y="2"/>
                    </a:cxn>
                    <a:cxn ang="0">
                      <a:pos x="52" y="5"/>
                    </a:cxn>
                    <a:cxn ang="0">
                      <a:pos x="40" y="5"/>
                    </a:cxn>
                    <a:cxn ang="0">
                      <a:pos x="32" y="11"/>
                    </a:cxn>
                    <a:cxn ang="0">
                      <a:pos x="30" y="18"/>
                    </a:cxn>
                    <a:cxn ang="0">
                      <a:pos x="16" y="19"/>
                    </a:cxn>
                    <a:cxn ang="0">
                      <a:pos x="9" y="25"/>
                    </a:cxn>
                    <a:cxn ang="0">
                      <a:pos x="6" y="30"/>
                    </a:cxn>
                    <a:cxn ang="0">
                      <a:pos x="6" y="31"/>
                    </a:cxn>
                    <a:cxn ang="0">
                      <a:pos x="6" y="45"/>
                    </a:cxn>
                    <a:cxn ang="0">
                      <a:pos x="0" y="51"/>
                    </a:cxn>
                    <a:cxn ang="0">
                      <a:pos x="6" y="59"/>
                    </a:cxn>
                    <a:cxn ang="0">
                      <a:pos x="9" y="65"/>
                    </a:cxn>
                    <a:cxn ang="0">
                      <a:pos x="9" y="70"/>
                    </a:cxn>
                    <a:cxn ang="0">
                      <a:pos x="14" y="82"/>
                    </a:cxn>
                    <a:cxn ang="0">
                      <a:pos x="18" y="92"/>
                    </a:cxn>
                    <a:cxn ang="0">
                      <a:pos x="18" y="96"/>
                    </a:cxn>
                    <a:cxn ang="0">
                      <a:pos x="21" y="96"/>
                    </a:cxn>
                    <a:cxn ang="0">
                      <a:pos x="30" y="96"/>
                    </a:cxn>
                    <a:cxn ang="0">
                      <a:pos x="32" y="101"/>
                    </a:cxn>
                    <a:cxn ang="0">
                      <a:pos x="39" y="101"/>
                    </a:cxn>
                    <a:cxn ang="0">
                      <a:pos x="37" y="106"/>
                    </a:cxn>
                    <a:cxn ang="0">
                      <a:pos x="39" y="111"/>
                    </a:cxn>
                    <a:cxn ang="0">
                      <a:pos x="44" y="110"/>
                    </a:cxn>
                    <a:cxn ang="0">
                      <a:pos x="40" y="105"/>
                    </a:cxn>
                    <a:cxn ang="0">
                      <a:pos x="51" y="108"/>
                    </a:cxn>
                    <a:cxn ang="0">
                      <a:pos x="54" y="111"/>
                    </a:cxn>
                    <a:cxn ang="0">
                      <a:pos x="65" y="113"/>
                    </a:cxn>
                    <a:cxn ang="0">
                      <a:pos x="82" y="122"/>
                    </a:cxn>
                    <a:cxn ang="0">
                      <a:pos x="87" y="127"/>
                    </a:cxn>
                    <a:cxn ang="0">
                      <a:pos x="94" y="127"/>
                    </a:cxn>
                    <a:cxn ang="0">
                      <a:pos x="96" y="132"/>
                    </a:cxn>
                    <a:cxn ang="0">
                      <a:pos x="96" y="132"/>
                    </a:cxn>
                  </a:cxnLst>
                  <a:rect l="0" t="0" r="r" b="b"/>
                  <a:pathLst>
                    <a:path w="160" h="132">
                      <a:moveTo>
                        <a:pt x="96" y="132"/>
                      </a:moveTo>
                      <a:lnTo>
                        <a:pt x="99" y="132"/>
                      </a:lnTo>
                      <a:lnTo>
                        <a:pt x="101" y="132"/>
                      </a:lnTo>
                      <a:lnTo>
                        <a:pt x="103" y="129"/>
                      </a:lnTo>
                      <a:lnTo>
                        <a:pt x="106" y="129"/>
                      </a:lnTo>
                      <a:lnTo>
                        <a:pt x="108" y="129"/>
                      </a:lnTo>
                      <a:lnTo>
                        <a:pt x="113" y="129"/>
                      </a:lnTo>
                      <a:lnTo>
                        <a:pt x="115" y="132"/>
                      </a:lnTo>
                      <a:lnTo>
                        <a:pt x="119" y="129"/>
                      </a:lnTo>
                      <a:lnTo>
                        <a:pt x="119" y="127"/>
                      </a:lnTo>
                      <a:lnTo>
                        <a:pt x="124" y="129"/>
                      </a:lnTo>
                      <a:lnTo>
                        <a:pt x="124" y="129"/>
                      </a:lnTo>
                      <a:lnTo>
                        <a:pt x="131" y="129"/>
                      </a:lnTo>
                      <a:lnTo>
                        <a:pt x="138" y="132"/>
                      </a:lnTo>
                      <a:lnTo>
                        <a:pt x="143" y="132"/>
                      </a:lnTo>
                      <a:lnTo>
                        <a:pt x="143" y="127"/>
                      </a:lnTo>
                      <a:lnTo>
                        <a:pt x="141" y="124"/>
                      </a:lnTo>
                      <a:lnTo>
                        <a:pt x="152" y="111"/>
                      </a:lnTo>
                      <a:lnTo>
                        <a:pt x="155" y="106"/>
                      </a:lnTo>
                      <a:lnTo>
                        <a:pt x="155" y="105"/>
                      </a:lnTo>
                      <a:lnTo>
                        <a:pt x="160" y="105"/>
                      </a:lnTo>
                      <a:lnTo>
                        <a:pt x="160" y="99"/>
                      </a:lnTo>
                      <a:lnTo>
                        <a:pt x="160" y="98"/>
                      </a:lnTo>
                      <a:lnTo>
                        <a:pt x="160" y="94"/>
                      </a:lnTo>
                      <a:lnTo>
                        <a:pt x="160" y="92"/>
                      </a:lnTo>
                      <a:lnTo>
                        <a:pt x="155" y="91"/>
                      </a:lnTo>
                      <a:lnTo>
                        <a:pt x="155" y="84"/>
                      </a:lnTo>
                      <a:lnTo>
                        <a:pt x="152" y="82"/>
                      </a:lnTo>
                      <a:lnTo>
                        <a:pt x="152" y="73"/>
                      </a:lnTo>
                      <a:lnTo>
                        <a:pt x="152" y="70"/>
                      </a:lnTo>
                      <a:lnTo>
                        <a:pt x="148" y="65"/>
                      </a:lnTo>
                      <a:lnTo>
                        <a:pt x="148" y="59"/>
                      </a:lnTo>
                      <a:lnTo>
                        <a:pt x="150" y="54"/>
                      </a:lnTo>
                      <a:lnTo>
                        <a:pt x="152" y="54"/>
                      </a:lnTo>
                      <a:lnTo>
                        <a:pt x="152" y="44"/>
                      </a:lnTo>
                      <a:lnTo>
                        <a:pt x="152" y="42"/>
                      </a:lnTo>
                      <a:lnTo>
                        <a:pt x="152" y="38"/>
                      </a:lnTo>
                      <a:lnTo>
                        <a:pt x="148" y="33"/>
                      </a:lnTo>
                      <a:lnTo>
                        <a:pt x="146" y="25"/>
                      </a:lnTo>
                      <a:lnTo>
                        <a:pt x="143" y="23"/>
                      </a:lnTo>
                      <a:lnTo>
                        <a:pt x="143" y="18"/>
                      </a:lnTo>
                      <a:lnTo>
                        <a:pt x="141" y="11"/>
                      </a:lnTo>
                      <a:lnTo>
                        <a:pt x="138" y="11"/>
                      </a:lnTo>
                      <a:lnTo>
                        <a:pt x="136" y="7"/>
                      </a:lnTo>
                      <a:lnTo>
                        <a:pt x="112" y="11"/>
                      </a:lnTo>
                      <a:lnTo>
                        <a:pt x="91" y="9"/>
                      </a:lnTo>
                      <a:lnTo>
                        <a:pt x="87" y="9"/>
                      </a:lnTo>
                      <a:lnTo>
                        <a:pt x="82" y="14"/>
                      </a:lnTo>
                      <a:lnTo>
                        <a:pt x="77" y="16"/>
                      </a:lnTo>
                      <a:lnTo>
                        <a:pt x="75" y="14"/>
                      </a:lnTo>
                      <a:lnTo>
                        <a:pt x="80" y="12"/>
                      </a:lnTo>
                      <a:lnTo>
                        <a:pt x="85" y="7"/>
                      </a:lnTo>
                      <a:lnTo>
                        <a:pt x="82" y="7"/>
                      </a:lnTo>
                      <a:lnTo>
                        <a:pt x="80" y="11"/>
                      </a:lnTo>
                      <a:lnTo>
                        <a:pt x="73" y="14"/>
                      </a:lnTo>
                      <a:lnTo>
                        <a:pt x="66" y="12"/>
                      </a:lnTo>
                      <a:lnTo>
                        <a:pt x="65" y="7"/>
                      </a:lnTo>
                      <a:lnTo>
                        <a:pt x="65" y="5"/>
                      </a:lnTo>
                      <a:lnTo>
                        <a:pt x="70" y="5"/>
                      </a:lnTo>
                      <a:lnTo>
                        <a:pt x="72" y="7"/>
                      </a:lnTo>
                      <a:lnTo>
                        <a:pt x="72" y="5"/>
                      </a:lnTo>
                      <a:lnTo>
                        <a:pt x="66" y="2"/>
                      </a:lnTo>
                      <a:lnTo>
                        <a:pt x="58" y="0"/>
                      </a:lnTo>
                      <a:lnTo>
                        <a:pt x="52" y="5"/>
                      </a:lnTo>
                      <a:lnTo>
                        <a:pt x="46" y="5"/>
                      </a:lnTo>
                      <a:lnTo>
                        <a:pt x="40" y="5"/>
                      </a:lnTo>
                      <a:lnTo>
                        <a:pt x="39" y="11"/>
                      </a:lnTo>
                      <a:lnTo>
                        <a:pt x="32" y="11"/>
                      </a:lnTo>
                      <a:lnTo>
                        <a:pt x="30" y="14"/>
                      </a:lnTo>
                      <a:lnTo>
                        <a:pt x="30" y="18"/>
                      </a:lnTo>
                      <a:lnTo>
                        <a:pt x="25" y="18"/>
                      </a:lnTo>
                      <a:lnTo>
                        <a:pt x="16" y="19"/>
                      </a:lnTo>
                      <a:lnTo>
                        <a:pt x="11" y="23"/>
                      </a:lnTo>
                      <a:lnTo>
                        <a:pt x="9" y="25"/>
                      </a:lnTo>
                      <a:lnTo>
                        <a:pt x="7" y="30"/>
                      </a:lnTo>
                      <a:lnTo>
                        <a:pt x="6" y="30"/>
                      </a:lnTo>
                      <a:lnTo>
                        <a:pt x="7" y="31"/>
                      </a:lnTo>
                      <a:lnTo>
                        <a:pt x="6" y="31"/>
                      </a:lnTo>
                      <a:lnTo>
                        <a:pt x="7" y="40"/>
                      </a:lnTo>
                      <a:lnTo>
                        <a:pt x="6" y="45"/>
                      </a:lnTo>
                      <a:lnTo>
                        <a:pt x="0" y="47"/>
                      </a:lnTo>
                      <a:lnTo>
                        <a:pt x="0" y="51"/>
                      </a:lnTo>
                      <a:lnTo>
                        <a:pt x="7" y="56"/>
                      </a:lnTo>
                      <a:lnTo>
                        <a:pt x="6" y="59"/>
                      </a:lnTo>
                      <a:lnTo>
                        <a:pt x="9" y="63"/>
                      </a:lnTo>
                      <a:lnTo>
                        <a:pt x="9" y="65"/>
                      </a:lnTo>
                      <a:lnTo>
                        <a:pt x="11" y="70"/>
                      </a:lnTo>
                      <a:lnTo>
                        <a:pt x="9" y="70"/>
                      </a:lnTo>
                      <a:lnTo>
                        <a:pt x="13" y="78"/>
                      </a:lnTo>
                      <a:lnTo>
                        <a:pt x="14" y="82"/>
                      </a:lnTo>
                      <a:lnTo>
                        <a:pt x="16" y="82"/>
                      </a:lnTo>
                      <a:lnTo>
                        <a:pt x="18" y="92"/>
                      </a:lnTo>
                      <a:lnTo>
                        <a:pt x="16" y="94"/>
                      </a:lnTo>
                      <a:lnTo>
                        <a:pt x="18" y="96"/>
                      </a:lnTo>
                      <a:lnTo>
                        <a:pt x="18" y="94"/>
                      </a:lnTo>
                      <a:lnTo>
                        <a:pt x="21" y="96"/>
                      </a:lnTo>
                      <a:lnTo>
                        <a:pt x="21" y="94"/>
                      </a:lnTo>
                      <a:lnTo>
                        <a:pt x="30" y="96"/>
                      </a:lnTo>
                      <a:lnTo>
                        <a:pt x="30" y="98"/>
                      </a:lnTo>
                      <a:lnTo>
                        <a:pt x="32" y="101"/>
                      </a:lnTo>
                      <a:lnTo>
                        <a:pt x="35" y="101"/>
                      </a:lnTo>
                      <a:lnTo>
                        <a:pt x="39" y="101"/>
                      </a:lnTo>
                      <a:lnTo>
                        <a:pt x="37" y="105"/>
                      </a:lnTo>
                      <a:lnTo>
                        <a:pt x="37" y="106"/>
                      </a:lnTo>
                      <a:lnTo>
                        <a:pt x="39" y="108"/>
                      </a:lnTo>
                      <a:lnTo>
                        <a:pt x="39" y="111"/>
                      </a:lnTo>
                      <a:lnTo>
                        <a:pt x="42" y="111"/>
                      </a:lnTo>
                      <a:lnTo>
                        <a:pt x="44" y="110"/>
                      </a:lnTo>
                      <a:lnTo>
                        <a:pt x="46" y="110"/>
                      </a:lnTo>
                      <a:lnTo>
                        <a:pt x="40" y="105"/>
                      </a:lnTo>
                      <a:lnTo>
                        <a:pt x="42" y="105"/>
                      </a:lnTo>
                      <a:lnTo>
                        <a:pt x="51" y="108"/>
                      </a:lnTo>
                      <a:lnTo>
                        <a:pt x="54" y="108"/>
                      </a:lnTo>
                      <a:lnTo>
                        <a:pt x="54" y="111"/>
                      </a:lnTo>
                      <a:lnTo>
                        <a:pt x="58" y="113"/>
                      </a:lnTo>
                      <a:lnTo>
                        <a:pt x="65" y="113"/>
                      </a:lnTo>
                      <a:lnTo>
                        <a:pt x="70" y="115"/>
                      </a:lnTo>
                      <a:lnTo>
                        <a:pt x="82" y="122"/>
                      </a:lnTo>
                      <a:lnTo>
                        <a:pt x="85" y="127"/>
                      </a:lnTo>
                      <a:lnTo>
                        <a:pt x="87" y="127"/>
                      </a:lnTo>
                      <a:lnTo>
                        <a:pt x="87" y="127"/>
                      </a:lnTo>
                      <a:lnTo>
                        <a:pt x="94" y="127"/>
                      </a:lnTo>
                      <a:lnTo>
                        <a:pt x="96" y="127"/>
                      </a:lnTo>
                      <a:lnTo>
                        <a:pt x="96" y="132"/>
                      </a:lnTo>
                      <a:lnTo>
                        <a:pt x="96" y="132"/>
                      </a:lnTo>
                      <a:lnTo>
                        <a:pt x="96" y="132"/>
                      </a:lnTo>
                      <a:close/>
                    </a:path>
                  </a:pathLst>
                </a:custGeom>
                <a:solidFill>
                  <a:srgbClr val="BDBD00"/>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23" name="Freeform 18"/>
                <p:cNvSpPr>
                  <a:spLocks/>
                </p:cNvSpPr>
                <p:nvPr/>
              </p:nvSpPr>
              <p:spPr bwMode="auto">
                <a:xfrm>
                  <a:off x="4741863" y="2740026"/>
                  <a:ext cx="201613" cy="85725"/>
                </a:xfrm>
                <a:custGeom>
                  <a:avLst/>
                  <a:gdLst/>
                  <a:ahLst/>
                  <a:cxnLst>
                    <a:cxn ang="0">
                      <a:pos x="47" y="2"/>
                    </a:cxn>
                    <a:cxn ang="0">
                      <a:pos x="50" y="2"/>
                    </a:cxn>
                    <a:cxn ang="0">
                      <a:pos x="61" y="2"/>
                    </a:cxn>
                    <a:cxn ang="0">
                      <a:pos x="62" y="7"/>
                    </a:cxn>
                    <a:cxn ang="0">
                      <a:pos x="69" y="9"/>
                    </a:cxn>
                    <a:cxn ang="0">
                      <a:pos x="68" y="12"/>
                    </a:cxn>
                    <a:cxn ang="0">
                      <a:pos x="69" y="17"/>
                    </a:cxn>
                    <a:cxn ang="0">
                      <a:pos x="75" y="16"/>
                    </a:cxn>
                    <a:cxn ang="0">
                      <a:pos x="71" y="12"/>
                    </a:cxn>
                    <a:cxn ang="0">
                      <a:pos x="80" y="16"/>
                    </a:cxn>
                    <a:cxn ang="0">
                      <a:pos x="85" y="17"/>
                    </a:cxn>
                    <a:cxn ang="0">
                      <a:pos x="95" y="19"/>
                    </a:cxn>
                    <a:cxn ang="0">
                      <a:pos x="111" y="28"/>
                    </a:cxn>
                    <a:cxn ang="0">
                      <a:pos x="116" y="35"/>
                    </a:cxn>
                    <a:cxn ang="0">
                      <a:pos x="123" y="33"/>
                    </a:cxn>
                    <a:cxn ang="0">
                      <a:pos x="127" y="38"/>
                    </a:cxn>
                    <a:cxn ang="0">
                      <a:pos x="116" y="42"/>
                    </a:cxn>
                    <a:cxn ang="0">
                      <a:pos x="108" y="47"/>
                    </a:cxn>
                    <a:cxn ang="0">
                      <a:pos x="94" y="51"/>
                    </a:cxn>
                    <a:cxn ang="0">
                      <a:pos x="87" y="49"/>
                    </a:cxn>
                    <a:cxn ang="0">
                      <a:pos x="75" y="51"/>
                    </a:cxn>
                    <a:cxn ang="0">
                      <a:pos x="69" y="49"/>
                    </a:cxn>
                    <a:cxn ang="0">
                      <a:pos x="59" y="45"/>
                    </a:cxn>
                    <a:cxn ang="0">
                      <a:pos x="48" y="44"/>
                    </a:cxn>
                    <a:cxn ang="0">
                      <a:pos x="47" y="49"/>
                    </a:cxn>
                    <a:cxn ang="0">
                      <a:pos x="42" y="52"/>
                    </a:cxn>
                    <a:cxn ang="0">
                      <a:pos x="31" y="49"/>
                    </a:cxn>
                    <a:cxn ang="0">
                      <a:pos x="29" y="49"/>
                    </a:cxn>
                    <a:cxn ang="0">
                      <a:pos x="19" y="38"/>
                    </a:cxn>
                    <a:cxn ang="0">
                      <a:pos x="10" y="33"/>
                    </a:cxn>
                    <a:cxn ang="0">
                      <a:pos x="7" y="26"/>
                    </a:cxn>
                    <a:cxn ang="0">
                      <a:pos x="0" y="17"/>
                    </a:cxn>
                    <a:cxn ang="0">
                      <a:pos x="2" y="12"/>
                    </a:cxn>
                    <a:cxn ang="0">
                      <a:pos x="7" y="16"/>
                    </a:cxn>
                    <a:cxn ang="0">
                      <a:pos x="14" y="11"/>
                    </a:cxn>
                    <a:cxn ang="0">
                      <a:pos x="22" y="7"/>
                    </a:cxn>
                    <a:cxn ang="0">
                      <a:pos x="29" y="4"/>
                    </a:cxn>
                    <a:cxn ang="0">
                      <a:pos x="35" y="4"/>
                    </a:cxn>
                    <a:cxn ang="0">
                      <a:pos x="42" y="0"/>
                    </a:cxn>
                    <a:cxn ang="0">
                      <a:pos x="47" y="0"/>
                    </a:cxn>
                    <a:cxn ang="0">
                      <a:pos x="47" y="0"/>
                    </a:cxn>
                  </a:cxnLst>
                  <a:rect l="0" t="0" r="r" b="b"/>
                  <a:pathLst>
                    <a:path w="127" h="54">
                      <a:moveTo>
                        <a:pt x="47" y="0"/>
                      </a:moveTo>
                      <a:lnTo>
                        <a:pt x="47" y="2"/>
                      </a:lnTo>
                      <a:lnTo>
                        <a:pt x="48" y="0"/>
                      </a:lnTo>
                      <a:lnTo>
                        <a:pt x="50" y="2"/>
                      </a:lnTo>
                      <a:lnTo>
                        <a:pt x="52" y="0"/>
                      </a:lnTo>
                      <a:lnTo>
                        <a:pt x="61" y="2"/>
                      </a:lnTo>
                      <a:lnTo>
                        <a:pt x="61" y="4"/>
                      </a:lnTo>
                      <a:lnTo>
                        <a:pt x="62" y="7"/>
                      </a:lnTo>
                      <a:lnTo>
                        <a:pt x="66" y="7"/>
                      </a:lnTo>
                      <a:lnTo>
                        <a:pt x="69" y="9"/>
                      </a:lnTo>
                      <a:lnTo>
                        <a:pt x="68" y="12"/>
                      </a:lnTo>
                      <a:lnTo>
                        <a:pt x="68" y="12"/>
                      </a:lnTo>
                      <a:lnTo>
                        <a:pt x="69" y="16"/>
                      </a:lnTo>
                      <a:lnTo>
                        <a:pt x="69" y="17"/>
                      </a:lnTo>
                      <a:lnTo>
                        <a:pt x="71" y="17"/>
                      </a:lnTo>
                      <a:lnTo>
                        <a:pt x="75" y="16"/>
                      </a:lnTo>
                      <a:lnTo>
                        <a:pt x="75" y="16"/>
                      </a:lnTo>
                      <a:lnTo>
                        <a:pt x="71" y="12"/>
                      </a:lnTo>
                      <a:lnTo>
                        <a:pt x="71" y="12"/>
                      </a:lnTo>
                      <a:lnTo>
                        <a:pt x="80" y="16"/>
                      </a:lnTo>
                      <a:lnTo>
                        <a:pt x="85" y="16"/>
                      </a:lnTo>
                      <a:lnTo>
                        <a:pt x="85" y="17"/>
                      </a:lnTo>
                      <a:lnTo>
                        <a:pt x="88" y="19"/>
                      </a:lnTo>
                      <a:lnTo>
                        <a:pt x="95" y="19"/>
                      </a:lnTo>
                      <a:lnTo>
                        <a:pt x="101" y="21"/>
                      </a:lnTo>
                      <a:lnTo>
                        <a:pt x="111" y="28"/>
                      </a:lnTo>
                      <a:lnTo>
                        <a:pt x="116" y="35"/>
                      </a:lnTo>
                      <a:lnTo>
                        <a:pt x="116" y="35"/>
                      </a:lnTo>
                      <a:lnTo>
                        <a:pt x="118" y="33"/>
                      </a:lnTo>
                      <a:lnTo>
                        <a:pt x="123" y="33"/>
                      </a:lnTo>
                      <a:lnTo>
                        <a:pt x="127" y="35"/>
                      </a:lnTo>
                      <a:lnTo>
                        <a:pt x="127" y="38"/>
                      </a:lnTo>
                      <a:lnTo>
                        <a:pt x="118" y="38"/>
                      </a:lnTo>
                      <a:lnTo>
                        <a:pt x="116" y="42"/>
                      </a:lnTo>
                      <a:lnTo>
                        <a:pt x="111" y="42"/>
                      </a:lnTo>
                      <a:lnTo>
                        <a:pt x="108" y="47"/>
                      </a:lnTo>
                      <a:lnTo>
                        <a:pt x="101" y="47"/>
                      </a:lnTo>
                      <a:lnTo>
                        <a:pt x="94" y="51"/>
                      </a:lnTo>
                      <a:lnTo>
                        <a:pt x="92" y="49"/>
                      </a:lnTo>
                      <a:lnTo>
                        <a:pt x="87" y="49"/>
                      </a:lnTo>
                      <a:lnTo>
                        <a:pt x="83" y="52"/>
                      </a:lnTo>
                      <a:lnTo>
                        <a:pt x="75" y="51"/>
                      </a:lnTo>
                      <a:lnTo>
                        <a:pt x="71" y="47"/>
                      </a:lnTo>
                      <a:lnTo>
                        <a:pt x="69" y="49"/>
                      </a:lnTo>
                      <a:lnTo>
                        <a:pt x="64" y="49"/>
                      </a:lnTo>
                      <a:lnTo>
                        <a:pt x="59" y="45"/>
                      </a:lnTo>
                      <a:lnTo>
                        <a:pt x="52" y="45"/>
                      </a:lnTo>
                      <a:lnTo>
                        <a:pt x="48" y="44"/>
                      </a:lnTo>
                      <a:lnTo>
                        <a:pt x="47" y="47"/>
                      </a:lnTo>
                      <a:lnTo>
                        <a:pt x="47" y="49"/>
                      </a:lnTo>
                      <a:lnTo>
                        <a:pt x="47" y="51"/>
                      </a:lnTo>
                      <a:lnTo>
                        <a:pt x="42" y="52"/>
                      </a:lnTo>
                      <a:lnTo>
                        <a:pt x="38" y="54"/>
                      </a:lnTo>
                      <a:lnTo>
                        <a:pt x="31" y="49"/>
                      </a:lnTo>
                      <a:lnTo>
                        <a:pt x="28" y="49"/>
                      </a:lnTo>
                      <a:lnTo>
                        <a:pt x="29" y="49"/>
                      </a:lnTo>
                      <a:lnTo>
                        <a:pt x="21" y="40"/>
                      </a:lnTo>
                      <a:lnTo>
                        <a:pt x="19" y="38"/>
                      </a:lnTo>
                      <a:lnTo>
                        <a:pt x="14" y="35"/>
                      </a:lnTo>
                      <a:lnTo>
                        <a:pt x="10" y="33"/>
                      </a:lnTo>
                      <a:lnTo>
                        <a:pt x="7" y="30"/>
                      </a:lnTo>
                      <a:lnTo>
                        <a:pt x="7" y="26"/>
                      </a:lnTo>
                      <a:lnTo>
                        <a:pt x="5" y="19"/>
                      </a:lnTo>
                      <a:lnTo>
                        <a:pt x="0" y="17"/>
                      </a:lnTo>
                      <a:lnTo>
                        <a:pt x="0" y="16"/>
                      </a:lnTo>
                      <a:lnTo>
                        <a:pt x="2" y="12"/>
                      </a:lnTo>
                      <a:lnTo>
                        <a:pt x="2" y="16"/>
                      </a:lnTo>
                      <a:lnTo>
                        <a:pt x="7" y="16"/>
                      </a:lnTo>
                      <a:lnTo>
                        <a:pt x="14" y="12"/>
                      </a:lnTo>
                      <a:lnTo>
                        <a:pt x="14" y="11"/>
                      </a:lnTo>
                      <a:lnTo>
                        <a:pt x="19" y="7"/>
                      </a:lnTo>
                      <a:lnTo>
                        <a:pt x="22" y="7"/>
                      </a:lnTo>
                      <a:lnTo>
                        <a:pt x="24" y="4"/>
                      </a:lnTo>
                      <a:lnTo>
                        <a:pt x="29" y="4"/>
                      </a:lnTo>
                      <a:lnTo>
                        <a:pt x="33" y="5"/>
                      </a:lnTo>
                      <a:lnTo>
                        <a:pt x="35" y="4"/>
                      </a:lnTo>
                      <a:lnTo>
                        <a:pt x="35" y="0"/>
                      </a:lnTo>
                      <a:lnTo>
                        <a:pt x="42" y="0"/>
                      </a:lnTo>
                      <a:lnTo>
                        <a:pt x="43" y="0"/>
                      </a:lnTo>
                      <a:lnTo>
                        <a:pt x="47" y="0"/>
                      </a:lnTo>
                      <a:lnTo>
                        <a:pt x="47" y="0"/>
                      </a:lnTo>
                      <a:lnTo>
                        <a:pt x="47" y="0"/>
                      </a:lnTo>
                      <a:lnTo>
                        <a:pt x="47" y="0"/>
                      </a:lnTo>
                      <a:close/>
                    </a:path>
                  </a:pathLst>
                </a:custGeom>
                <a:solidFill>
                  <a:srgbClr val="BDBD00"/>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24" name="Freeform 19"/>
                <p:cNvSpPr>
                  <a:spLocks/>
                </p:cNvSpPr>
                <p:nvPr/>
              </p:nvSpPr>
              <p:spPr bwMode="auto">
                <a:xfrm>
                  <a:off x="4595813" y="2847976"/>
                  <a:ext cx="123825" cy="68263"/>
                </a:xfrm>
                <a:custGeom>
                  <a:avLst/>
                  <a:gdLst/>
                  <a:ahLst/>
                  <a:cxnLst>
                    <a:cxn ang="0">
                      <a:pos x="33" y="7"/>
                    </a:cxn>
                    <a:cxn ang="0">
                      <a:pos x="40" y="5"/>
                    </a:cxn>
                    <a:cxn ang="0">
                      <a:pos x="41" y="2"/>
                    </a:cxn>
                    <a:cxn ang="0">
                      <a:pos x="45" y="3"/>
                    </a:cxn>
                    <a:cxn ang="0">
                      <a:pos x="50" y="2"/>
                    </a:cxn>
                    <a:cxn ang="0">
                      <a:pos x="55" y="7"/>
                    </a:cxn>
                    <a:cxn ang="0">
                      <a:pos x="59" y="10"/>
                    </a:cxn>
                    <a:cxn ang="0">
                      <a:pos x="62" y="16"/>
                    </a:cxn>
                    <a:cxn ang="0">
                      <a:pos x="67" y="14"/>
                    </a:cxn>
                    <a:cxn ang="0">
                      <a:pos x="74" y="16"/>
                    </a:cxn>
                    <a:cxn ang="0">
                      <a:pos x="78" y="17"/>
                    </a:cxn>
                    <a:cxn ang="0">
                      <a:pos x="76" y="28"/>
                    </a:cxn>
                    <a:cxn ang="0">
                      <a:pos x="67" y="36"/>
                    </a:cxn>
                    <a:cxn ang="0">
                      <a:pos x="62" y="33"/>
                    </a:cxn>
                    <a:cxn ang="0">
                      <a:pos x="54" y="36"/>
                    </a:cxn>
                    <a:cxn ang="0">
                      <a:pos x="50" y="38"/>
                    </a:cxn>
                    <a:cxn ang="0">
                      <a:pos x="45" y="33"/>
                    </a:cxn>
                    <a:cxn ang="0">
                      <a:pos x="34" y="40"/>
                    </a:cxn>
                    <a:cxn ang="0">
                      <a:pos x="22" y="43"/>
                    </a:cxn>
                    <a:cxn ang="0">
                      <a:pos x="21" y="38"/>
                    </a:cxn>
                    <a:cxn ang="0">
                      <a:pos x="17" y="33"/>
                    </a:cxn>
                    <a:cxn ang="0">
                      <a:pos x="8" y="28"/>
                    </a:cxn>
                    <a:cxn ang="0">
                      <a:pos x="8" y="36"/>
                    </a:cxn>
                    <a:cxn ang="0">
                      <a:pos x="0" y="36"/>
                    </a:cxn>
                    <a:cxn ang="0">
                      <a:pos x="1" y="33"/>
                    </a:cxn>
                    <a:cxn ang="0">
                      <a:pos x="3" y="31"/>
                    </a:cxn>
                    <a:cxn ang="0">
                      <a:pos x="8" y="17"/>
                    </a:cxn>
                    <a:cxn ang="0">
                      <a:pos x="14" y="14"/>
                    </a:cxn>
                    <a:cxn ang="0">
                      <a:pos x="17" y="9"/>
                    </a:cxn>
                    <a:cxn ang="0">
                      <a:pos x="17" y="5"/>
                    </a:cxn>
                    <a:cxn ang="0">
                      <a:pos x="21" y="7"/>
                    </a:cxn>
                    <a:cxn ang="0">
                      <a:pos x="29" y="5"/>
                    </a:cxn>
                    <a:cxn ang="0">
                      <a:pos x="29" y="5"/>
                    </a:cxn>
                  </a:cxnLst>
                  <a:rect l="0" t="0" r="r" b="b"/>
                  <a:pathLst>
                    <a:path w="78" h="43">
                      <a:moveTo>
                        <a:pt x="29" y="5"/>
                      </a:moveTo>
                      <a:lnTo>
                        <a:pt x="33" y="7"/>
                      </a:lnTo>
                      <a:lnTo>
                        <a:pt x="36" y="3"/>
                      </a:lnTo>
                      <a:lnTo>
                        <a:pt x="40" y="5"/>
                      </a:lnTo>
                      <a:lnTo>
                        <a:pt x="41" y="3"/>
                      </a:lnTo>
                      <a:lnTo>
                        <a:pt x="41" y="2"/>
                      </a:lnTo>
                      <a:lnTo>
                        <a:pt x="45" y="0"/>
                      </a:lnTo>
                      <a:lnTo>
                        <a:pt x="45" y="3"/>
                      </a:lnTo>
                      <a:lnTo>
                        <a:pt x="48" y="3"/>
                      </a:lnTo>
                      <a:lnTo>
                        <a:pt x="50" y="2"/>
                      </a:lnTo>
                      <a:lnTo>
                        <a:pt x="50" y="3"/>
                      </a:lnTo>
                      <a:lnTo>
                        <a:pt x="55" y="7"/>
                      </a:lnTo>
                      <a:lnTo>
                        <a:pt x="62" y="9"/>
                      </a:lnTo>
                      <a:lnTo>
                        <a:pt x="59" y="10"/>
                      </a:lnTo>
                      <a:lnTo>
                        <a:pt x="59" y="14"/>
                      </a:lnTo>
                      <a:lnTo>
                        <a:pt x="62" y="16"/>
                      </a:lnTo>
                      <a:lnTo>
                        <a:pt x="64" y="16"/>
                      </a:lnTo>
                      <a:lnTo>
                        <a:pt x="67" y="14"/>
                      </a:lnTo>
                      <a:lnTo>
                        <a:pt x="71" y="17"/>
                      </a:lnTo>
                      <a:lnTo>
                        <a:pt x="74" y="16"/>
                      </a:lnTo>
                      <a:lnTo>
                        <a:pt x="76" y="16"/>
                      </a:lnTo>
                      <a:lnTo>
                        <a:pt x="78" y="17"/>
                      </a:lnTo>
                      <a:lnTo>
                        <a:pt x="74" y="22"/>
                      </a:lnTo>
                      <a:lnTo>
                        <a:pt x="76" y="28"/>
                      </a:lnTo>
                      <a:lnTo>
                        <a:pt x="69" y="28"/>
                      </a:lnTo>
                      <a:lnTo>
                        <a:pt x="67" y="36"/>
                      </a:lnTo>
                      <a:lnTo>
                        <a:pt x="66" y="33"/>
                      </a:lnTo>
                      <a:lnTo>
                        <a:pt x="62" y="33"/>
                      </a:lnTo>
                      <a:lnTo>
                        <a:pt x="54" y="31"/>
                      </a:lnTo>
                      <a:lnTo>
                        <a:pt x="54" y="36"/>
                      </a:lnTo>
                      <a:lnTo>
                        <a:pt x="50" y="42"/>
                      </a:lnTo>
                      <a:lnTo>
                        <a:pt x="50" y="38"/>
                      </a:lnTo>
                      <a:lnTo>
                        <a:pt x="45" y="36"/>
                      </a:lnTo>
                      <a:lnTo>
                        <a:pt x="45" y="33"/>
                      </a:lnTo>
                      <a:lnTo>
                        <a:pt x="41" y="28"/>
                      </a:lnTo>
                      <a:lnTo>
                        <a:pt x="34" y="40"/>
                      </a:lnTo>
                      <a:lnTo>
                        <a:pt x="29" y="38"/>
                      </a:lnTo>
                      <a:lnTo>
                        <a:pt x="22" y="43"/>
                      </a:lnTo>
                      <a:lnTo>
                        <a:pt x="21" y="42"/>
                      </a:lnTo>
                      <a:lnTo>
                        <a:pt x="21" y="38"/>
                      </a:lnTo>
                      <a:lnTo>
                        <a:pt x="17" y="36"/>
                      </a:lnTo>
                      <a:lnTo>
                        <a:pt x="17" y="33"/>
                      </a:lnTo>
                      <a:lnTo>
                        <a:pt x="14" y="31"/>
                      </a:lnTo>
                      <a:lnTo>
                        <a:pt x="8" y="28"/>
                      </a:lnTo>
                      <a:lnTo>
                        <a:pt x="7" y="33"/>
                      </a:lnTo>
                      <a:lnTo>
                        <a:pt x="8" y="36"/>
                      </a:lnTo>
                      <a:lnTo>
                        <a:pt x="3" y="36"/>
                      </a:lnTo>
                      <a:lnTo>
                        <a:pt x="0" y="36"/>
                      </a:lnTo>
                      <a:lnTo>
                        <a:pt x="0" y="33"/>
                      </a:lnTo>
                      <a:lnTo>
                        <a:pt x="1" y="33"/>
                      </a:lnTo>
                      <a:lnTo>
                        <a:pt x="3" y="33"/>
                      </a:lnTo>
                      <a:lnTo>
                        <a:pt x="3" y="31"/>
                      </a:lnTo>
                      <a:lnTo>
                        <a:pt x="5" y="26"/>
                      </a:lnTo>
                      <a:lnTo>
                        <a:pt x="8" y="17"/>
                      </a:lnTo>
                      <a:lnTo>
                        <a:pt x="12" y="17"/>
                      </a:lnTo>
                      <a:lnTo>
                        <a:pt x="14" y="14"/>
                      </a:lnTo>
                      <a:lnTo>
                        <a:pt x="17" y="10"/>
                      </a:lnTo>
                      <a:lnTo>
                        <a:pt x="17" y="9"/>
                      </a:lnTo>
                      <a:lnTo>
                        <a:pt x="12" y="7"/>
                      </a:lnTo>
                      <a:lnTo>
                        <a:pt x="17" y="5"/>
                      </a:lnTo>
                      <a:lnTo>
                        <a:pt x="21" y="3"/>
                      </a:lnTo>
                      <a:lnTo>
                        <a:pt x="21" y="7"/>
                      </a:lnTo>
                      <a:lnTo>
                        <a:pt x="26" y="7"/>
                      </a:lnTo>
                      <a:lnTo>
                        <a:pt x="29" y="5"/>
                      </a:lnTo>
                      <a:lnTo>
                        <a:pt x="29" y="5"/>
                      </a:lnTo>
                      <a:lnTo>
                        <a:pt x="29" y="5"/>
                      </a:lnTo>
                      <a:close/>
                    </a:path>
                  </a:pathLst>
                </a:custGeom>
                <a:solidFill>
                  <a:srgbClr val="BDBD00"/>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25" name="Freeform 20"/>
                <p:cNvSpPr>
                  <a:spLocks noEditPoints="1"/>
                </p:cNvSpPr>
                <p:nvPr/>
              </p:nvSpPr>
              <p:spPr bwMode="auto">
                <a:xfrm>
                  <a:off x="4525963" y="2654301"/>
                  <a:ext cx="100013" cy="85725"/>
                </a:xfrm>
                <a:custGeom>
                  <a:avLst/>
                  <a:gdLst/>
                  <a:ahLst/>
                  <a:cxnLst>
                    <a:cxn ang="0">
                      <a:pos x="40" y="51"/>
                    </a:cxn>
                    <a:cxn ang="0">
                      <a:pos x="40" y="40"/>
                    </a:cxn>
                    <a:cxn ang="0">
                      <a:pos x="45" y="33"/>
                    </a:cxn>
                    <a:cxn ang="0">
                      <a:pos x="54" y="33"/>
                    </a:cxn>
                    <a:cxn ang="0">
                      <a:pos x="56" y="28"/>
                    </a:cxn>
                    <a:cxn ang="0">
                      <a:pos x="56" y="23"/>
                    </a:cxn>
                    <a:cxn ang="0">
                      <a:pos x="56" y="19"/>
                    </a:cxn>
                    <a:cxn ang="0">
                      <a:pos x="52" y="19"/>
                    </a:cxn>
                    <a:cxn ang="0">
                      <a:pos x="56" y="18"/>
                    </a:cxn>
                    <a:cxn ang="0">
                      <a:pos x="61" y="11"/>
                    </a:cxn>
                    <a:cxn ang="0">
                      <a:pos x="63" y="5"/>
                    </a:cxn>
                    <a:cxn ang="0">
                      <a:pos x="63" y="5"/>
                    </a:cxn>
                    <a:cxn ang="0">
                      <a:pos x="56" y="2"/>
                    </a:cxn>
                    <a:cxn ang="0">
                      <a:pos x="47" y="0"/>
                    </a:cxn>
                    <a:cxn ang="0">
                      <a:pos x="40" y="2"/>
                    </a:cxn>
                    <a:cxn ang="0">
                      <a:pos x="33" y="2"/>
                    </a:cxn>
                    <a:cxn ang="0">
                      <a:pos x="23" y="11"/>
                    </a:cxn>
                    <a:cxn ang="0">
                      <a:pos x="18" y="11"/>
                    </a:cxn>
                    <a:cxn ang="0">
                      <a:pos x="16" y="18"/>
                    </a:cxn>
                    <a:cxn ang="0">
                      <a:pos x="16" y="25"/>
                    </a:cxn>
                    <a:cxn ang="0">
                      <a:pos x="12" y="30"/>
                    </a:cxn>
                    <a:cxn ang="0">
                      <a:pos x="9" y="33"/>
                    </a:cxn>
                    <a:cxn ang="0">
                      <a:pos x="18" y="37"/>
                    </a:cxn>
                    <a:cxn ang="0">
                      <a:pos x="12" y="40"/>
                    </a:cxn>
                    <a:cxn ang="0">
                      <a:pos x="12" y="42"/>
                    </a:cxn>
                    <a:cxn ang="0">
                      <a:pos x="16" y="44"/>
                    </a:cxn>
                    <a:cxn ang="0">
                      <a:pos x="9" y="40"/>
                    </a:cxn>
                    <a:cxn ang="0">
                      <a:pos x="2" y="40"/>
                    </a:cxn>
                    <a:cxn ang="0">
                      <a:pos x="7" y="42"/>
                    </a:cxn>
                    <a:cxn ang="0">
                      <a:pos x="9" y="45"/>
                    </a:cxn>
                    <a:cxn ang="0">
                      <a:pos x="9" y="45"/>
                    </a:cxn>
                    <a:cxn ang="0">
                      <a:pos x="4" y="44"/>
                    </a:cxn>
                    <a:cxn ang="0">
                      <a:pos x="0" y="44"/>
                    </a:cxn>
                    <a:cxn ang="0">
                      <a:pos x="4" y="47"/>
                    </a:cxn>
                    <a:cxn ang="0">
                      <a:pos x="9" y="51"/>
                    </a:cxn>
                    <a:cxn ang="0">
                      <a:pos x="12" y="47"/>
                    </a:cxn>
                    <a:cxn ang="0">
                      <a:pos x="18" y="45"/>
                    </a:cxn>
                    <a:cxn ang="0">
                      <a:pos x="23" y="44"/>
                    </a:cxn>
                    <a:cxn ang="0">
                      <a:pos x="28" y="45"/>
                    </a:cxn>
                    <a:cxn ang="0">
                      <a:pos x="35" y="47"/>
                    </a:cxn>
                    <a:cxn ang="0">
                      <a:pos x="37" y="51"/>
                    </a:cxn>
                    <a:cxn ang="0">
                      <a:pos x="39" y="54"/>
                    </a:cxn>
                    <a:cxn ang="0">
                      <a:pos x="39" y="54"/>
                    </a:cxn>
                    <a:cxn ang="0">
                      <a:pos x="9" y="37"/>
                    </a:cxn>
                    <a:cxn ang="0">
                      <a:pos x="9" y="40"/>
                    </a:cxn>
                    <a:cxn ang="0">
                      <a:pos x="4" y="40"/>
                    </a:cxn>
                    <a:cxn ang="0">
                      <a:pos x="4" y="40"/>
                    </a:cxn>
                    <a:cxn ang="0">
                      <a:pos x="7" y="37"/>
                    </a:cxn>
                    <a:cxn ang="0">
                      <a:pos x="12" y="37"/>
                    </a:cxn>
                    <a:cxn ang="0">
                      <a:pos x="9" y="37"/>
                    </a:cxn>
                    <a:cxn ang="0">
                      <a:pos x="9" y="37"/>
                    </a:cxn>
                    <a:cxn ang="0">
                      <a:pos x="7" y="37"/>
                    </a:cxn>
                  </a:cxnLst>
                  <a:rect l="0" t="0" r="r" b="b"/>
                  <a:pathLst>
                    <a:path w="63" h="54">
                      <a:moveTo>
                        <a:pt x="39" y="54"/>
                      </a:moveTo>
                      <a:lnTo>
                        <a:pt x="40" y="51"/>
                      </a:lnTo>
                      <a:lnTo>
                        <a:pt x="42" y="44"/>
                      </a:lnTo>
                      <a:lnTo>
                        <a:pt x="40" y="40"/>
                      </a:lnTo>
                      <a:lnTo>
                        <a:pt x="44" y="37"/>
                      </a:lnTo>
                      <a:lnTo>
                        <a:pt x="45" y="33"/>
                      </a:lnTo>
                      <a:lnTo>
                        <a:pt x="51" y="33"/>
                      </a:lnTo>
                      <a:lnTo>
                        <a:pt x="54" y="33"/>
                      </a:lnTo>
                      <a:lnTo>
                        <a:pt x="56" y="31"/>
                      </a:lnTo>
                      <a:lnTo>
                        <a:pt x="56" y="28"/>
                      </a:lnTo>
                      <a:lnTo>
                        <a:pt x="56" y="28"/>
                      </a:lnTo>
                      <a:lnTo>
                        <a:pt x="56" y="23"/>
                      </a:lnTo>
                      <a:lnTo>
                        <a:pt x="59" y="23"/>
                      </a:lnTo>
                      <a:lnTo>
                        <a:pt x="56" y="19"/>
                      </a:lnTo>
                      <a:lnTo>
                        <a:pt x="52" y="19"/>
                      </a:lnTo>
                      <a:lnTo>
                        <a:pt x="52" y="19"/>
                      </a:lnTo>
                      <a:lnTo>
                        <a:pt x="54" y="16"/>
                      </a:lnTo>
                      <a:lnTo>
                        <a:pt x="56" y="18"/>
                      </a:lnTo>
                      <a:lnTo>
                        <a:pt x="61" y="16"/>
                      </a:lnTo>
                      <a:lnTo>
                        <a:pt x="61" y="11"/>
                      </a:lnTo>
                      <a:lnTo>
                        <a:pt x="61" y="9"/>
                      </a:lnTo>
                      <a:lnTo>
                        <a:pt x="63" y="5"/>
                      </a:lnTo>
                      <a:lnTo>
                        <a:pt x="63" y="5"/>
                      </a:lnTo>
                      <a:lnTo>
                        <a:pt x="63" y="5"/>
                      </a:lnTo>
                      <a:lnTo>
                        <a:pt x="59" y="5"/>
                      </a:lnTo>
                      <a:lnTo>
                        <a:pt x="56" y="2"/>
                      </a:lnTo>
                      <a:lnTo>
                        <a:pt x="52" y="0"/>
                      </a:lnTo>
                      <a:lnTo>
                        <a:pt x="47" y="0"/>
                      </a:lnTo>
                      <a:lnTo>
                        <a:pt x="44" y="2"/>
                      </a:lnTo>
                      <a:lnTo>
                        <a:pt x="40" y="2"/>
                      </a:lnTo>
                      <a:lnTo>
                        <a:pt x="39" y="2"/>
                      </a:lnTo>
                      <a:lnTo>
                        <a:pt x="33" y="2"/>
                      </a:lnTo>
                      <a:lnTo>
                        <a:pt x="30" y="5"/>
                      </a:lnTo>
                      <a:lnTo>
                        <a:pt x="23" y="11"/>
                      </a:lnTo>
                      <a:lnTo>
                        <a:pt x="21" y="9"/>
                      </a:lnTo>
                      <a:lnTo>
                        <a:pt x="18" y="11"/>
                      </a:lnTo>
                      <a:lnTo>
                        <a:pt x="18" y="14"/>
                      </a:lnTo>
                      <a:lnTo>
                        <a:pt x="16" y="18"/>
                      </a:lnTo>
                      <a:lnTo>
                        <a:pt x="18" y="19"/>
                      </a:lnTo>
                      <a:lnTo>
                        <a:pt x="16" y="25"/>
                      </a:lnTo>
                      <a:lnTo>
                        <a:pt x="12" y="26"/>
                      </a:lnTo>
                      <a:lnTo>
                        <a:pt x="12" y="30"/>
                      </a:lnTo>
                      <a:lnTo>
                        <a:pt x="9" y="31"/>
                      </a:lnTo>
                      <a:lnTo>
                        <a:pt x="9" y="33"/>
                      </a:lnTo>
                      <a:lnTo>
                        <a:pt x="12" y="37"/>
                      </a:lnTo>
                      <a:lnTo>
                        <a:pt x="18" y="37"/>
                      </a:lnTo>
                      <a:lnTo>
                        <a:pt x="12" y="37"/>
                      </a:lnTo>
                      <a:lnTo>
                        <a:pt x="12" y="40"/>
                      </a:lnTo>
                      <a:lnTo>
                        <a:pt x="9" y="40"/>
                      </a:lnTo>
                      <a:lnTo>
                        <a:pt x="12" y="42"/>
                      </a:lnTo>
                      <a:lnTo>
                        <a:pt x="16" y="42"/>
                      </a:lnTo>
                      <a:lnTo>
                        <a:pt x="16" y="44"/>
                      </a:lnTo>
                      <a:lnTo>
                        <a:pt x="12" y="44"/>
                      </a:lnTo>
                      <a:lnTo>
                        <a:pt x="9" y="40"/>
                      </a:lnTo>
                      <a:lnTo>
                        <a:pt x="4" y="40"/>
                      </a:lnTo>
                      <a:lnTo>
                        <a:pt x="2" y="40"/>
                      </a:lnTo>
                      <a:lnTo>
                        <a:pt x="4" y="42"/>
                      </a:lnTo>
                      <a:lnTo>
                        <a:pt x="7" y="42"/>
                      </a:lnTo>
                      <a:lnTo>
                        <a:pt x="9" y="45"/>
                      </a:lnTo>
                      <a:lnTo>
                        <a:pt x="9" y="45"/>
                      </a:lnTo>
                      <a:lnTo>
                        <a:pt x="12" y="47"/>
                      </a:lnTo>
                      <a:lnTo>
                        <a:pt x="9" y="45"/>
                      </a:lnTo>
                      <a:lnTo>
                        <a:pt x="9" y="45"/>
                      </a:lnTo>
                      <a:lnTo>
                        <a:pt x="4" y="44"/>
                      </a:lnTo>
                      <a:lnTo>
                        <a:pt x="0" y="44"/>
                      </a:lnTo>
                      <a:lnTo>
                        <a:pt x="0" y="44"/>
                      </a:lnTo>
                      <a:lnTo>
                        <a:pt x="2" y="45"/>
                      </a:lnTo>
                      <a:lnTo>
                        <a:pt x="4" y="47"/>
                      </a:lnTo>
                      <a:lnTo>
                        <a:pt x="7" y="47"/>
                      </a:lnTo>
                      <a:lnTo>
                        <a:pt x="9" y="51"/>
                      </a:lnTo>
                      <a:lnTo>
                        <a:pt x="9" y="47"/>
                      </a:lnTo>
                      <a:lnTo>
                        <a:pt x="12" y="47"/>
                      </a:lnTo>
                      <a:lnTo>
                        <a:pt x="12" y="45"/>
                      </a:lnTo>
                      <a:lnTo>
                        <a:pt x="18" y="45"/>
                      </a:lnTo>
                      <a:lnTo>
                        <a:pt x="18" y="44"/>
                      </a:lnTo>
                      <a:lnTo>
                        <a:pt x="23" y="44"/>
                      </a:lnTo>
                      <a:lnTo>
                        <a:pt x="26" y="45"/>
                      </a:lnTo>
                      <a:lnTo>
                        <a:pt x="28" y="45"/>
                      </a:lnTo>
                      <a:lnTo>
                        <a:pt x="30" y="47"/>
                      </a:lnTo>
                      <a:lnTo>
                        <a:pt x="35" y="47"/>
                      </a:lnTo>
                      <a:lnTo>
                        <a:pt x="37" y="51"/>
                      </a:lnTo>
                      <a:lnTo>
                        <a:pt x="37" y="51"/>
                      </a:lnTo>
                      <a:lnTo>
                        <a:pt x="39" y="54"/>
                      </a:lnTo>
                      <a:lnTo>
                        <a:pt x="39" y="54"/>
                      </a:lnTo>
                      <a:lnTo>
                        <a:pt x="39" y="54"/>
                      </a:lnTo>
                      <a:lnTo>
                        <a:pt x="39" y="54"/>
                      </a:lnTo>
                      <a:close/>
                      <a:moveTo>
                        <a:pt x="4" y="40"/>
                      </a:moveTo>
                      <a:lnTo>
                        <a:pt x="9" y="37"/>
                      </a:lnTo>
                      <a:lnTo>
                        <a:pt x="9" y="40"/>
                      </a:lnTo>
                      <a:lnTo>
                        <a:pt x="9" y="40"/>
                      </a:lnTo>
                      <a:lnTo>
                        <a:pt x="9" y="40"/>
                      </a:lnTo>
                      <a:lnTo>
                        <a:pt x="4" y="40"/>
                      </a:lnTo>
                      <a:lnTo>
                        <a:pt x="4" y="40"/>
                      </a:lnTo>
                      <a:lnTo>
                        <a:pt x="4" y="40"/>
                      </a:lnTo>
                      <a:lnTo>
                        <a:pt x="4" y="40"/>
                      </a:lnTo>
                      <a:close/>
                      <a:moveTo>
                        <a:pt x="7" y="37"/>
                      </a:moveTo>
                      <a:lnTo>
                        <a:pt x="9" y="37"/>
                      </a:lnTo>
                      <a:lnTo>
                        <a:pt x="12" y="37"/>
                      </a:lnTo>
                      <a:lnTo>
                        <a:pt x="12" y="37"/>
                      </a:lnTo>
                      <a:lnTo>
                        <a:pt x="9" y="37"/>
                      </a:lnTo>
                      <a:lnTo>
                        <a:pt x="9" y="37"/>
                      </a:lnTo>
                      <a:lnTo>
                        <a:pt x="9" y="37"/>
                      </a:lnTo>
                      <a:lnTo>
                        <a:pt x="7" y="37"/>
                      </a:lnTo>
                      <a:lnTo>
                        <a:pt x="7" y="37"/>
                      </a:lnTo>
                      <a:lnTo>
                        <a:pt x="7" y="37"/>
                      </a:lnTo>
                      <a:close/>
                    </a:path>
                  </a:pathLst>
                </a:custGeom>
                <a:solidFill>
                  <a:srgbClr val="BDBD00"/>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26" name="Freeform 21"/>
                <p:cNvSpPr>
                  <a:spLocks/>
                </p:cNvSpPr>
                <p:nvPr/>
              </p:nvSpPr>
              <p:spPr bwMode="auto">
                <a:xfrm>
                  <a:off x="4518025" y="2724151"/>
                  <a:ext cx="77788" cy="63500"/>
                </a:xfrm>
                <a:custGeom>
                  <a:avLst/>
                  <a:gdLst/>
                  <a:ahLst/>
                  <a:cxnLst>
                    <a:cxn ang="0">
                      <a:pos x="45" y="26"/>
                    </a:cxn>
                    <a:cxn ang="0">
                      <a:pos x="49" y="22"/>
                    </a:cxn>
                    <a:cxn ang="0">
                      <a:pos x="45" y="19"/>
                    </a:cxn>
                    <a:cxn ang="0">
                      <a:pos x="45" y="17"/>
                    </a:cxn>
                    <a:cxn ang="0">
                      <a:pos x="44" y="12"/>
                    </a:cxn>
                    <a:cxn ang="0">
                      <a:pos x="45" y="8"/>
                    </a:cxn>
                    <a:cxn ang="0">
                      <a:pos x="42" y="7"/>
                    </a:cxn>
                    <a:cxn ang="0">
                      <a:pos x="42" y="5"/>
                    </a:cxn>
                    <a:cxn ang="0">
                      <a:pos x="40" y="1"/>
                    </a:cxn>
                    <a:cxn ang="0">
                      <a:pos x="35" y="1"/>
                    </a:cxn>
                    <a:cxn ang="0">
                      <a:pos x="33" y="1"/>
                    </a:cxn>
                    <a:cxn ang="0">
                      <a:pos x="31" y="1"/>
                    </a:cxn>
                    <a:cxn ang="0">
                      <a:pos x="28" y="0"/>
                    </a:cxn>
                    <a:cxn ang="0">
                      <a:pos x="23" y="0"/>
                    </a:cxn>
                    <a:cxn ang="0">
                      <a:pos x="23" y="1"/>
                    </a:cxn>
                    <a:cxn ang="0">
                      <a:pos x="19" y="1"/>
                    </a:cxn>
                    <a:cxn ang="0">
                      <a:pos x="19" y="1"/>
                    </a:cxn>
                    <a:cxn ang="0">
                      <a:pos x="16" y="1"/>
                    </a:cxn>
                    <a:cxn ang="0">
                      <a:pos x="14" y="5"/>
                    </a:cxn>
                    <a:cxn ang="0">
                      <a:pos x="12" y="1"/>
                    </a:cxn>
                    <a:cxn ang="0">
                      <a:pos x="9" y="1"/>
                    </a:cxn>
                    <a:cxn ang="0">
                      <a:pos x="9" y="1"/>
                    </a:cxn>
                    <a:cxn ang="0">
                      <a:pos x="5" y="0"/>
                    </a:cxn>
                    <a:cxn ang="0">
                      <a:pos x="4" y="1"/>
                    </a:cxn>
                    <a:cxn ang="0">
                      <a:pos x="0" y="7"/>
                    </a:cxn>
                    <a:cxn ang="0">
                      <a:pos x="4" y="8"/>
                    </a:cxn>
                    <a:cxn ang="0">
                      <a:pos x="4" y="14"/>
                    </a:cxn>
                    <a:cxn ang="0">
                      <a:pos x="5" y="15"/>
                    </a:cxn>
                    <a:cxn ang="0">
                      <a:pos x="9" y="19"/>
                    </a:cxn>
                    <a:cxn ang="0">
                      <a:pos x="12" y="22"/>
                    </a:cxn>
                    <a:cxn ang="0">
                      <a:pos x="14" y="22"/>
                    </a:cxn>
                    <a:cxn ang="0">
                      <a:pos x="16" y="22"/>
                    </a:cxn>
                    <a:cxn ang="0">
                      <a:pos x="19" y="24"/>
                    </a:cxn>
                    <a:cxn ang="0">
                      <a:pos x="19" y="29"/>
                    </a:cxn>
                    <a:cxn ang="0">
                      <a:pos x="23" y="31"/>
                    </a:cxn>
                    <a:cxn ang="0">
                      <a:pos x="23" y="29"/>
                    </a:cxn>
                    <a:cxn ang="0">
                      <a:pos x="26" y="29"/>
                    </a:cxn>
                    <a:cxn ang="0">
                      <a:pos x="26" y="31"/>
                    </a:cxn>
                    <a:cxn ang="0">
                      <a:pos x="31" y="33"/>
                    </a:cxn>
                    <a:cxn ang="0">
                      <a:pos x="33" y="36"/>
                    </a:cxn>
                    <a:cxn ang="0">
                      <a:pos x="37" y="36"/>
                    </a:cxn>
                    <a:cxn ang="0">
                      <a:pos x="40" y="40"/>
                    </a:cxn>
                    <a:cxn ang="0">
                      <a:pos x="42" y="36"/>
                    </a:cxn>
                    <a:cxn ang="0">
                      <a:pos x="45" y="36"/>
                    </a:cxn>
                    <a:cxn ang="0">
                      <a:pos x="45" y="36"/>
                    </a:cxn>
                    <a:cxn ang="0">
                      <a:pos x="44" y="36"/>
                    </a:cxn>
                    <a:cxn ang="0">
                      <a:pos x="44" y="33"/>
                    </a:cxn>
                    <a:cxn ang="0">
                      <a:pos x="42" y="31"/>
                    </a:cxn>
                    <a:cxn ang="0">
                      <a:pos x="44" y="29"/>
                    </a:cxn>
                    <a:cxn ang="0">
                      <a:pos x="45" y="26"/>
                    </a:cxn>
                    <a:cxn ang="0">
                      <a:pos x="45" y="26"/>
                    </a:cxn>
                    <a:cxn ang="0">
                      <a:pos x="45" y="26"/>
                    </a:cxn>
                    <a:cxn ang="0">
                      <a:pos x="45" y="26"/>
                    </a:cxn>
                  </a:cxnLst>
                  <a:rect l="0" t="0" r="r" b="b"/>
                  <a:pathLst>
                    <a:path w="49" h="40">
                      <a:moveTo>
                        <a:pt x="45" y="26"/>
                      </a:moveTo>
                      <a:lnTo>
                        <a:pt x="49" y="22"/>
                      </a:lnTo>
                      <a:lnTo>
                        <a:pt x="45" y="19"/>
                      </a:lnTo>
                      <a:lnTo>
                        <a:pt x="45" y="17"/>
                      </a:lnTo>
                      <a:lnTo>
                        <a:pt x="44" y="12"/>
                      </a:lnTo>
                      <a:lnTo>
                        <a:pt x="45" y="8"/>
                      </a:lnTo>
                      <a:lnTo>
                        <a:pt x="42" y="7"/>
                      </a:lnTo>
                      <a:lnTo>
                        <a:pt x="42" y="5"/>
                      </a:lnTo>
                      <a:lnTo>
                        <a:pt x="40" y="1"/>
                      </a:lnTo>
                      <a:lnTo>
                        <a:pt x="35" y="1"/>
                      </a:lnTo>
                      <a:lnTo>
                        <a:pt x="33" y="1"/>
                      </a:lnTo>
                      <a:lnTo>
                        <a:pt x="31" y="1"/>
                      </a:lnTo>
                      <a:lnTo>
                        <a:pt x="28" y="0"/>
                      </a:lnTo>
                      <a:lnTo>
                        <a:pt x="23" y="0"/>
                      </a:lnTo>
                      <a:lnTo>
                        <a:pt x="23" y="1"/>
                      </a:lnTo>
                      <a:lnTo>
                        <a:pt x="19" y="1"/>
                      </a:lnTo>
                      <a:lnTo>
                        <a:pt x="19" y="1"/>
                      </a:lnTo>
                      <a:lnTo>
                        <a:pt x="16" y="1"/>
                      </a:lnTo>
                      <a:lnTo>
                        <a:pt x="14" y="5"/>
                      </a:lnTo>
                      <a:lnTo>
                        <a:pt x="12" y="1"/>
                      </a:lnTo>
                      <a:lnTo>
                        <a:pt x="9" y="1"/>
                      </a:lnTo>
                      <a:lnTo>
                        <a:pt x="9" y="1"/>
                      </a:lnTo>
                      <a:lnTo>
                        <a:pt x="5" y="0"/>
                      </a:lnTo>
                      <a:lnTo>
                        <a:pt x="4" y="1"/>
                      </a:lnTo>
                      <a:lnTo>
                        <a:pt x="0" y="7"/>
                      </a:lnTo>
                      <a:lnTo>
                        <a:pt x="4" y="8"/>
                      </a:lnTo>
                      <a:lnTo>
                        <a:pt x="4" y="14"/>
                      </a:lnTo>
                      <a:lnTo>
                        <a:pt x="5" y="15"/>
                      </a:lnTo>
                      <a:lnTo>
                        <a:pt x="9" y="19"/>
                      </a:lnTo>
                      <a:lnTo>
                        <a:pt x="12" y="22"/>
                      </a:lnTo>
                      <a:lnTo>
                        <a:pt x="14" y="22"/>
                      </a:lnTo>
                      <a:lnTo>
                        <a:pt x="16" y="22"/>
                      </a:lnTo>
                      <a:lnTo>
                        <a:pt x="19" y="24"/>
                      </a:lnTo>
                      <a:lnTo>
                        <a:pt x="19" y="29"/>
                      </a:lnTo>
                      <a:lnTo>
                        <a:pt x="23" y="31"/>
                      </a:lnTo>
                      <a:lnTo>
                        <a:pt x="23" y="29"/>
                      </a:lnTo>
                      <a:lnTo>
                        <a:pt x="26" y="29"/>
                      </a:lnTo>
                      <a:lnTo>
                        <a:pt x="26" y="31"/>
                      </a:lnTo>
                      <a:lnTo>
                        <a:pt x="31" y="33"/>
                      </a:lnTo>
                      <a:lnTo>
                        <a:pt x="33" y="36"/>
                      </a:lnTo>
                      <a:lnTo>
                        <a:pt x="37" y="36"/>
                      </a:lnTo>
                      <a:lnTo>
                        <a:pt x="40" y="40"/>
                      </a:lnTo>
                      <a:lnTo>
                        <a:pt x="42" y="36"/>
                      </a:lnTo>
                      <a:lnTo>
                        <a:pt x="45" y="36"/>
                      </a:lnTo>
                      <a:lnTo>
                        <a:pt x="45" y="36"/>
                      </a:lnTo>
                      <a:lnTo>
                        <a:pt x="44" y="36"/>
                      </a:lnTo>
                      <a:lnTo>
                        <a:pt x="44" y="33"/>
                      </a:lnTo>
                      <a:lnTo>
                        <a:pt x="42" y="31"/>
                      </a:lnTo>
                      <a:lnTo>
                        <a:pt x="44" y="29"/>
                      </a:lnTo>
                      <a:lnTo>
                        <a:pt x="45" y="26"/>
                      </a:lnTo>
                      <a:lnTo>
                        <a:pt x="45" y="26"/>
                      </a:lnTo>
                      <a:lnTo>
                        <a:pt x="45" y="26"/>
                      </a:lnTo>
                      <a:lnTo>
                        <a:pt x="45" y="26"/>
                      </a:lnTo>
                      <a:close/>
                    </a:path>
                  </a:pathLst>
                </a:custGeom>
                <a:solidFill>
                  <a:srgbClr val="BDBD00"/>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27" name="Freeform 22"/>
                <p:cNvSpPr>
                  <a:spLocks/>
                </p:cNvSpPr>
                <p:nvPr/>
              </p:nvSpPr>
              <p:spPr bwMode="auto">
                <a:xfrm>
                  <a:off x="4587875" y="2770188"/>
                  <a:ext cx="15875" cy="22225"/>
                </a:xfrm>
                <a:custGeom>
                  <a:avLst/>
                  <a:gdLst/>
                  <a:ahLst/>
                  <a:cxnLst>
                    <a:cxn ang="0">
                      <a:pos x="3" y="11"/>
                    </a:cxn>
                    <a:cxn ang="0">
                      <a:pos x="3" y="9"/>
                    </a:cxn>
                    <a:cxn ang="0">
                      <a:pos x="1" y="9"/>
                    </a:cxn>
                    <a:cxn ang="0">
                      <a:pos x="1" y="5"/>
                    </a:cxn>
                    <a:cxn ang="0">
                      <a:pos x="0" y="5"/>
                    </a:cxn>
                    <a:cxn ang="0">
                      <a:pos x="1" y="2"/>
                    </a:cxn>
                    <a:cxn ang="0">
                      <a:pos x="3" y="0"/>
                    </a:cxn>
                    <a:cxn ang="0">
                      <a:pos x="3" y="0"/>
                    </a:cxn>
                    <a:cxn ang="0">
                      <a:pos x="6" y="5"/>
                    </a:cxn>
                    <a:cxn ang="0">
                      <a:pos x="6" y="9"/>
                    </a:cxn>
                    <a:cxn ang="0">
                      <a:pos x="10" y="9"/>
                    </a:cxn>
                    <a:cxn ang="0">
                      <a:pos x="10" y="14"/>
                    </a:cxn>
                    <a:cxn ang="0">
                      <a:pos x="6" y="14"/>
                    </a:cxn>
                    <a:cxn ang="0">
                      <a:pos x="3" y="14"/>
                    </a:cxn>
                    <a:cxn ang="0">
                      <a:pos x="3" y="11"/>
                    </a:cxn>
                    <a:cxn ang="0">
                      <a:pos x="3" y="11"/>
                    </a:cxn>
                    <a:cxn ang="0">
                      <a:pos x="3" y="11"/>
                    </a:cxn>
                    <a:cxn ang="0">
                      <a:pos x="3" y="11"/>
                    </a:cxn>
                  </a:cxnLst>
                  <a:rect l="0" t="0" r="r" b="b"/>
                  <a:pathLst>
                    <a:path w="10" h="14">
                      <a:moveTo>
                        <a:pt x="3" y="11"/>
                      </a:moveTo>
                      <a:lnTo>
                        <a:pt x="3" y="9"/>
                      </a:lnTo>
                      <a:lnTo>
                        <a:pt x="1" y="9"/>
                      </a:lnTo>
                      <a:lnTo>
                        <a:pt x="1" y="5"/>
                      </a:lnTo>
                      <a:lnTo>
                        <a:pt x="0" y="5"/>
                      </a:lnTo>
                      <a:lnTo>
                        <a:pt x="1" y="2"/>
                      </a:lnTo>
                      <a:lnTo>
                        <a:pt x="3" y="0"/>
                      </a:lnTo>
                      <a:lnTo>
                        <a:pt x="3" y="0"/>
                      </a:lnTo>
                      <a:lnTo>
                        <a:pt x="6" y="5"/>
                      </a:lnTo>
                      <a:lnTo>
                        <a:pt x="6" y="9"/>
                      </a:lnTo>
                      <a:lnTo>
                        <a:pt x="10" y="9"/>
                      </a:lnTo>
                      <a:lnTo>
                        <a:pt x="10" y="14"/>
                      </a:lnTo>
                      <a:lnTo>
                        <a:pt x="6" y="14"/>
                      </a:lnTo>
                      <a:lnTo>
                        <a:pt x="3" y="14"/>
                      </a:lnTo>
                      <a:lnTo>
                        <a:pt x="3" y="11"/>
                      </a:lnTo>
                      <a:lnTo>
                        <a:pt x="3" y="11"/>
                      </a:lnTo>
                      <a:lnTo>
                        <a:pt x="3" y="11"/>
                      </a:lnTo>
                      <a:lnTo>
                        <a:pt x="3" y="11"/>
                      </a:lnTo>
                      <a:close/>
                    </a:path>
                  </a:pathLst>
                </a:custGeom>
                <a:solidFill>
                  <a:srgbClr val="BDBD00"/>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28" name="Freeform 23"/>
                <p:cNvSpPr>
                  <a:spLocks/>
                </p:cNvSpPr>
                <p:nvPr/>
              </p:nvSpPr>
              <p:spPr bwMode="auto">
                <a:xfrm>
                  <a:off x="4200525" y="2576513"/>
                  <a:ext cx="107950" cy="138113"/>
                </a:xfrm>
                <a:custGeom>
                  <a:avLst/>
                  <a:gdLst/>
                  <a:ahLst/>
                  <a:cxnLst>
                    <a:cxn ang="0">
                      <a:pos x="28" y="84"/>
                    </a:cxn>
                    <a:cxn ang="0">
                      <a:pos x="33" y="80"/>
                    </a:cxn>
                    <a:cxn ang="0">
                      <a:pos x="38" y="79"/>
                    </a:cxn>
                    <a:cxn ang="0">
                      <a:pos x="52" y="74"/>
                    </a:cxn>
                    <a:cxn ang="0">
                      <a:pos x="56" y="72"/>
                    </a:cxn>
                    <a:cxn ang="0">
                      <a:pos x="59" y="70"/>
                    </a:cxn>
                    <a:cxn ang="0">
                      <a:pos x="65" y="63"/>
                    </a:cxn>
                    <a:cxn ang="0">
                      <a:pos x="66" y="49"/>
                    </a:cxn>
                    <a:cxn ang="0">
                      <a:pos x="66" y="42"/>
                    </a:cxn>
                    <a:cxn ang="0">
                      <a:pos x="63" y="35"/>
                    </a:cxn>
                    <a:cxn ang="0">
                      <a:pos x="63" y="30"/>
                    </a:cxn>
                    <a:cxn ang="0">
                      <a:pos x="52" y="21"/>
                    </a:cxn>
                    <a:cxn ang="0">
                      <a:pos x="47" y="28"/>
                    </a:cxn>
                    <a:cxn ang="0">
                      <a:pos x="47" y="14"/>
                    </a:cxn>
                    <a:cxn ang="0">
                      <a:pos x="52" y="7"/>
                    </a:cxn>
                    <a:cxn ang="0">
                      <a:pos x="56" y="4"/>
                    </a:cxn>
                    <a:cxn ang="0">
                      <a:pos x="52" y="0"/>
                    </a:cxn>
                    <a:cxn ang="0">
                      <a:pos x="45" y="9"/>
                    </a:cxn>
                    <a:cxn ang="0">
                      <a:pos x="45" y="4"/>
                    </a:cxn>
                    <a:cxn ang="0">
                      <a:pos x="42" y="4"/>
                    </a:cxn>
                    <a:cxn ang="0">
                      <a:pos x="37" y="6"/>
                    </a:cxn>
                    <a:cxn ang="0">
                      <a:pos x="37" y="11"/>
                    </a:cxn>
                    <a:cxn ang="0">
                      <a:pos x="33" y="13"/>
                    </a:cxn>
                    <a:cxn ang="0">
                      <a:pos x="33" y="18"/>
                    </a:cxn>
                    <a:cxn ang="0">
                      <a:pos x="38" y="18"/>
                    </a:cxn>
                    <a:cxn ang="0">
                      <a:pos x="33" y="23"/>
                    </a:cxn>
                    <a:cxn ang="0">
                      <a:pos x="23" y="27"/>
                    </a:cxn>
                    <a:cxn ang="0">
                      <a:pos x="14" y="23"/>
                    </a:cxn>
                    <a:cxn ang="0">
                      <a:pos x="11" y="25"/>
                    </a:cxn>
                    <a:cxn ang="0">
                      <a:pos x="14" y="30"/>
                    </a:cxn>
                    <a:cxn ang="0">
                      <a:pos x="5" y="30"/>
                    </a:cxn>
                    <a:cxn ang="0">
                      <a:pos x="16" y="35"/>
                    </a:cxn>
                    <a:cxn ang="0">
                      <a:pos x="14" y="39"/>
                    </a:cxn>
                    <a:cxn ang="0">
                      <a:pos x="5" y="42"/>
                    </a:cxn>
                    <a:cxn ang="0">
                      <a:pos x="9" y="44"/>
                    </a:cxn>
                    <a:cxn ang="0">
                      <a:pos x="25" y="47"/>
                    </a:cxn>
                    <a:cxn ang="0">
                      <a:pos x="16" y="54"/>
                    </a:cxn>
                    <a:cxn ang="0">
                      <a:pos x="9" y="63"/>
                    </a:cxn>
                    <a:cxn ang="0">
                      <a:pos x="16" y="61"/>
                    </a:cxn>
                    <a:cxn ang="0">
                      <a:pos x="23" y="60"/>
                    </a:cxn>
                    <a:cxn ang="0">
                      <a:pos x="14" y="63"/>
                    </a:cxn>
                    <a:cxn ang="0">
                      <a:pos x="9" y="67"/>
                    </a:cxn>
                    <a:cxn ang="0">
                      <a:pos x="9" y="70"/>
                    </a:cxn>
                    <a:cxn ang="0">
                      <a:pos x="2" y="70"/>
                    </a:cxn>
                    <a:cxn ang="0">
                      <a:pos x="9" y="72"/>
                    </a:cxn>
                    <a:cxn ang="0">
                      <a:pos x="2" y="79"/>
                    </a:cxn>
                    <a:cxn ang="0">
                      <a:pos x="14" y="79"/>
                    </a:cxn>
                    <a:cxn ang="0">
                      <a:pos x="9" y="84"/>
                    </a:cxn>
                    <a:cxn ang="0">
                      <a:pos x="9" y="84"/>
                    </a:cxn>
                    <a:cxn ang="0">
                      <a:pos x="14" y="87"/>
                    </a:cxn>
                    <a:cxn ang="0">
                      <a:pos x="16" y="87"/>
                    </a:cxn>
                  </a:cxnLst>
                  <a:rect l="0" t="0" r="r" b="b"/>
                  <a:pathLst>
                    <a:path w="68" h="87">
                      <a:moveTo>
                        <a:pt x="16" y="87"/>
                      </a:moveTo>
                      <a:lnTo>
                        <a:pt x="23" y="87"/>
                      </a:lnTo>
                      <a:lnTo>
                        <a:pt x="28" y="84"/>
                      </a:lnTo>
                      <a:lnTo>
                        <a:pt x="33" y="80"/>
                      </a:lnTo>
                      <a:lnTo>
                        <a:pt x="32" y="79"/>
                      </a:lnTo>
                      <a:lnTo>
                        <a:pt x="33" y="80"/>
                      </a:lnTo>
                      <a:lnTo>
                        <a:pt x="33" y="80"/>
                      </a:lnTo>
                      <a:lnTo>
                        <a:pt x="37" y="80"/>
                      </a:lnTo>
                      <a:lnTo>
                        <a:pt x="38" y="79"/>
                      </a:lnTo>
                      <a:lnTo>
                        <a:pt x="42" y="79"/>
                      </a:lnTo>
                      <a:lnTo>
                        <a:pt x="42" y="75"/>
                      </a:lnTo>
                      <a:lnTo>
                        <a:pt x="52" y="74"/>
                      </a:lnTo>
                      <a:lnTo>
                        <a:pt x="54" y="72"/>
                      </a:lnTo>
                      <a:lnTo>
                        <a:pt x="54" y="74"/>
                      </a:lnTo>
                      <a:lnTo>
                        <a:pt x="56" y="72"/>
                      </a:lnTo>
                      <a:lnTo>
                        <a:pt x="59" y="74"/>
                      </a:lnTo>
                      <a:lnTo>
                        <a:pt x="63" y="74"/>
                      </a:lnTo>
                      <a:lnTo>
                        <a:pt x="59" y="70"/>
                      </a:lnTo>
                      <a:lnTo>
                        <a:pt x="61" y="67"/>
                      </a:lnTo>
                      <a:lnTo>
                        <a:pt x="65" y="65"/>
                      </a:lnTo>
                      <a:lnTo>
                        <a:pt x="65" y="63"/>
                      </a:lnTo>
                      <a:lnTo>
                        <a:pt x="66" y="60"/>
                      </a:lnTo>
                      <a:lnTo>
                        <a:pt x="68" y="56"/>
                      </a:lnTo>
                      <a:lnTo>
                        <a:pt x="66" y="49"/>
                      </a:lnTo>
                      <a:lnTo>
                        <a:pt x="65" y="47"/>
                      </a:lnTo>
                      <a:lnTo>
                        <a:pt x="66" y="46"/>
                      </a:lnTo>
                      <a:lnTo>
                        <a:pt x="66" y="42"/>
                      </a:lnTo>
                      <a:lnTo>
                        <a:pt x="65" y="39"/>
                      </a:lnTo>
                      <a:lnTo>
                        <a:pt x="65" y="35"/>
                      </a:lnTo>
                      <a:lnTo>
                        <a:pt x="63" y="35"/>
                      </a:lnTo>
                      <a:lnTo>
                        <a:pt x="65" y="32"/>
                      </a:lnTo>
                      <a:lnTo>
                        <a:pt x="66" y="32"/>
                      </a:lnTo>
                      <a:lnTo>
                        <a:pt x="63" y="30"/>
                      </a:lnTo>
                      <a:lnTo>
                        <a:pt x="59" y="30"/>
                      </a:lnTo>
                      <a:lnTo>
                        <a:pt x="56" y="23"/>
                      </a:lnTo>
                      <a:lnTo>
                        <a:pt x="52" y="21"/>
                      </a:lnTo>
                      <a:lnTo>
                        <a:pt x="51" y="23"/>
                      </a:lnTo>
                      <a:lnTo>
                        <a:pt x="47" y="27"/>
                      </a:lnTo>
                      <a:lnTo>
                        <a:pt x="47" y="28"/>
                      </a:lnTo>
                      <a:lnTo>
                        <a:pt x="38" y="21"/>
                      </a:lnTo>
                      <a:lnTo>
                        <a:pt x="44" y="14"/>
                      </a:lnTo>
                      <a:lnTo>
                        <a:pt x="47" y="14"/>
                      </a:lnTo>
                      <a:lnTo>
                        <a:pt x="47" y="11"/>
                      </a:lnTo>
                      <a:lnTo>
                        <a:pt x="51" y="9"/>
                      </a:lnTo>
                      <a:lnTo>
                        <a:pt x="52" y="7"/>
                      </a:lnTo>
                      <a:lnTo>
                        <a:pt x="51" y="7"/>
                      </a:lnTo>
                      <a:lnTo>
                        <a:pt x="54" y="6"/>
                      </a:lnTo>
                      <a:lnTo>
                        <a:pt x="56" y="4"/>
                      </a:lnTo>
                      <a:lnTo>
                        <a:pt x="52" y="0"/>
                      </a:lnTo>
                      <a:lnTo>
                        <a:pt x="51" y="0"/>
                      </a:lnTo>
                      <a:lnTo>
                        <a:pt x="52" y="0"/>
                      </a:lnTo>
                      <a:lnTo>
                        <a:pt x="47" y="0"/>
                      </a:lnTo>
                      <a:lnTo>
                        <a:pt x="47" y="6"/>
                      </a:lnTo>
                      <a:lnTo>
                        <a:pt x="45" y="9"/>
                      </a:lnTo>
                      <a:lnTo>
                        <a:pt x="47" y="7"/>
                      </a:lnTo>
                      <a:lnTo>
                        <a:pt x="47" y="6"/>
                      </a:lnTo>
                      <a:lnTo>
                        <a:pt x="45" y="4"/>
                      </a:lnTo>
                      <a:lnTo>
                        <a:pt x="44" y="4"/>
                      </a:lnTo>
                      <a:lnTo>
                        <a:pt x="45" y="4"/>
                      </a:lnTo>
                      <a:lnTo>
                        <a:pt x="42" y="4"/>
                      </a:lnTo>
                      <a:lnTo>
                        <a:pt x="40" y="4"/>
                      </a:lnTo>
                      <a:lnTo>
                        <a:pt x="37" y="4"/>
                      </a:lnTo>
                      <a:lnTo>
                        <a:pt x="37" y="6"/>
                      </a:lnTo>
                      <a:lnTo>
                        <a:pt x="37" y="7"/>
                      </a:lnTo>
                      <a:lnTo>
                        <a:pt x="33" y="9"/>
                      </a:lnTo>
                      <a:lnTo>
                        <a:pt x="37" y="11"/>
                      </a:lnTo>
                      <a:lnTo>
                        <a:pt x="37" y="13"/>
                      </a:lnTo>
                      <a:lnTo>
                        <a:pt x="33" y="13"/>
                      </a:lnTo>
                      <a:lnTo>
                        <a:pt x="33" y="13"/>
                      </a:lnTo>
                      <a:lnTo>
                        <a:pt x="32" y="14"/>
                      </a:lnTo>
                      <a:lnTo>
                        <a:pt x="32" y="18"/>
                      </a:lnTo>
                      <a:lnTo>
                        <a:pt x="33" y="18"/>
                      </a:lnTo>
                      <a:lnTo>
                        <a:pt x="33" y="18"/>
                      </a:lnTo>
                      <a:lnTo>
                        <a:pt x="37" y="18"/>
                      </a:lnTo>
                      <a:lnTo>
                        <a:pt x="38" y="18"/>
                      </a:lnTo>
                      <a:lnTo>
                        <a:pt x="37" y="20"/>
                      </a:lnTo>
                      <a:lnTo>
                        <a:pt x="32" y="21"/>
                      </a:lnTo>
                      <a:lnTo>
                        <a:pt x="33" y="23"/>
                      </a:lnTo>
                      <a:lnTo>
                        <a:pt x="28" y="25"/>
                      </a:lnTo>
                      <a:lnTo>
                        <a:pt x="25" y="23"/>
                      </a:lnTo>
                      <a:lnTo>
                        <a:pt x="23" y="27"/>
                      </a:lnTo>
                      <a:lnTo>
                        <a:pt x="21" y="23"/>
                      </a:lnTo>
                      <a:lnTo>
                        <a:pt x="14" y="21"/>
                      </a:lnTo>
                      <a:lnTo>
                        <a:pt x="14" y="23"/>
                      </a:lnTo>
                      <a:lnTo>
                        <a:pt x="9" y="21"/>
                      </a:lnTo>
                      <a:lnTo>
                        <a:pt x="9" y="27"/>
                      </a:lnTo>
                      <a:lnTo>
                        <a:pt x="11" y="25"/>
                      </a:lnTo>
                      <a:lnTo>
                        <a:pt x="11" y="27"/>
                      </a:lnTo>
                      <a:lnTo>
                        <a:pt x="14" y="28"/>
                      </a:lnTo>
                      <a:lnTo>
                        <a:pt x="14" y="30"/>
                      </a:lnTo>
                      <a:lnTo>
                        <a:pt x="11" y="32"/>
                      </a:lnTo>
                      <a:lnTo>
                        <a:pt x="11" y="30"/>
                      </a:lnTo>
                      <a:lnTo>
                        <a:pt x="5" y="30"/>
                      </a:lnTo>
                      <a:lnTo>
                        <a:pt x="11" y="32"/>
                      </a:lnTo>
                      <a:lnTo>
                        <a:pt x="14" y="32"/>
                      </a:lnTo>
                      <a:lnTo>
                        <a:pt x="16" y="35"/>
                      </a:lnTo>
                      <a:lnTo>
                        <a:pt x="11" y="35"/>
                      </a:lnTo>
                      <a:lnTo>
                        <a:pt x="11" y="37"/>
                      </a:lnTo>
                      <a:lnTo>
                        <a:pt x="14" y="39"/>
                      </a:lnTo>
                      <a:lnTo>
                        <a:pt x="9" y="39"/>
                      </a:lnTo>
                      <a:lnTo>
                        <a:pt x="9" y="40"/>
                      </a:lnTo>
                      <a:lnTo>
                        <a:pt x="5" y="42"/>
                      </a:lnTo>
                      <a:lnTo>
                        <a:pt x="9" y="44"/>
                      </a:lnTo>
                      <a:lnTo>
                        <a:pt x="11" y="42"/>
                      </a:lnTo>
                      <a:lnTo>
                        <a:pt x="9" y="44"/>
                      </a:lnTo>
                      <a:lnTo>
                        <a:pt x="14" y="44"/>
                      </a:lnTo>
                      <a:lnTo>
                        <a:pt x="14" y="47"/>
                      </a:lnTo>
                      <a:lnTo>
                        <a:pt x="25" y="47"/>
                      </a:lnTo>
                      <a:lnTo>
                        <a:pt x="21" y="49"/>
                      </a:lnTo>
                      <a:lnTo>
                        <a:pt x="19" y="49"/>
                      </a:lnTo>
                      <a:lnTo>
                        <a:pt x="16" y="54"/>
                      </a:lnTo>
                      <a:lnTo>
                        <a:pt x="18" y="54"/>
                      </a:lnTo>
                      <a:lnTo>
                        <a:pt x="14" y="58"/>
                      </a:lnTo>
                      <a:lnTo>
                        <a:pt x="9" y="63"/>
                      </a:lnTo>
                      <a:lnTo>
                        <a:pt x="11" y="63"/>
                      </a:lnTo>
                      <a:lnTo>
                        <a:pt x="14" y="60"/>
                      </a:lnTo>
                      <a:lnTo>
                        <a:pt x="16" y="61"/>
                      </a:lnTo>
                      <a:lnTo>
                        <a:pt x="21" y="61"/>
                      </a:lnTo>
                      <a:lnTo>
                        <a:pt x="23" y="60"/>
                      </a:lnTo>
                      <a:lnTo>
                        <a:pt x="23" y="60"/>
                      </a:lnTo>
                      <a:lnTo>
                        <a:pt x="25" y="61"/>
                      </a:lnTo>
                      <a:lnTo>
                        <a:pt x="19" y="63"/>
                      </a:lnTo>
                      <a:lnTo>
                        <a:pt x="14" y="63"/>
                      </a:lnTo>
                      <a:lnTo>
                        <a:pt x="14" y="65"/>
                      </a:lnTo>
                      <a:lnTo>
                        <a:pt x="9" y="67"/>
                      </a:lnTo>
                      <a:lnTo>
                        <a:pt x="9" y="67"/>
                      </a:lnTo>
                      <a:lnTo>
                        <a:pt x="9" y="70"/>
                      </a:lnTo>
                      <a:lnTo>
                        <a:pt x="11" y="70"/>
                      </a:lnTo>
                      <a:lnTo>
                        <a:pt x="9" y="70"/>
                      </a:lnTo>
                      <a:lnTo>
                        <a:pt x="5" y="67"/>
                      </a:lnTo>
                      <a:lnTo>
                        <a:pt x="5" y="70"/>
                      </a:lnTo>
                      <a:lnTo>
                        <a:pt x="2" y="70"/>
                      </a:lnTo>
                      <a:lnTo>
                        <a:pt x="0" y="70"/>
                      </a:lnTo>
                      <a:lnTo>
                        <a:pt x="0" y="72"/>
                      </a:lnTo>
                      <a:lnTo>
                        <a:pt x="9" y="72"/>
                      </a:lnTo>
                      <a:lnTo>
                        <a:pt x="5" y="74"/>
                      </a:lnTo>
                      <a:lnTo>
                        <a:pt x="2" y="75"/>
                      </a:lnTo>
                      <a:lnTo>
                        <a:pt x="2" y="79"/>
                      </a:lnTo>
                      <a:lnTo>
                        <a:pt x="2" y="79"/>
                      </a:lnTo>
                      <a:lnTo>
                        <a:pt x="5" y="80"/>
                      </a:lnTo>
                      <a:lnTo>
                        <a:pt x="14" y="79"/>
                      </a:lnTo>
                      <a:lnTo>
                        <a:pt x="5" y="80"/>
                      </a:lnTo>
                      <a:lnTo>
                        <a:pt x="2" y="84"/>
                      </a:lnTo>
                      <a:lnTo>
                        <a:pt x="9" y="84"/>
                      </a:lnTo>
                      <a:lnTo>
                        <a:pt x="14" y="80"/>
                      </a:lnTo>
                      <a:lnTo>
                        <a:pt x="14" y="84"/>
                      </a:lnTo>
                      <a:lnTo>
                        <a:pt x="9" y="84"/>
                      </a:lnTo>
                      <a:lnTo>
                        <a:pt x="11" y="84"/>
                      </a:lnTo>
                      <a:lnTo>
                        <a:pt x="9" y="87"/>
                      </a:lnTo>
                      <a:lnTo>
                        <a:pt x="14" y="87"/>
                      </a:lnTo>
                      <a:lnTo>
                        <a:pt x="16" y="87"/>
                      </a:lnTo>
                      <a:lnTo>
                        <a:pt x="16" y="87"/>
                      </a:lnTo>
                      <a:lnTo>
                        <a:pt x="16" y="87"/>
                      </a:lnTo>
                      <a:close/>
                    </a:path>
                  </a:pathLst>
                </a:custGeom>
                <a:solidFill>
                  <a:srgbClr val="BDBD00"/>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29" name="Freeform 24"/>
                <p:cNvSpPr>
                  <a:spLocks noEditPoints="1"/>
                </p:cNvSpPr>
                <p:nvPr/>
              </p:nvSpPr>
              <p:spPr bwMode="auto">
                <a:xfrm>
                  <a:off x="4260850" y="2351088"/>
                  <a:ext cx="231775" cy="436563"/>
                </a:xfrm>
                <a:custGeom>
                  <a:avLst/>
                  <a:gdLst/>
                  <a:ahLst/>
                  <a:cxnLst>
                    <a:cxn ang="0">
                      <a:pos x="9" y="153"/>
                    </a:cxn>
                    <a:cxn ang="0">
                      <a:pos x="39" y="160"/>
                    </a:cxn>
                    <a:cxn ang="0">
                      <a:pos x="28" y="176"/>
                    </a:cxn>
                    <a:cxn ang="0">
                      <a:pos x="106" y="5"/>
                    </a:cxn>
                    <a:cxn ang="0">
                      <a:pos x="98" y="12"/>
                    </a:cxn>
                    <a:cxn ang="0">
                      <a:pos x="103" y="10"/>
                    </a:cxn>
                    <a:cxn ang="0">
                      <a:pos x="103" y="14"/>
                    </a:cxn>
                    <a:cxn ang="0">
                      <a:pos x="136" y="235"/>
                    </a:cxn>
                    <a:cxn ang="0">
                      <a:pos x="103" y="259"/>
                    </a:cxn>
                    <a:cxn ang="0">
                      <a:pos x="44" y="130"/>
                    </a:cxn>
                    <a:cxn ang="0">
                      <a:pos x="20" y="116"/>
                    </a:cxn>
                    <a:cxn ang="0">
                      <a:pos x="32" y="106"/>
                    </a:cxn>
                    <a:cxn ang="0">
                      <a:pos x="27" y="102"/>
                    </a:cxn>
                    <a:cxn ang="0">
                      <a:pos x="70" y="56"/>
                    </a:cxn>
                    <a:cxn ang="0">
                      <a:pos x="66" y="59"/>
                    </a:cxn>
                    <a:cxn ang="0">
                      <a:pos x="23" y="76"/>
                    </a:cxn>
                    <a:cxn ang="0">
                      <a:pos x="20" y="80"/>
                    </a:cxn>
                    <a:cxn ang="0">
                      <a:pos x="18" y="89"/>
                    </a:cxn>
                    <a:cxn ang="0">
                      <a:pos x="18" y="92"/>
                    </a:cxn>
                    <a:cxn ang="0">
                      <a:pos x="13" y="102"/>
                    </a:cxn>
                    <a:cxn ang="0">
                      <a:pos x="16" y="101"/>
                    </a:cxn>
                    <a:cxn ang="0">
                      <a:pos x="28" y="92"/>
                    </a:cxn>
                    <a:cxn ang="0">
                      <a:pos x="32" y="102"/>
                    </a:cxn>
                    <a:cxn ang="0">
                      <a:pos x="30" y="120"/>
                    </a:cxn>
                    <a:cxn ang="0">
                      <a:pos x="32" y="134"/>
                    </a:cxn>
                    <a:cxn ang="0">
                      <a:pos x="40" y="142"/>
                    </a:cxn>
                    <a:cxn ang="0">
                      <a:pos x="56" y="189"/>
                    </a:cxn>
                    <a:cxn ang="0">
                      <a:pos x="51" y="176"/>
                    </a:cxn>
                    <a:cxn ang="0">
                      <a:pos x="49" y="262"/>
                    </a:cxn>
                    <a:cxn ang="0">
                      <a:pos x="66" y="261"/>
                    </a:cxn>
                    <a:cxn ang="0">
                      <a:pos x="100" y="256"/>
                    </a:cxn>
                    <a:cxn ang="0">
                      <a:pos x="129" y="250"/>
                    </a:cxn>
                    <a:cxn ang="0">
                      <a:pos x="136" y="238"/>
                    </a:cxn>
                    <a:cxn ang="0">
                      <a:pos x="134" y="229"/>
                    </a:cxn>
                    <a:cxn ang="0">
                      <a:pos x="141" y="222"/>
                    </a:cxn>
                    <a:cxn ang="0">
                      <a:pos x="120" y="203"/>
                    </a:cxn>
                    <a:cxn ang="0">
                      <a:pos x="110" y="181"/>
                    </a:cxn>
                    <a:cxn ang="0">
                      <a:pos x="113" y="170"/>
                    </a:cxn>
                    <a:cxn ang="0">
                      <a:pos x="84" y="130"/>
                    </a:cxn>
                    <a:cxn ang="0">
                      <a:pos x="72" y="125"/>
                    </a:cxn>
                    <a:cxn ang="0">
                      <a:pos x="79" y="111"/>
                    </a:cxn>
                    <a:cxn ang="0">
                      <a:pos x="77" y="87"/>
                    </a:cxn>
                    <a:cxn ang="0">
                      <a:pos x="60" y="87"/>
                    </a:cxn>
                    <a:cxn ang="0">
                      <a:pos x="72" y="64"/>
                    </a:cxn>
                    <a:cxn ang="0">
                      <a:pos x="49" y="66"/>
                    </a:cxn>
                    <a:cxn ang="0">
                      <a:pos x="44" y="83"/>
                    </a:cxn>
                    <a:cxn ang="0">
                      <a:pos x="40" y="92"/>
                    </a:cxn>
                    <a:cxn ang="0">
                      <a:pos x="39" y="97"/>
                    </a:cxn>
                    <a:cxn ang="0">
                      <a:pos x="33" y="109"/>
                    </a:cxn>
                    <a:cxn ang="0">
                      <a:pos x="44" y="111"/>
                    </a:cxn>
                    <a:cxn ang="0">
                      <a:pos x="37" y="137"/>
                    </a:cxn>
                    <a:cxn ang="0">
                      <a:pos x="40" y="127"/>
                    </a:cxn>
                    <a:cxn ang="0">
                      <a:pos x="47" y="134"/>
                    </a:cxn>
                    <a:cxn ang="0">
                      <a:pos x="54" y="160"/>
                    </a:cxn>
                    <a:cxn ang="0">
                      <a:pos x="68" y="170"/>
                    </a:cxn>
                    <a:cxn ang="0">
                      <a:pos x="80" y="191"/>
                    </a:cxn>
                    <a:cxn ang="0">
                      <a:pos x="54" y="202"/>
                    </a:cxn>
                    <a:cxn ang="0">
                      <a:pos x="56" y="219"/>
                    </a:cxn>
                    <a:cxn ang="0">
                      <a:pos x="46" y="235"/>
                    </a:cxn>
                    <a:cxn ang="0">
                      <a:pos x="66" y="238"/>
                    </a:cxn>
                    <a:cxn ang="0">
                      <a:pos x="68" y="243"/>
                    </a:cxn>
                    <a:cxn ang="0">
                      <a:pos x="40" y="266"/>
                    </a:cxn>
                  </a:cxnLst>
                  <a:rect l="0" t="0" r="r" b="b"/>
                  <a:pathLst>
                    <a:path w="146" h="275">
                      <a:moveTo>
                        <a:pt x="28" y="176"/>
                      </a:moveTo>
                      <a:lnTo>
                        <a:pt x="27" y="174"/>
                      </a:lnTo>
                      <a:lnTo>
                        <a:pt x="23" y="174"/>
                      </a:lnTo>
                      <a:lnTo>
                        <a:pt x="20" y="167"/>
                      </a:lnTo>
                      <a:lnTo>
                        <a:pt x="14" y="165"/>
                      </a:lnTo>
                      <a:lnTo>
                        <a:pt x="13" y="167"/>
                      </a:lnTo>
                      <a:lnTo>
                        <a:pt x="11" y="170"/>
                      </a:lnTo>
                      <a:lnTo>
                        <a:pt x="9" y="170"/>
                      </a:lnTo>
                      <a:lnTo>
                        <a:pt x="0" y="165"/>
                      </a:lnTo>
                      <a:lnTo>
                        <a:pt x="6" y="156"/>
                      </a:lnTo>
                      <a:lnTo>
                        <a:pt x="9" y="156"/>
                      </a:lnTo>
                      <a:lnTo>
                        <a:pt x="9" y="153"/>
                      </a:lnTo>
                      <a:lnTo>
                        <a:pt x="13" y="151"/>
                      </a:lnTo>
                      <a:lnTo>
                        <a:pt x="14" y="151"/>
                      </a:lnTo>
                      <a:lnTo>
                        <a:pt x="18" y="151"/>
                      </a:lnTo>
                      <a:lnTo>
                        <a:pt x="18" y="148"/>
                      </a:lnTo>
                      <a:lnTo>
                        <a:pt x="20" y="148"/>
                      </a:lnTo>
                      <a:lnTo>
                        <a:pt x="23" y="148"/>
                      </a:lnTo>
                      <a:lnTo>
                        <a:pt x="28" y="148"/>
                      </a:lnTo>
                      <a:lnTo>
                        <a:pt x="30" y="148"/>
                      </a:lnTo>
                      <a:lnTo>
                        <a:pt x="30" y="151"/>
                      </a:lnTo>
                      <a:lnTo>
                        <a:pt x="35" y="158"/>
                      </a:lnTo>
                      <a:lnTo>
                        <a:pt x="33" y="160"/>
                      </a:lnTo>
                      <a:lnTo>
                        <a:pt x="39" y="160"/>
                      </a:lnTo>
                      <a:lnTo>
                        <a:pt x="39" y="169"/>
                      </a:lnTo>
                      <a:lnTo>
                        <a:pt x="37" y="162"/>
                      </a:lnTo>
                      <a:lnTo>
                        <a:pt x="35" y="162"/>
                      </a:lnTo>
                      <a:lnTo>
                        <a:pt x="37" y="165"/>
                      </a:lnTo>
                      <a:lnTo>
                        <a:pt x="35" y="167"/>
                      </a:lnTo>
                      <a:lnTo>
                        <a:pt x="39" y="169"/>
                      </a:lnTo>
                      <a:lnTo>
                        <a:pt x="37" y="170"/>
                      </a:lnTo>
                      <a:lnTo>
                        <a:pt x="33" y="170"/>
                      </a:lnTo>
                      <a:lnTo>
                        <a:pt x="33" y="170"/>
                      </a:lnTo>
                      <a:lnTo>
                        <a:pt x="30" y="176"/>
                      </a:lnTo>
                      <a:lnTo>
                        <a:pt x="28" y="174"/>
                      </a:lnTo>
                      <a:lnTo>
                        <a:pt x="28" y="176"/>
                      </a:lnTo>
                      <a:lnTo>
                        <a:pt x="28" y="176"/>
                      </a:lnTo>
                      <a:lnTo>
                        <a:pt x="28" y="176"/>
                      </a:lnTo>
                      <a:lnTo>
                        <a:pt x="28" y="176"/>
                      </a:lnTo>
                      <a:lnTo>
                        <a:pt x="28" y="176"/>
                      </a:lnTo>
                      <a:close/>
                      <a:moveTo>
                        <a:pt x="100" y="24"/>
                      </a:moveTo>
                      <a:lnTo>
                        <a:pt x="101" y="23"/>
                      </a:lnTo>
                      <a:lnTo>
                        <a:pt x="101" y="24"/>
                      </a:lnTo>
                      <a:lnTo>
                        <a:pt x="100" y="24"/>
                      </a:lnTo>
                      <a:lnTo>
                        <a:pt x="100" y="24"/>
                      </a:lnTo>
                      <a:lnTo>
                        <a:pt x="100" y="24"/>
                      </a:lnTo>
                      <a:lnTo>
                        <a:pt x="100" y="24"/>
                      </a:lnTo>
                      <a:close/>
                      <a:moveTo>
                        <a:pt x="106" y="5"/>
                      </a:moveTo>
                      <a:lnTo>
                        <a:pt x="103" y="3"/>
                      </a:lnTo>
                      <a:lnTo>
                        <a:pt x="106" y="0"/>
                      </a:lnTo>
                      <a:lnTo>
                        <a:pt x="106" y="5"/>
                      </a:lnTo>
                      <a:lnTo>
                        <a:pt x="106" y="5"/>
                      </a:lnTo>
                      <a:lnTo>
                        <a:pt x="106" y="5"/>
                      </a:lnTo>
                      <a:lnTo>
                        <a:pt x="106" y="5"/>
                      </a:lnTo>
                      <a:close/>
                      <a:moveTo>
                        <a:pt x="98" y="12"/>
                      </a:moveTo>
                      <a:lnTo>
                        <a:pt x="98" y="9"/>
                      </a:lnTo>
                      <a:lnTo>
                        <a:pt x="96" y="9"/>
                      </a:lnTo>
                      <a:lnTo>
                        <a:pt x="96" y="12"/>
                      </a:lnTo>
                      <a:lnTo>
                        <a:pt x="96" y="12"/>
                      </a:lnTo>
                      <a:lnTo>
                        <a:pt x="98" y="12"/>
                      </a:lnTo>
                      <a:lnTo>
                        <a:pt x="98" y="12"/>
                      </a:lnTo>
                      <a:lnTo>
                        <a:pt x="98" y="12"/>
                      </a:lnTo>
                      <a:lnTo>
                        <a:pt x="98" y="12"/>
                      </a:lnTo>
                      <a:close/>
                      <a:moveTo>
                        <a:pt x="103" y="10"/>
                      </a:moveTo>
                      <a:lnTo>
                        <a:pt x="100" y="9"/>
                      </a:lnTo>
                      <a:lnTo>
                        <a:pt x="101" y="7"/>
                      </a:lnTo>
                      <a:lnTo>
                        <a:pt x="101" y="3"/>
                      </a:lnTo>
                      <a:lnTo>
                        <a:pt x="103" y="5"/>
                      </a:lnTo>
                      <a:lnTo>
                        <a:pt x="103" y="9"/>
                      </a:lnTo>
                      <a:lnTo>
                        <a:pt x="103" y="10"/>
                      </a:lnTo>
                      <a:lnTo>
                        <a:pt x="103" y="10"/>
                      </a:lnTo>
                      <a:lnTo>
                        <a:pt x="103" y="10"/>
                      </a:lnTo>
                      <a:lnTo>
                        <a:pt x="103" y="10"/>
                      </a:lnTo>
                      <a:close/>
                      <a:moveTo>
                        <a:pt x="101" y="21"/>
                      </a:moveTo>
                      <a:lnTo>
                        <a:pt x="100" y="19"/>
                      </a:lnTo>
                      <a:lnTo>
                        <a:pt x="94" y="17"/>
                      </a:lnTo>
                      <a:lnTo>
                        <a:pt x="93" y="16"/>
                      </a:lnTo>
                      <a:lnTo>
                        <a:pt x="96" y="16"/>
                      </a:lnTo>
                      <a:lnTo>
                        <a:pt x="100" y="16"/>
                      </a:lnTo>
                      <a:lnTo>
                        <a:pt x="100" y="14"/>
                      </a:lnTo>
                      <a:lnTo>
                        <a:pt x="100" y="12"/>
                      </a:lnTo>
                      <a:lnTo>
                        <a:pt x="100" y="12"/>
                      </a:lnTo>
                      <a:lnTo>
                        <a:pt x="101" y="12"/>
                      </a:lnTo>
                      <a:lnTo>
                        <a:pt x="103" y="14"/>
                      </a:lnTo>
                      <a:lnTo>
                        <a:pt x="103" y="16"/>
                      </a:lnTo>
                      <a:lnTo>
                        <a:pt x="103" y="17"/>
                      </a:lnTo>
                      <a:lnTo>
                        <a:pt x="101" y="19"/>
                      </a:lnTo>
                      <a:lnTo>
                        <a:pt x="103" y="23"/>
                      </a:lnTo>
                      <a:lnTo>
                        <a:pt x="101" y="21"/>
                      </a:lnTo>
                      <a:lnTo>
                        <a:pt x="101" y="21"/>
                      </a:lnTo>
                      <a:lnTo>
                        <a:pt x="101" y="21"/>
                      </a:lnTo>
                      <a:lnTo>
                        <a:pt x="101" y="21"/>
                      </a:lnTo>
                      <a:close/>
                      <a:moveTo>
                        <a:pt x="133" y="238"/>
                      </a:moveTo>
                      <a:lnTo>
                        <a:pt x="134" y="238"/>
                      </a:lnTo>
                      <a:lnTo>
                        <a:pt x="136" y="238"/>
                      </a:lnTo>
                      <a:lnTo>
                        <a:pt x="136" y="235"/>
                      </a:lnTo>
                      <a:lnTo>
                        <a:pt x="134" y="235"/>
                      </a:lnTo>
                      <a:lnTo>
                        <a:pt x="133" y="238"/>
                      </a:lnTo>
                      <a:lnTo>
                        <a:pt x="133" y="238"/>
                      </a:lnTo>
                      <a:lnTo>
                        <a:pt x="133" y="238"/>
                      </a:lnTo>
                      <a:lnTo>
                        <a:pt x="133" y="238"/>
                      </a:lnTo>
                      <a:close/>
                      <a:moveTo>
                        <a:pt x="98" y="256"/>
                      </a:moveTo>
                      <a:lnTo>
                        <a:pt x="103" y="254"/>
                      </a:lnTo>
                      <a:lnTo>
                        <a:pt x="103" y="256"/>
                      </a:lnTo>
                      <a:lnTo>
                        <a:pt x="106" y="256"/>
                      </a:lnTo>
                      <a:lnTo>
                        <a:pt x="106" y="257"/>
                      </a:lnTo>
                      <a:lnTo>
                        <a:pt x="106" y="259"/>
                      </a:lnTo>
                      <a:lnTo>
                        <a:pt x="103" y="259"/>
                      </a:lnTo>
                      <a:lnTo>
                        <a:pt x="101" y="257"/>
                      </a:lnTo>
                      <a:lnTo>
                        <a:pt x="98" y="256"/>
                      </a:lnTo>
                      <a:lnTo>
                        <a:pt x="98" y="256"/>
                      </a:lnTo>
                      <a:lnTo>
                        <a:pt x="98" y="256"/>
                      </a:lnTo>
                      <a:lnTo>
                        <a:pt x="98" y="256"/>
                      </a:lnTo>
                      <a:close/>
                      <a:moveTo>
                        <a:pt x="44" y="130"/>
                      </a:moveTo>
                      <a:lnTo>
                        <a:pt x="44" y="134"/>
                      </a:lnTo>
                      <a:lnTo>
                        <a:pt x="44" y="136"/>
                      </a:lnTo>
                      <a:lnTo>
                        <a:pt x="44" y="132"/>
                      </a:lnTo>
                      <a:lnTo>
                        <a:pt x="44" y="130"/>
                      </a:lnTo>
                      <a:lnTo>
                        <a:pt x="44" y="130"/>
                      </a:lnTo>
                      <a:lnTo>
                        <a:pt x="44" y="130"/>
                      </a:lnTo>
                      <a:lnTo>
                        <a:pt x="44" y="130"/>
                      </a:lnTo>
                      <a:close/>
                      <a:moveTo>
                        <a:pt x="28" y="129"/>
                      </a:moveTo>
                      <a:lnTo>
                        <a:pt x="28" y="125"/>
                      </a:lnTo>
                      <a:lnTo>
                        <a:pt x="30" y="127"/>
                      </a:lnTo>
                      <a:lnTo>
                        <a:pt x="28" y="129"/>
                      </a:lnTo>
                      <a:lnTo>
                        <a:pt x="28" y="129"/>
                      </a:lnTo>
                      <a:lnTo>
                        <a:pt x="28" y="129"/>
                      </a:lnTo>
                      <a:lnTo>
                        <a:pt x="28" y="129"/>
                      </a:lnTo>
                      <a:close/>
                      <a:moveTo>
                        <a:pt x="20" y="116"/>
                      </a:moveTo>
                      <a:lnTo>
                        <a:pt x="20" y="115"/>
                      </a:lnTo>
                      <a:lnTo>
                        <a:pt x="23" y="115"/>
                      </a:lnTo>
                      <a:lnTo>
                        <a:pt x="20" y="116"/>
                      </a:lnTo>
                      <a:lnTo>
                        <a:pt x="20" y="116"/>
                      </a:lnTo>
                      <a:lnTo>
                        <a:pt x="20" y="116"/>
                      </a:lnTo>
                      <a:lnTo>
                        <a:pt x="20" y="116"/>
                      </a:lnTo>
                      <a:close/>
                      <a:moveTo>
                        <a:pt x="23" y="115"/>
                      </a:moveTo>
                      <a:lnTo>
                        <a:pt x="27" y="111"/>
                      </a:lnTo>
                      <a:lnTo>
                        <a:pt x="27" y="111"/>
                      </a:lnTo>
                      <a:lnTo>
                        <a:pt x="23" y="115"/>
                      </a:lnTo>
                      <a:lnTo>
                        <a:pt x="23" y="115"/>
                      </a:lnTo>
                      <a:lnTo>
                        <a:pt x="23" y="115"/>
                      </a:lnTo>
                      <a:lnTo>
                        <a:pt x="23" y="115"/>
                      </a:lnTo>
                      <a:close/>
                      <a:moveTo>
                        <a:pt x="30" y="108"/>
                      </a:moveTo>
                      <a:lnTo>
                        <a:pt x="32" y="106"/>
                      </a:lnTo>
                      <a:lnTo>
                        <a:pt x="30" y="106"/>
                      </a:lnTo>
                      <a:lnTo>
                        <a:pt x="30" y="108"/>
                      </a:lnTo>
                      <a:lnTo>
                        <a:pt x="30" y="108"/>
                      </a:lnTo>
                      <a:lnTo>
                        <a:pt x="30" y="108"/>
                      </a:lnTo>
                      <a:lnTo>
                        <a:pt x="30" y="108"/>
                      </a:lnTo>
                      <a:close/>
                      <a:moveTo>
                        <a:pt x="27" y="102"/>
                      </a:moveTo>
                      <a:lnTo>
                        <a:pt x="28" y="106"/>
                      </a:lnTo>
                      <a:lnTo>
                        <a:pt x="28" y="104"/>
                      </a:lnTo>
                      <a:lnTo>
                        <a:pt x="28" y="102"/>
                      </a:lnTo>
                      <a:lnTo>
                        <a:pt x="27" y="102"/>
                      </a:lnTo>
                      <a:lnTo>
                        <a:pt x="27" y="102"/>
                      </a:lnTo>
                      <a:lnTo>
                        <a:pt x="27" y="102"/>
                      </a:lnTo>
                      <a:lnTo>
                        <a:pt x="27" y="102"/>
                      </a:lnTo>
                      <a:close/>
                      <a:moveTo>
                        <a:pt x="70" y="52"/>
                      </a:moveTo>
                      <a:lnTo>
                        <a:pt x="72" y="52"/>
                      </a:lnTo>
                      <a:lnTo>
                        <a:pt x="72" y="52"/>
                      </a:lnTo>
                      <a:lnTo>
                        <a:pt x="70" y="52"/>
                      </a:lnTo>
                      <a:lnTo>
                        <a:pt x="70" y="52"/>
                      </a:lnTo>
                      <a:lnTo>
                        <a:pt x="70" y="52"/>
                      </a:lnTo>
                      <a:lnTo>
                        <a:pt x="70" y="52"/>
                      </a:lnTo>
                      <a:close/>
                      <a:moveTo>
                        <a:pt x="66" y="52"/>
                      </a:moveTo>
                      <a:lnTo>
                        <a:pt x="68" y="52"/>
                      </a:lnTo>
                      <a:lnTo>
                        <a:pt x="72" y="56"/>
                      </a:lnTo>
                      <a:lnTo>
                        <a:pt x="70" y="56"/>
                      </a:lnTo>
                      <a:lnTo>
                        <a:pt x="73" y="56"/>
                      </a:lnTo>
                      <a:lnTo>
                        <a:pt x="73" y="59"/>
                      </a:lnTo>
                      <a:lnTo>
                        <a:pt x="72" y="59"/>
                      </a:lnTo>
                      <a:lnTo>
                        <a:pt x="68" y="59"/>
                      </a:lnTo>
                      <a:lnTo>
                        <a:pt x="68" y="56"/>
                      </a:lnTo>
                      <a:lnTo>
                        <a:pt x="66" y="59"/>
                      </a:lnTo>
                      <a:lnTo>
                        <a:pt x="66" y="56"/>
                      </a:lnTo>
                      <a:lnTo>
                        <a:pt x="66" y="52"/>
                      </a:lnTo>
                      <a:lnTo>
                        <a:pt x="66" y="52"/>
                      </a:lnTo>
                      <a:lnTo>
                        <a:pt x="66" y="52"/>
                      </a:lnTo>
                      <a:lnTo>
                        <a:pt x="66" y="52"/>
                      </a:lnTo>
                      <a:close/>
                      <a:moveTo>
                        <a:pt x="66" y="59"/>
                      </a:moveTo>
                      <a:lnTo>
                        <a:pt x="68" y="61"/>
                      </a:lnTo>
                      <a:lnTo>
                        <a:pt x="68" y="59"/>
                      </a:lnTo>
                      <a:lnTo>
                        <a:pt x="68" y="59"/>
                      </a:lnTo>
                      <a:lnTo>
                        <a:pt x="66" y="59"/>
                      </a:lnTo>
                      <a:lnTo>
                        <a:pt x="66" y="59"/>
                      </a:lnTo>
                      <a:lnTo>
                        <a:pt x="66" y="59"/>
                      </a:lnTo>
                      <a:lnTo>
                        <a:pt x="66" y="59"/>
                      </a:lnTo>
                      <a:close/>
                      <a:moveTo>
                        <a:pt x="20" y="80"/>
                      </a:moveTo>
                      <a:lnTo>
                        <a:pt x="21" y="78"/>
                      </a:lnTo>
                      <a:lnTo>
                        <a:pt x="20" y="76"/>
                      </a:lnTo>
                      <a:lnTo>
                        <a:pt x="21" y="75"/>
                      </a:lnTo>
                      <a:lnTo>
                        <a:pt x="23" y="76"/>
                      </a:lnTo>
                      <a:lnTo>
                        <a:pt x="23" y="73"/>
                      </a:lnTo>
                      <a:lnTo>
                        <a:pt x="30" y="68"/>
                      </a:lnTo>
                      <a:lnTo>
                        <a:pt x="30" y="71"/>
                      </a:lnTo>
                      <a:lnTo>
                        <a:pt x="28" y="75"/>
                      </a:lnTo>
                      <a:lnTo>
                        <a:pt x="27" y="78"/>
                      </a:lnTo>
                      <a:lnTo>
                        <a:pt x="28" y="78"/>
                      </a:lnTo>
                      <a:lnTo>
                        <a:pt x="27" y="82"/>
                      </a:lnTo>
                      <a:lnTo>
                        <a:pt x="23" y="80"/>
                      </a:lnTo>
                      <a:lnTo>
                        <a:pt x="21" y="82"/>
                      </a:lnTo>
                      <a:lnTo>
                        <a:pt x="20" y="80"/>
                      </a:lnTo>
                      <a:lnTo>
                        <a:pt x="20" y="80"/>
                      </a:lnTo>
                      <a:lnTo>
                        <a:pt x="20" y="80"/>
                      </a:lnTo>
                      <a:lnTo>
                        <a:pt x="20" y="80"/>
                      </a:lnTo>
                      <a:close/>
                      <a:moveTo>
                        <a:pt x="20" y="83"/>
                      </a:moveTo>
                      <a:lnTo>
                        <a:pt x="21" y="87"/>
                      </a:lnTo>
                      <a:lnTo>
                        <a:pt x="23" y="83"/>
                      </a:lnTo>
                      <a:lnTo>
                        <a:pt x="23" y="82"/>
                      </a:lnTo>
                      <a:lnTo>
                        <a:pt x="21" y="83"/>
                      </a:lnTo>
                      <a:lnTo>
                        <a:pt x="20" y="83"/>
                      </a:lnTo>
                      <a:lnTo>
                        <a:pt x="20" y="83"/>
                      </a:lnTo>
                      <a:lnTo>
                        <a:pt x="20" y="83"/>
                      </a:lnTo>
                      <a:lnTo>
                        <a:pt x="20" y="83"/>
                      </a:lnTo>
                      <a:lnTo>
                        <a:pt x="20" y="83"/>
                      </a:lnTo>
                      <a:close/>
                      <a:moveTo>
                        <a:pt x="18" y="89"/>
                      </a:moveTo>
                      <a:lnTo>
                        <a:pt x="14" y="92"/>
                      </a:lnTo>
                      <a:lnTo>
                        <a:pt x="13" y="87"/>
                      </a:lnTo>
                      <a:lnTo>
                        <a:pt x="14" y="87"/>
                      </a:lnTo>
                      <a:lnTo>
                        <a:pt x="18" y="87"/>
                      </a:lnTo>
                      <a:lnTo>
                        <a:pt x="18" y="89"/>
                      </a:lnTo>
                      <a:lnTo>
                        <a:pt x="18" y="89"/>
                      </a:lnTo>
                      <a:lnTo>
                        <a:pt x="18" y="89"/>
                      </a:lnTo>
                      <a:lnTo>
                        <a:pt x="18" y="89"/>
                      </a:lnTo>
                      <a:close/>
                      <a:moveTo>
                        <a:pt x="16" y="94"/>
                      </a:moveTo>
                      <a:lnTo>
                        <a:pt x="14" y="92"/>
                      </a:lnTo>
                      <a:lnTo>
                        <a:pt x="14" y="92"/>
                      </a:lnTo>
                      <a:lnTo>
                        <a:pt x="18" y="92"/>
                      </a:lnTo>
                      <a:lnTo>
                        <a:pt x="16" y="94"/>
                      </a:lnTo>
                      <a:lnTo>
                        <a:pt x="16" y="94"/>
                      </a:lnTo>
                      <a:lnTo>
                        <a:pt x="16" y="94"/>
                      </a:lnTo>
                      <a:lnTo>
                        <a:pt x="16" y="94"/>
                      </a:lnTo>
                      <a:close/>
                      <a:moveTo>
                        <a:pt x="13" y="102"/>
                      </a:moveTo>
                      <a:lnTo>
                        <a:pt x="14" y="104"/>
                      </a:lnTo>
                      <a:lnTo>
                        <a:pt x="11" y="106"/>
                      </a:lnTo>
                      <a:lnTo>
                        <a:pt x="11" y="104"/>
                      </a:lnTo>
                      <a:lnTo>
                        <a:pt x="13" y="102"/>
                      </a:lnTo>
                      <a:lnTo>
                        <a:pt x="13" y="102"/>
                      </a:lnTo>
                      <a:lnTo>
                        <a:pt x="13" y="102"/>
                      </a:lnTo>
                      <a:lnTo>
                        <a:pt x="13" y="102"/>
                      </a:lnTo>
                      <a:close/>
                      <a:moveTo>
                        <a:pt x="16" y="101"/>
                      </a:moveTo>
                      <a:lnTo>
                        <a:pt x="16" y="97"/>
                      </a:lnTo>
                      <a:lnTo>
                        <a:pt x="16" y="96"/>
                      </a:lnTo>
                      <a:lnTo>
                        <a:pt x="16" y="94"/>
                      </a:lnTo>
                      <a:lnTo>
                        <a:pt x="14" y="94"/>
                      </a:lnTo>
                      <a:lnTo>
                        <a:pt x="14" y="96"/>
                      </a:lnTo>
                      <a:lnTo>
                        <a:pt x="13" y="97"/>
                      </a:lnTo>
                      <a:lnTo>
                        <a:pt x="14" y="101"/>
                      </a:lnTo>
                      <a:lnTo>
                        <a:pt x="16" y="101"/>
                      </a:lnTo>
                      <a:lnTo>
                        <a:pt x="16" y="101"/>
                      </a:lnTo>
                      <a:lnTo>
                        <a:pt x="16" y="101"/>
                      </a:lnTo>
                      <a:lnTo>
                        <a:pt x="16" y="101"/>
                      </a:lnTo>
                      <a:close/>
                      <a:moveTo>
                        <a:pt x="32" y="102"/>
                      </a:moveTo>
                      <a:lnTo>
                        <a:pt x="32" y="99"/>
                      </a:lnTo>
                      <a:lnTo>
                        <a:pt x="28" y="99"/>
                      </a:lnTo>
                      <a:lnTo>
                        <a:pt x="27" y="96"/>
                      </a:lnTo>
                      <a:lnTo>
                        <a:pt x="27" y="94"/>
                      </a:lnTo>
                      <a:lnTo>
                        <a:pt x="27" y="94"/>
                      </a:lnTo>
                      <a:lnTo>
                        <a:pt x="27" y="96"/>
                      </a:lnTo>
                      <a:lnTo>
                        <a:pt x="23" y="92"/>
                      </a:lnTo>
                      <a:lnTo>
                        <a:pt x="23" y="92"/>
                      </a:lnTo>
                      <a:lnTo>
                        <a:pt x="23" y="92"/>
                      </a:lnTo>
                      <a:lnTo>
                        <a:pt x="23" y="89"/>
                      </a:lnTo>
                      <a:lnTo>
                        <a:pt x="28" y="92"/>
                      </a:lnTo>
                      <a:lnTo>
                        <a:pt x="27" y="87"/>
                      </a:lnTo>
                      <a:lnTo>
                        <a:pt x="28" y="87"/>
                      </a:lnTo>
                      <a:lnTo>
                        <a:pt x="30" y="92"/>
                      </a:lnTo>
                      <a:lnTo>
                        <a:pt x="30" y="96"/>
                      </a:lnTo>
                      <a:lnTo>
                        <a:pt x="33" y="97"/>
                      </a:lnTo>
                      <a:lnTo>
                        <a:pt x="35" y="97"/>
                      </a:lnTo>
                      <a:lnTo>
                        <a:pt x="37" y="97"/>
                      </a:lnTo>
                      <a:lnTo>
                        <a:pt x="35" y="99"/>
                      </a:lnTo>
                      <a:lnTo>
                        <a:pt x="33" y="102"/>
                      </a:lnTo>
                      <a:lnTo>
                        <a:pt x="32" y="102"/>
                      </a:lnTo>
                      <a:lnTo>
                        <a:pt x="32" y="102"/>
                      </a:lnTo>
                      <a:lnTo>
                        <a:pt x="32" y="102"/>
                      </a:lnTo>
                      <a:lnTo>
                        <a:pt x="32" y="102"/>
                      </a:lnTo>
                      <a:close/>
                      <a:moveTo>
                        <a:pt x="27" y="120"/>
                      </a:moveTo>
                      <a:lnTo>
                        <a:pt x="33" y="120"/>
                      </a:lnTo>
                      <a:lnTo>
                        <a:pt x="33" y="120"/>
                      </a:lnTo>
                      <a:lnTo>
                        <a:pt x="37" y="120"/>
                      </a:lnTo>
                      <a:lnTo>
                        <a:pt x="35" y="115"/>
                      </a:lnTo>
                      <a:lnTo>
                        <a:pt x="33" y="115"/>
                      </a:lnTo>
                      <a:lnTo>
                        <a:pt x="30" y="111"/>
                      </a:lnTo>
                      <a:lnTo>
                        <a:pt x="27" y="115"/>
                      </a:lnTo>
                      <a:lnTo>
                        <a:pt x="32" y="116"/>
                      </a:lnTo>
                      <a:lnTo>
                        <a:pt x="28" y="116"/>
                      </a:lnTo>
                      <a:lnTo>
                        <a:pt x="30" y="120"/>
                      </a:lnTo>
                      <a:lnTo>
                        <a:pt x="27" y="120"/>
                      </a:lnTo>
                      <a:lnTo>
                        <a:pt x="27" y="120"/>
                      </a:lnTo>
                      <a:lnTo>
                        <a:pt x="27" y="120"/>
                      </a:lnTo>
                      <a:lnTo>
                        <a:pt x="27" y="120"/>
                      </a:lnTo>
                      <a:close/>
                      <a:moveTo>
                        <a:pt x="32" y="134"/>
                      </a:moveTo>
                      <a:lnTo>
                        <a:pt x="30" y="130"/>
                      </a:lnTo>
                      <a:lnTo>
                        <a:pt x="37" y="123"/>
                      </a:lnTo>
                      <a:lnTo>
                        <a:pt x="33" y="130"/>
                      </a:lnTo>
                      <a:lnTo>
                        <a:pt x="32" y="134"/>
                      </a:lnTo>
                      <a:lnTo>
                        <a:pt x="32" y="134"/>
                      </a:lnTo>
                      <a:lnTo>
                        <a:pt x="32" y="134"/>
                      </a:lnTo>
                      <a:lnTo>
                        <a:pt x="32" y="134"/>
                      </a:lnTo>
                      <a:close/>
                      <a:moveTo>
                        <a:pt x="27" y="137"/>
                      </a:moveTo>
                      <a:lnTo>
                        <a:pt x="30" y="136"/>
                      </a:lnTo>
                      <a:lnTo>
                        <a:pt x="30" y="130"/>
                      </a:lnTo>
                      <a:lnTo>
                        <a:pt x="27" y="132"/>
                      </a:lnTo>
                      <a:lnTo>
                        <a:pt x="27" y="137"/>
                      </a:lnTo>
                      <a:lnTo>
                        <a:pt x="28" y="134"/>
                      </a:lnTo>
                      <a:lnTo>
                        <a:pt x="27" y="137"/>
                      </a:lnTo>
                      <a:lnTo>
                        <a:pt x="27" y="137"/>
                      </a:lnTo>
                      <a:lnTo>
                        <a:pt x="27" y="137"/>
                      </a:lnTo>
                      <a:lnTo>
                        <a:pt x="27" y="137"/>
                      </a:lnTo>
                      <a:close/>
                      <a:moveTo>
                        <a:pt x="40" y="137"/>
                      </a:moveTo>
                      <a:lnTo>
                        <a:pt x="40" y="142"/>
                      </a:lnTo>
                      <a:lnTo>
                        <a:pt x="44" y="142"/>
                      </a:lnTo>
                      <a:lnTo>
                        <a:pt x="44" y="139"/>
                      </a:lnTo>
                      <a:lnTo>
                        <a:pt x="44" y="136"/>
                      </a:lnTo>
                      <a:lnTo>
                        <a:pt x="40" y="137"/>
                      </a:lnTo>
                      <a:lnTo>
                        <a:pt x="40" y="137"/>
                      </a:lnTo>
                      <a:lnTo>
                        <a:pt x="40" y="137"/>
                      </a:lnTo>
                      <a:lnTo>
                        <a:pt x="40" y="137"/>
                      </a:lnTo>
                      <a:close/>
                      <a:moveTo>
                        <a:pt x="51" y="193"/>
                      </a:moveTo>
                      <a:lnTo>
                        <a:pt x="56" y="196"/>
                      </a:lnTo>
                      <a:lnTo>
                        <a:pt x="60" y="193"/>
                      </a:lnTo>
                      <a:lnTo>
                        <a:pt x="56" y="193"/>
                      </a:lnTo>
                      <a:lnTo>
                        <a:pt x="56" y="189"/>
                      </a:lnTo>
                      <a:lnTo>
                        <a:pt x="51" y="191"/>
                      </a:lnTo>
                      <a:lnTo>
                        <a:pt x="51" y="191"/>
                      </a:lnTo>
                      <a:lnTo>
                        <a:pt x="51" y="193"/>
                      </a:lnTo>
                      <a:lnTo>
                        <a:pt x="51" y="193"/>
                      </a:lnTo>
                      <a:lnTo>
                        <a:pt x="51" y="193"/>
                      </a:lnTo>
                      <a:lnTo>
                        <a:pt x="51" y="193"/>
                      </a:lnTo>
                      <a:close/>
                      <a:moveTo>
                        <a:pt x="47" y="176"/>
                      </a:moveTo>
                      <a:lnTo>
                        <a:pt x="49" y="170"/>
                      </a:lnTo>
                      <a:lnTo>
                        <a:pt x="54" y="167"/>
                      </a:lnTo>
                      <a:lnTo>
                        <a:pt x="54" y="169"/>
                      </a:lnTo>
                      <a:lnTo>
                        <a:pt x="54" y="170"/>
                      </a:lnTo>
                      <a:lnTo>
                        <a:pt x="51" y="176"/>
                      </a:lnTo>
                      <a:lnTo>
                        <a:pt x="47" y="176"/>
                      </a:lnTo>
                      <a:lnTo>
                        <a:pt x="47" y="176"/>
                      </a:lnTo>
                      <a:lnTo>
                        <a:pt x="47" y="176"/>
                      </a:lnTo>
                      <a:lnTo>
                        <a:pt x="47" y="176"/>
                      </a:lnTo>
                      <a:close/>
                      <a:moveTo>
                        <a:pt x="40" y="275"/>
                      </a:moveTo>
                      <a:lnTo>
                        <a:pt x="44" y="271"/>
                      </a:lnTo>
                      <a:lnTo>
                        <a:pt x="44" y="271"/>
                      </a:lnTo>
                      <a:lnTo>
                        <a:pt x="44" y="268"/>
                      </a:lnTo>
                      <a:lnTo>
                        <a:pt x="44" y="268"/>
                      </a:lnTo>
                      <a:lnTo>
                        <a:pt x="46" y="266"/>
                      </a:lnTo>
                      <a:lnTo>
                        <a:pt x="47" y="266"/>
                      </a:lnTo>
                      <a:lnTo>
                        <a:pt x="49" y="262"/>
                      </a:lnTo>
                      <a:lnTo>
                        <a:pt x="53" y="266"/>
                      </a:lnTo>
                      <a:lnTo>
                        <a:pt x="54" y="262"/>
                      </a:lnTo>
                      <a:lnTo>
                        <a:pt x="58" y="262"/>
                      </a:lnTo>
                      <a:lnTo>
                        <a:pt x="58" y="262"/>
                      </a:lnTo>
                      <a:lnTo>
                        <a:pt x="60" y="266"/>
                      </a:lnTo>
                      <a:lnTo>
                        <a:pt x="61" y="266"/>
                      </a:lnTo>
                      <a:lnTo>
                        <a:pt x="63" y="266"/>
                      </a:lnTo>
                      <a:lnTo>
                        <a:pt x="66" y="266"/>
                      </a:lnTo>
                      <a:lnTo>
                        <a:pt x="66" y="266"/>
                      </a:lnTo>
                      <a:lnTo>
                        <a:pt x="66" y="266"/>
                      </a:lnTo>
                      <a:lnTo>
                        <a:pt x="68" y="262"/>
                      </a:lnTo>
                      <a:lnTo>
                        <a:pt x="66" y="261"/>
                      </a:lnTo>
                      <a:lnTo>
                        <a:pt x="70" y="259"/>
                      </a:lnTo>
                      <a:lnTo>
                        <a:pt x="72" y="257"/>
                      </a:lnTo>
                      <a:lnTo>
                        <a:pt x="72" y="257"/>
                      </a:lnTo>
                      <a:lnTo>
                        <a:pt x="79" y="256"/>
                      </a:lnTo>
                      <a:lnTo>
                        <a:pt x="80" y="256"/>
                      </a:lnTo>
                      <a:lnTo>
                        <a:pt x="84" y="259"/>
                      </a:lnTo>
                      <a:lnTo>
                        <a:pt x="86" y="257"/>
                      </a:lnTo>
                      <a:lnTo>
                        <a:pt x="89" y="257"/>
                      </a:lnTo>
                      <a:lnTo>
                        <a:pt x="91" y="259"/>
                      </a:lnTo>
                      <a:lnTo>
                        <a:pt x="93" y="256"/>
                      </a:lnTo>
                      <a:lnTo>
                        <a:pt x="96" y="254"/>
                      </a:lnTo>
                      <a:lnTo>
                        <a:pt x="100" y="256"/>
                      </a:lnTo>
                      <a:lnTo>
                        <a:pt x="103" y="252"/>
                      </a:lnTo>
                      <a:lnTo>
                        <a:pt x="106" y="252"/>
                      </a:lnTo>
                      <a:lnTo>
                        <a:pt x="106" y="252"/>
                      </a:lnTo>
                      <a:lnTo>
                        <a:pt x="106" y="252"/>
                      </a:lnTo>
                      <a:lnTo>
                        <a:pt x="108" y="252"/>
                      </a:lnTo>
                      <a:lnTo>
                        <a:pt x="110" y="254"/>
                      </a:lnTo>
                      <a:lnTo>
                        <a:pt x="113" y="252"/>
                      </a:lnTo>
                      <a:lnTo>
                        <a:pt x="119" y="252"/>
                      </a:lnTo>
                      <a:lnTo>
                        <a:pt x="120" y="252"/>
                      </a:lnTo>
                      <a:lnTo>
                        <a:pt x="126" y="252"/>
                      </a:lnTo>
                      <a:lnTo>
                        <a:pt x="126" y="252"/>
                      </a:lnTo>
                      <a:lnTo>
                        <a:pt x="129" y="250"/>
                      </a:lnTo>
                      <a:lnTo>
                        <a:pt x="131" y="250"/>
                      </a:lnTo>
                      <a:lnTo>
                        <a:pt x="134" y="247"/>
                      </a:lnTo>
                      <a:lnTo>
                        <a:pt x="136" y="247"/>
                      </a:lnTo>
                      <a:lnTo>
                        <a:pt x="138" y="249"/>
                      </a:lnTo>
                      <a:lnTo>
                        <a:pt x="138" y="245"/>
                      </a:lnTo>
                      <a:lnTo>
                        <a:pt x="141" y="243"/>
                      </a:lnTo>
                      <a:lnTo>
                        <a:pt x="143" y="243"/>
                      </a:lnTo>
                      <a:lnTo>
                        <a:pt x="143" y="240"/>
                      </a:lnTo>
                      <a:lnTo>
                        <a:pt x="143" y="238"/>
                      </a:lnTo>
                      <a:lnTo>
                        <a:pt x="143" y="238"/>
                      </a:lnTo>
                      <a:lnTo>
                        <a:pt x="139" y="238"/>
                      </a:lnTo>
                      <a:lnTo>
                        <a:pt x="136" y="238"/>
                      </a:lnTo>
                      <a:lnTo>
                        <a:pt x="134" y="238"/>
                      </a:lnTo>
                      <a:lnTo>
                        <a:pt x="131" y="238"/>
                      </a:lnTo>
                      <a:lnTo>
                        <a:pt x="131" y="238"/>
                      </a:lnTo>
                      <a:lnTo>
                        <a:pt x="131" y="235"/>
                      </a:lnTo>
                      <a:lnTo>
                        <a:pt x="133" y="235"/>
                      </a:lnTo>
                      <a:lnTo>
                        <a:pt x="133" y="235"/>
                      </a:lnTo>
                      <a:lnTo>
                        <a:pt x="129" y="235"/>
                      </a:lnTo>
                      <a:lnTo>
                        <a:pt x="129" y="235"/>
                      </a:lnTo>
                      <a:lnTo>
                        <a:pt x="131" y="233"/>
                      </a:lnTo>
                      <a:lnTo>
                        <a:pt x="133" y="235"/>
                      </a:lnTo>
                      <a:lnTo>
                        <a:pt x="136" y="233"/>
                      </a:lnTo>
                      <a:lnTo>
                        <a:pt x="134" y="229"/>
                      </a:lnTo>
                      <a:lnTo>
                        <a:pt x="133" y="229"/>
                      </a:lnTo>
                      <a:lnTo>
                        <a:pt x="134" y="226"/>
                      </a:lnTo>
                      <a:lnTo>
                        <a:pt x="136" y="226"/>
                      </a:lnTo>
                      <a:lnTo>
                        <a:pt x="138" y="226"/>
                      </a:lnTo>
                      <a:lnTo>
                        <a:pt x="139" y="226"/>
                      </a:lnTo>
                      <a:lnTo>
                        <a:pt x="141" y="224"/>
                      </a:lnTo>
                      <a:lnTo>
                        <a:pt x="139" y="224"/>
                      </a:lnTo>
                      <a:lnTo>
                        <a:pt x="141" y="224"/>
                      </a:lnTo>
                      <a:lnTo>
                        <a:pt x="138" y="222"/>
                      </a:lnTo>
                      <a:lnTo>
                        <a:pt x="139" y="221"/>
                      </a:lnTo>
                      <a:lnTo>
                        <a:pt x="141" y="221"/>
                      </a:lnTo>
                      <a:lnTo>
                        <a:pt x="141" y="222"/>
                      </a:lnTo>
                      <a:lnTo>
                        <a:pt x="143" y="221"/>
                      </a:lnTo>
                      <a:lnTo>
                        <a:pt x="143" y="219"/>
                      </a:lnTo>
                      <a:lnTo>
                        <a:pt x="146" y="216"/>
                      </a:lnTo>
                      <a:lnTo>
                        <a:pt x="146" y="210"/>
                      </a:lnTo>
                      <a:lnTo>
                        <a:pt x="146" y="207"/>
                      </a:lnTo>
                      <a:lnTo>
                        <a:pt x="143" y="203"/>
                      </a:lnTo>
                      <a:lnTo>
                        <a:pt x="139" y="198"/>
                      </a:lnTo>
                      <a:lnTo>
                        <a:pt x="131" y="198"/>
                      </a:lnTo>
                      <a:lnTo>
                        <a:pt x="126" y="198"/>
                      </a:lnTo>
                      <a:lnTo>
                        <a:pt x="126" y="203"/>
                      </a:lnTo>
                      <a:lnTo>
                        <a:pt x="126" y="203"/>
                      </a:lnTo>
                      <a:lnTo>
                        <a:pt x="120" y="203"/>
                      </a:lnTo>
                      <a:lnTo>
                        <a:pt x="119" y="202"/>
                      </a:lnTo>
                      <a:lnTo>
                        <a:pt x="126" y="196"/>
                      </a:lnTo>
                      <a:lnTo>
                        <a:pt x="126" y="193"/>
                      </a:lnTo>
                      <a:lnTo>
                        <a:pt x="120" y="188"/>
                      </a:lnTo>
                      <a:lnTo>
                        <a:pt x="119" y="188"/>
                      </a:lnTo>
                      <a:lnTo>
                        <a:pt x="115" y="184"/>
                      </a:lnTo>
                      <a:lnTo>
                        <a:pt x="113" y="181"/>
                      </a:lnTo>
                      <a:lnTo>
                        <a:pt x="112" y="182"/>
                      </a:lnTo>
                      <a:lnTo>
                        <a:pt x="110" y="182"/>
                      </a:lnTo>
                      <a:lnTo>
                        <a:pt x="108" y="181"/>
                      </a:lnTo>
                      <a:lnTo>
                        <a:pt x="106" y="181"/>
                      </a:lnTo>
                      <a:lnTo>
                        <a:pt x="110" y="181"/>
                      </a:lnTo>
                      <a:lnTo>
                        <a:pt x="112" y="181"/>
                      </a:lnTo>
                      <a:lnTo>
                        <a:pt x="113" y="181"/>
                      </a:lnTo>
                      <a:lnTo>
                        <a:pt x="115" y="181"/>
                      </a:lnTo>
                      <a:lnTo>
                        <a:pt x="117" y="182"/>
                      </a:lnTo>
                      <a:lnTo>
                        <a:pt x="119" y="182"/>
                      </a:lnTo>
                      <a:lnTo>
                        <a:pt x="120" y="182"/>
                      </a:lnTo>
                      <a:lnTo>
                        <a:pt x="115" y="179"/>
                      </a:lnTo>
                      <a:lnTo>
                        <a:pt x="113" y="176"/>
                      </a:lnTo>
                      <a:lnTo>
                        <a:pt x="115" y="174"/>
                      </a:lnTo>
                      <a:lnTo>
                        <a:pt x="117" y="174"/>
                      </a:lnTo>
                      <a:lnTo>
                        <a:pt x="113" y="170"/>
                      </a:lnTo>
                      <a:lnTo>
                        <a:pt x="113" y="170"/>
                      </a:lnTo>
                      <a:lnTo>
                        <a:pt x="112" y="170"/>
                      </a:lnTo>
                      <a:lnTo>
                        <a:pt x="108" y="165"/>
                      </a:lnTo>
                      <a:lnTo>
                        <a:pt x="106" y="162"/>
                      </a:lnTo>
                      <a:lnTo>
                        <a:pt x="100" y="162"/>
                      </a:lnTo>
                      <a:lnTo>
                        <a:pt x="100" y="158"/>
                      </a:lnTo>
                      <a:lnTo>
                        <a:pt x="98" y="158"/>
                      </a:lnTo>
                      <a:lnTo>
                        <a:pt x="96" y="151"/>
                      </a:lnTo>
                      <a:lnTo>
                        <a:pt x="94" y="148"/>
                      </a:lnTo>
                      <a:lnTo>
                        <a:pt x="93" y="139"/>
                      </a:lnTo>
                      <a:lnTo>
                        <a:pt x="91" y="137"/>
                      </a:lnTo>
                      <a:lnTo>
                        <a:pt x="89" y="137"/>
                      </a:lnTo>
                      <a:lnTo>
                        <a:pt x="84" y="130"/>
                      </a:lnTo>
                      <a:lnTo>
                        <a:pt x="84" y="130"/>
                      </a:lnTo>
                      <a:lnTo>
                        <a:pt x="80" y="129"/>
                      </a:lnTo>
                      <a:lnTo>
                        <a:pt x="77" y="127"/>
                      </a:lnTo>
                      <a:lnTo>
                        <a:pt x="75" y="127"/>
                      </a:lnTo>
                      <a:lnTo>
                        <a:pt x="72" y="130"/>
                      </a:lnTo>
                      <a:lnTo>
                        <a:pt x="68" y="129"/>
                      </a:lnTo>
                      <a:lnTo>
                        <a:pt x="66" y="129"/>
                      </a:lnTo>
                      <a:lnTo>
                        <a:pt x="63" y="127"/>
                      </a:lnTo>
                      <a:lnTo>
                        <a:pt x="63" y="125"/>
                      </a:lnTo>
                      <a:lnTo>
                        <a:pt x="63" y="127"/>
                      </a:lnTo>
                      <a:lnTo>
                        <a:pt x="68" y="127"/>
                      </a:lnTo>
                      <a:lnTo>
                        <a:pt x="72" y="125"/>
                      </a:lnTo>
                      <a:lnTo>
                        <a:pt x="72" y="123"/>
                      </a:lnTo>
                      <a:lnTo>
                        <a:pt x="75" y="123"/>
                      </a:lnTo>
                      <a:lnTo>
                        <a:pt x="79" y="123"/>
                      </a:lnTo>
                      <a:lnTo>
                        <a:pt x="75" y="120"/>
                      </a:lnTo>
                      <a:lnTo>
                        <a:pt x="75" y="120"/>
                      </a:lnTo>
                      <a:lnTo>
                        <a:pt x="73" y="116"/>
                      </a:lnTo>
                      <a:lnTo>
                        <a:pt x="70" y="120"/>
                      </a:lnTo>
                      <a:lnTo>
                        <a:pt x="68" y="120"/>
                      </a:lnTo>
                      <a:lnTo>
                        <a:pt x="72" y="115"/>
                      </a:lnTo>
                      <a:lnTo>
                        <a:pt x="77" y="116"/>
                      </a:lnTo>
                      <a:lnTo>
                        <a:pt x="79" y="115"/>
                      </a:lnTo>
                      <a:lnTo>
                        <a:pt x="79" y="111"/>
                      </a:lnTo>
                      <a:lnTo>
                        <a:pt x="80" y="111"/>
                      </a:lnTo>
                      <a:lnTo>
                        <a:pt x="84" y="108"/>
                      </a:lnTo>
                      <a:lnTo>
                        <a:pt x="84" y="106"/>
                      </a:lnTo>
                      <a:lnTo>
                        <a:pt x="84" y="104"/>
                      </a:lnTo>
                      <a:lnTo>
                        <a:pt x="84" y="101"/>
                      </a:lnTo>
                      <a:lnTo>
                        <a:pt x="84" y="99"/>
                      </a:lnTo>
                      <a:lnTo>
                        <a:pt x="86" y="96"/>
                      </a:lnTo>
                      <a:lnTo>
                        <a:pt x="89" y="92"/>
                      </a:lnTo>
                      <a:lnTo>
                        <a:pt x="89" y="92"/>
                      </a:lnTo>
                      <a:lnTo>
                        <a:pt x="84" y="87"/>
                      </a:lnTo>
                      <a:lnTo>
                        <a:pt x="84" y="87"/>
                      </a:lnTo>
                      <a:lnTo>
                        <a:pt x="77" y="87"/>
                      </a:lnTo>
                      <a:lnTo>
                        <a:pt x="73" y="87"/>
                      </a:lnTo>
                      <a:lnTo>
                        <a:pt x="72" y="87"/>
                      </a:lnTo>
                      <a:lnTo>
                        <a:pt x="70" y="87"/>
                      </a:lnTo>
                      <a:lnTo>
                        <a:pt x="66" y="87"/>
                      </a:lnTo>
                      <a:lnTo>
                        <a:pt x="66" y="87"/>
                      </a:lnTo>
                      <a:lnTo>
                        <a:pt x="66" y="87"/>
                      </a:lnTo>
                      <a:lnTo>
                        <a:pt x="63" y="89"/>
                      </a:lnTo>
                      <a:lnTo>
                        <a:pt x="61" y="92"/>
                      </a:lnTo>
                      <a:lnTo>
                        <a:pt x="60" y="92"/>
                      </a:lnTo>
                      <a:lnTo>
                        <a:pt x="58" y="92"/>
                      </a:lnTo>
                      <a:lnTo>
                        <a:pt x="58" y="92"/>
                      </a:lnTo>
                      <a:lnTo>
                        <a:pt x="60" y="87"/>
                      </a:lnTo>
                      <a:lnTo>
                        <a:pt x="63" y="83"/>
                      </a:lnTo>
                      <a:lnTo>
                        <a:pt x="61" y="83"/>
                      </a:lnTo>
                      <a:lnTo>
                        <a:pt x="58" y="83"/>
                      </a:lnTo>
                      <a:lnTo>
                        <a:pt x="60" y="83"/>
                      </a:lnTo>
                      <a:lnTo>
                        <a:pt x="60" y="82"/>
                      </a:lnTo>
                      <a:lnTo>
                        <a:pt x="66" y="76"/>
                      </a:lnTo>
                      <a:lnTo>
                        <a:pt x="68" y="73"/>
                      </a:lnTo>
                      <a:lnTo>
                        <a:pt x="70" y="73"/>
                      </a:lnTo>
                      <a:lnTo>
                        <a:pt x="72" y="69"/>
                      </a:lnTo>
                      <a:lnTo>
                        <a:pt x="70" y="68"/>
                      </a:lnTo>
                      <a:lnTo>
                        <a:pt x="72" y="66"/>
                      </a:lnTo>
                      <a:lnTo>
                        <a:pt x="72" y="64"/>
                      </a:lnTo>
                      <a:lnTo>
                        <a:pt x="68" y="64"/>
                      </a:lnTo>
                      <a:lnTo>
                        <a:pt x="66" y="66"/>
                      </a:lnTo>
                      <a:lnTo>
                        <a:pt x="63" y="64"/>
                      </a:lnTo>
                      <a:lnTo>
                        <a:pt x="61" y="66"/>
                      </a:lnTo>
                      <a:lnTo>
                        <a:pt x="60" y="66"/>
                      </a:lnTo>
                      <a:lnTo>
                        <a:pt x="56" y="68"/>
                      </a:lnTo>
                      <a:lnTo>
                        <a:pt x="54" y="68"/>
                      </a:lnTo>
                      <a:lnTo>
                        <a:pt x="53" y="69"/>
                      </a:lnTo>
                      <a:lnTo>
                        <a:pt x="53" y="68"/>
                      </a:lnTo>
                      <a:lnTo>
                        <a:pt x="53" y="66"/>
                      </a:lnTo>
                      <a:lnTo>
                        <a:pt x="49" y="69"/>
                      </a:lnTo>
                      <a:lnTo>
                        <a:pt x="49" y="66"/>
                      </a:lnTo>
                      <a:lnTo>
                        <a:pt x="46" y="64"/>
                      </a:lnTo>
                      <a:lnTo>
                        <a:pt x="46" y="68"/>
                      </a:lnTo>
                      <a:lnTo>
                        <a:pt x="44" y="68"/>
                      </a:lnTo>
                      <a:lnTo>
                        <a:pt x="44" y="71"/>
                      </a:lnTo>
                      <a:lnTo>
                        <a:pt x="44" y="71"/>
                      </a:lnTo>
                      <a:lnTo>
                        <a:pt x="44" y="73"/>
                      </a:lnTo>
                      <a:lnTo>
                        <a:pt x="40" y="75"/>
                      </a:lnTo>
                      <a:lnTo>
                        <a:pt x="44" y="76"/>
                      </a:lnTo>
                      <a:lnTo>
                        <a:pt x="40" y="80"/>
                      </a:lnTo>
                      <a:lnTo>
                        <a:pt x="40" y="80"/>
                      </a:lnTo>
                      <a:lnTo>
                        <a:pt x="44" y="82"/>
                      </a:lnTo>
                      <a:lnTo>
                        <a:pt x="44" y="83"/>
                      </a:lnTo>
                      <a:lnTo>
                        <a:pt x="40" y="83"/>
                      </a:lnTo>
                      <a:lnTo>
                        <a:pt x="40" y="83"/>
                      </a:lnTo>
                      <a:lnTo>
                        <a:pt x="39" y="82"/>
                      </a:lnTo>
                      <a:lnTo>
                        <a:pt x="39" y="83"/>
                      </a:lnTo>
                      <a:lnTo>
                        <a:pt x="39" y="83"/>
                      </a:lnTo>
                      <a:lnTo>
                        <a:pt x="39" y="87"/>
                      </a:lnTo>
                      <a:lnTo>
                        <a:pt x="37" y="83"/>
                      </a:lnTo>
                      <a:lnTo>
                        <a:pt x="35" y="87"/>
                      </a:lnTo>
                      <a:lnTo>
                        <a:pt x="37" y="87"/>
                      </a:lnTo>
                      <a:lnTo>
                        <a:pt x="35" y="89"/>
                      </a:lnTo>
                      <a:lnTo>
                        <a:pt x="37" y="92"/>
                      </a:lnTo>
                      <a:lnTo>
                        <a:pt x="40" y="92"/>
                      </a:lnTo>
                      <a:lnTo>
                        <a:pt x="37" y="92"/>
                      </a:lnTo>
                      <a:lnTo>
                        <a:pt x="35" y="92"/>
                      </a:lnTo>
                      <a:lnTo>
                        <a:pt x="35" y="94"/>
                      </a:lnTo>
                      <a:lnTo>
                        <a:pt x="35" y="96"/>
                      </a:lnTo>
                      <a:lnTo>
                        <a:pt x="40" y="94"/>
                      </a:lnTo>
                      <a:lnTo>
                        <a:pt x="37" y="96"/>
                      </a:lnTo>
                      <a:lnTo>
                        <a:pt x="37" y="97"/>
                      </a:lnTo>
                      <a:lnTo>
                        <a:pt x="37" y="97"/>
                      </a:lnTo>
                      <a:lnTo>
                        <a:pt x="40" y="96"/>
                      </a:lnTo>
                      <a:lnTo>
                        <a:pt x="40" y="97"/>
                      </a:lnTo>
                      <a:lnTo>
                        <a:pt x="40" y="99"/>
                      </a:lnTo>
                      <a:lnTo>
                        <a:pt x="39" y="97"/>
                      </a:lnTo>
                      <a:lnTo>
                        <a:pt x="39" y="97"/>
                      </a:lnTo>
                      <a:lnTo>
                        <a:pt x="37" y="101"/>
                      </a:lnTo>
                      <a:lnTo>
                        <a:pt x="39" y="101"/>
                      </a:lnTo>
                      <a:lnTo>
                        <a:pt x="37" y="101"/>
                      </a:lnTo>
                      <a:lnTo>
                        <a:pt x="35" y="102"/>
                      </a:lnTo>
                      <a:lnTo>
                        <a:pt x="37" y="104"/>
                      </a:lnTo>
                      <a:lnTo>
                        <a:pt x="39" y="104"/>
                      </a:lnTo>
                      <a:lnTo>
                        <a:pt x="35" y="104"/>
                      </a:lnTo>
                      <a:lnTo>
                        <a:pt x="33" y="106"/>
                      </a:lnTo>
                      <a:lnTo>
                        <a:pt x="35" y="108"/>
                      </a:lnTo>
                      <a:lnTo>
                        <a:pt x="35" y="108"/>
                      </a:lnTo>
                      <a:lnTo>
                        <a:pt x="33" y="109"/>
                      </a:lnTo>
                      <a:lnTo>
                        <a:pt x="30" y="109"/>
                      </a:lnTo>
                      <a:lnTo>
                        <a:pt x="28" y="111"/>
                      </a:lnTo>
                      <a:lnTo>
                        <a:pt x="30" y="111"/>
                      </a:lnTo>
                      <a:lnTo>
                        <a:pt x="33" y="111"/>
                      </a:lnTo>
                      <a:lnTo>
                        <a:pt x="35" y="111"/>
                      </a:lnTo>
                      <a:lnTo>
                        <a:pt x="33" y="111"/>
                      </a:lnTo>
                      <a:lnTo>
                        <a:pt x="32" y="111"/>
                      </a:lnTo>
                      <a:lnTo>
                        <a:pt x="35" y="115"/>
                      </a:lnTo>
                      <a:lnTo>
                        <a:pt x="35" y="115"/>
                      </a:lnTo>
                      <a:lnTo>
                        <a:pt x="37" y="115"/>
                      </a:lnTo>
                      <a:lnTo>
                        <a:pt x="44" y="109"/>
                      </a:lnTo>
                      <a:lnTo>
                        <a:pt x="44" y="111"/>
                      </a:lnTo>
                      <a:lnTo>
                        <a:pt x="44" y="111"/>
                      </a:lnTo>
                      <a:lnTo>
                        <a:pt x="40" y="111"/>
                      </a:lnTo>
                      <a:lnTo>
                        <a:pt x="40" y="115"/>
                      </a:lnTo>
                      <a:lnTo>
                        <a:pt x="40" y="116"/>
                      </a:lnTo>
                      <a:lnTo>
                        <a:pt x="39" y="123"/>
                      </a:lnTo>
                      <a:lnTo>
                        <a:pt x="39" y="123"/>
                      </a:lnTo>
                      <a:lnTo>
                        <a:pt x="37" y="127"/>
                      </a:lnTo>
                      <a:lnTo>
                        <a:pt x="39" y="130"/>
                      </a:lnTo>
                      <a:lnTo>
                        <a:pt x="37" y="132"/>
                      </a:lnTo>
                      <a:lnTo>
                        <a:pt x="37" y="134"/>
                      </a:lnTo>
                      <a:lnTo>
                        <a:pt x="39" y="134"/>
                      </a:lnTo>
                      <a:lnTo>
                        <a:pt x="37" y="137"/>
                      </a:lnTo>
                      <a:lnTo>
                        <a:pt x="37" y="142"/>
                      </a:lnTo>
                      <a:lnTo>
                        <a:pt x="35" y="142"/>
                      </a:lnTo>
                      <a:lnTo>
                        <a:pt x="35" y="142"/>
                      </a:lnTo>
                      <a:lnTo>
                        <a:pt x="39" y="142"/>
                      </a:lnTo>
                      <a:lnTo>
                        <a:pt x="37" y="142"/>
                      </a:lnTo>
                      <a:lnTo>
                        <a:pt x="39" y="139"/>
                      </a:lnTo>
                      <a:lnTo>
                        <a:pt x="39" y="136"/>
                      </a:lnTo>
                      <a:lnTo>
                        <a:pt x="40" y="134"/>
                      </a:lnTo>
                      <a:lnTo>
                        <a:pt x="40" y="127"/>
                      </a:lnTo>
                      <a:lnTo>
                        <a:pt x="40" y="127"/>
                      </a:lnTo>
                      <a:lnTo>
                        <a:pt x="44" y="123"/>
                      </a:lnTo>
                      <a:lnTo>
                        <a:pt x="40" y="127"/>
                      </a:lnTo>
                      <a:lnTo>
                        <a:pt x="40" y="130"/>
                      </a:lnTo>
                      <a:lnTo>
                        <a:pt x="44" y="132"/>
                      </a:lnTo>
                      <a:lnTo>
                        <a:pt x="44" y="129"/>
                      </a:lnTo>
                      <a:lnTo>
                        <a:pt x="44" y="127"/>
                      </a:lnTo>
                      <a:lnTo>
                        <a:pt x="46" y="130"/>
                      </a:lnTo>
                      <a:lnTo>
                        <a:pt x="47" y="127"/>
                      </a:lnTo>
                      <a:lnTo>
                        <a:pt x="47" y="123"/>
                      </a:lnTo>
                      <a:lnTo>
                        <a:pt x="47" y="123"/>
                      </a:lnTo>
                      <a:lnTo>
                        <a:pt x="47" y="127"/>
                      </a:lnTo>
                      <a:lnTo>
                        <a:pt x="51" y="130"/>
                      </a:lnTo>
                      <a:lnTo>
                        <a:pt x="47" y="129"/>
                      </a:lnTo>
                      <a:lnTo>
                        <a:pt x="47" y="134"/>
                      </a:lnTo>
                      <a:lnTo>
                        <a:pt x="47" y="137"/>
                      </a:lnTo>
                      <a:lnTo>
                        <a:pt x="49" y="137"/>
                      </a:lnTo>
                      <a:lnTo>
                        <a:pt x="51" y="139"/>
                      </a:lnTo>
                      <a:lnTo>
                        <a:pt x="47" y="142"/>
                      </a:lnTo>
                      <a:lnTo>
                        <a:pt x="46" y="151"/>
                      </a:lnTo>
                      <a:lnTo>
                        <a:pt x="46" y="153"/>
                      </a:lnTo>
                      <a:lnTo>
                        <a:pt x="44" y="151"/>
                      </a:lnTo>
                      <a:lnTo>
                        <a:pt x="44" y="156"/>
                      </a:lnTo>
                      <a:lnTo>
                        <a:pt x="47" y="160"/>
                      </a:lnTo>
                      <a:lnTo>
                        <a:pt x="46" y="156"/>
                      </a:lnTo>
                      <a:lnTo>
                        <a:pt x="47" y="155"/>
                      </a:lnTo>
                      <a:lnTo>
                        <a:pt x="54" y="160"/>
                      </a:lnTo>
                      <a:lnTo>
                        <a:pt x="54" y="156"/>
                      </a:lnTo>
                      <a:lnTo>
                        <a:pt x="53" y="155"/>
                      </a:lnTo>
                      <a:lnTo>
                        <a:pt x="54" y="153"/>
                      </a:lnTo>
                      <a:lnTo>
                        <a:pt x="58" y="156"/>
                      </a:lnTo>
                      <a:lnTo>
                        <a:pt x="63" y="156"/>
                      </a:lnTo>
                      <a:lnTo>
                        <a:pt x="63" y="155"/>
                      </a:lnTo>
                      <a:lnTo>
                        <a:pt x="63" y="155"/>
                      </a:lnTo>
                      <a:lnTo>
                        <a:pt x="66" y="151"/>
                      </a:lnTo>
                      <a:lnTo>
                        <a:pt x="73" y="153"/>
                      </a:lnTo>
                      <a:lnTo>
                        <a:pt x="68" y="153"/>
                      </a:lnTo>
                      <a:lnTo>
                        <a:pt x="66" y="163"/>
                      </a:lnTo>
                      <a:lnTo>
                        <a:pt x="68" y="170"/>
                      </a:lnTo>
                      <a:lnTo>
                        <a:pt x="70" y="170"/>
                      </a:lnTo>
                      <a:lnTo>
                        <a:pt x="70" y="176"/>
                      </a:lnTo>
                      <a:lnTo>
                        <a:pt x="73" y="170"/>
                      </a:lnTo>
                      <a:lnTo>
                        <a:pt x="77" y="170"/>
                      </a:lnTo>
                      <a:lnTo>
                        <a:pt x="75" y="176"/>
                      </a:lnTo>
                      <a:lnTo>
                        <a:pt x="77" y="176"/>
                      </a:lnTo>
                      <a:lnTo>
                        <a:pt x="73" y="179"/>
                      </a:lnTo>
                      <a:lnTo>
                        <a:pt x="75" y="182"/>
                      </a:lnTo>
                      <a:lnTo>
                        <a:pt x="73" y="188"/>
                      </a:lnTo>
                      <a:lnTo>
                        <a:pt x="75" y="189"/>
                      </a:lnTo>
                      <a:lnTo>
                        <a:pt x="77" y="191"/>
                      </a:lnTo>
                      <a:lnTo>
                        <a:pt x="80" y="191"/>
                      </a:lnTo>
                      <a:lnTo>
                        <a:pt x="79" y="193"/>
                      </a:lnTo>
                      <a:lnTo>
                        <a:pt x="75" y="193"/>
                      </a:lnTo>
                      <a:lnTo>
                        <a:pt x="73" y="189"/>
                      </a:lnTo>
                      <a:lnTo>
                        <a:pt x="72" y="191"/>
                      </a:lnTo>
                      <a:lnTo>
                        <a:pt x="73" y="195"/>
                      </a:lnTo>
                      <a:lnTo>
                        <a:pt x="75" y="195"/>
                      </a:lnTo>
                      <a:lnTo>
                        <a:pt x="72" y="195"/>
                      </a:lnTo>
                      <a:lnTo>
                        <a:pt x="70" y="193"/>
                      </a:lnTo>
                      <a:lnTo>
                        <a:pt x="66" y="195"/>
                      </a:lnTo>
                      <a:lnTo>
                        <a:pt x="63" y="193"/>
                      </a:lnTo>
                      <a:lnTo>
                        <a:pt x="58" y="196"/>
                      </a:lnTo>
                      <a:lnTo>
                        <a:pt x="54" y="202"/>
                      </a:lnTo>
                      <a:lnTo>
                        <a:pt x="51" y="203"/>
                      </a:lnTo>
                      <a:lnTo>
                        <a:pt x="47" y="207"/>
                      </a:lnTo>
                      <a:lnTo>
                        <a:pt x="51" y="203"/>
                      </a:lnTo>
                      <a:lnTo>
                        <a:pt x="53" y="207"/>
                      </a:lnTo>
                      <a:lnTo>
                        <a:pt x="53" y="203"/>
                      </a:lnTo>
                      <a:lnTo>
                        <a:pt x="60" y="203"/>
                      </a:lnTo>
                      <a:lnTo>
                        <a:pt x="58" y="207"/>
                      </a:lnTo>
                      <a:lnTo>
                        <a:pt x="61" y="207"/>
                      </a:lnTo>
                      <a:lnTo>
                        <a:pt x="58" y="210"/>
                      </a:lnTo>
                      <a:lnTo>
                        <a:pt x="60" y="210"/>
                      </a:lnTo>
                      <a:lnTo>
                        <a:pt x="61" y="212"/>
                      </a:lnTo>
                      <a:lnTo>
                        <a:pt x="56" y="219"/>
                      </a:lnTo>
                      <a:lnTo>
                        <a:pt x="54" y="219"/>
                      </a:lnTo>
                      <a:lnTo>
                        <a:pt x="51" y="222"/>
                      </a:lnTo>
                      <a:lnTo>
                        <a:pt x="49" y="222"/>
                      </a:lnTo>
                      <a:lnTo>
                        <a:pt x="46" y="224"/>
                      </a:lnTo>
                      <a:lnTo>
                        <a:pt x="44" y="224"/>
                      </a:lnTo>
                      <a:lnTo>
                        <a:pt x="40" y="226"/>
                      </a:lnTo>
                      <a:lnTo>
                        <a:pt x="44" y="226"/>
                      </a:lnTo>
                      <a:lnTo>
                        <a:pt x="44" y="229"/>
                      </a:lnTo>
                      <a:lnTo>
                        <a:pt x="40" y="231"/>
                      </a:lnTo>
                      <a:lnTo>
                        <a:pt x="44" y="233"/>
                      </a:lnTo>
                      <a:lnTo>
                        <a:pt x="44" y="233"/>
                      </a:lnTo>
                      <a:lnTo>
                        <a:pt x="46" y="235"/>
                      </a:lnTo>
                      <a:lnTo>
                        <a:pt x="47" y="233"/>
                      </a:lnTo>
                      <a:lnTo>
                        <a:pt x="51" y="231"/>
                      </a:lnTo>
                      <a:lnTo>
                        <a:pt x="56" y="229"/>
                      </a:lnTo>
                      <a:lnTo>
                        <a:pt x="56" y="233"/>
                      </a:lnTo>
                      <a:lnTo>
                        <a:pt x="60" y="233"/>
                      </a:lnTo>
                      <a:lnTo>
                        <a:pt x="56" y="235"/>
                      </a:lnTo>
                      <a:lnTo>
                        <a:pt x="56" y="235"/>
                      </a:lnTo>
                      <a:lnTo>
                        <a:pt x="61" y="235"/>
                      </a:lnTo>
                      <a:lnTo>
                        <a:pt x="61" y="235"/>
                      </a:lnTo>
                      <a:lnTo>
                        <a:pt x="63" y="235"/>
                      </a:lnTo>
                      <a:lnTo>
                        <a:pt x="66" y="235"/>
                      </a:lnTo>
                      <a:lnTo>
                        <a:pt x="66" y="238"/>
                      </a:lnTo>
                      <a:lnTo>
                        <a:pt x="73" y="238"/>
                      </a:lnTo>
                      <a:lnTo>
                        <a:pt x="73" y="238"/>
                      </a:lnTo>
                      <a:lnTo>
                        <a:pt x="77" y="235"/>
                      </a:lnTo>
                      <a:lnTo>
                        <a:pt x="80" y="235"/>
                      </a:lnTo>
                      <a:lnTo>
                        <a:pt x="80" y="233"/>
                      </a:lnTo>
                      <a:lnTo>
                        <a:pt x="84" y="231"/>
                      </a:lnTo>
                      <a:lnTo>
                        <a:pt x="80" y="235"/>
                      </a:lnTo>
                      <a:lnTo>
                        <a:pt x="77" y="238"/>
                      </a:lnTo>
                      <a:lnTo>
                        <a:pt x="77" y="243"/>
                      </a:lnTo>
                      <a:lnTo>
                        <a:pt x="73" y="243"/>
                      </a:lnTo>
                      <a:lnTo>
                        <a:pt x="72" y="245"/>
                      </a:lnTo>
                      <a:lnTo>
                        <a:pt x="68" y="243"/>
                      </a:lnTo>
                      <a:lnTo>
                        <a:pt x="63" y="243"/>
                      </a:lnTo>
                      <a:lnTo>
                        <a:pt x="58" y="243"/>
                      </a:lnTo>
                      <a:lnTo>
                        <a:pt x="58" y="247"/>
                      </a:lnTo>
                      <a:lnTo>
                        <a:pt x="54" y="249"/>
                      </a:lnTo>
                      <a:lnTo>
                        <a:pt x="53" y="249"/>
                      </a:lnTo>
                      <a:lnTo>
                        <a:pt x="51" y="256"/>
                      </a:lnTo>
                      <a:lnTo>
                        <a:pt x="49" y="257"/>
                      </a:lnTo>
                      <a:lnTo>
                        <a:pt x="47" y="259"/>
                      </a:lnTo>
                      <a:lnTo>
                        <a:pt x="44" y="261"/>
                      </a:lnTo>
                      <a:lnTo>
                        <a:pt x="44" y="262"/>
                      </a:lnTo>
                      <a:lnTo>
                        <a:pt x="44" y="262"/>
                      </a:lnTo>
                      <a:lnTo>
                        <a:pt x="40" y="266"/>
                      </a:lnTo>
                      <a:lnTo>
                        <a:pt x="39" y="266"/>
                      </a:lnTo>
                      <a:lnTo>
                        <a:pt x="37" y="266"/>
                      </a:lnTo>
                      <a:lnTo>
                        <a:pt x="33" y="268"/>
                      </a:lnTo>
                      <a:lnTo>
                        <a:pt x="33" y="271"/>
                      </a:lnTo>
                      <a:lnTo>
                        <a:pt x="37" y="271"/>
                      </a:lnTo>
                      <a:lnTo>
                        <a:pt x="37" y="271"/>
                      </a:lnTo>
                      <a:lnTo>
                        <a:pt x="40" y="271"/>
                      </a:lnTo>
                      <a:lnTo>
                        <a:pt x="40" y="275"/>
                      </a:lnTo>
                      <a:lnTo>
                        <a:pt x="40" y="275"/>
                      </a:lnTo>
                      <a:lnTo>
                        <a:pt x="40" y="275"/>
                      </a:lnTo>
                      <a:close/>
                    </a:path>
                  </a:pathLst>
                </a:custGeom>
                <a:solidFill>
                  <a:srgbClr val="BDBD00"/>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30" name="Freeform 25"/>
                <p:cNvSpPr>
                  <a:spLocks noEditPoints="1"/>
                </p:cNvSpPr>
                <p:nvPr/>
              </p:nvSpPr>
              <p:spPr bwMode="auto">
                <a:xfrm>
                  <a:off x="4338638" y="2740026"/>
                  <a:ext cx="355600" cy="325438"/>
                </a:xfrm>
                <a:custGeom>
                  <a:avLst/>
                  <a:gdLst/>
                  <a:ahLst/>
                  <a:cxnLst>
                    <a:cxn ang="0">
                      <a:pos x="176" y="101"/>
                    </a:cxn>
                    <a:cxn ang="0">
                      <a:pos x="162" y="106"/>
                    </a:cxn>
                    <a:cxn ang="0">
                      <a:pos x="167" y="96"/>
                    </a:cxn>
                    <a:cxn ang="0">
                      <a:pos x="179" y="78"/>
                    </a:cxn>
                    <a:cxn ang="0">
                      <a:pos x="188" y="77"/>
                    </a:cxn>
                    <a:cxn ang="0">
                      <a:pos x="188" y="57"/>
                    </a:cxn>
                    <a:cxn ang="0">
                      <a:pos x="193" y="42"/>
                    </a:cxn>
                    <a:cxn ang="0">
                      <a:pos x="179" y="40"/>
                    </a:cxn>
                    <a:cxn ang="0">
                      <a:pos x="167" y="35"/>
                    </a:cxn>
                    <a:cxn ang="0">
                      <a:pos x="151" y="31"/>
                    </a:cxn>
                    <a:cxn ang="0">
                      <a:pos x="139" y="23"/>
                    </a:cxn>
                    <a:cxn ang="0">
                      <a:pos x="129" y="16"/>
                    </a:cxn>
                    <a:cxn ang="0">
                      <a:pos x="118" y="2"/>
                    </a:cxn>
                    <a:cxn ang="0">
                      <a:pos x="101" y="5"/>
                    </a:cxn>
                    <a:cxn ang="0">
                      <a:pos x="96" y="24"/>
                    </a:cxn>
                    <a:cxn ang="0">
                      <a:pos x="77" y="31"/>
                    </a:cxn>
                    <a:cxn ang="0">
                      <a:pos x="64" y="38"/>
                    </a:cxn>
                    <a:cxn ang="0">
                      <a:pos x="56" y="31"/>
                    </a:cxn>
                    <a:cxn ang="0">
                      <a:pos x="47" y="35"/>
                    </a:cxn>
                    <a:cxn ang="0">
                      <a:pos x="51" y="47"/>
                    </a:cxn>
                    <a:cxn ang="0">
                      <a:pos x="42" y="52"/>
                    </a:cxn>
                    <a:cxn ang="0">
                      <a:pos x="24" y="47"/>
                    </a:cxn>
                    <a:cxn ang="0">
                      <a:pos x="14" y="52"/>
                    </a:cxn>
                    <a:cxn ang="0">
                      <a:pos x="2" y="57"/>
                    </a:cxn>
                    <a:cxn ang="0">
                      <a:pos x="2" y="61"/>
                    </a:cxn>
                    <a:cxn ang="0">
                      <a:pos x="5" y="64"/>
                    </a:cxn>
                    <a:cxn ang="0">
                      <a:pos x="9" y="71"/>
                    </a:cxn>
                    <a:cxn ang="0">
                      <a:pos x="23" y="75"/>
                    </a:cxn>
                    <a:cxn ang="0">
                      <a:pos x="31" y="77"/>
                    </a:cxn>
                    <a:cxn ang="0">
                      <a:pos x="37" y="84"/>
                    </a:cxn>
                    <a:cxn ang="0">
                      <a:pos x="45" y="84"/>
                    </a:cxn>
                    <a:cxn ang="0">
                      <a:pos x="42" y="92"/>
                    </a:cxn>
                    <a:cxn ang="0">
                      <a:pos x="56" y="103"/>
                    </a:cxn>
                    <a:cxn ang="0">
                      <a:pos x="56" y="115"/>
                    </a:cxn>
                    <a:cxn ang="0">
                      <a:pos x="61" y="122"/>
                    </a:cxn>
                    <a:cxn ang="0">
                      <a:pos x="59" y="137"/>
                    </a:cxn>
                    <a:cxn ang="0">
                      <a:pos x="52" y="164"/>
                    </a:cxn>
                    <a:cxn ang="0">
                      <a:pos x="59" y="172"/>
                    </a:cxn>
                    <a:cxn ang="0">
                      <a:pos x="82" y="179"/>
                    </a:cxn>
                    <a:cxn ang="0">
                      <a:pos x="101" y="179"/>
                    </a:cxn>
                    <a:cxn ang="0">
                      <a:pos x="123" y="183"/>
                    </a:cxn>
                    <a:cxn ang="0">
                      <a:pos x="132" y="160"/>
                    </a:cxn>
                    <a:cxn ang="0">
                      <a:pos x="148" y="164"/>
                    </a:cxn>
                    <a:cxn ang="0">
                      <a:pos x="174" y="170"/>
                    </a:cxn>
                    <a:cxn ang="0">
                      <a:pos x="190" y="157"/>
                    </a:cxn>
                    <a:cxn ang="0">
                      <a:pos x="179" y="134"/>
                    </a:cxn>
                    <a:cxn ang="0">
                      <a:pos x="179" y="117"/>
                    </a:cxn>
                    <a:cxn ang="0">
                      <a:pos x="183" y="111"/>
                    </a:cxn>
                    <a:cxn ang="0">
                      <a:pos x="212" y="200"/>
                    </a:cxn>
                    <a:cxn ang="0">
                      <a:pos x="210" y="195"/>
                    </a:cxn>
                    <a:cxn ang="0">
                      <a:pos x="207" y="186"/>
                    </a:cxn>
                    <a:cxn ang="0">
                      <a:pos x="216" y="179"/>
                    </a:cxn>
                    <a:cxn ang="0">
                      <a:pos x="219" y="172"/>
                    </a:cxn>
                    <a:cxn ang="0">
                      <a:pos x="224" y="186"/>
                    </a:cxn>
                    <a:cxn ang="0">
                      <a:pos x="217" y="205"/>
                    </a:cxn>
                  </a:cxnLst>
                  <a:rect l="0" t="0" r="r" b="b"/>
                  <a:pathLst>
                    <a:path w="224" h="205">
                      <a:moveTo>
                        <a:pt x="183" y="111"/>
                      </a:moveTo>
                      <a:lnTo>
                        <a:pt x="183" y="108"/>
                      </a:lnTo>
                      <a:lnTo>
                        <a:pt x="179" y="106"/>
                      </a:lnTo>
                      <a:lnTo>
                        <a:pt x="179" y="103"/>
                      </a:lnTo>
                      <a:lnTo>
                        <a:pt x="176" y="101"/>
                      </a:lnTo>
                      <a:lnTo>
                        <a:pt x="170" y="99"/>
                      </a:lnTo>
                      <a:lnTo>
                        <a:pt x="169" y="103"/>
                      </a:lnTo>
                      <a:lnTo>
                        <a:pt x="170" y="106"/>
                      </a:lnTo>
                      <a:lnTo>
                        <a:pt x="165" y="106"/>
                      </a:lnTo>
                      <a:lnTo>
                        <a:pt x="162" y="106"/>
                      </a:lnTo>
                      <a:lnTo>
                        <a:pt x="162" y="103"/>
                      </a:lnTo>
                      <a:lnTo>
                        <a:pt x="163" y="103"/>
                      </a:lnTo>
                      <a:lnTo>
                        <a:pt x="165" y="103"/>
                      </a:lnTo>
                      <a:lnTo>
                        <a:pt x="165" y="101"/>
                      </a:lnTo>
                      <a:lnTo>
                        <a:pt x="167" y="96"/>
                      </a:lnTo>
                      <a:lnTo>
                        <a:pt x="172" y="89"/>
                      </a:lnTo>
                      <a:lnTo>
                        <a:pt x="174" y="89"/>
                      </a:lnTo>
                      <a:lnTo>
                        <a:pt x="176" y="84"/>
                      </a:lnTo>
                      <a:lnTo>
                        <a:pt x="179" y="80"/>
                      </a:lnTo>
                      <a:lnTo>
                        <a:pt x="179" y="78"/>
                      </a:lnTo>
                      <a:lnTo>
                        <a:pt x="176" y="77"/>
                      </a:lnTo>
                      <a:lnTo>
                        <a:pt x="179" y="75"/>
                      </a:lnTo>
                      <a:lnTo>
                        <a:pt x="183" y="73"/>
                      </a:lnTo>
                      <a:lnTo>
                        <a:pt x="184" y="77"/>
                      </a:lnTo>
                      <a:lnTo>
                        <a:pt x="188" y="77"/>
                      </a:lnTo>
                      <a:lnTo>
                        <a:pt x="191" y="75"/>
                      </a:lnTo>
                      <a:lnTo>
                        <a:pt x="190" y="71"/>
                      </a:lnTo>
                      <a:lnTo>
                        <a:pt x="188" y="70"/>
                      </a:lnTo>
                      <a:lnTo>
                        <a:pt x="188" y="64"/>
                      </a:lnTo>
                      <a:lnTo>
                        <a:pt x="188" y="57"/>
                      </a:lnTo>
                      <a:lnTo>
                        <a:pt x="191" y="57"/>
                      </a:lnTo>
                      <a:lnTo>
                        <a:pt x="191" y="54"/>
                      </a:lnTo>
                      <a:lnTo>
                        <a:pt x="193" y="49"/>
                      </a:lnTo>
                      <a:lnTo>
                        <a:pt x="196" y="45"/>
                      </a:lnTo>
                      <a:lnTo>
                        <a:pt x="193" y="42"/>
                      </a:lnTo>
                      <a:lnTo>
                        <a:pt x="190" y="42"/>
                      </a:lnTo>
                      <a:lnTo>
                        <a:pt x="188" y="40"/>
                      </a:lnTo>
                      <a:lnTo>
                        <a:pt x="184" y="42"/>
                      </a:lnTo>
                      <a:lnTo>
                        <a:pt x="179" y="40"/>
                      </a:lnTo>
                      <a:lnTo>
                        <a:pt x="179" y="40"/>
                      </a:lnTo>
                      <a:lnTo>
                        <a:pt x="176" y="42"/>
                      </a:lnTo>
                      <a:lnTo>
                        <a:pt x="172" y="38"/>
                      </a:lnTo>
                      <a:lnTo>
                        <a:pt x="172" y="38"/>
                      </a:lnTo>
                      <a:lnTo>
                        <a:pt x="169" y="35"/>
                      </a:lnTo>
                      <a:lnTo>
                        <a:pt x="167" y="35"/>
                      </a:lnTo>
                      <a:lnTo>
                        <a:pt x="162" y="35"/>
                      </a:lnTo>
                      <a:lnTo>
                        <a:pt x="160" y="31"/>
                      </a:lnTo>
                      <a:lnTo>
                        <a:pt x="157" y="31"/>
                      </a:lnTo>
                      <a:lnTo>
                        <a:pt x="157" y="33"/>
                      </a:lnTo>
                      <a:lnTo>
                        <a:pt x="151" y="31"/>
                      </a:lnTo>
                      <a:lnTo>
                        <a:pt x="148" y="31"/>
                      </a:lnTo>
                      <a:lnTo>
                        <a:pt x="146" y="26"/>
                      </a:lnTo>
                      <a:lnTo>
                        <a:pt x="143" y="24"/>
                      </a:lnTo>
                      <a:lnTo>
                        <a:pt x="143" y="23"/>
                      </a:lnTo>
                      <a:lnTo>
                        <a:pt x="139" y="23"/>
                      </a:lnTo>
                      <a:lnTo>
                        <a:pt x="137" y="24"/>
                      </a:lnTo>
                      <a:lnTo>
                        <a:pt x="134" y="23"/>
                      </a:lnTo>
                      <a:lnTo>
                        <a:pt x="134" y="17"/>
                      </a:lnTo>
                      <a:lnTo>
                        <a:pt x="130" y="16"/>
                      </a:lnTo>
                      <a:lnTo>
                        <a:pt x="129" y="16"/>
                      </a:lnTo>
                      <a:lnTo>
                        <a:pt x="127" y="16"/>
                      </a:lnTo>
                      <a:lnTo>
                        <a:pt x="123" y="12"/>
                      </a:lnTo>
                      <a:lnTo>
                        <a:pt x="120" y="9"/>
                      </a:lnTo>
                      <a:lnTo>
                        <a:pt x="118" y="7"/>
                      </a:lnTo>
                      <a:lnTo>
                        <a:pt x="118" y="2"/>
                      </a:lnTo>
                      <a:lnTo>
                        <a:pt x="115" y="0"/>
                      </a:lnTo>
                      <a:lnTo>
                        <a:pt x="115" y="0"/>
                      </a:lnTo>
                      <a:lnTo>
                        <a:pt x="108" y="4"/>
                      </a:lnTo>
                      <a:lnTo>
                        <a:pt x="106" y="2"/>
                      </a:lnTo>
                      <a:lnTo>
                        <a:pt x="101" y="5"/>
                      </a:lnTo>
                      <a:lnTo>
                        <a:pt x="101" y="9"/>
                      </a:lnTo>
                      <a:lnTo>
                        <a:pt x="101" y="12"/>
                      </a:lnTo>
                      <a:lnTo>
                        <a:pt x="101" y="17"/>
                      </a:lnTo>
                      <a:lnTo>
                        <a:pt x="96" y="23"/>
                      </a:lnTo>
                      <a:lnTo>
                        <a:pt x="96" y="24"/>
                      </a:lnTo>
                      <a:lnTo>
                        <a:pt x="89" y="26"/>
                      </a:lnTo>
                      <a:lnTo>
                        <a:pt x="89" y="26"/>
                      </a:lnTo>
                      <a:lnTo>
                        <a:pt x="84" y="26"/>
                      </a:lnTo>
                      <a:lnTo>
                        <a:pt x="78" y="30"/>
                      </a:lnTo>
                      <a:lnTo>
                        <a:pt x="77" y="31"/>
                      </a:lnTo>
                      <a:lnTo>
                        <a:pt x="77" y="35"/>
                      </a:lnTo>
                      <a:lnTo>
                        <a:pt x="80" y="35"/>
                      </a:lnTo>
                      <a:lnTo>
                        <a:pt x="77" y="38"/>
                      </a:lnTo>
                      <a:lnTo>
                        <a:pt x="71" y="38"/>
                      </a:lnTo>
                      <a:lnTo>
                        <a:pt x="64" y="38"/>
                      </a:lnTo>
                      <a:lnTo>
                        <a:pt x="61" y="35"/>
                      </a:lnTo>
                      <a:lnTo>
                        <a:pt x="59" y="38"/>
                      </a:lnTo>
                      <a:lnTo>
                        <a:pt x="59" y="35"/>
                      </a:lnTo>
                      <a:lnTo>
                        <a:pt x="56" y="35"/>
                      </a:lnTo>
                      <a:lnTo>
                        <a:pt x="56" y="31"/>
                      </a:lnTo>
                      <a:lnTo>
                        <a:pt x="54" y="30"/>
                      </a:lnTo>
                      <a:lnTo>
                        <a:pt x="52" y="31"/>
                      </a:lnTo>
                      <a:lnTo>
                        <a:pt x="47" y="31"/>
                      </a:lnTo>
                      <a:lnTo>
                        <a:pt x="45" y="30"/>
                      </a:lnTo>
                      <a:lnTo>
                        <a:pt x="47" y="35"/>
                      </a:lnTo>
                      <a:lnTo>
                        <a:pt x="45" y="35"/>
                      </a:lnTo>
                      <a:lnTo>
                        <a:pt x="52" y="40"/>
                      </a:lnTo>
                      <a:lnTo>
                        <a:pt x="51" y="42"/>
                      </a:lnTo>
                      <a:lnTo>
                        <a:pt x="52" y="45"/>
                      </a:lnTo>
                      <a:lnTo>
                        <a:pt x="51" y="47"/>
                      </a:lnTo>
                      <a:lnTo>
                        <a:pt x="52" y="51"/>
                      </a:lnTo>
                      <a:lnTo>
                        <a:pt x="54" y="52"/>
                      </a:lnTo>
                      <a:lnTo>
                        <a:pt x="47" y="52"/>
                      </a:lnTo>
                      <a:lnTo>
                        <a:pt x="44" y="52"/>
                      </a:lnTo>
                      <a:lnTo>
                        <a:pt x="42" y="52"/>
                      </a:lnTo>
                      <a:lnTo>
                        <a:pt x="38" y="54"/>
                      </a:lnTo>
                      <a:lnTo>
                        <a:pt x="37" y="52"/>
                      </a:lnTo>
                      <a:lnTo>
                        <a:pt x="33" y="56"/>
                      </a:lnTo>
                      <a:lnTo>
                        <a:pt x="28" y="49"/>
                      </a:lnTo>
                      <a:lnTo>
                        <a:pt x="24" y="47"/>
                      </a:lnTo>
                      <a:lnTo>
                        <a:pt x="23" y="49"/>
                      </a:lnTo>
                      <a:lnTo>
                        <a:pt x="19" y="52"/>
                      </a:lnTo>
                      <a:lnTo>
                        <a:pt x="17" y="51"/>
                      </a:lnTo>
                      <a:lnTo>
                        <a:pt x="16" y="52"/>
                      </a:lnTo>
                      <a:lnTo>
                        <a:pt x="14" y="52"/>
                      </a:lnTo>
                      <a:lnTo>
                        <a:pt x="11" y="52"/>
                      </a:lnTo>
                      <a:lnTo>
                        <a:pt x="9" y="54"/>
                      </a:lnTo>
                      <a:lnTo>
                        <a:pt x="2" y="54"/>
                      </a:lnTo>
                      <a:lnTo>
                        <a:pt x="0" y="57"/>
                      </a:lnTo>
                      <a:lnTo>
                        <a:pt x="2" y="57"/>
                      </a:lnTo>
                      <a:lnTo>
                        <a:pt x="4" y="57"/>
                      </a:lnTo>
                      <a:lnTo>
                        <a:pt x="9" y="57"/>
                      </a:lnTo>
                      <a:lnTo>
                        <a:pt x="9" y="61"/>
                      </a:lnTo>
                      <a:lnTo>
                        <a:pt x="5" y="61"/>
                      </a:lnTo>
                      <a:lnTo>
                        <a:pt x="2" y="61"/>
                      </a:lnTo>
                      <a:lnTo>
                        <a:pt x="4" y="63"/>
                      </a:lnTo>
                      <a:lnTo>
                        <a:pt x="5" y="61"/>
                      </a:lnTo>
                      <a:lnTo>
                        <a:pt x="9" y="61"/>
                      </a:lnTo>
                      <a:lnTo>
                        <a:pt x="9" y="63"/>
                      </a:lnTo>
                      <a:lnTo>
                        <a:pt x="5" y="64"/>
                      </a:lnTo>
                      <a:lnTo>
                        <a:pt x="2" y="64"/>
                      </a:lnTo>
                      <a:lnTo>
                        <a:pt x="2" y="66"/>
                      </a:lnTo>
                      <a:lnTo>
                        <a:pt x="5" y="66"/>
                      </a:lnTo>
                      <a:lnTo>
                        <a:pt x="9" y="70"/>
                      </a:lnTo>
                      <a:lnTo>
                        <a:pt x="9" y="71"/>
                      </a:lnTo>
                      <a:lnTo>
                        <a:pt x="11" y="70"/>
                      </a:lnTo>
                      <a:lnTo>
                        <a:pt x="12" y="70"/>
                      </a:lnTo>
                      <a:lnTo>
                        <a:pt x="16" y="70"/>
                      </a:lnTo>
                      <a:lnTo>
                        <a:pt x="21" y="71"/>
                      </a:lnTo>
                      <a:lnTo>
                        <a:pt x="23" y="75"/>
                      </a:lnTo>
                      <a:lnTo>
                        <a:pt x="24" y="75"/>
                      </a:lnTo>
                      <a:lnTo>
                        <a:pt x="28" y="77"/>
                      </a:lnTo>
                      <a:lnTo>
                        <a:pt x="31" y="75"/>
                      </a:lnTo>
                      <a:lnTo>
                        <a:pt x="31" y="75"/>
                      </a:lnTo>
                      <a:lnTo>
                        <a:pt x="31" y="77"/>
                      </a:lnTo>
                      <a:lnTo>
                        <a:pt x="31" y="78"/>
                      </a:lnTo>
                      <a:lnTo>
                        <a:pt x="37" y="77"/>
                      </a:lnTo>
                      <a:lnTo>
                        <a:pt x="37" y="78"/>
                      </a:lnTo>
                      <a:lnTo>
                        <a:pt x="37" y="80"/>
                      </a:lnTo>
                      <a:lnTo>
                        <a:pt x="37" y="84"/>
                      </a:lnTo>
                      <a:lnTo>
                        <a:pt x="38" y="84"/>
                      </a:lnTo>
                      <a:lnTo>
                        <a:pt x="42" y="80"/>
                      </a:lnTo>
                      <a:lnTo>
                        <a:pt x="47" y="80"/>
                      </a:lnTo>
                      <a:lnTo>
                        <a:pt x="49" y="84"/>
                      </a:lnTo>
                      <a:lnTo>
                        <a:pt x="45" y="84"/>
                      </a:lnTo>
                      <a:lnTo>
                        <a:pt x="42" y="84"/>
                      </a:lnTo>
                      <a:lnTo>
                        <a:pt x="40" y="85"/>
                      </a:lnTo>
                      <a:lnTo>
                        <a:pt x="42" y="85"/>
                      </a:lnTo>
                      <a:lnTo>
                        <a:pt x="44" y="89"/>
                      </a:lnTo>
                      <a:lnTo>
                        <a:pt x="42" y="92"/>
                      </a:lnTo>
                      <a:lnTo>
                        <a:pt x="42" y="96"/>
                      </a:lnTo>
                      <a:lnTo>
                        <a:pt x="45" y="96"/>
                      </a:lnTo>
                      <a:lnTo>
                        <a:pt x="49" y="101"/>
                      </a:lnTo>
                      <a:lnTo>
                        <a:pt x="54" y="101"/>
                      </a:lnTo>
                      <a:lnTo>
                        <a:pt x="56" y="103"/>
                      </a:lnTo>
                      <a:lnTo>
                        <a:pt x="56" y="106"/>
                      </a:lnTo>
                      <a:lnTo>
                        <a:pt x="59" y="108"/>
                      </a:lnTo>
                      <a:lnTo>
                        <a:pt x="56" y="111"/>
                      </a:lnTo>
                      <a:lnTo>
                        <a:pt x="56" y="111"/>
                      </a:lnTo>
                      <a:lnTo>
                        <a:pt x="56" y="115"/>
                      </a:lnTo>
                      <a:lnTo>
                        <a:pt x="59" y="117"/>
                      </a:lnTo>
                      <a:lnTo>
                        <a:pt x="64" y="120"/>
                      </a:lnTo>
                      <a:lnTo>
                        <a:pt x="68" y="130"/>
                      </a:lnTo>
                      <a:lnTo>
                        <a:pt x="64" y="125"/>
                      </a:lnTo>
                      <a:lnTo>
                        <a:pt x="61" y="122"/>
                      </a:lnTo>
                      <a:lnTo>
                        <a:pt x="59" y="120"/>
                      </a:lnTo>
                      <a:lnTo>
                        <a:pt x="56" y="122"/>
                      </a:lnTo>
                      <a:lnTo>
                        <a:pt x="56" y="130"/>
                      </a:lnTo>
                      <a:lnTo>
                        <a:pt x="56" y="137"/>
                      </a:lnTo>
                      <a:lnTo>
                        <a:pt x="59" y="137"/>
                      </a:lnTo>
                      <a:lnTo>
                        <a:pt x="56" y="139"/>
                      </a:lnTo>
                      <a:lnTo>
                        <a:pt x="56" y="151"/>
                      </a:lnTo>
                      <a:lnTo>
                        <a:pt x="52" y="160"/>
                      </a:lnTo>
                      <a:lnTo>
                        <a:pt x="49" y="162"/>
                      </a:lnTo>
                      <a:lnTo>
                        <a:pt x="52" y="164"/>
                      </a:lnTo>
                      <a:lnTo>
                        <a:pt x="52" y="165"/>
                      </a:lnTo>
                      <a:lnTo>
                        <a:pt x="54" y="165"/>
                      </a:lnTo>
                      <a:lnTo>
                        <a:pt x="54" y="169"/>
                      </a:lnTo>
                      <a:lnTo>
                        <a:pt x="54" y="172"/>
                      </a:lnTo>
                      <a:lnTo>
                        <a:pt x="59" y="172"/>
                      </a:lnTo>
                      <a:lnTo>
                        <a:pt x="64" y="174"/>
                      </a:lnTo>
                      <a:lnTo>
                        <a:pt x="68" y="177"/>
                      </a:lnTo>
                      <a:lnTo>
                        <a:pt x="73" y="176"/>
                      </a:lnTo>
                      <a:lnTo>
                        <a:pt x="77" y="179"/>
                      </a:lnTo>
                      <a:lnTo>
                        <a:pt x="82" y="179"/>
                      </a:lnTo>
                      <a:lnTo>
                        <a:pt x="84" y="183"/>
                      </a:lnTo>
                      <a:lnTo>
                        <a:pt x="87" y="179"/>
                      </a:lnTo>
                      <a:lnTo>
                        <a:pt x="96" y="177"/>
                      </a:lnTo>
                      <a:lnTo>
                        <a:pt x="97" y="179"/>
                      </a:lnTo>
                      <a:lnTo>
                        <a:pt x="101" y="179"/>
                      </a:lnTo>
                      <a:lnTo>
                        <a:pt x="106" y="183"/>
                      </a:lnTo>
                      <a:lnTo>
                        <a:pt x="115" y="179"/>
                      </a:lnTo>
                      <a:lnTo>
                        <a:pt x="120" y="183"/>
                      </a:lnTo>
                      <a:lnTo>
                        <a:pt x="123" y="184"/>
                      </a:lnTo>
                      <a:lnTo>
                        <a:pt x="123" y="183"/>
                      </a:lnTo>
                      <a:lnTo>
                        <a:pt x="120" y="179"/>
                      </a:lnTo>
                      <a:lnTo>
                        <a:pt x="123" y="172"/>
                      </a:lnTo>
                      <a:lnTo>
                        <a:pt x="123" y="170"/>
                      </a:lnTo>
                      <a:lnTo>
                        <a:pt x="127" y="165"/>
                      </a:lnTo>
                      <a:lnTo>
                        <a:pt x="132" y="160"/>
                      </a:lnTo>
                      <a:lnTo>
                        <a:pt x="134" y="160"/>
                      </a:lnTo>
                      <a:lnTo>
                        <a:pt x="137" y="160"/>
                      </a:lnTo>
                      <a:lnTo>
                        <a:pt x="141" y="162"/>
                      </a:lnTo>
                      <a:lnTo>
                        <a:pt x="146" y="164"/>
                      </a:lnTo>
                      <a:lnTo>
                        <a:pt x="148" y="164"/>
                      </a:lnTo>
                      <a:lnTo>
                        <a:pt x="151" y="162"/>
                      </a:lnTo>
                      <a:lnTo>
                        <a:pt x="151" y="162"/>
                      </a:lnTo>
                      <a:lnTo>
                        <a:pt x="163" y="169"/>
                      </a:lnTo>
                      <a:lnTo>
                        <a:pt x="165" y="170"/>
                      </a:lnTo>
                      <a:lnTo>
                        <a:pt x="174" y="170"/>
                      </a:lnTo>
                      <a:lnTo>
                        <a:pt x="176" y="169"/>
                      </a:lnTo>
                      <a:lnTo>
                        <a:pt x="176" y="167"/>
                      </a:lnTo>
                      <a:lnTo>
                        <a:pt x="179" y="162"/>
                      </a:lnTo>
                      <a:lnTo>
                        <a:pt x="190" y="157"/>
                      </a:lnTo>
                      <a:lnTo>
                        <a:pt x="190" y="157"/>
                      </a:lnTo>
                      <a:lnTo>
                        <a:pt x="190" y="151"/>
                      </a:lnTo>
                      <a:lnTo>
                        <a:pt x="191" y="146"/>
                      </a:lnTo>
                      <a:lnTo>
                        <a:pt x="188" y="146"/>
                      </a:lnTo>
                      <a:lnTo>
                        <a:pt x="183" y="143"/>
                      </a:lnTo>
                      <a:lnTo>
                        <a:pt x="179" y="134"/>
                      </a:lnTo>
                      <a:lnTo>
                        <a:pt x="176" y="130"/>
                      </a:lnTo>
                      <a:lnTo>
                        <a:pt x="179" y="125"/>
                      </a:lnTo>
                      <a:lnTo>
                        <a:pt x="183" y="125"/>
                      </a:lnTo>
                      <a:lnTo>
                        <a:pt x="184" y="120"/>
                      </a:lnTo>
                      <a:lnTo>
                        <a:pt x="179" y="117"/>
                      </a:lnTo>
                      <a:lnTo>
                        <a:pt x="179" y="115"/>
                      </a:lnTo>
                      <a:lnTo>
                        <a:pt x="183" y="111"/>
                      </a:lnTo>
                      <a:lnTo>
                        <a:pt x="183" y="111"/>
                      </a:lnTo>
                      <a:lnTo>
                        <a:pt x="183" y="111"/>
                      </a:lnTo>
                      <a:lnTo>
                        <a:pt x="183" y="111"/>
                      </a:lnTo>
                      <a:lnTo>
                        <a:pt x="183" y="111"/>
                      </a:lnTo>
                      <a:close/>
                      <a:moveTo>
                        <a:pt x="217" y="205"/>
                      </a:moveTo>
                      <a:lnTo>
                        <a:pt x="212" y="202"/>
                      </a:lnTo>
                      <a:lnTo>
                        <a:pt x="212" y="202"/>
                      </a:lnTo>
                      <a:lnTo>
                        <a:pt x="212" y="200"/>
                      </a:lnTo>
                      <a:lnTo>
                        <a:pt x="216" y="200"/>
                      </a:lnTo>
                      <a:lnTo>
                        <a:pt x="212" y="198"/>
                      </a:lnTo>
                      <a:lnTo>
                        <a:pt x="212" y="198"/>
                      </a:lnTo>
                      <a:lnTo>
                        <a:pt x="212" y="197"/>
                      </a:lnTo>
                      <a:lnTo>
                        <a:pt x="210" y="195"/>
                      </a:lnTo>
                      <a:lnTo>
                        <a:pt x="207" y="193"/>
                      </a:lnTo>
                      <a:lnTo>
                        <a:pt x="210" y="191"/>
                      </a:lnTo>
                      <a:lnTo>
                        <a:pt x="210" y="191"/>
                      </a:lnTo>
                      <a:lnTo>
                        <a:pt x="207" y="190"/>
                      </a:lnTo>
                      <a:lnTo>
                        <a:pt x="207" y="186"/>
                      </a:lnTo>
                      <a:lnTo>
                        <a:pt x="207" y="186"/>
                      </a:lnTo>
                      <a:lnTo>
                        <a:pt x="210" y="184"/>
                      </a:lnTo>
                      <a:lnTo>
                        <a:pt x="207" y="183"/>
                      </a:lnTo>
                      <a:lnTo>
                        <a:pt x="210" y="179"/>
                      </a:lnTo>
                      <a:lnTo>
                        <a:pt x="216" y="179"/>
                      </a:lnTo>
                      <a:lnTo>
                        <a:pt x="216" y="176"/>
                      </a:lnTo>
                      <a:lnTo>
                        <a:pt x="219" y="179"/>
                      </a:lnTo>
                      <a:lnTo>
                        <a:pt x="221" y="179"/>
                      </a:lnTo>
                      <a:lnTo>
                        <a:pt x="221" y="176"/>
                      </a:lnTo>
                      <a:lnTo>
                        <a:pt x="219" y="172"/>
                      </a:lnTo>
                      <a:lnTo>
                        <a:pt x="221" y="170"/>
                      </a:lnTo>
                      <a:lnTo>
                        <a:pt x="224" y="170"/>
                      </a:lnTo>
                      <a:lnTo>
                        <a:pt x="224" y="176"/>
                      </a:lnTo>
                      <a:lnTo>
                        <a:pt x="224" y="179"/>
                      </a:lnTo>
                      <a:lnTo>
                        <a:pt x="224" y="186"/>
                      </a:lnTo>
                      <a:lnTo>
                        <a:pt x="224" y="193"/>
                      </a:lnTo>
                      <a:lnTo>
                        <a:pt x="224" y="198"/>
                      </a:lnTo>
                      <a:lnTo>
                        <a:pt x="221" y="202"/>
                      </a:lnTo>
                      <a:lnTo>
                        <a:pt x="217" y="205"/>
                      </a:lnTo>
                      <a:lnTo>
                        <a:pt x="217" y="205"/>
                      </a:lnTo>
                      <a:lnTo>
                        <a:pt x="217" y="205"/>
                      </a:lnTo>
                      <a:close/>
                    </a:path>
                  </a:pathLst>
                </a:custGeom>
                <a:solidFill>
                  <a:srgbClr val="BDBD00"/>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31" name="Freeform 26"/>
                <p:cNvSpPr>
                  <a:spLocks noEditPoints="1"/>
                </p:cNvSpPr>
                <p:nvPr/>
              </p:nvSpPr>
              <p:spPr bwMode="auto">
                <a:xfrm>
                  <a:off x="4618038" y="2873376"/>
                  <a:ext cx="307975" cy="347663"/>
                </a:xfrm>
                <a:custGeom>
                  <a:avLst/>
                  <a:gdLst/>
                  <a:ahLst/>
                  <a:cxnLst>
                    <a:cxn ang="0">
                      <a:pos x="7" y="57"/>
                    </a:cxn>
                    <a:cxn ang="0">
                      <a:pos x="7" y="34"/>
                    </a:cxn>
                    <a:cxn ang="0">
                      <a:pos x="15" y="22"/>
                    </a:cxn>
                    <a:cxn ang="0">
                      <a:pos x="34" y="22"/>
                    </a:cxn>
                    <a:cxn ang="0">
                      <a:pos x="52" y="15"/>
                    </a:cxn>
                    <a:cxn ang="0">
                      <a:pos x="62" y="1"/>
                    </a:cxn>
                    <a:cxn ang="0">
                      <a:pos x="86" y="3"/>
                    </a:cxn>
                    <a:cxn ang="0">
                      <a:pos x="109" y="17"/>
                    </a:cxn>
                    <a:cxn ang="0">
                      <a:pos x="104" y="29"/>
                    </a:cxn>
                    <a:cxn ang="0">
                      <a:pos x="88" y="38"/>
                    </a:cxn>
                    <a:cxn ang="0">
                      <a:pos x="90" y="53"/>
                    </a:cxn>
                    <a:cxn ang="0">
                      <a:pos x="107" y="71"/>
                    </a:cxn>
                    <a:cxn ang="0">
                      <a:pos x="121" y="93"/>
                    </a:cxn>
                    <a:cxn ang="0">
                      <a:pos x="139" y="106"/>
                    </a:cxn>
                    <a:cxn ang="0">
                      <a:pos x="156" y="109"/>
                    </a:cxn>
                    <a:cxn ang="0">
                      <a:pos x="156" y="120"/>
                    </a:cxn>
                    <a:cxn ang="0">
                      <a:pos x="189" y="137"/>
                    </a:cxn>
                    <a:cxn ang="0">
                      <a:pos x="194" y="149"/>
                    </a:cxn>
                    <a:cxn ang="0">
                      <a:pos x="186" y="146"/>
                    </a:cxn>
                    <a:cxn ang="0">
                      <a:pos x="173" y="139"/>
                    </a:cxn>
                    <a:cxn ang="0">
                      <a:pos x="166" y="147"/>
                    </a:cxn>
                    <a:cxn ang="0">
                      <a:pos x="166" y="156"/>
                    </a:cxn>
                    <a:cxn ang="0">
                      <a:pos x="172" y="172"/>
                    </a:cxn>
                    <a:cxn ang="0">
                      <a:pos x="161" y="191"/>
                    </a:cxn>
                    <a:cxn ang="0">
                      <a:pos x="151" y="186"/>
                    </a:cxn>
                    <a:cxn ang="0">
                      <a:pos x="156" y="177"/>
                    </a:cxn>
                    <a:cxn ang="0">
                      <a:pos x="156" y="161"/>
                    </a:cxn>
                    <a:cxn ang="0">
                      <a:pos x="147" y="149"/>
                    </a:cxn>
                    <a:cxn ang="0">
                      <a:pos x="139" y="140"/>
                    </a:cxn>
                    <a:cxn ang="0">
                      <a:pos x="130" y="132"/>
                    </a:cxn>
                    <a:cxn ang="0">
                      <a:pos x="116" y="125"/>
                    </a:cxn>
                    <a:cxn ang="0">
                      <a:pos x="104" y="120"/>
                    </a:cxn>
                    <a:cxn ang="0">
                      <a:pos x="85" y="102"/>
                    </a:cxn>
                    <a:cxn ang="0">
                      <a:pos x="67" y="85"/>
                    </a:cxn>
                    <a:cxn ang="0">
                      <a:pos x="57" y="69"/>
                    </a:cxn>
                    <a:cxn ang="0">
                      <a:pos x="47" y="59"/>
                    </a:cxn>
                    <a:cxn ang="0">
                      <a:pos x="14" y="69"/>
                    </a:cxn>
                    <a:cxn ang="0">
                      <a:pos x="29" y="126"/>
                    </a:cxn>
                    <a:cxn ang="0">
                      <a:pos x="26" y="125"/>
                    </a:cxn>
                    <a:cxn ang="0">
                      <a:pos x="71" y="99"/>
                    </a:cxn>
                    <a:cxn ang="0">
                      <a:pos x="71" y="99"/>
                    </a:cxn>
                    <a:cxn ang="0">
                      <a:pos x="60" y="90"/>
                    </a:cxn>
                    <a:cxn ang="0">
                      <a:pos x="57" y="90"/>
                    </a:cxn>
                    <a:cxn ang="0">
                      <a:pos x="36" y="172"/>
                    </a:cxn>
                    <a:cxn ang="0">
                      <a:pos x="47" y="166"/>
                    </a:cxn>
                    <a:cxn ang="0">
                      <a:pos x="52" y="156"/>
                    </a:cxn>
                    <a:cxn ang="0">
                      <a:pos x="52" y="135"/>
                    </a:cxn>
                    <a:cxn ang="0">
                      <a:pos x="41" y="125"/>
                    </a:cxn>
                    <a:cxn ang="0">
                      <a:pos x="26" y="132"/>
                    </a:cxn>
                    <a:cxn ang="0">
                      <a:pos x="31" y="147"/>
                    </a:cxn>
                    <a:cxn ang="0">
                      <a:pos x="31" y="154"/>
                    </a:cxn>
                    <a:cxn ang="0">
                      <a:pos x="36" y="172"/>
                    </a:cxn>
                    <a:cxn ang="0">
                      <a:pos x="146" y="212"/>
                    </a:cxn>
                    <a:cxn ang="0">
                      <a:pos x="149" y="189"/>
                    </a:cxn>
                    <a:cxn ang="0">
                      <a:pos x="133" y="191"/>
                    </a:cxn>
                    <a:cxn ang="0">
                      <a:pos x="107" y="189"/>
                    </a:cxn>
                    <a:cxn ang="0">
                      <a:pos x="104" y="201"/>
                    </a:cxn>
                    <a:cxn ang="0">
                      <a:pos x="128" y="212"/>
                    </a:cxn>
                    <a:cxn ang="0">
                      <a:pos x="144" y="219"/>
                    </a:cxn>
                  </a:cxnLst>
                  <a:rect l="0" t="0" r="r" b="b"/>
                  <a:pathLst>
                    <a:path w="194" h="219">
                      <a:moveTo>
                        <a:pt x="14" y="69"/>
                      </a:moveTo>
                      <a:lnTo>
                        <a:pt x="14" y="66"/>
                      </a:lnTo>
                      <a:lnTo>
                        <a:pt x="15" y="60"/>
                      </a:lnTo>
                      <a:lnTo>
                        <a:pt x="10" y="60"/>
                      </a:lnTo>
                      <a:lnTo>
                        <a:pt x="7" y="57"/>
                      </a:lnTo>
                      <a:lnTo>
                        <a:pt x="3" y="46"/>
                      </a:lnTo>
                      <a:lnTo>
                        <a:pt x="0" y="43"/>
                      </a:lnTo>
                      <a:lnTo>
                        <a:pt x="3" y="40"/>
                      </a:lnTo>
                      <a:lnTo>
                        <a:pt x="7" y="40"/>
                      </a:lnTo>
                      <a:lnTo>
                        <a:pt x="7" y="34"/>
                      </a:lnTo>
                      <a:lnTo>
                        <a:pt x="3" y="31"/>
                      </a:lnTo>
                      <a:lnTo>
                        <a:pt x="3" y="27"/>
                      </a:lnTo>
                      <a:lnTo>
                        <a:pt x="7" y="26"/>
                      </a:lnTo>
                      <a:lnTo>
                        <a:pt x="8" y="27"/>
                      </a:lnTo>
                      <a:lnTo>
                        <a:pt x="15" y="22"/>
                      </a:lnTo>
                      <a:lnTo>
                        <a:pt x="20" y="24"/>
                      </a:lnTo>
                      <a:lnTo>
                        <a:pt x="26" y="12"/>
                      </a:lnTo>
                      <a:lnTo>
                        <a:pt x="29" y="15"/>
                      </a:lnTo>
                      <a:lnTo>
                        <a:pt x="29" y="19"/>
                      </a:lnTo>
                      <a:lnTo>
                        <a:pt x="34" y="22"/>
                      </a:lnTo>
                      <a:lnTo>
                        <a:pt x="36" y="26"/>
                      </a:lnTo>
                      <a:lnTo>
                        <a:pt x="40" y="19"/>
                      </a:lnTo>
                      <a:lnTo>
                        <a:pt x="40" y="15"/>
                      </a:lnTo>
                      <a:lnTo>
                        <a:pt x="48" y="17"/>
                      </a:lnTo>
                      <a:lnTo>
                        <a:pt x="52" y="15"/>
                      </a:lnTo>
                      <a:lnTo>
                        <a:pt x="53" y="19"/>
                      </a:lnTo>
                      <a:lnTo>
                        <a:pt x="53" y="12"/>
                      </a:lnTo>
                      <a:lnTo>
                        <a:pt x="60" y="10"/>
                      </a:lnTo>
                      <a:lnTo>
                        <a:pt x="59" y="6"/>
                      </a:lnTo>
                      <a:lnTo>
                        <a:pt x="62" y="1"/>
                      </a:lnTo>
                      <a:lnTo>
                        <a:pt x="69" y="5"/>
                      </a:lnTo>
                      <a:lnTo>
                        <a:pt x="76" y="0"/>
                      </a:lnTo>
                      <a:lnTo>
                        <a:pt x="81" y="0"/>
                      </a:lnTo>
                      <a:lnTo>
                        <a:pt x="86" y="0"/>
                      </a:lnTo>
                      <a:lnTo>
                        <a:pt x="86" y="3"/>
                      </a:lnTo>
                      <a:lnTo>
                        <a:pt x="95" y="6"/>
                      </a:lnTo>
                      <a:lnTo>
                        <a:pt x="104" y="10"/>
                      </a:lnTo>
                      <a:lnTo>
                        <a:pt x="113" y="10"/>
                      </a:lnTo>
                      <a:lnTo>
                        <a:pt x="113" y="10"/>
                      </a:lnTo>
                      <a:lnTo>
                        <a:pt x="109" y="17"/>
                      </a:lnTo>
                      <a:lnTo>
                        <a:pt x="109" y="19"/>
                      </a:lnTo>
                      <a:lnTo>
                        <a:pt x="107" y="24"/>
                      </a:lnTo>
                      <a:lnTo>
                        <a:pt x="109" y="29"/>
                      </a:lnTo>
                      <a:lnTo>
                        <a:pt x="104" y="29"/>
                      </a:lnTo>
                      <a:lnTo>
                        <a:pt x="104" y="29"/>
                      </a:lnTo>
                      <a:lnTo>
                        <a:pt x="100" y="33"/>
                      </a:lnTo>
                      <a:lnTo>
                        <a:pt x="97" y="33"/>
                      </a:lnTo>
                      <a:lnTo>
                        <a:pt x="93" y="34"/>
                      </a:lnTo>
                      <a:lnTo>
                        <a:pt x="90" y="34"/>
                      </a:lnTo>
                      <a:lnTo>
                        <a:pt x="88" y="38"/>
                      </a:lnTo>
                      <a:lnTo>
                        <a:pt x="90" y="43"/>
                      </a:lnTo>
                      <a:lnTo>
                        <a:pt x="92" y="45"/>
                      </a:lnTo>
                      <a:lnTo>
                        <a:pt x="90" y="48"/>
                      </a:lnTo>
                      <a:lnTo>
                        <a:pt x="88" y="50"/>
                      </a:lnTo>
                      <a:lnTo>
                        <a:pt x="90" y="53"/>
                      </a:lnTo>
                      <a:lnTo>
                        <a:pt x="90" y="59"/>
                      </a:lnTo>
                      <a:lnTo>
                        <a:pt x="92" y="62"/>
                      </a:lnTo>
                      <a:lnTo>
                        <a:pt x="100" y="66"/>
                      </a:lnTo>
                      <a:lnTo>
                        <a:pt x="104" y="67"/>
                      </a:lnTo>
                      <a:lnTo>
                        <a:pt x="107" y="71"/>
                      </a:lnTo>
                      <a:lnTo>
                        <a:pt x="118" y="81"/>
                      </a:lnTo>
                      <a:lnTo>
                        <a:pt x="118" y="85"/>
                      </a:lnTo>
                      <a:lnTo>
                        <a:pt x="120" y="85"/>
                      </a:lnTo>
                      <a:lnTo>
                        <a:pt x="120" y="90"/>
                      </a:lnTo>
                      <a:lnTo>
                        <a:pt x="121" y="93"/>
                      </a:lnTo>
                      <a:lnTo>
                        <a:pt x="125" y="97"/>
                      </a:lnTo>
                      <a:lnTo>
                        <a:pt x="126" y="99"/>
                      </a:lnTo>
                      <a:lnTo>
                        <a:pt x="133" y="104"/>
                      </a:lnTo>
                      <a:lnTo>
                        <a:pt x="135" y="106"/>
                      </a:lnTo>
                      <a:lnTo>
                        <a:pt x="139" y="106"/>
                      </a:lnTo>
                      <a:lnTo>
                        <a:pt x="139" y="107"/>
                      </a:lnTo>
                      <a:lnTo>
                        <a:pt x="146" y="107"/>
                      </a:lnTo>
                      <a:lnTo>
                        <a:pt x="149" y="109"/>
                      </a:lnTo>
                      <a:lnTo>
                        <a:pt x="153" y="107"/>
                      </a:lnTo>
                      <a:lnTo>
                        <a:pt x="156" y="109"/>
                      </a:lnTo>
                      <a:lnTo>
                        <a:pt x="156" y="113"/>
                      </a:lnTo>
                      <a:lnTo>
                        <a:pt x="151" y="116"/>
                      </a:lnTo>
                      <a:lnTo>
                        <a:pt x="151" y="116"/>
                      </a:lnTo>
                      <a:lnTo>
                        <a:pt x="153" y="120"/>
                      </a:lnTo>
                      <a:lnTo>
                        <a:pt x="156" y="120"/>
                      </a:lnTo>
                      <a:lnTo>
                        <a:pt x="163" y="121"/>
                      </a:lnTo>
                      <a:lnTo>
                        <a:pt x="177" y="128"/>
                      </a:lnTo>
                      <a:lnTo>
                        <a:pt x="182" y="132"/>
                      </a:lnTo>
                      <a:lnTo>
                        <a:pt x="186" y="135"/>
                      </a:lnTo>
                      <a:lnTo>
                        <a:pt x="189" y="137"/>
                      </a:lnTo>
                      <a:lnTo>
                        <a:pt x="194" y="139"/>
                      </a:lnTo>
                      <a:lnTo>
                        <a:pt x="194" y="142"/>
                      </a:lnTo>
                      <a:lnTo>
                        <a:pt x="194" y="146"/>
                      </a:lnTo>
                      <a:lnTo>
                        <a:pt x="194" y="149"/>
                      </a:lnTo>
                      <a:lnTo>
                        <a:pt x="194" y="149"/>
                      </a:lnTo>
                      <a:lnTo>
                        <a:pt x="191" y="153"/>
                      </a:lnTo>
                      <a:lnTo>
                        <a:pt x="191" y="153"/>
                      </a:lnTo>
                      <a:lnTo>
                        <a:pt x="189" y="153"/>
                      </a:lnTo>
                      <a:lnTo>
                        <a:pt x="186" y="149"/>
                      </a:lnTo>
                      <a:lnTo>
                        <a:pt x="186" y="146"/>
                      </a:lnTo>
                      <a:lnTo>
                        <a:pt x="186" y="142"/>
                      </a:lnTo>
                      <a:lnTo>
                        <a:pt x="184" y="142"/>
                      </a:lnTo>
                      <a:lnTo>
                        <a:pt x="179" y="142"/>
                      </a:lnTo>
                      <a:lnTo>
                        <a:pt x="177" y="140"/>
                      </a:lnTo>
                      <a:lnTo>
                        <a:pt x="173" y="139"/>
                      </a:lnTo>
                      <a:lnTo>
                        <a:pt x="172" y="139"/>
                      </a:lnTo>
                      <a:lnTo>
                        <a:pt x="170" y="139"/>
                      </a:lnTo>
                      <a:lnTo>
                        <a:pt x="168" y="144"/>
                      </a:lnTo>
                      <a:lnTo>
                        <a:pt x="166" y="146"/>
                      </a:lnTo>
                      <a:lnTo>
                        <a:pt x="166" y="147"/>
                      </a:lnTo>
                      <a:lnTo>
                        <a:pt x="166" y="149"/>
                      </a:lnTo>
                      <a:lnTo>
                        <a:pt x="163" y="153"/>
                      </a:lnTo>
                      <a:lnTo>
                        <a:pt x="163" y="154"/>
                      </a:lnTo>
                      <a:lnTo>
                        <a:pt x="166" y="156"/>
                      </a:lnTo>
                      <a:lnTo>
                        <a:pt x="166" y="156"/>
                      </a:lnTo>
                      <a:lnTo>
                        <a:pt x="172" y="161"/>
                      </a:lnTo>
                      <a:lnTo>
                        <a:pt x="173" y="163"/>
                      </a:lnTo>
                      <a:lnTo>
                        <a:pt x="173" y="168"/>
                      </a:lnTo>
                      <a:lnTo>
                        <a:pt x="173" y="170"/>
                      </a:lnTo>
                      <a:lnTo>
                        <a:pt x="172" y="172"/>
                      </a:lnTo>
                      <a:lnTo>
                        <a:pt x="170" y="172"/>
                      </a:lnTo>
                      <a:lnTo>
                        <a:pt x="166" y="175"/>
                      </a:lnTo>
                      <a:lnTo>
                        <a:pt x="166" y="184"/>
                      </a:lnTo>
                      <a:lnTo>
                        <a:pt x="163" y="186"/>
                      </a:lnTo>
                      <a:lnTo>
                        <a:pt x="161" y="191"/>
                      </a:lnTo>
                      <a:lnTo>
                        <a:pt x="158" y="194"/>
                      </a:lnTo>
                      <a:lnTo>
                        <a:pt x="154" y="194"/>
                      </a:lnTo>
                      <a:lnTo>
                        <a:pt x="151" y="191"/>
                      </a:lnTo>
                      <a:lnTo>
                        <a:pt x="151" y="189"/>
                      </a:lnTo>
                      <a:lnTo>
                        <a:pt x="151" y="186"/>
                      </a:lnTo>
                      <a:lnTo>
                        <a:pt x="153" y="186"/>
                      </a:lnTo>
                      <a:lnTo>
                        <a:pt x="156" y="184"/>
                      </a:lnTo>
                      <a:lnTo>
                        <a:pt x="156" y="180"/>
                      </a:lnTo>
                      <a:lnTo>
                        <a:pt x="156" y="177"/>
                      </a:lnTo>
                      <a:lnTo>
                        <a:pt x="156" y="177"/>
                      </a:lnTo>
                      <a:lnTo>
                        <a:pt x="158" y="177"/>
                      </a:lnTo>
                      <a:lnTo>
                        <a:pt x="158" y="172"/>
                      </a:lnTo>
                      <a:lnTo>
                        <a:pt x="158" y="170"/>
                      </a:lnTo>
                      <a:lnTo>
                        <a:pt x="158" y="168"/>
                      </a:lnTo>
                      <a:lnTo>
                        <a:pt x="156" y="161"/>
                      </a:lnTo>
                      <a:lnTo>
                        <a:pt x="154" y="161"/>
                      </a:lnTo>
                      <a:lnTo>
                        <a:pt x="154" y="153"/>
                      </a:lnTo>
                      <a:lnTo>
                        <a:pt x="153" y="149"/>
                      </a:lnTo>
                      <a:lnTo>
                        <a:pt x="149" y="147"/>
                      </a:lnTo>
                      <a:lnTo>
                        <a:pt x="147" y="149"/>
                      </a:lnTo>
                      <a:lnTo>
                        <a:pt x="144" y="147"/>
                      </a:lnTo>
                      <a:lnTo>
                        <a:pt x="140" y="144"/>
                      </a:lnTo>
                      <a:lnTo>
                        <a:pt x="139" y="144"/>
                      </a:lnTo>
                      <a:lnTo>
                        <a:pt x="135" y="142"/>
                      </a:lnTo>
                      <a:lnTo>
                        <a:pt x="139" y="140"/>
                      </a:lnTo>
                      <a:lnTo>
                        <a:pt x="139" y="137"/>
                      </a:lnTo>
                      <a:lnTo>
                        <a:pt x="135" y="135"/>
                      </a:lnTo>
                      <a:lnTo>
                        <a:pt x="133" y="133"/>
                      </a:lnTo>
                      <a:lnTo>
                        <a:pt x="130" y="135"/>
                      </a:lnTo>
                      <a:lnTo>
                        <a:pt x="130" y="132"/>
                      </a:lnTo>
                      <a:lnTo>
                        <a:pt x="126" y="130"/>
                      </a:lnTo>
                      <a:lnTo>
                        <a:pt x="125" y="132"/>
                      </a:lnTo>
                      <a:lnTo>
                        <a:pt x="123" y="130"/>
                      </a:lnTo>
                      <a:lnTo>
                        <a:pt x="118" y="125"/>
                      </a:lnTo>
                      <a:lnTo>
                        <a:pt x="116" y="125"/>
                      </a:lnTo>
                      <a:lnTo>
                        <a:pt x="113" y="121"/>
                      </a:lnTo>
                      <a:lnTo>
                        <a:pt x="109" y="125"/>
                      </a:lnTo>
                      <a:lnTo>
                        <a:pt x="107" y="125"/>
                      </a:lnTo>
                      <a:lnTo>
                        <a:pt x="107" y="121"/>
                      </a:lnTo>
                      <a:lnTo>
                        <a:pt x="104" y="120"/>
                      </a:lnTo>
                      <a:lnTo>
                        <a:pt x="100" y="120"/>
                      </a:lnTo>
                      <a:lnTo>
                        <a:pt x="93" y="114"/>
                      </a:lnTo>
                      <a:lnTo>
                        <a:pt x="86" y="104"/>
                      </a:lnTo>
                      <a:lnTo>
                        <a:pt x="85" y="104"/>
                      </a:lnTo>
                      <a:lnTo>
                        <a:pt x="85" y="102"/>
                      </a:lnTo>
                      <a:lnTo>
                        <a:pt x="81" y="97"/>
                      </a:lnTo>
                      <a:lnTo>
                        <a:pt x="76" y="97"/>
                      </a:lnTo>
                      <a:lnTo>
                        <a:pt x="76" y="93"/>
                      </a:lnTo>
                      <a:lnTo>
                        <a:pt x="71" y="90"/>
                      </a:lnTo>
                      <a:lnTo>
                        <a:pt x="67" y="85"/>
                      </a:lnTo>
                      <a:lnTo>
                        <a:pt x="64" y="85"/>
                      </a:lnTo>
                      <a:lnTo>
                        <a:pt x="64" y="80"/>
                      </a:lnTo>
                      <a:lnTo>
                        <a:pt x="60" y="78"/>
                      </a:lnTo>
                      <a:lnTo>
                        <a:pt x="60" y="74"/>
                      </a:lnTo>
                      <a:lnTo>
                        <a:pt x="57" y="69"/>
                      </a:lnTo>
                      <a:lnTo>
                        <a:pt x="57" y="66"/>
                      </a:lnTo>
                      <a:lnTo>
                        <a:pt x="57" y="66"/>
                      </a:lnTo>
                      <a:lnTo>
                        <a:pt x="53" y="62"/>
                      </a:lnTo>
                      <a:lnTo>
                        <a:pt x="50" y="62"/>
                      </a:lnTo>
                      <a:lnTo>
                        <a:pt x="47" y="59"/>
                      </a:lnTo>
                      <a:lnTo>
                        <a:pt x="34" y="57"/>
                      </a:lnTo>
                      <a:lnTo>
                        <a:pt x="26" y="62"/>
                      </a:lnTo>
                      <a:lnTo>
                        <a:pt x="26" y="62"/>
                      </a:lnTo>
                      <a:lnTo>
                        <a:pt x="22" y="67"/>
                      </a:lnTo>
                      <a:lnTo>
                        <a:pt x="14" y="69"/>
                      </a:lnTo>
                      <a:lnTo>
                        <a:pt x="14" y="69"/>
                      </a:lnTo>
                      <a:lnTo>
                        <a:pt x="14" y="69"/>
                      </a:lnTo>
                      <a:lnTo>
                        <a:pt x="14" y="69"/>
                      </a:lnTo>
                      <a:close/>
                      <a:moveTo>
                        <a:pt x="26" y="126"/>
                      </a:moveTo>
                      <a:lnTo>
                        <a:pt x="29" y="126"/>
                      </a:lnTo>
                      <a:lnTo>
                        <a:pt x="29" y="125"/>
                      </a:lnTo>
                      <a:lnTo>
                        <a:pt x="29" y="125"/>
                      </a:lnTo>
                      <a:lnTo>
                        <a:pt x="29" y="121"/>
                      </a:lnTo>
                      <a:lnTo>
                        <a:pt x="29" y="125"/>
                      </a:lnTo>
                      <a:lnTo>
                        <a:pt x="26" y="125"/>
                      </a:lnTo>
                      <a:lnTo>
                        <a:pt x="26" y="126"/>
                      </a:lnTo>
                      <a:lnTo>
                        <a:pt x="26" y="126"/>
                      </a:lnTo>
                      <a:lnTo>
                        <a:pt x="26" y="126"/>
                      </a:lnTo>
                      <a:lnTo>
                        <a:pt x="26" y="126"/>
                      </a:lnTo>
                      <a:close/>
                      <a:moveTo>
                        <a:pt x="71" y="99"/>
                      </a:moveTo>
                      <a:lnTo>
                        <a:pt x="73" y="99"/>
                      </a:lnTo>
                      <a:lnTo>
                        <a:pt x="73" y="97"/>
                      </a:lnTo>
                      <a:lnTo>
                        <a:pt x="71" y="99"/>
                      </a:lnTo>
                      <a:lnTo>
                        <a:pt x="71" y="99"/>
                      </a:lnTo>
                      <a:lnTo>
                        <a:pt x="71" y="99"/>
                      </a:lnTo>
                      <a:lnTo>
                        <a:pt x="71" y="99"/>
                      </a:lnTo>
                      <a:close/>
                      <a:moveTo>
                        <a:pt x="57" y="90"/>
                      </a:moveTo>
                      <a:lnTo>
                        <a:pt x="57" y="92"/>
                      </a:lnTo>
                      <a:lnTo>
                        <a:pt x="57" y="92"/>
                      </a:lnTo>
                      <a:lnTo>
                        <a:pt x="60" y="90"/>
                      </a:lnTo>
                      <a:lnTo>
                        <a:pt x="62" y="90"/>
                      </a:lnTo>
                      <a:lnTo>
                        <a:pt x="62" y="88"/>
                      </a:lnTo>
                      <a:lnTo>
                        <a:pt x="60" y="85"/>
                      </a:lnTo>
                      <a:lnTo>
                        <a:pt x="60" y="88"/>
                      </a:lnTo>
                      <a:lnTo>
                        <a:pt x="57" y="90"/>
                      </a:lnTo>
                      <a:lnTo>
                        <a:pt x="57" y="90"/>
                      </a:lnTo>
                      <a:lnTo>
                        <a:pt x="57" y="90"/>
                      </a:lnTo>
                      <a:lnTo>
                        <a:pt x="57" y="90"/>
                      </a:lnTo>
                      <a:close/>
                      <a:moveTo>
                        <a:pt x="36" y="172"/>
                      </a:moveTo>
                      <a:lnTo>
                        <a:pt x="36" y="172"/>
                      </a:lnTo>
                      <a:lnTo>
                        <a:pt x="38" y="172"/>
                      </a:lnTo>
                      <a:lnTo>
                        <a:pt x="41" y="172"/>
                      </a:lnTo>
                      <a:lnTo>
                        <a:pt x="41" y="168"/>
                      </a:lnTo>
                      <a:lnTo>
                        <a:pt x="43" y="166"/>
                      </a:lnTo>
                      <a:lnTo>
                        <a:pt x="47" y="166"/>
                      </a:lnTo>
                      <a:lnTo>
                        <a:pt x="48" y="168"/>
                      </a:lnTo>
                      <a:lnTo>
                        <a:pt x="50" y="168"/>
                      </a:lnTo>
                      <a:lnTo>
                        <a:pt x="52" y="165"/>
                      </a:lnTo>
                      <a:lnTo>
                        <a:pt x="52" y="161"/>
                      </a:lnTo>
                      <a:lnTo>
                        <a:pt x="52" y="156"/>
                      </a:lnTo>
                      <a:lnTo>
                        <a:pt x="52" y="149"/>
                      </a:lnTo>
                      <a:lnTo>
                        <a:pt x="53" y="144"/>
                      </a:lnTo>
                      <a:lnTo>
                        <a:pt x="48" y="140"/>
                      </a:lnTo>
                      <a:lnTo>
                        <a:pt x="52" y="139"/>
                      </a:lnTo>
                      <a:lnTo>
                        <a:pt x="52" y="135"/>
                      </a:lnTo>
                      <a:lnTo>
                        <a:pt x="52" y="132"/>
                      </a:lnTo>
                      <a:lnTo>
                        <a:pt x="50" y="128"/>
                      </a:lnTo>
                      <a:lnTo>
                        <a:pt x="47" y="125"/>
                      </a:lnTo>
                      <a:lnTo>
                        <a:pt x="45" y="125"/>
                      </a:lnTo>
                      <a:lnTo>
                        <a:pt x="41" y="125"/>
                      </a:lnTo>
                      <a:lnTo>
                        <a:pt x="40" y="125"/>
                      </a:lnTo>
                      <a:lnTo>
                        <a:pt x="34" y="130"/>
                      </a:lnTo>
                      <a:lnTo>
                        <a:pt x="29" y="130"/>
                      </a:lnTo>
                      <a:lnTo>
                        <a:pt x="26" y="128"/>
                      </a:lnTo>
                      <a:lnTo>
                        <a:pt x="26" y="132"/>
                      </a:lnTo>
                      <a:lnTo>
                        <a:pt x="26" y="135"/>
                      </a:lnTo>
                      <a:lnTo>
                        <a:pt x="29" y="137"/>
                      </a:lnTo>
                      <a:lnTo>
                        <a:pt x="29" y="140"/>
                      </a:lnTo>
                      <a:lnTo>
                        <a:pt x="31" y="142"/>
                      </a:lnTo>
                      <a:lnTo>
                        <a:pt x="31" y="147"/>
                      </a:lnTo>
                      <a:lnTo>
                        <a:pt x="29" y="149"/>
                      </a:lnTo>
                      <a:lnTo>
                        <a:pt x="29" y="153"/>
                      </a:lnTo>
                      <a:lnTo>
                        <a:pt x="34" y="153"/>
                      </a:lnTo>
                      <a:lnTo>
                        <a:pt x="34" y="153"/>
                      </a:lnTo>
                      <a:lnTo>
                        <a:pt x="31" y="154"/>
                      </a:lnTo>
                      <a:lnTo>
                        <a:pt x="29" y="161"/>
                      </a:lnTo>
                      <a:lnTo>
                        <a:pt x="31" y="163"/>
                      </a:lnTo>
                      <a:lnTo>
                        <a:pt x="34" y="170"/>
                      </a:lnTo>
                      <a:lnTo>
                        <a:pt x="36" y="172"/>
                      </a:lnTo>
                      <a:lnTo>
                        <a:pt x="36" y="172"/>
                      </a:lnTo>
                      <a:lnTo>
                        <a:pt x="36" y="172"/>
                      </a:lnTo>
                      <a:lnTo>
                        <a:pt x="36" y="172"/>
                      </a:lnTo>
                      <a:close/>
                      <a:moveTo>
                        <a:pt x="144" y="219"/>
                      </a:moveTo>
                      <a:lnTo>
                        <a:pt x="144" y="213"/>
                      </a:lnTo>
                      <a:lnTo>
                        <a:pt x="146" y="212"/>
                      </a:lnTo>
                      <a:lnTo>
                        <a:pt x="144" y="208"/>
                      </a:lnTo>
                      <a:lnTo>
                        <a:pt x="140" y="205"/>
                      </a:lnTo>
                      <a:lnTo>
                        <a:pt x="144" y="196"/>
                      </a:lnTo>
                      <a:lnTo>
                        <a:pt x="147" y="193"/>
                      </a:lnTo>
                      <a:lnTo>
                        <a:pt x="149" y="189"/>
                      </a:lnTo>
                      <a:lnTo>
                        <a:pt x="146" y="184"/>
                      </a:lnTo>
                      <a:lnTo>
                        <a:pt x="140" y="189"/>
                      </a:lnTo>
                      <a:lnTo>
                        <a:pt x="139" y="189"/>
                      </a:lnTo>
                      <a:lnTo>
                        <a:pt x="135" y="186"/>
                      </a:lnTo>
                      <a:lnTo>
                        <a:pt x="133" y="191"/>
                      </a:lnTo>
                      <a:lnTo>
                        <a:pt x="125" y="189"/>
                      </a:lnTo>
                      <a:lnTo>
                        <a:pt x="118" y="193"/>
                      </a:lnTo>
                      <a:lnTo>
                        <a:pt x="113" y="191"/>
                      </a:lnTo>
                      <a:lnTo>
                        <a:pt x="113" y="189"/>
                      </a:lnTo>
                      <a:lnTo>
                        <a:pt x="107" y="189"/>
                      </a:lnTo>
                      <a:lnTo>
                        <a:pt x="104" y="191"/>
                      </a:lnTo>
                      <a:lnTo>
                        <a:pt x="104" y="189"/>
                      </a:lnTo>
                      <a:lnTo>
                        <a:pt x="100" y="191"/>
                      </a:lnTo>
                      <a:lnTo>
                        <a:pt x="99" y="198"/>
                      </a:lnTo>
                      <a:lnTo>
                        <a:pt x="104" y="201"/>
                      </a:lnTo>
                      <a:lnTo>
                        <a:pt x="107" y="200"/>
                      </a:lnTo>
                      <a:lnTo>
                        <a:pt x="113" y="205"/>
                      </a:lnTo>
                      <a:lnTo>
                        <a:pt x="116" y="206"/>
                      </a:lnTo>
                      <a:lnTo>
                        <a:pt x="120" y="208"/>
                      </a:lnTo>
                      <a:lnTo>
                        <a:pt x="128" y="212"/>
                      </a:lnTo>
                      <a:lnTo>
                        <a:pt x="130" y="212"/>
                      </a:lnTo>
                      <a:lnTo>
                        <a:pt x="133" y="212"/>
                      </a:lnTo>
                      <a:lnTo>
                        <a:pt x="133" y="215"/>
                      </a:lnTo>
                      <a:lnTo>
                        <a:pt x="140" y="219"/>
                      </a:lnTo>
                      <a:lnTo>
                        <a:pt x="144" y="219"/>
                      </a:lnTo>
                      <a:lnTo>
                        <a:pt x="144" y="219"/>
                      </a:lnTo>
                      <a:lnTo>
                        <a:pt x="144" y="219"/>
                      </a:lnTo>
                      <a:close/>
                    </a:path>
                  </a:pathLst>
                </a:custGeom>
                <a:solidFill>
                  <a:srgbClr val="BDBD00"/>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32" name="Freeform 27"/>
                <p:cNvSpPr>
                  <a:spLocks noEditPoints="1"/>
                </p:cNvSpPr>
                <p:nvPr/>
              </p:nvSpPr>
              <p:spPr bwMode="auto">
                <a:xfrm>
                  <a:off x="4222750" y="2989263"/>
                  <a:ext cx="342900" cy="244475"/>
                </a:xfrm>
                <a:custGeom>
                  <a:avLst/>
                  <a:gdLst/>
                  <a:ahLst/>
                  <a:cxnLst>
                    <a:cxn ang="0">
                      <a:pos x="125" y="8"/>
                    </a:cxn>
                    <a:cxn ang="0">
                      <a:pos x="127" y="13"/>
                    </a:cxn>
                    <a:cxn ang="0">
                      <a:pos x="143" y="20"/>
                    </a:cxn>
                    <a:cxn ang="0">
                      <a:pos x="155" y="22"/>
                    </a:cxn>
                    <a:cxn ang="0">
                      <a:pos x="169" y="20"/>
                    </a:cxn>
                    <a:cxn ang="0">
                      <a:pos x="179" y="26"/>
                    </a:cxn>
                    <a:cxn ang="0">
                      <a:pos x="196" y="27"/>
                    </a:cxn>
                    <a:cxn ang="0">
                      <a:pos x="195" y="36"/>
                    </a:cxn>
                    <a:cxn ang="0">
                      <a:pos x="186" y="48"/>
                    </a:cxn>
                    <a:cxn ang="0">
                      <a:pos x="183" y="52"/>
                    </a:cxn>
                    <a:cxn ang="0">
                      <a:pos x="167" y="57"/>
                    </a:cxn>
                    <a:cxn ang="0">
                      <a:pos x="163" y="62"/>
                    </a:cxn>
                    <a:cxn ang="0">
                      <a:pos x="162" y="66"/>
                    </a:cxn>
                    <a:cxn ang="0">
                      <a:pos x="151" y="73"/>
                    </a:cxn>
                    <a:cxn ang="0">
                      <a:pos x="146" y="92"/>
                    </a:cxn>
                    <a:cxn ang="0">
                      <a:pos x="153" y="102"/>
                    </a:cxn>
                    <a:cxn ang="0">
                      <a:pos x="144" y="111"/>
                    </a:cxn>
                    <a:cxn ang="0">
                      <a:pos x="139" y="125"/>
                    </a:cxn>
                    <a:cxn ang="0">
                      <a:pos x="122" y="133"/>
                    </a:cxn>
                    <a:cxn ang="0">
                      <a:pos x="115" y="140"/>
                    </a:cxn>
                    <a:cxn ang="0">
                      <a:pos x="106" y="142"/>
                    </a:cxn>
                    <a:cxn ang="0">
                      <a:pos x="99" y="142"/>
                    </a:cxn>
                    <a:cxn ang="0">
                      <a:pos x="84" y="140"/>
                    </a:cxn>
                    <a:cxn ang="0">
                      <a:pos x="66" y="147"/>
                    </a:cxn>
                    <a:cxn ang="0">
                      <a:pos x="59" y="154"/>
                    </a:cxn>
                    <a:cxn ang="0">
                      <a:pos x="45" y="140"/>
                    </a:cxn>
                    <a:cxn ang="0">
                      <a:pos x="33" y="133"/>
                    </a:cxn>
                    <a:cxn ang="0">
                      <a:pos x="28" y="125"/>
                    </a:cxn>
                    <a:cxn ang="0">
                      <a:pos x="37" y="111"/>
                    </a:cxn>
                    <a:cxn ang="0">
                      <a:pos x="35" y="99"/>
                    </a:cxn>
                    <a:cxn ang="0">
                      <a:pos x="28" y="81"/>
                    </a:cxn>
                    <a:cxn ang="0">
                      <a:pos x="38" y="76"/>
                    </a:cxn>
                    <a:cxn ang="0">
                      <a:pos x="40" y="59"/>
                    </a:cxn>
                    <a:cxn ang="0">
                      <a:pos x="47" y="48"/>
                    </a:cxn>
                    <a:cxn ang="0">
                      <a:pos x="45" y="36"/>
                    </a:cxn>
                    <a:cxn ang="0">
                      <a:pos x="24" y="36"/>
                    </a:cxn>
                    <a:cxn ang="0">
                      <a:pos x="18" y="33"/>
                    </a:cxn>
                    <a:cxn ang="0">
                      <a:pos x="7" y="33"/>
                    </a:cxn>
                    <a:cxn ang="0">
                      <a:pos x="11" y="26"/>
                    </a:cxn>
                    <a:cxn ang="0">
                      <a:pos x="7" y="26"/>
                    </a:cxn>
                    <a:cxn ang="0">
                      <a:pos x="5" y="19"/>
                    </a:cxn>
                    <a:cxn ang="0">
                      <a:pos x="0" y="13"/>
                    </a:cxn>
                    <a:cxn ang="0">
                      <a:pos x="12" y="8"/>
                    </a:cxn>
                    <a:cxn ang="0">
                      <a:pos x="19" y="5"/>
                    </a:cxn>
                    <a:cxn ang="0">
                      <a:pos x="24" y="0"/>
                    </a:cxn>
                    <a:cxn ang="0">
                      <a:pos x="35" y="3"/>
                    </a:cxn>
                    <a:cxn ang="0">
                      <a:pos x="47" y="3"/>
                    </a:cxn>
                    <a:cxn ang="0">
                      <a:pos x="56" y="0"/>
                    </a:cxn>
                    <a:cxn ang="0">
                      <a:pos x="80" y="7"/>
                    </a:cxn>
                    <a:cxn ang="0">
                      <a:pos x="94" y="7"/>
                    </a:cxn>
                    <a:cxn ang="0">
                      <a:pos x="108" y="3"/>
                    </a:cxn>
                    <a:cxn ang="0">
                      <a:pos x="120" y="7"/>
                    </a:cxn>
                    <a:cxn ang="0">
                      <a:pos x="122" y="5"/>
                    </a:cxn>
                    <a:cxn ang="0">
                      <a:pos x="212" y="81"/>
                    </a:cxn>
                    <a:cxn ang="0">
                      <a:pos x="212" y="76"/>
                    </a:cxn>
                    <a:cxn ang="0">
                      <a:pos x="203" y="80"/>
                    </a:cxn>
                    <a:cxn ang="0">
                      <a:pos x="195" y="90"/>
                    </a:cxn>
                    <a:cxn ang="0">
                      <a:pos x="196" y="81"/>
                    </a:cxn>
                    <a:cxn ang="0">
                      <a:pos x="190" y="88"/>
                    </a:cxn>
                    <a:cxn ang="0">
                      <a:pos x="195" y="90"/>
                    </a:cxn>
                    <a:cxn ang="0">
                      <a:pos x="176" y="102"/>
                    </a:cxn>
                    <a:cxn ang="0">
                      <a:pos x="176" y="95"/>
                    </a:cxn>
                    <a:cxn ang="0">
                      <a:pos x="176" y="102"/>
                    </a:cxn>
                  </a:cxnLst>
                  <a:rect l="0" t="0" r="r" b="b"/>
                  <a:pathLst>
                    <a:path w="216" h="154">
                      <a:moveTo>
                        <a:pt x="122" y="5"/>
                      </a:moveTo>
                      <a:lnTo>
                        <a:pt x="125" y="7"/>
                      </a:lnTo>
                      <a:lnTo>
                        <a:pt x="125" y="8"/>
                      </a:lnTo>
                      <a:lnTo>
                        <a:pt x="127" y="8"/>
                      </a:lnTo>
                      <a:lnTo>
                        <a:pt x="127" y="12"/>
                      </a:lnTo>
                      <a:lnTo>
                        <a:pt x="127" y="13"/>
                      </a:lnTo>
                      <a:lnTo>
                        <a:pt x="132" y="13"/>
                      </a:lnTo>
                      <a:lnTo>
                        <a:pt x="139" y="17"/>
                      </a:lnTo>
                      <a:lnTo>
                        <a:pt x="143" y="20"/>
                      </a:lnTo>
                      <a:lnTo>
                        <a:pt x="148" y="19"/>
                      </a:lnTo>
                      <a:lnTo>
                        <a:pt x="151" y="22"/>
                      </a:lnTo>
                      <a:lnTo>
                        <a:pt x="155" y="22"/>
                      </a:lnTo>
                      <a:lnTo>
                        <a:pt x="157" y="26"/>
                      </a:lnTo>
                      <a:lnTo>
                        <a:pt x="160" y="22"/>
                      </a:lnTo>
                      <a:lnTo>
                        <a:pt x="169" y="20"/>
                      </a:lnTo>
                      <a:lnTo>
                        <a:pt x="172" y="22"/>
                      </a:lnTo>
                      <a:lnTo>
                        <a:pt x="176" y="22"/>
                      </a:lnTo>
                      <a:lnTo>
                        <a:pt x="179" y="26"/>
                      </a:lnTo>
                      <a:lnTo>
                        <a:pt x="188" y="22"/>
                      </a:lnTo>
                      <a:lnTo>
                        <a:pt x="195" y="26"/>
                      </a:lnTo>
                      <a:lnTo>
                        <a:pt x="196" y="27"/>
                      </a:lnTo>
                      <a:lnTo>
                        <a:pt x="196" y="29"/>
                      </a:lnTo>
                      <a:lnTo>
                        <a:pt x="195" y="31"/>
                      </a:lnTo>
                      <a:lnTo>
                        <a:pt x="195" y="36"/>
                      </a:lnTo>
                      <a:lnTo>
                        <a:pt x="195" y="40"/>
                      </a:lnTo>
                      <a:lnTo>
                        <a:pt x="193" y="43"/>
                      </a:lnTo>
                      <a:lnTo>
                        <a:pt x="186" y="48"/>
                      </a:lnTo>
                      <a:lnTo>
                        <a:pt x="186" y="48"/>
                      </a:lnTo>
                      <a:lnTo>
                        <a:pt x="183" y="52"/>
                      </a:lnTo>
                      <a:lnTo>
                        <a:pt x="183" y="52"/>
                      </a:lnTo>
                      <a:lnTo>
                        <a:pt x="179" y="53"/>
                      </a:lnTo>
                      <a:lnTo>
                        <a:pt x="172" y="53"/>
                      </a:lnTo>
                      <a:lnTo>
                        <a:pt x="167" y="57"/>
                      </a:lnTo>
                      <a:lnTo>
                        <a:pt x="163" y="59"/>
                      </a:lnTo>
                      <a:lnTo>
                        <a:pt x="165" y="59"/>
                      </a:lnTo>
                      <a:lnTo>
                        <a:pt x="163" y="62"/>
                      </a:lnTo>
                      <a:lnTo>
                        <a:pt x="162" y="66"/>
                      </a:lnTo>
                      <a:lnTo>
                        <a:pt x="162" y="66"/>
                      </a:lnTo>
                      <a:lnTo>
                        <a:pt x="162" y="66"/>
                      </a:lnTo>
                      <a:lnTo>
                        <a:pt x="160" y="62"/>
                      </a:lnTo>
                      <a:lnTo>
                        <a:pt x="155" y="71"/>
                      </a:lnTo>
                      <a:lnTo>
                        <a:pt x="151" y="73"/>
                      </a:lnTo>
                      <a:lnTo>
                        <a:pt x="146" y="85"/>
                      </a:lnTo>
                      <a:lnTo>
                        <a:pt x="144" y="88"/>
                      </a:lnTo>
                      <a:lnTo>
                        <a:pt x="146" y="92"/>
                      </a:lnTo>
                      <a:lnTo>
                        <a:pt x="148" y="95"/>
                      </a:lnTo>
                      <a:lnTo>
                        <a:pt x="148" y="97"/>
                      </a:lnTo>
                      <a:lnTo>
                        <a:pt x="153" y="102"/>
                      </a:lnTo>
                      <a:lnTo>
                        <a:pt x="151" y="106"/>
                      </a:lnTo>
                      <a:lnTo>
                        <a:pt x="144" y="107"/>
                      </a:lnTo>
                      <a:lnTo>
                        <a:pt x="144" y="111"/>
                      </a:lnTo>
                      <a:lnTo>
                        <a:pt x="139" y="118"/>
                      </a:lnTo>
                      <a:lnTo>
                        <a:pt x="139" y="121"/>
                      </a:lnTo>
                      <a:lnTo>
                        <a:pt x="139" y="125"/>
                      </a:lnTo>
                      <a:lnTo>
                        <a:pt x="139" y="128"/>
                      </a:lnTo>
                      <a:lnTo>
                        <a:pt x="132" y="128"/>
                      </a:lnTo>
                      <a:lnTo>
                        <a:pt x="122" y="133"/>
                      </a:lnTo>
                      <a:lnTo>
                        <a:pt x="122" y="135"/>
                      </a:lnTo>
                      <a:lnTo>
                        <a:pt x="117" y="142"/>
                      </a:lnTo>
                      <a:lnTo>
                        <a:pt x="115" y="140"/>
                      </a:lnTo>
                      <a:lnTo>
                        <a:pt x="111" y="137"/>
                      </a:lnTo>
                      <a:lnTo>
                        <a:pt x="110" y="140"/>
                      </a:lnTo>
                      <a:lnTo>
                        <a:pt x="106" y="142"/>
                      </a:lnTo>
                      <a:lnTo>
                        <a:pt x="104" y="140"/>
                      </a:lnTo>
                      <a:lnTo>
                        <a:pt x="101" y="140"/>
                      </a:lnTo>
                      <a:lnTo>
                        <a:pt x="99" y="142"/>
                      </a:lnTo>
                      <a:lnTo>
                        <a:pt x="94" y="142"/>
                      </a:lnTo>
                      <a:lnTo>
                        <a:pt x="87" y="139"/>
                      </a:lnTo>
                      <a:lnTo>
                        <a:pt x="84" y="140"/>
                      </a:lnTo>
                      <a:lnTo>
                        <a:pt x="78" y="142"/>
                      </a:lnTo>
                      <a:lnTo>
                        <a:pt x="73" y="147"/>
                      </a:lnTo>
                      <a:lnTo>
                        <a:pt x="66" y="147"/>
                      </a:lnTo>
                      <a:lnTo>
                        <a:pt x="64" y="151"/>
                      </a:lnTo>
                      <a:lnTo>
                        <a:pt x="64" y="153"/>
                      </a:lnTo>
                      <a:lnTo>
                        <a:pt x="59" y="154"/>
                      </a:lnTo>
                      <a:lnTo>
                        <a:pt x="52" y="154"/>
                      </a:lnTo>
                      <a:lnTo>
                        <a:pt x="47" y="147"/>
                      </a:lnTo>
                      <a:lnTo>
                        <a:pt x="45" y="140"/>
                      </a:lnTo>
                      <a:lnTo>
                        <a:pt x="45" y="140"/>
                      </a:lnTo>
                      <a:lnTo>
                        <a:pt x="38" y="133"/>
                      </a:lnTo>
                      <a:lnTo>
                        <a:pt x="33" y="133"/>
                      </a:lnTo>
                      <a:lnTo>
                        <a:pt x="30" y="133"/>
                      </a:lnTo>
                      <a:lnTo>
                        <a:pt x="30" y="128"/>
                      </a:lnTo>
                      <a:lnTo>
                        <a:pt x="28" y="125"/>
                      </a:lnTo>
                      <a:lnTo>
                        <a:pt x="31" y="116"/>
                      </a:lnTo>
                      <a:lnTo>
                        <a:pt x="37" y="113"/>
                      </a:lnTo>
                      <a:lnTo>
                        <a:pt x="37" y="111"/>
                      </a:lnTo>
                      <a:lnTo>
                        <a:pt x="33" y="111"/>
                      </a:lnTo>
                      <a:lnTo>
                        <a:pt x="30" y="106"/>
                      </a:lnTo>
                      <a:lnTo>
                        <a:pt x="35" y="99"/>
                      </a:lnTo>
                      <a:lnTo>
                        <a:pt x="35" y="93"/>
                      </a:lnTo>
                      <a:lnTo>
                        <a:pt x="31" y="90"/>
                      </a:lnTo>
                      <a:lnTo>
                        <a:pt x="28" y="81"/>
                      </a:lnTo>
                      <a:lnTo>
                        <a:pt x="31" y="81"/>
                      </a:lnTo>
                      <a:lnTo>
                        <a:pt x="33" y="81"/>
                      </a:lnTo>
                      <a:lnTo>
                        <a:pt x="38" y="76"/>
                      </a:lnTo>
                      <a:lnTo>
                        <a:pt x="35" y="73"/>
                      </a:lnTo>
                      <a:lnTo>
                        <a:pt x="40" y="69"/>
                      </a:lnTo>
                      <a:lnTo>
                        <a:pt x="40" y="59"/>
                      </a:lnTo>
                      <a:lnTo>
                        <a:pt x="38" y="53"/>
                      </a:lnTo>
                      <a:lnTo>
                        <a:pt x="45" y="48"/>
                      </a:lnTo>
                      <a:lnTo>
                        <a:pt x="47" y="48"/>
                      </a:lnTo>
                      <a:lnTo>
                        <a:pt x="51" y="45"/>
                      </a:lnTo>
                      <a:lnTo>
                        <a:pt x="45" y="40"/>
                      </a:lnTo>
                      <a:lnTo>
                        <a:pt x="45" y="36"/>
                      </a:lnTo>
                      <a:lnTo>
                        <a:pt x="37" y="34"/>
                      </a:lnTo>
                      <a:lnTo>
                        <a:pt x="33" y="36"/>
                      </a:lnTo>
                      <a:lnTo>
                        <a:pt x="24" y="36"/>
                      </a:lnTo>
                      <a:lnTo>
                        <a:pt x="19" y="40"/>
                      </a:lnTo>
                      <a:lnTo>
                        <a:pt x="18" y="36"/>
                      </a:lnTo>
                      <a:lnTo>
                        <a:pt x="18" y="33"/>
                      </a:lnTo>
                      <a:lnTo>
                        <a:pt x="16" y="33"/>
                      </a:lnTo>
                      <a:lnTo>
                        <a:pt x="7" y="33"/>
                      </a:lnTo>
                      <a:lnTo>
                        <a:pt x="7" y="33"/>
                      </a:lnTo>
                      <a:lnTo>
                        <a:pt x="11" y="29"/>
                      </a:lnTo>
                      <a:lnTo>
                        <a:pt x="9" y="27"/>
                      </a:lnTo>
                      <a:lnTo>
                        <a:pt x="11" y="26"/>
                      </a:lnTo>
                      <a:lnTo>
                        <a:pt x="9" y="26"/>
                      </a:lnTo>
                      <a:lnTo>
                        <a:pt x="9" y="22"/>
                      </a:lnTo>
                      <a:lnTo>
                        <a:pt x="7" y="26"/>
                      </a:lnTo>
                      <a:lnTo>
                        <a:pt x="5" y="22"/>
                      </a:lnTo>
                      <a:lnTo>
                        <a:pt x="7" y="19"/>
                      </a:lnTo>
                      <a:lnTo>
                        <a:pt x="5" y="19"/>
                      </a:lnTo>
                      <a:lnTo>
                        <a:pt x="5" y="17"/>
                      </a:lnTo>
                      <a:lnTo>
                        <a:pt x="2" y="17"/>
                      </a:lnTo>
                      <a:lnTo>
                        <a:pt x="0" y="13"/>
                      </a:lnTo>
                      <a:lnTo>
                        <a:pt x="4" y="10"/>
                      </a:lnTo>
                      <a:lnTo>
                        <a:pt x="11" y="7"/>
                      </a:lnTo>
                      <a:lnTo>
                        <a:pt x="12" y="8"/>
                      </a:lnTo>
                      <a:lnTo>
                        <a:pt x="18" y="8"/>
                      </a:lnTo>
                      <a:lnTo>
                        <a:pt x="19" y="5"/>
                      </a:lnTo>
                      <a:lnTo>
                        <a:pt x="19" y="5"/>
                      </a:lnTo>
                      <a:lnTo>
                        <a:pt x="18" y="3"/>
                      </a:lnTo>
                      <a:lnTo>
                        <a:pt x="24" y="0"/>
                      </a:lnTo>
                      <a:lnTo>
                        <a:pt x="24" y="0"/>
                      </a:lnTo>
                      <a:lnTo>
                        <a:pt x="28" y="0"/>
                      </a:lnTo>
                      <a:lnTo>
                        <a:pt x="31" y="0"/>
                      </a:lnTo>
                      <a:lnTo>
                        <a:pt x="35" y="3"/>
                      </a:lnTo>
                      <a:lnTo>
                        <a:pt x="38" y="0"/>
                      </a:lnTo>
                      <a:lnTo>
                        <a:pt x="42" y="0"/>
                      </a:lnTo>
                      <a:lnTo>
                        <a:pt x="47" y="3"/>
                      </a:lnTo>
                      <a:lnTo>
                        <a:pt x="51" y="0"/>
                      </a:lnTo>
                      <a:lnTo>
                        <a:pt x="56" y="0"/>
                      </a:lnTo>
                      <a:lnTo>
                        <a:pt x="56" y="0"/>
                      </a:lnTo>
                      <a:lnTo>
                        <a:pt x="61" y="3"/>
                      </a:lnTo>
                      <a:lnTo>
                        <a:pt x="73" y="5"/>
                      </a:lnTo>
                      <a:lnTo>
                        <a:pt x="80" y="7"/>
                      </a:lnTo>
                      <a:lnTo>
                        <a:pt x="87" y="3"/>
                      </a:lnTo>
                      <a:lnTo>
                        <a:pt x="94" y="3"/>
                      </a:lnTo>
                      <a:lnTo>
                        <a:pt x="94" y="7"/>
                      </a:lnTo>
                      <a:lnTo>
                        <a:pt x="101" y="7"/>
                      </a:lnTo>
                      <a:lnTo>
                        <a:pt x="104" y="3"/>
                      </a:lnTo>
                      <a:lnTo>
                        <a:pt x="108" y="3"/>
                      </a:lnTo>
                      <a:lnTo>
                        <a:pt x="115" y="10"/>
                      </a:lnTo>
                      <a:lnTo>
                        <a:pt x="117" y="7"/>
                      </a:lnTo>
                      <a:lnTo>
                        <a:pt x="120" y="7"/>
                      </a:lnTo>
                      <a:lnTo>
                        <a:pt x="122" y="5"/>
                      </a:lnTo>
                      <a:lnTo>
                        <a:pt x="122" y="5"/>
                      </a:lnTo>
                      <a:lnTo>
                        <a:pt x="122" y="5"/>
                      </a:lnTo>
                      <a:lnTo>
                        <a:pt x="122" y="5"/>
                      </a:lnTo>
                      <a:close/>
                      <a:moveTo>
                        <a:pt x="203" y="80"/>
                      </a:moveTo>
                      <a:lnTo>
                        <a:pt x="212" y="81"/>
                      </a:lnTo>
                      <a:lnTo>
                        <a:pt x="212" y="81"/>
                      </a:lnTo>
                      <a:lnTo>
                        <a:pt x="216" y="80"/>
                      </a:lnTo>
                      <a:lnTo>
                        <a:pt x="212" y="76"/>
                      </a:lnTo>
                      <a:lnTo>
                        <a:pt x="207" y="78"/>
                      </a:lnTo>
                      <a:lnTo>
                        <a:pt x="203" y="80"/>
                      </a:lnTo>
                      <a:lnTo>
                        <a:pt x="203" y="80"/>
                      </a:lnTo>
                      <a:lnTo>
                        <a:pt x="203" y="80"/>
                      </a:lnTo>
                      <a:lnTo>
                        <a:pt x="203" y="80"/>
                      </a:lnTo>
                      <a:close/>
                      <a:moveTo>
                        <a:pt x="195" y="90"/>
                      </a:moveTo>
                      <a:lnTo>
                        <a:pt x="196" y="88"/>
                      </a:lnTo>
                      <a:lnTo>
                        <a:pt x="202" y="81"/>
                      </a:lnTo>
                      <a:lnTo>
                        <a:pt x="196" y="81"/>
                      </a:lnTo>
                      <a:lnTo>
                        <a:pt x="193" y="81"/>
                      </a:lnTo>
                      <a:lnTo>
                        <a:pt x="190" y="85"/>
                      </a:lnTo>
                      <a:lnTo>
                        <a:pt x="190" y="88"/>
                      </a:lnTo>
                      <a:lnTo>
                        <a:pt x="193" y="88"/>
                      </a:lnTo>
                      <a:lnTo>
                        <a:pt x="195" y="90"/>
                      </a:lnTo>
                      <a:lnTo>
                        <a:pt x="195" y="90"/>
                      </a:lnTo>
                      <a:lnTo>
                        <a:pt x="195" y="90"/>
                      </a:lnTo>
                      <a:lnTo>
                        <a:pt x="195" y="90"/>
                      </a:lnTo>
                      <a:close/>
                      <a:moveTo>
                        <a:pt x="176" y="102"/>
                      </a:moveTo>
                      <a:lnTo>
                        <a:pt x="176" y="99"/>
                      </a:lnTo>
                      <a:lnTo>
                        <a:pt x="179" y="97"/>
                      </a:lnTo>
                      <a:lnTo>
                        <a:pt x="176" y="95"/>
                      </a:lnTo>
                      <a:lnTo>
                        <a:pt x="172" y="97"/>
                      </a:lnTo>
                      <a:lnTo>
                        <a:pt x="172" y="99"/>
                      </a:lnTo>
                      <a:lnTo>
                        <a:pt x="176" y="102"/>
                      </a:lnTo>
                      <a:lnTo>
                        <a:pt x="176" y="102"/>
                      </a:lnTo>
                      <a:lnTo>
                        <a:pt x="176" y="102"/>
                      </a:lnTo>
                      <a:close/>
                    </a:path>
                  </a:pathLst>
                </a:custGeom>
                <a:solidFill>
                  <a:srgbClr val="BDBD00"/>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33" name="Freeform 28"/>
                <p:cNvSpPr>
                  <a:spLocks/>
                </p:cNvSpPr>
                <p:nvPr/>
              </p:nvSpPr>
              <p:spPr bwMode="auto">
                <a:xfrm>
                  <a:off x="4217988" y="3041651"/>
                  <a:ext cx="82550" cy="169863"/>
                </a:xfrm>
                <a:custGeom>
                  <a:avLst/>
                  <a:gdLst/>
                  <a:ahLst/>
                  <a:cxnLst>
                    <a:cxn ang="0">
                      <a:pos x="33" y="99"/>
                    </a:cxn>
                    <a:cxn ang="0">
                      <a:pos x="34" y="87"/>
                    </a:cxn>
                    <a:cxn ang="0">
                      <a:pos x="40" y="80"/>
                    </a:cxn>
                    <a:cxn ang="0">
                      <a:pos x="33" y="74"/>
                    </a:cxn>
                    <a:cxn ang="0">
                      <a:pos x="36" y="62"/>
                    </a:cxn>
                    <a:cxn ang="0">
                      <a:pos x="29" y="50"/>
                    </a:cxn>
                    <a:cxn ang="0">
                      <a:pos x="36" y="50"/>
                    </a:cxn>
                    <a:cxn ang="0">
                      <a:pos x="36" y="41"/>
                    </a:cxn>
                    <a:cxn ang="0">
                      <a:pos x="43" y="27"/>
                    </a:cxn>
                    <a:cxn ang="0">
                      <a:pos x="48" y="17"/>
                    </a:cxn>
                    <a:cxn ang="0">
                      <a:pos x="52" y="14"/>
                    </a:cxn>
                    <a:cxn ang="0">
                      <a:pos x="48" y="3"/>
                    </a:cxn>
                    <a:cxn ang="0">
                      <a:pos x="36" y="5"/>
                    </a:cxn>
                    <a:cxn ang="0">
                      <a:pos x="22" y="7"/>
                    </a:cxn>
                    <a:cxn ang="0">
                      <a:pos x="21" y="0"/>
                    </a:cxn>
                    <a:cxn ang="0">
                      <a:pos x="10" y="0"/>
                    </a:cxn>
                    <a:cxn ang="0">
                      <a:pos x="14" y="12"/>
                    </a:cxn>
                    <a:cxn ang="0">
                      <a:pos x="12" y="22"/>
                    </a:cxn>
                    <a:cxn ang="0">
                      <a:pos x="14" y="31"/>
                    </a:cxn>
                    <a:cxn ang="0">
                      <a:pos x="10" y="38"/>
                    </a:cxn>
                    <a:cxn ang="0">
                      <a:pos x="5" y="48"/>
                    </a:cxn>
                    <a:cxn ang="0">
                      <a:pos x="0" y="59"/>
                    </a:cxn>
                    <a:cxn ang="0">
                      <a:pos x="0" y="71"/>
                    </a:cxn>
                    <a:cxn ang="0">
                      <a:pos x="3" y="67"/>
                    </a:cxn>
                    <a:cxn ang="0">
                      <a:pos x="7" y="67"/>
                    </a:cxn>
                    <a:cxn ang="0">
                      <a:pos x="3" y="73"/>
                    </a:cxn>
                    <a:cxn ang="0">
                      <a:pos x="3" y="78"/>
                    </a:cxn>
                    <a:cxn ang="0">
                      <a:pos x="12" y="76"/>
                    </a:cxn>
                    <a:cxn ang="0">
                      <a:pos x="10" y="81"/>
                    </a:cxn>
                    <a:cxn ang="0">
                      <a:pos x="8" y="95"/>
                    </a:cxn>
                    <a:cxn ang="0">
                      <a:pos x="5" y="104"/>
                    </a:cxn>
                    <a:cxn ang="0">
                      <a:pos x="12" y="102"/>
                    </a:cxn>
                    <a:cxn ang="0">
                      <a:pos x="22" y="107"/>
                    </a:cxn>
                    <a:cxn ang="0">
                      <a:pos x="33" y="104"/>
                    </a:cxn>
                    <a:cxn ang="0">
                      <a:pos x="33" y="102"/>
                    </a:cxn>
                    <a:cxn ang="0">
                      <a:pos x="33" y="102"/>
                    </a:cxn>
                  </a:cxnLst>
                  <a:rect l="0" t="0" r="r" b="b"/>
                  <a:pathLst>
                    <a:path w="52" h="107">
                      <a:moveTo>
                        <a:pt x="33" y="102"/>
                      </a:moveTo>
                      <a:lnTo>
                        <a:pt x="33" y="99"/>
                      </a:lnTo>
                      <a:lnTo>
                        <a:pt x="31" y="94"/>
                      </a:lnTo>
                      <a:lnTo>
                        <a:pt x="34" y="87"/>
                      </a:lnTo>
                      <a:lnTo>
                        <a:pt x="40" y="81"/>
                      </a:lnTo>
                      <a:lnTo>
                        <a:pt x="40" y="80"/>
                      </a:lnTo>
                      <a:lnTo>
                        <a:pt x="36" y="80"/>
                      </a:lnTo>
                      <a:lnTo>
                        <a:pt x="33" y="74"/>
                      </a:lnTo>
                      <a:lnTo>
                        <a:pt x="36" y="69"/>
                      </a:lnTo>
                      <a:lnTo>
                        <a:pt x="36" y="62"/>
                      </a:lnTo>
                      <a:lnTo>
                        <a:pt x="34" y="59"/>
                      </a:lnTo>
                      <a:lnTo>
                        <a:pt x="29" y="50"/>
                      </a:lnTo>
                      <a:lnTo>
                        <a:pt x="34" y="50"/>
                      </a:lnTo>
                      <a:lnTo>
                        <a:pt x="36" y="50"/>
                      </a:lnTo>
                      <a:lnTo>
                        <a:pt x="41" y="45"/>
                      </a:lnTo>
                      <a:lnTo>
                        <a:pt x="36" y="41"/>
                      </a:lnTo>
                      <a:lnTo>
                        <a:pt x="43" y="38"/>
                      </a:lnTo>
                      <a:lnTo>
                        <a:pt x="43" y="27"/>
                      </a:lnTo>
                      <a:lnTo>
                        <a:pt x="41" y="22"/>
                      </a:lnTo>
                      <a:lnTo>
                        <a:pt x="48" y="17"/>
                      </a:lnTo>
                      <a:lnTo>
                        <a:pt x="50" y="17"/>
                      </a:lnTo>
                      <a:lnTo>
                        <a:pt x="52" y="14"/>
                      </a:lnTo>
                      <a:lnTo>
                        <a:pt x="48" y="7"/>
                      </a:lnTo>
                      <a:lnTo>
                        <a:pt x="48" y="3"/>
                      </a:lnTo>
                      <a:lnTo>
                        <a:pt x="40" y="3"/>
                      </a:lnTo>
                      <a:lnTo>
                        <a:pt x="36" y="5"/>
                      </a:lnTo>
                      <a:lnTo>
                        <a:pt x="26" y="3"/>
                      </a:lnTo>
                      <a:lnTo>
                        <a:pt x="22" y="7"/>
                      </a:lnTo>
                      <a:lnTo>
                        <a:pt x="21" y="3"/>
                      </a:lnTo>
                      <a:lnTo>
                        <a:pt x="21" y="0"/>
                      </a:lnTo>
                      <a:lnTo>
                        <a:pt x="17" y="0"/>
                      </a:lnTo>
                      <a:lnTo>
                        <a:pt x="10" y="0"/>
                      </a:lnTo>
                      <a:lnTo>
                        <a:pt x="10" y="5"/>
                      </a:lnTo>
                      <a:lnTo>
                        <a:pt x="14" y="12"/>
                      </a:lnTo>
                      <a:lnTo>
                        <a:pt x="12" y="22"/>
                      </a:lnTo>
                      <a:lnTo>
                        <a:pt x="12" y="22"/>
                      </a:lnTo>
                      <a:lnTo>
                        <a:pt x="12" y="27"/>
                      </a:lnTo>
                      <a:lnTo>
                        <a:pt x="14" y="31"/>
                      </a:lnTo>
                      <a:lnTo>
                        <a:pt x="12" y="34"/>
                      </a:lnTo>
                      <a:lnTo>
                        <a:pt x="10" y="38"/>
                      </a:lnTo>
                      <a:lnTo>
                        <a:pt x="10" y="43"/>
                      </a:lnTo>
                      <a:lnTo>
                        <a:pt x="5" y="48"/>
                      </a:lnTo>
                      <a:lnTo>
                        <a:pt x="5" y="50"/>
                      </a:lnTo>
                      <a:lnTo>
                        <a:pt x="0" y="59"/>
                      </a:lnTo>
                      <a:lnTo>
                        <a:pt x="0" y="67"/>
                      </a:lnTo>
                      <a:lnTo>
                        <a:pt x="0" y="71"/>
                      </a:lnTo>
                      <a:lnTo>
                        <a:pt x="3" y="71"/>
                      </a:lnTo>
                      <a:lnTo>
                        <a:pt x="3" y="67"/>
                      </a:lnTo>
                      <a:lnTo>
                        <a:pt x="7" y="66"/>
                      </a:lnTo>
                      <a:lnTo>
                        <a:pt x="7" y="67"/>
                      </a:lnTo>
                      <a:lnTo>
                        <a:pt x="8" y="71"/>
                      </a:lnTo>
                      <a:lnTo>
                        <a:pt x="3" y="73"/>
                      </a:lnTo>
                      <a:lnTo>
                        <a:pt x="3" y="76"/>
                      </a:lnTo>
                      <a:lnTo>
                        <a:pt x="3" y="78"/>
                      </a:lnTo>
                      <a:lnTo>
                        <a:pt x="7" y="76"/>
                      </a:lnTo>
                      <a:lnTo>
                        <a:pt x="12" y="76"/>
                      </a:lnTo>
                      <a:lnTo>
                        <a:pt x="8" y="78"/>
                      </a:lnTo>
                      <a:lnTo>
                        <a:pt x="10" y="81"/>
                      </a:lnTo>
                      <a:lnTo>
                        <a:pt x="8" y="87"/>
                      </a:lnTo>
                      <a:lnTo>
                        <a:pt x="8" y="95"/>
                      </a:lnTo>
                      <a:lnTo>
                        <a:pt x="7" y="102"/>
                      </a:lnTo>
                      <a:lnTo>
                        <a:pt x="5" y="104"/>
                      </a:lnTo>
                      <a:lnTo>
                        <a:pt x="7" y="106"/>
                      </a:lnTo>
                      <a:lnTo>
                        <a:pt x="12" y="102"/>
                      </a:lnTo>
                      <a:lnTo>
                        <a:pt x="21" y="104"/>
                      </a:lnTo>
                      <a:lnTo>
                        <a:pt x="22" y="107"/>
                      </a:lnTo>
                      <a:lnTo>
                        <a:pt x="27" y="104"/>
                      </a:lnTo>
                      <a:lnTo>
                        <a:pt x="33" y="104"/>
                      </a:lnTo>
                      <a:lnTo>
                        <a:pt x="33" y="102"/>
                      </a:lnTo>
                      <a:lnTo>
                        <a:pt x="33" y="102"/>
                      </a:lnTo>
                      <a:lnTo>
                        <a:pt x="33" y="102"/>
                      </a:lnTo>
                      <a:lnTo>
                        <a:pt x="33" y="102"/>
                      </a:lnTo>
                      <a:close/>
                    </a:path>
                  </a:pathLst>
                </a:custGeom>
                <a:solidFill>
                  <a:srgbClr val="BDBD00"/>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grpSp>
        </p:grpSp>
        <p:grpSp>
          <p:nvGrpSpPr>
            <p:cNvPr id="448" name="Groupe 221"/>
            <p:cNvGrpSpPr/>
            <p:nvPr/>
          </p:nvGrpSpPr>
          <p:grpSpPr>
            <a:xfrm>
              <a:off x="2060575" y="887413"/>
              <a:ext cx="6970713" cy="4395788"/>
              <a:chOff x="2060575" y="887413"/>
              <a:chExt cx="6970713" cy="4395788"/>
            </a:xfrm>
          </p:grpSpPr>
          <p:sp>
            <p:nvSpPr>
              <p:cNvPr id="457" name="Freeform 29"/>
              <p:cNvSpPr>
                <a:spLocks/>
              </p:cNvSpPr>
              <p:nvPr/>
            </p:nvSpPr>
            <p:spPr bwMode="auto">
              <a:xfrm>
                <a:off x="5830888" y="3529013"/>
                <a:ext cx="133350" cy="103188"/>
              </a:xfrm>
              <a:custGeom>
                <a:avLst/>
                <a:gdLst/>
                <a:ahLst/>
                <a:cxnLst>
                  <a:cxn ang="0">
                    <a:pos x="0" y="33"/>
                  </a:cxn>
                  <a:cxn ang="0">
                    <a:pos x="0" y="40"/>
                  </a:cxn>
                  <a:cxn ang="0">
                    <a:pos x="4" y="46"/>
                  </a:cxn>
                  <a:cxn ang="0">
                    <a:pos x="5" y="58"/>
                  </a:cxn>
                  <a:cxn ang="0">
                    <a:pos x="59" y="65"/>
                  </a:cxn>
                  <a:cxn ang="0">
                    <a:pos x="64" y="60"/>
                  </a:cxn>
                  <a:cxn ang="0">
                    <a:pos x="78" y="14"/>
                  </a:cxn>
                  <a:cxn ang="0">
                    <a:pos x="84" y="14"/>
                  </a:cxn>
                  <a:cxn ang="0">
                    <a:pos x="82" y="11"/>
                  </a:cxn>
                  <a:cxn ang="0">
                    <a:pos x="82" y="7"/>
                  </a:cxn>
                  <a:cxn ang="0">
                    <a:pos x="78" y="9"/>
                  </a:cxn>
                  <a:cxn ang="0">
                    <a:pos x="78" y="7"/>
                  </a:cxn>
                  <a:cxn ang="0">
                    <a:pos x="78" y="7"/>
                  </a:cxn>
                  <a:cxn ang="0">
                    <a:pos x="78" y="7"/>
                  </a:cxn>
                  <a:cxn ang="0">
                    <a:pos x="77" y="0"/>
                  </a:cxn>
                  <a:cxn ang="0">
                    <a:pos x="75" y="0"/>
                  </a:cxn>
                  <a:cxn ang="0">
                    <a:pos x="75" y="4"/>
                  </a:cxn>
                  <a:cxn ang="0">
                    <a:pos x="73" y="4"/>
                  </a:cxn>
                  <a:cxn ang="0">
                    <a:pos x="63" y="11"/>
                  </a:cxn>
                  <a:cxn ang="0">
                    <a:pos x="63" y="14"/>
                  </a:cxn>
                  <a:cxn ang="0">
                    <a:pos x="52" y="23"/>
                  </a:cxn>
                  <a:cxn ang="0">
                    <a:pos x="51" y="26"/>
                  </a:cxn>
                  <a:cxn ang="0">
                    <a:pos x="52" y="26"/>
                  </a:cxn>
                  <a:cxn ang="0">
                    <a:pos x="52" y="28"/>
                  </a:cxn>
                  <a:cxn ang="0">
                    <a:pos x="51" y="33"/>
                  </a:cxn>
                  <a:cxn ang="0">
                    <a:pos x="47" y="32"/>
                  </a:cxn>
                  <a:cxn ang="0">
                    <a:pos x="47" y="32"/>
                  </a:cxn>
                  <a:cxn ang="0">
                    <a:pos x="42" y="32"/>
                  </a:cxn>
                  <a:cxn ang="0">
                    <a:pos x="45" y="35"/>
                  </a:cxn>
                  <a:cxn ang="0">
                    <a:pos x="42" y="35"/>
                  </a:cxn>
                  <a:cxn ang="0">
                    <a:pos x="42" y="37"/>
                  </a:cxn>
                  <a:cxn ang="0">
                    <a:pos x="37" y="39"/>
                  </a:cxn>
                  <a:cxn ang="0">
                    <a:pos x="33" y="39"/>
                  </a:cxn>
                  <a:cxn ang="0">
                    <a:pos x="31" y="37"/>
                  </a:cxn>
                  <a:cxn ang="0">
                    <a:pos x="28" y="37"/>
                  </a:cxn>
                  <a:cxn ang="0">
                    <a:pos x="26" y="35"/>
                  </a:cxn>
                  <a:cxn ang="0">
                    <a:pos x="24" y="37"/>
                  </a:cxn>
                  <a:cxn ang="0">
                    <a:pos x="18" y="35"/>
                  </a:cxn>
                  <a:cxn ang="0">
                    <a:pos x="12" y="40"/>
                  </a:cxn>
                  <a:cxn ang="0">
                    <a:pos x="9" y="40"/>
                  </a:cxn>
                  <a:cxn ang="0">
                    <a:pos x="5" y="40"/>
                  </a:cxn>
                  <a:cxn ang="0">
                    <a:pos x="4" y="40"/>
                  </a:cxn>
                  <a:cxn ang="0">
                    <a:pos x="2" y="33"/>
                  </a:cxn>
                  <a:cxn ang="0">
                    <a:pos x="2" y="33"/>
                  </a:cxn>
                  <a:cxn ang="0">
                    <a:pos x="0" y="33"/>
                  </a:cxn>
                  <a:cxn ang="0">
                    <a:pos x="0" y="33"/>
                  </a:cxn>
                  <a:cxn ang="0">
                    <a:pos x="0" y="33"/>
                  </a:cxn>
                </a:cxnLst>
                <a:rect l="0" t="0" r="r" b="b"/>
                <a:pathLst>
                  <a:path w="84" h="65">
                    <a:moveTo>
                      <a:pt x="0" y="33"/>
                    </a:moveTo>
                    <a:lnTo>
                      <a:pt x="0" y="40"/>
                    </a:lnTo>
                    <a:lnTo>
                      <a:pt x="4" y="46"/>
                    </a:lnTo>
                    <a:lnTo>
                      <a:pt x="5" y="58"/>
                    </a:lnTo>
                    <a:lnTo>
                      <a:pt x="59" y="65"/>
                    </a:lnTo>
                    <a:lnTo>
                      <a:pt x="64" y="60"/>
                    </a:lnTo>
                    <a:lnTo>
                      <a:pt x="78" y="14"/>
                    </a:lnTo>
                    <a:lnTo>
                      <a:pt x="84" y="14"/>
                    </a:lnTo>
                    <a:lnTo>
                      <a:pt x="82" y="11"/>
                    </a:lnTo>
                    <a:lnTo>
                      <a:pt x="82" y="7"/>
                    </a:lnTo>
                    <a:lnTo>
                      <a:pt x="78" y="9"/>
                    </a:lnTo>
                    <a:lnTo>
                      <a:pt x="78" y="7"/>
                    </a:lnTo>
                    <a:lnTo>
                      <a:pt x="78" y="7"/>
                    </a:lnTo>
                    <a:lnTo>
                      <a:pt x="78" y="7"/>
                    </a:lnTo>
                    <a:lnTo>
                      <a:pt x="77" y="0"/>
                    </a:lnTo>
                    <a:lnTo>
                      <a:pt x="75" y="0"/>
                    </a:lnTo>
                    <a:lnTo>
                      <a:pt x="75" y="4"/>
                    </a:lnTo>
                    <a:lnTo>
                      <a:pt x="73" y="4"/>
                    </a:lnTo>
                    <a:lnTo>
                      <a:pt x="63" y="11"/>
                    </a:lnTo>
                    <a:lnTo>
                      <a:pt x="63" y="14"/>
                    </a:lnTo>
                    <a:lnTo>
                      <a:pt x="52" y="23"/>
                    </a:lnTo>
                    <a:lnTo>
                      <a:pt x="51" y="26"/>
                    </a:lnTo>
                    <a:lnTo>
                      <a:pt x="52" y="26"/>
                    </a:lnTo>
                    <a:lnTo>
                      <a:pt x="52" y="28"/>
                    </a:lnTo>
                    <a:lnTo>
                      <a:pt x="51" y="33"/>
                    </a:lnTo>
                    <a:lnTo>
                      <a:pt x="47" y="32"/>
                    </a:lnTo>
                    <a:lnTo>
                      <a:pt x="47" y="32"/>
                    </a:lnTo>
                    <a:lnTo>
                      <a:pt x="42" y="32"/>
                    </a:lnTo>
                    <a:lnTo>
                      <a:pt x="45" y="35"/>
                    </a:lnTo>
                    <a:lnTo>
                      <a:pt x="42" y="35"/>
                    </a:lnTo>
                    <a:lnTo>
                      <a:pt x="42" y="37"/>
                    </a:lnTo>
                    <a:lnTo>
                      <a:pt x="37" y="39"/>
                    </a:lnTo>
                    <a:lnTo>
                      <a:pt x="33" y="39"/>
                    </a:lnTo>
                    <a:lnTo>
                      <a:pt x="31" y="37"/>
                    </a:lnTo>
                    <a:lnTo>
                      <a:pt x="28" y="37"/>
                    </a:lnTo>
                    <a:lnTo>
                      <a:pt x="26" y="35"/>
                    </a:lnTo>
                    <a:lnTo>
                      <a:pt x="24" y="37"/>
                    </a:lnTo>
                    <a:lnTo>
                      <a:pt x="18" y="35"/>
                    </a:lnTo>
                    <a:lnTo>
                      <a:pt x="12" y="40"/>
                    </a:lnTo>
                    <a:lnTo>
                      <a:pt x="9" y="40"/>
                    </a:lnTo>
                    <a:lnTo>
                      <a:pt x="5" y="40"/>
                    </a:lnTo>
                    <a:lnTo>
                      <a:pt x="4" y="40"/>
                    </a:lnTo>
                    <a:lnTo>
                      <a:pt x="2" y="33"/>
                    </a:lnTo>
                    <a:lnTo>
                      <a:pt x="2" y="33"/>
                    </a:lnTo>
                    <a:lnTo>
                      <a:pt x="0" y="33"/>
                    </a:lnTo>
                    <a:lnTo>
                      <a:pt x="0" y="33"/>
                    </a:lnTo>
                    <a:lnTo>
                      <a:pt x="0" y="33"/>
                    </a:lnTo>
                    <a:close/>
                  </a:path>
                </a:pathLst>
              </a:custGeom>
              <a:solidFill>
                <a:srgbClr val="ED771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58" name="Freeform 30"/>
              <p:cNvSpPr>
                <a:spLocks/>
              </p:cNvSpPr>
              <p:nvPr/>
            </p:nvSpPr>
            <p:spPr bwMode="auto">
              <a:xfrm>
                <a:off x="5830888" y="3529013"/>
                <a:ext cx="133350" cy="103188"/>
              </a:xfrm>
              <a:custGeom>
                <a:avLst/>
                <a:gdLst/>
                <a:ahLst/>
                <a:cxnLst>
                  <a:cxn ang="0">
                    <a:pos x="0" y="33"/>
                  </a:cxn>
                  <a:cxn ang="0">
                    <a:pos x="0" y="40"/>
                  </a:cxn>
                  <a:cxn ang="0">
                    <a:pos x="4" y="46"/>
                  </a:cxn>
                  <a:cxn ang="0">
                    <a:pos x="5" y="58"/>
                  </a:cxn>
                  <a:cxn ang="0">
                    <a:pos x="59" y="65"/>
                  </a:cxn>
                  <a:cxn ang="0">
                    <a:pos x="64" y="60"/>
                  </a:cxn>
                  <a:cxn ang="0">
                    <a:pos x="78" y="14"/>
                  </a:cxn>
                  <a:cxn ang="0">
                    <a:pos x="84" y="14"/>
                  </a:cxn>
                  <a:cxn ang="0">
                    <a:pos x="82" y="11"/>
                  </a:cxn>
                  <a:cxn ang="0">
                    <a:pos x="82" y="7"/>
                  </a:cxn>
                  <a:cxn ang="0">
                    <a:pos x="78" y="9"/>
                  </a:cxn>
                  <a:cxn ang="0">
                    <a:pos x="78" y="7"/>
                  </a:cxn>
                  <a:cxn ang="0">
                    <a:pos x="78" y="7"/>
                  </a:cxn>
                  <a:cxn ang="0">
                    <a:pos x="78" y="7"/>
                  </a:cxn>
                  <a:cxn ang="0">
                    <a:pos x="77" y="0"/>
                  </a:cxn>
                  <a:cxn ang="0">
                    <a:pos x="75" y="0"/>
                  </a:cxn>
                  <a:cxn ang="0">
                    <a:pos x="75" y="4"/>
                  </a:cxn>
                  <a:cxn ang="0">
                    <a:pos x="73" y="4"/>
                  </a:cxn>
                  <a:cxn ang="0">
                    <a:pos x="63" y="11"/>
                  </a:cxn>
                  <a:cxn ang="0">
                    <a:pos x="63" y="14"/>
                  </a:cxn>
                  <a:cxn ang="0">
                    <a:pos x="52" y="23"/>
                  </a:cxn>
                  <a:cxn ang="0">
                    <a:pos x="51" y="26"/>
                  </a:cxn>
                  <a:cxn ang="0">
                    <a:pos x="52" y="26"/>
                  </a:cxn>
                  <a:cxn ang="0">
                    <a:pos x="52" y="28"/>
                  </a:cxn>
                  <a:cxn ang="0">
                    <a:pos x="51" y="33"/>
                  </a:cxn>
                  <a:cxn ang="0">
                    <a:pos x="47" y="32"/>
                  </a:cxn>
                  <a:cxn ang="0">
                    <a:pos x="47" y="32"/>
                  </a:cxn>
                  <a:cxn ang="0">
                    <a:pos x="42" y="32"/>
                  </a:cxn>
                  <a:cxn ang="0">
                    <a:pos x="45" y="35"/>
                  </a:cxn>
                  <a:cxn ang="0">
                    <a:pos x="42" y="35"/>
                  </a:cxn>
                  <a:cxn ang="0">
                    <a:pos x="42" y="37"/>
                  </a:cxn>
                  <a:cxn ang="0">
                    <a:pos x="37" y="39"/>
                  </a:cxn>
                  <a:cxn ang="0">
                    <a:pos x="33" y="39"/>
                  </a:cxn>
                  <a:cxn ang="0">
                    <a:pos x="31" y="37"/>
                  </a:cxn>
                  <a:cxn ang="0">
                    <a:pos x="28" y="37"/>
                  </a:cxn>
                  <a:cxn ang="0">
                    <a:pos x="26" y="35"/>
                  </a:cxn>
                  <a:cxn ang="0">
                    <a:pos x="24" y="37"/>
                  </a:cxn>
                  <a:cxn ang="0">
                    <a:pos x="18" y="35"/>
                  </a:cxn>
                  <a:cxn ang="0">
                    <a:pos x="12" y="40"/>
                  </a:cxn>
                  <a:cxn ang="0">
                    <a:pos x="9" y="40"/>
                  </a:cxn>
                  <a:cxn ang="0">
                    <a:pos x="5" y="40"/>
                  </a:cxn>
                  <a:cxn ang="0">
                    <a:pos x="4" y="40"/>
                  </a:cxn>
                  <a:cxn ang="0">
                    <a:pos x="2" y="33"/>
                  </a:cxn>
                  <a:cxn ang="0">
                    <a:pos x="2" y="33"/>
                  </a:cxn>
                  <a:cxn ang="0">
                    <a:pos x="0" y="33"/>
                  </a:cxn>
                  <a:cxn ang="0">
                    <a:pos x="0" y="33"/>
                  </a:cxn>
                  <a:cxn ang="0">
                    <a:pos x="0" y="33"/>
                  </a:cxn>
                </a:cxnLst>
                <a:rect l="0" t="0" r="r" b="b"/>
                <a:pathLst>
                  <a:path w="84" h="65">
                    <a:moveTo>
                      <a:pt x="0" y="33"/>
                    </a:moveTo>
                    <a:lnTo>
                      <a:pt x="0" y="40"/>
                    </a:lnTo>
                    <a:lnTo>
                      <a:pt x="4" y="46"/>
                    </a:lnTo>
                    <a:lnTo>
                      <a:pt x="5" y="58"/>
                    </a:lnTo>
                    <a:lnTo>
                      <a:pt x="59" y="65"/>
                    </a:lnTo>
                    <a:lnTo>
                      <a:pt x="64" y="60"/>
                    </a:lnTo>
                    <a:lnTo>
                      <a:pt x="78" y="14"/>
                    </a:lnTo>
                    <a:lnTo>
                      <a:pt x="84" y="14"/>
                    </a:lnTo>
                    <a:lnTo>
                      <a:pt x="82" y="11"/>
                    </a:lnTo>
                    <a:lnTo>
                      <a:pt x="82" y="7"/>
                    </a:lnTo>
                    <a:lnTo>
                      <a:pt x="78" y="9"/>
                    </a:lnTo>
                    <a:lnTo>
                      <a:pt x="78" y="7"/>
                    </a:lnTo>
                    <a:lnTo>
                      <a:pt x="78" y="7"/>
                    </a:lnTo>
                    <a:lnTo>
                      <a:pt x="78" y="7"/>
                    </a:lnTo>
                    <a:lnTo>
                      <a:pt x="77" y="0"/>
                    </a:lnTo>
                    <a:lnTo>
                      <a:pt x="75" y="0"/>
                    </a:lnTo>
                    <a:lnTo>
                      <a:pt x="75" y="4"/>
                    </a:lnTo>
                    <a:lnTo>
                      <a:pt x="73" y="4"/>
                    </a:lnTo>
                    <a:lnTo>
                      <a:pt x="63" y="11"/>
                    </a:lnTo>
                    <a:lnTo>
                      <a:pt x="63" y="14"/>
                    </a:lnTo>
                    <a:lnTo>
                      <a:pt x="52" y="23"/>
                    </a:lnTo>
                    <a:lnTo>
                      <a:pt x="51" y="26"/>
                    </a:lnTo>
                    <a:lnTo>
                      <a:pt x="52" y="26"/>
                    </a:lnTo>
                    <a:lnTo>
                      <a:pt x="52" y="28"/>
                    </a:lnTo>
                    <a:lnTo>
                      <a:pt x="51" y="33"/>
                    </a:lnTo>
                    <a:lnTo>
                      <a:pt x="47" y="32"/>
                    </a:lnTo>
                    <a:lnTo>
                      <a:pt x="47" y="32"/>
                    </a:lnTo>
                    <a:lnTo>
                      <a:pt x="42" y="32"/>
                    </a:lnTo>
                    <a:lnTo>
                      <a:pt x="45" y="35"/>
                    </a:lnTo>
                    <a:lnTo>
                      <a:pt x="42" y="35"/>
                    </a:lnTo>
                    <a:lnTo>
                      <a:pt x="42" y="37"/>
                    </a:lnTo>
                    <a:lnTo>
                      <a:pt x="37" y="39"/>
                    </a:lnTo>
                    <a:lnTo>
                      <a:pt x="33" y="39"/>
                    </a:lnTo>
                    <a:lnTo>
                      <a:pt x="31" y="37"/>
                    </a:lnTo>
                    <a:lnTo>
                      <a:pt x="28" y="37"/>
                    </a:lnTo>
                    <a:lnTo>
                      <a:pt x="26" y="35"/>
                    </a:lnTo>
                    <a:lnTo>
                      <a:pt x="24" y="37"/>
                    </a:lnTo>
                    <a:lnTo>
                      <a:pt x="18" y="35"/>
                    </a:lnTo>
                    <a:lnTo>
                      <a:pt x="12" y="40"/>
                    </a:lnTo>
                    <a:lnTo>
                      <a:pt x="9" y="40"/>
                    </a:lnTo>
                    <a:lnTo>
                      <a:pt x="5" y="40"/>
                    </a:lnTo>
                    <a:lnTo>
                      <a:pt x="4" y="40"/>
                    </a:lnTo>
                    <a:lnTo>
                      <a:pt x="2" y="33"/>
                    </a:lnTo>
                    <a:lnTo>
                      <a:pt x="2" y="33"/>
                    </a:lnTo>
                    <a:lnTo>
                      <a:pt x="0" y="33"/>
                    </a:lnTo>
                    <a:lnTo>
                      <a:pt x="0" y="33"/>
                    </a:lnTo>
                    <a:lnTo>
                      <a:pt x="0" y="33"/>
                    </a:lnTo>
                    <a:close/>
                  </a:path>
                </a:pathLst>
              </a:custGeom>
              <a:solidFill>
                <a:srgbClr val="ED771A"/>
              </a:solidFill>
              <a:ln w="11113" cap="flat">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59" name="Freeform 32"/>
              <p:cNvSpPr>
                <a:spLocks/>
              </p:cNvSpPr>
              <p:nvPr/>
            </p:nvSpPr>
            <p:spPr bwMode="auto">
              <a:xfrm>
                <a:off x="4132263" y="3243263"/>
                <a:ext cx="300038" cy="258763"/>
              </a:xfrm>
              <a:custGeom>
                <a:avLst/>
                <a:gdLst/>
                <a:ahLst/>
                <a:cxnLst>
                  <a:cxn ang="0">
                    <a:pos x="62" y="154"/>
                  </a:cxn>
                  <a:cxn ang="0">
                    <a:pos x="62" y="154"/>
                  </a:cxn>
                  <a:cxn ang="0">
                    <a:pos x="71" y="135"/>
                  </a:cxn>
                  <a:cxn ang="0">
                    <a:pos x="80" y="128"/>
                  </a:cxn>
                  <a:cxn ang="0">
                    <a:pos x="92" y="125"/>
                  </a:cxn>
                  <a:cxn ang="0">
                    <a:pos x="102" y="125"/>
                  </a:cxn>
                  <a:cxn ang="0">
                    <a:pos x="121" y="116"/>
                  </a:cxn>
                  <a:cxn ang="0">
                    <a:pos x="151" y="97"/>
                  </a:cxn>
                  <a:cxn ang="0">
                    <a:pos x="153" y="88"/>
                  </a:cxn>
                  <a:cxn ang="0">
                    <a:pos x="158" y="83"/>
                  </a:cxn>
                  <a:cxn ang="0">
                    <a:pos x="165" y="74"/>
                  </a:cxn>
                  <a:cxn ang="0">
                    <a:pos x="187" y="71"/>
                  </a:cxn>
                  <a:cxn ang="0">
                    <a:pos x="189" y="66"/>
                  </a:cxn>
                  <a:cxn ang="0">
                    <a:pos x="187" y="66"/>
                  </a:cxn>
                  <a:cxn ang="0">
                    <a:pos x="182" y="62"/>
                  </a:cxn>
                  <a:cxn ang="0">
                    <a:pos x="179" y="53"/>
                  </a:cxn>
                  <a:cxn ang="0">
                    <a:pos x="177" y="40"/>
                  </a:cxn>
                  <a:cxn ang="0">
                    <a:pos x="177" y="26"/>
                  </a:cxn>
                  <a:cxn ang="0">
                    <a:pos x="175" y="22"/>
                  </a:cxn>
                  <a:cxn ang="0">
                    <a:pos x="174" y="17"/>
                  </a:cxn>
                  <a:cxn ang="0">
                    <a:pos x="168" y="17"/>
                  </a:cxn>
                  <a:cxn ang="0">
                    <a:pos x="158" y="13"/>
                  </a:cxn>
                  <a:cxn ang="0">
                    <a:pos x="156" y="10"/>
                  </a:cxn>
                  <a:cxn ang="0">
                    <a:pos x="153" y="13"/>
                  </a:cxn>
                  <a:cxn ang="0">
                    <a:pos x="142" y="13"/>
                  </a:cxn>
                  <a:cxn ang="0">
                    <a:pos x="135" y="15"/>
                  </a:cxn>
                  <a:cxn ang="0">
                    <a:pos x="127" y="15"/>
                  </a:cxn>
                  <a:cxn ang="0">
                    <a:pos x="121" y="8"/>
                  </a:cxn>
                  <a:cxn ang="0">
                    <a:pos x="120" y="3"/>
                  </a:cxn>
                  <a:cxn ang="0">
                    <a:pos x="120" y="0"/>
                  </a:cxn>
                  <a:cxn ang="0">
                    <a:pos x="114" y="3"/>
                  </a:cxn>
                  <a:cxn ang="0">
                    <a:pos x="108" y="6"/>
                  </a:cxn>
                  <a:cxn ang="0">
                    <a:pos x="104" y="22"/>
                  </a:cxn>
                  <a:cxn ang="0">
                    <a:pos x="102" y="33"/>
                  </a:cxn>
                  <a:cxn ang="0">
                    <a:pos x="92" y="40"/>
                  </a:cxn>
                  <a:cxn ang="0">
                    <a:pos x="81" y="43"/>
                  </a:cxn>
                  <a:cxn ang="0">
                    <a:pos x="76" y="48"/>
                  </a:cxn>
                  <a:cxn ang="0">
                    <a:pos x="64" y="55"/>
                  </a:cxn>
                  <a:cxn ang="0">
                    <a:pos x="55" y="62"/>
                  </a:cxn>
                  <a:cxn ang="0">
                    <a:pos x="57" y="74"/>
                  </a:cxn>
                  <a:cxn ang="0">
                    <a:pos x="45" y="88"/>
                  </a:cxn>
                  <a:cxn ang="0">
                    <a:pos x="48" y="99"/>
                  </a:cxn>
                  <a:cxn ang="0">
                    <a:pos x="48" y="107"/>
                  </a:cxn>
                  <a:cxn ang="0">
                    <a:pos x="48" y="113"/>
                  </a:cxn>
                  <a:cxn ang="0">
                    <a:pos x="36" y="128"/>
                  </a:cxn>
                  <a:cxn ang="0">
                    <a:pos x="26" y="135"/>
                  </a:cxn>
                  <a:cxn ang="0">
                    <a:pos x="0" y="154"/>
                  </a:cxn>
                </a:cxnLst>
                <a:rect l="0" t="0" r="r" b="b"/>
                <a:pathLst>
                  <a:path w="189" h="163">
                    <a:moveTo>
                      <a:pt x="62" y="163"/>
                    </a:moveTo>
                    <a:lnTo>
                      <a:pt x="62" y="154"/>
                    </a:lnTo>
                    <a:lnTo>
                      <a:pt x="62" y="154"/>
                    </a:lnTo>
                    <a:lnTo>
                      <a:pt x="62" y="154"/>
                    </a:lnTo>
                    <a:lnTo>
                      <a:pt x="62" y="142"/>
                    </a:lnTo>
                    <a:lnTo>
                      <a:pt x="71" y="135"/>
                    </a:lnTo>
                    <a:lnTo>
                      <a:pt x="75" y="130"/>
                    </a:lnTo>
                    <a:lnTo>
                      <a:pt x="80" y="128"/>
                    </a:lnTo>
                    <a:lnTo>
                      <a:pt x="87" y="125"/>
                    </a:lnTo>
                    <a:lnTo>
                      <a:pt x="92" y="125"/>
                    </a:lnTo>
                    <a:lnTo>
                      <a:pt x="95" y="125"/>
                    </a:lnTo>
                    <a:lnTo>
                      <a:pt x="102" y="125"/>
                    </a:lnTo>
                    <a:lnTo>
                      <a:pt x="108" y="125"/>
                    </a:lnTo>
                    <a:lnTo>
                      <a:pt x="121" y="116"/>
                    </a:lnTo>
                    <a:lnTo>
                      <a:pt x="139" y="106"/>
                    </a:lnTo>
                    <a:lnTo>
                      <a:pt x="151" y="97"/>
                    </a:lnTo>
                    <a:lnTo>
                      <a:pt x="153" y="93"/>
                    </a:lnTo>
                    <a:lnTo>
                      <a:pt x="153" y="88"/>
                    </a:lnTo>
                    <a:lnTo>
                      <a:pt x="154" y="85"/>
                    </a:lnTo>
                    <a:lnTo>
                      <a:pt x="158" y="83"/>
                    </a:lnTo>
                    <a:lnTo>
                      <a:pt x="161" y="76"/>
                    </a:lnTo>
                    <a:lnTo>
                      <a:pt x="165" y="74"/>
                    </a:lnTo>
                    <a:lnTo>
                      <a:pt x="187" y="74"/>
                    </a:lnTo>
                    <a:lnTo>
                      <a:pt x="187" y="71"/>
                    </a:lnTo>
                    <a:lnTo>
                      <a:pt x="187" y="69"/>
                    </a:lnTo>
                    <a:lnTo>
                      <a:pt x="189" y="66"/>
                    </a:lnTo>
                    <a:lnTo>
                      <a:pt x="187" y="66"/>
                    </a:lnTo>
                    <a:lnTo>
                      <a:pt x="187" y="66"/>
                    </a:lnTo>
                    <a:lnTo>
                      <a:pt x="184" y="62"/>
                    </a:lnTo>
                    <a:lnTo>
                      <a:pt x="182" y="62"/>
                    </a:lnTo>
                    <a:lnTo>
                      <a:pt x="182" y="59"/>
                    </a:lnTo>
                    <a:lnTo>
                      <a:pt x="179" y="53"/>
                    </a:lnTo>
                    <a:lnTo>
                      <a:pt x="177" y="40"/>
                    </a:lnTo>
                    <a:lnTo>
                      <a:pt x="177" y="40"/>
                    </a:lnTo>
                    <a:lnTo>
                      <a:pt x="177" y="33"/>
                    </a:lnTo>
                    <a:lnTo>
                      <a:pt x="177" y="26"/>
                    </a:lnTo>
                    <a:lnTo>
                      <a:pt x="177" y="26"/>
                    </a:lnTo>
                    <a:lnTo>
                      <a:pt x="175" y="22"/>
                    </a:lnTo>
                    <a:lnTo>
                      <a:pt x="174" y="20"/>
                    </a:lnTo>
                    <a:lnTo>
                      <a:pt x="174" y="17"/>
                    </a:lnTo>
                    <a:lnTo>
                      <a:pt x="172" y="17"/>
                    </a:lnTo>
                    <a:lnTo>
                      <a:pt x="168" y="17"/>
                    </a:lnTo>
                    <a:lnTo>
                      <a:pt x="160" y="15"/>
                    </a:lnTo>
                    <a:lnTo>
                      <a:pt x="158" y="13"/>
                    </a:lnTo>
                    <a:lnTo>
                      <a:pt x="158" y="10"/>
                    </a:lnTo>
                    <a:lnTo>
                      <a:pt x="156" y="10"/>
                    </a:lnTo>
                    <a:lnTo>
                      <a:pt x="156" y="10"/>
                    </a:lnTo>
                    <a:lnTo>
                      <a:pt x="153" y="13"/>
                    </a:lnTo>
                    <a:lnTo>
                      <a:pt x="147" y="13"/>
                    </a:lnTo>
                    <a:lnTo>
                      <a:pt x="142" y="13"/>
                    </a:lnTo>
                    <a:lnTo>
                      <a:pt x="139" y="12"/>
                    </a:lnTo>
                    <a:lnTo>
                      <a:pt x="135" y="15"/>
                    </a:lnTo>
                    <a:lnTo>
                      <a:pt x="130" y="15"/>
                    </a:lnTo>
                    <a:lnTo>
                      <a:pt x="127" y="15"/>
                    </a:lnTo>
                    <a:lnTo>
                      <a:pt x="121" y="10"/>
                    </a:lnTo>
                    <a:lnTo>
                      <a:pt x="121" y="8"/>
                    </a:lnTo>
                    <a:lnTo>
                      <a:pt x="120" y="5"/>
                    </a:lnTo>
                    <a:lnTo>
                      <a:pt x="120" y="3"/>
                    </a:lnTo>
                    <a:lnTo>
                      <a:pt x="121" y="3"/>
                    </a:lnTo>
                    <a:lnTo>
                      <a:pt x="120" y="0"/>
                    </a:lnTo>
                    <a:lnTo>
                      <a:pt x="116" y="3"/>
                    </a:lnTo>
                    <a:lnTo>
                      <a:pt x="114" y="3"/>
                    </a:lnTo>
                    <a:lnTo>
                      <a:pt x="111" y="3"/>
                    </a:lnTo>
                    <a:lnTo>
                      <a:pt x="108" y="6"/>
                    </a:lnTo>
                    <a:lnTo>
                      <a:pt x="108" y="17"/>
                    </a:lnTo>
                    <a:lnTo>
                      <a:pt x="104" y="22"/>
                    </a:lnTo>
                    <a:lnTo>
                      <a:pt x="102" y="27"/>
                    </a:lnTo>
                    <a:lnTo>
                      <a:pt x="102" y="33"/>
                    </a:lnTo>
                    <a:lnTo>
                      <a:pt x="94" y="40"/>
                    </a:lnTo>
                    <a:lnTo>
                      <a:pt x="92" y="40"/>
                    </a:lnTo>
                    <a:lnTo>
                      <a:pt x="88" y="43"/>
                    </a:lnTo>
                    <a:lnTo>
                      <a:pt x="81" y="43"/>
                    </a:lnTo>
                    <a:lnTo>
                      <a:pt x="76" y="48"/>
                    </a:lnTo>
                    <a:lnTo>
                      <a:pt x="76" y="48"/>
                    </a:lnTo>
                    <a:lnTo>
                      <a:pt x="69" y="53"/>
                    </a:lnTo>
                    <a:lnTo>
                      <a:pt x="64" y="55"/>
                    </a:lnTo>
                    <a:lnTo>
                      <a:pt x="62" y="59"/>
                    </a:lnTo>
                    <a:lnTo>
                      <a:pt x="55" y="62"/>
                    </a:lnTo>
                    <a:lnTo>
                      <a:pt x="59" y="69"/>
                    </a:lnTo>
                    <a:lnTo>
                      <a:pt x="57" y="74"/>
                    </a:lnTo>
                    <a:lnTo>
                      <a:pt x="50" y="80"/>
                    </a:lnTo>
                    <a:lnTo>
                      <a:pt x="45" y="88"/>
                    </a:lnTo>
                    <a:lnTo>
                      <a:pt x="45" y="92"/>
                    </a:lnTo>
                    <a:lnTo>
                      <a:pt x="48" y="99"/>
                    </a:lnTo>
                    <a:lnTo>
                      <a:pt x="47" y="106"/>
                    </a:lnTo>
                    <a:lnTo>
                      <a:pt x="48" y="107"/>
                    </a:lnTo>
                    <a:lnTo>
                      <a:pt x="50" y="107"/>
                    </a:lnTo>
                    <a:lnTo>
                      <a:pt x="48" y="113"/>
                    </a:lnTo>
                    <a:lnTo>
                      <a:pt x="36" y="125"/>
                    </a:lnTo>
                    <a:lnTo>
                      <a:pt x="36" y="128"/>
                    </a:lnTo>
                    <a:lnTo>
                      <a:pt x="33" y="135"/>
                    </a:lnTo>
                    <a:lnTo>
                      <a:pt x="26" y="135"/>
                    </a:lnTo>
                    <a:lnTo>
                      <a:pt x="14" y="147"/>
                    </a:lnTo>
                    <a:lnTo>
                      <a:pt x="0" y="154"/>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0" name="Line 33"/>
              <p:cNvSpPr>
                <a:spLocks noChangeShapeType="1"/>
              </p:cNvSpPr>
              <p:nvPr/>
            </p:nvSpPr>
            <p:spPr bwMode="auto">
              <a:xfrm>
                <a:off x="4230688" y="3498851"/>
                <a:ext cx="1588" cy="1588"/>
              </a:xfrm>
              <a:prstGeom prst="line">
                <a:avLst/>
              </a:prstGeom>
              <a:no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1" name="Line 34"/>
              <p:cNvSpPr>
                <a:spLocks noChangeShapeType="1"/>
              </p:cNvSpPr>
              <p:nvPr/>
            </p:nvSpPr>
            <p:spPr bwMode="auto">
              <a:xfrm>
                <a:off x="4230688" y="3498851"/>
                <a:ext cx="1588" cy="1588"/>
              </a:xfrm>
              <a:prstGeom prst="line">
                <a:avLst/>
              </a:prstGeom>
              <a:no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2" name="Freeform 36"/>
              <p:cNvSpPr>
                <a:spLocks/>
              </p:cNvSpPr>
              <p:nvPr/>
            </p:nvSpPr>
            <p:spPr bwMode="auto">
              <a:xfrm>
                <a:off x="4008438" y="3479801"/>
                <a:ext cx="222250" cy="198438"/>
              </a:xfrm>
              <a:custGeom>
                <a:avLst/>
                <a:gdLst/>
                <a:ahLst/>
                <a:cxnLst>
                  <a:cxn ang="0">
                    <a:pos x="78" y="0"/>
                  </a:cxn>
                  <a:cxn ang="0">
                    <a:pos x="64" y="17"/>
                  </a:cxn>
                  <a:cxn ang="0">
                    <a:pos x="64" y="23"/>
                  </a:cxn>
                  <a:cxn ang="0">
                    <a:pos x="60" y="23"/>
                  </a:cxn>
                  <a:cxn ang="0">
                    <a:pos x="48" y="31"/>
                  </a:cxn>
                  <a:cxn ang="0">
                    <a:pos x="48" y="35"/>
                  </a:cxn>
                  <a:cxn ang="0">
                    <a:pos x="45" y="35"/>
                  </a:cxn>
                  <a:cxn ang="0">
                    <a:pos x="45" y="40"/>
                  </a:cxn>
                  <a:cxn ang="0">
                    <a:pos x="34" y="56"/>
                  </a:cxn>
                  <a:cxn ang="0">
                    <a:pos x="34" y="61"/>
                  </a:cxn>
                  <a:cxn ang="0">
                    <a:pos x="26" y="70"/>
                  </a:cxn>
                  <a:cxn ang="0">
                    <a:pos x="22" y="70"/>
                  </a:cxn>
                  <a:cxn ang="0">
                    <a:pos x="20" y="78"/>
                  </a:cxn>
                  <a:cxn ang="0">
                    <a:pos x="20" y="82"/>
                  </a:cxn>
                  <a:cxn ang="0">
                    <a:pos x="14" y="92"/>
                  </a:cxn>
                  <a:cxn ang="0">
                    <a:pos x="14" y="94"/>
                  </a:cxn>
                  <a:cxn ang="0">
                    <a:pos x="14" y="96"/>
                  </a:cxn>
                  <a:cxn ang="0">
                    <a:pos x="12" y="96"/>
                  </a:cxn>
                  <a:cxn ang="0">
                    <a:pos x="7" y="106"/>
                  </a:cxn>
                  <a:cxn ang="0">
                    <a:pos x="3" y="108"/>
                  </a:cxn>
                  <a:cxn ang="0">
                    <a:pos x="1" y="110"/>
                  </a:cxn>
                  <a:cxn ang="0">
                    <a:pos x="1" y="115"/>
                  </a:cxn>
                  <a:cxn ang="0">
                    <a:pos x="0" y="117"/>
                  </a:cxn>
                  <a:cxn ang="0">
                    <a:pos x="0" y="125"/>
                  </a:cxn>
                  <a:cxn ang="0">
                    <a:pos x="67" y="124"/>
                  </a:cxn>
                  <a:cxn ang="0">
                    <a:pos x="67" y="91"/>
                  </a:cxn>
                  <a:cxn ang="0">
                    <a:pos x="71" y="87"/>
                  </a:cxn>
                  <a:cxn ang="0">
                    <a:pos x="73" y="84"/>
                  </a:cxn>
                  <a:cxn ang="0">
                    <a:pos x="78" y="82"/>
                  </a:cxn>
                  <a:cxn ang="0">
                    <a:pos x="85" y="82"/>
                  </a:cxn>
                  <a:cxn ang="0">
                    <a:pos x="85" y="37"/>
                  </a:cxn>
                  <a:cxn ang="0">
                    <a:pos x="139" y="37"/>
                  </a:cxn>
                  <a:cxn ang="0">
                    <a:pos x="140" y="14"/>
                  </a:cxn>
                </a:cxnLst>
                <a:rect l="0" t="0" r="r" b="b"/>
                <a:pathLst>
                  <a:path w="140" h="125">
                    <a:moveTo>
                      <a:pt x="78" y="0"/>
                    </a:moveTo>
                    <a:lnTo>
                      <a:pt x="64" y="17"/>
                    </a:lnTo>
                    <a:lnTo>
                      <a:pt x="64" y="23"/>
                    </a:lnTo>
                    <a:lnTo>
                      <a:pt x="60" y="23"/>
                    </a:lnTo>
                    <a:lnTo>
                      <a:pt x="48" y="31"/>
                    </a:lnTo>
                    <a:lnTo>
                      <a:pt x="48" y="35"/>
                    </a:lnTo>
                    <a:lnTo>
                      <a:pt x="45" y="35"/>
                    </a:lnTo>
                    <a:lnTo>
                      <a:pt x="45" y="40"/>
                    </a:lnTo>
                    <a:lnTo>
                      <a:pt x="34" y="56"/>
                    </a:lnTo>
                    <a:lnTo>
                      <a:pt x="34" y="61"/>
                    </a:lnTo>
                    <a:lnTo>
                      <a:pt x="26" y="70"/>
                    </a:lnTo>
                    <a:lnTo>
                      <a:pt x="22" y="70"/>
                    </a:lnTo>
                    <a:lnTo>
                      <a:pt x="20" y="78"/>
                    </a:lnTo>
                    <a:lnTo>
                      <a:pt x="20" y="82"/>
                    </a:lnTo>
                    <a:lnTo>
                      <a:pt x="14" y="92"/>
                    </a:lnTo>
                    <a:lnTo>
                      <a:pt x="14" y="94"/>
                    </a:lnTo>
                    <a:lnTo>
                      <a:pt x="14" y="96"/>
                    </a:lnTo>
                    <a:lnTo>
                      <a:pt x="12" y="96"/>
                    </a:lnTo>
                    <a:lnTo>
                      <a:pt x="7" y="106"/>
                    </a:lnTo>
                    <a:lnTo>
                      <a:pt x="3" y="108"/>
                    </a:lnTo>
                    <a:lnTo>
                      <a:pt x="1" y="110"/>
                    </a:lnTo>
                    <a:lnTo>
                      <a:pt x="1" y="115"/>
                    </a:lnTo>
                    <a:lnTo>
                      <a:pt x="0" y="117"/>
                    </a:lnTo>
                    <a:lnTo>
                      <a:pt x="0" y="125"/>
                    </a:lnTo>
                    <a:lnTo>
                      <a:pt x="67" y="124"/>
                    </a:lnTo>
                    <a:lnTo>
                      <a:pt x="67" y="91"/>
                    </a:lnTo>
                    <a:lnTo>
                      <a:pt x="71" y="87"/>
                    </a:lnTo>
                    <a:lnTo>
                      <a:pt x="73" y="84"/>
                    </a:lnTo>
                    <a:lnTo>
                      <a:pt x="78" y="82"/>
                    </a:lnTo>
                    <a:lnTo>
                      <a:pt x="85" y="82"/>
                    </a:lnTo>
                    <a:lnTo>
                      <a:pt x="85" y="37"/>
                    </a:lnTo>
                    <a:lnTo>
                      <a:pt x="139" y="37"/>
                    </a:lnTo>
                    <a:lnTo>
                      <a:pt x="140" y="14"/>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3" name="Freeform 48"/>
              <p:cNvSpPr>
                <a:spLocks/>
              </p:cNvSpPr>
              <p:nvPr/>
            </p:nvSpPr>
            <p:spPr bwMode="auto">
              <a:xfrm>
                <a:off x="6642100" y="2576513"/>
                <a:ext cx="841375" cy="395288"/>
              </a:xfrm>
              <a:custGeom>
                <a:avLst/>
                <a:gdLst/>
                <a:ahLst/>
                <a:cxnLst>
                  <a:cxn ang="0">
                    <a:pos x="19" y="77"/>
                  </a:cxn>
                  <a:cxn ang="0">
                    <a:pos x="33" y="60"/>
                  </a:cxn>
                  <a:cxn ang="0">
                    <a:pos x="38" y="49"/>
                  </a:cxn>
                  <a:cxn ang="0">
                    <a:pos x="61" y="44"/>
                  </a:cxn>
                  <a:cxn ang="0">
                    <a:pos x="75" y="46"/>
                  </a:cxn>
                  <a:cxn ang="0">
                    <a:pos x="92" y="46"/>
                  </a:cxn>
                  <a:cxn ang="0">
                    <a:pos x="111" y="63"/>
                  </a:cxn>
                  <a:cxn ang="0">
                    <a:pos x="129" y="60"/>
                  </a:cxn>
                  <a:cxn ang="0">
                    <a:pos x="151" y="60"/>
                  </a:cxn>
                  <a:cxn ang="0">
                    <a:pos x="156" y="40"/>
                  </a:cxn>
                  <a:cxn ang="0">
                    <a:pos x="142" y="20"/>
                  </a:cxn>
                  <a:cxn ang="0">
                    <a:pos x="155" y="9"/>
                  </a:cxn>
                  <a:cxn ang="0">
                    <a:pos x="165" y="4"/>
                  </a:cxn>
                  <a:cxn ang="0">
                    <a:pos x="189" y="9"/>
                  </a:cxn>
                  <a:cxn ang="0">
                    <a:pos x="210" y="14"/>
                  </a:cxn>
                  <a:cxn ang="0">
                    <a:pos x="217" y="30"/>
                  </a:cxn>
                  <a:cxn ang="0">
                    <a:pos x="229" y="40"/>
                  </a:cxn>
                  <a:cxn ang="0">
                    <a:pos x="248" y="40"/>
                  </a:cxn>
                  <a:cxn ang="0">
                    <a:pos x="271" y="35"/>
                  </a:cxn>
                  <a:cxn ang="0">
                    <a:pos x="299" y="40"/>
                  </a:cxn>
                  <a:cxn ang="0">
                    <a:pos x="320" y="51"/>
                  </a:cxn>
                  <a:cxn ang="0">
                    <a:pos x="344" y="58"/>
                  </a:cxn>
                  <a:cxn ang="0">
                    <a:pos x="372" y="58"/>
                  </a:cxn>
                  <a:cxn ang="0">
                    <a:pos x="398" y="46"/>
                  </a:cxn>
                  <a:cxn ang="0">
                    <a:pos x="412" y="30"/>
                  </a:cxn>
                  <a:cxn ang="0">
                    <a:pos x="427" y="23"/>
                  </a:cxn>
                  <a:cxn ang="0">
                    <a:pos x="443" y="30"/>
                  </a:cxn>
                  <a:cxn ang="0">
                    <a:pos x="459" y="56"/>
                  </a:cxn>
                  <a:cxn ang="0">
                    <a:pos x="467" y="87"/>
                  </a:cxn>
                  <a:cxn ang="0">
                    <a:pos x="493" y="77"/>
                  </a:cxn>
                  <a:cxn ang="0">
                    <a:pos x="518" y="84"/>
                  </a:cxn>
                  <a:cxn ang="0">
                    <a:pos x="528" y="105"/>
                  </a:cxn>
                  <a:cxn ang="0">
                    <a:pos x="518" y="108"/>
                  </a:cxn>
                  <a:cxn ang="0">
                    <a:pos x="495" y="115"/>
                  </a:cxn>
                  <a:cxn ang="0">
                    <a:pos x="487" y="122"/>
                  </a:cxn>
                  <a:cxn ang="0">
                    <a:pos x="471" y="145"/>
                  </a:cxn>
                  <a:cxn ang="0">
                    <a:pos x="452" y="157"/>
                  </a:cxn>
                  <a:cxn ang="0">
                    <a:pos x="434" y="157"/>
                  </a:cxn>
                  <a:cxn ang="0">
                    <a:pos x="412" y="169"/>
                  </a:cxn>
                  <a:cxn ang="0">
                    <a:pos x="422" y="190"/>
                  </a:cxn>
                  <a:cxn ang="0">
                    <a:pos x="400" y="218"/>
                  </a:cxn>
                  <a:cxn ang="0">
                    <a:pos x="370" y="227"/>
                  </a:cxn>
                  <a:cxn ang="0">
                    <a:pos x="327" y="249"/>
                  </a:cxn>
                  <a:cxn ang="0">
                    <a:pos x="304" y="247"/>
                  </a:cxn>
                  <a:cxn ang="0">
                    <a:pos x="261" y="228"/>
                  </a:cxn>
                  <a:cxn ang="0">
                    <a:pos x="226" y="232"/>
                  </a:cxn>
                  <a:cxn ang="0">
                    <a:pos x="175" y="232"/>
                  </a:cxn>
                  <a:cxn ang="0">
                    <a:pos x="156" y="206"/>
                  </a:cxn>
                  <a:cxn ang="0">
                    <a:pos x="149" y="197"/>
                  </a:cxn>
                  <a:cxn ang="0">
                    <a:pos x="129" y="188"/>
                  </a:cxn>
                  <a:cxn ang="0">
                    <a:pos x="106" y="181"/>
                  </a:cxn>
                  <a:cxn ang="0">
                    <a:pos x="68" y="169"/>
                  </a:cxn>
                  <a:cxn ang="0">
                    <a:pos x="69" y="155"/>
                  </a:cxn>
                  <a:cxn ang="0">
                    <a:pos x="64" y="140"/>
                  </a:cxn>
                  <a:cxn ang="0">
                    <a:pos x="54" y="122"/>
                  </a:cxn>
                  <a:cxn ang="0">
                    <a:pos x="42" y="119"/>
                  </a:cxn>
                  <a:cxn ang="0">
                    <a:pos x="26" y="117"/>
                  </a:cxn>
                  <a:cxn ang="0">
                    <a:pos x="19" y="114"/>
                  </a:cxn>
                  <a:cxn ang="0">
                    <a:pos x="7" y="100"/>
                  </a:cxn>
                  <a:cxn ang="0">
                    <a:pos x="2" y="96"/>
                  </a:cxn>
                </a:cxnLst>
                <a:rect l="0" t="0" r="r" b="b"/>
                <a:pathLst>
                  <a:path w="530" h="249">
                    <a:moveTo>
                      <a:pt x="0" y="89"/>
                    </a:moveTo>
                    <a:lnTo>
                      <a:pt x="3" y="84"/>
                    </a:lnTo>
                    <a:lnTo>
                      <a:pt x="7" y="82"/>
                    </a:lnTo>
                    <a:lnTo>
                      <a:pt x="14" y="82"/>
                    </a:lnTo>
                    <a:lnTo>
                      <a:pt x="14" y="80"/>
                    </a:lnTo>
                    <a:lnTo>
                      <a:pt x="19" y="77"/>
                    </a:lnTo>
                    <a:lnTo>
                      <a:pt x="23" y="75"/>
                    </a:lnTo>
                    <a:lnTo>
                      <a:pt x="24" y="72"/>
                    </a:lnTo>
                    <a:lnTo>
                      <a:pt x="24" y="68"/>
                    </a:lnTo>
                    <a:lnTo>
                      <a:pt x="30" y="67"/>
                    </a:lnTo>
                    <a:lnTo>
                      <a:pt x="30" y="63"/>
                    </a:lnTo>
                    <a:lnTo>
                      <a:pt x="33" y="60"/>
                    </a:lnTo>
                    <a:lnTo>
                      <a:pt x="36" y="60"/>
                    </a:lnTo>
                    <a:lnTo>
                      <a:pt x="38" y="56"/>
                    </a:lnTo>
                    <a:lnTo>
                      <a:pt x="40" y="56"/>
                    </a:lnTo>
                    <a:lnTo>
                      <a:pt x="38" y="54"/>
                    </a:lnTo>
                    <a:lnTo>
                      <a:pt x="38" y="51"/>
                    </a:lnTo>
                    <a:lnTo>
                      <a:pt x="38" y="49"/>
                    </a:lnTo>
                    <a:lnTo>
                      <a:pt x="45" y="51"/>
                    </a:lnTo>
                    <a:lnTo>
                      <a:pt x="47" y="51"/>
                    </a:lnTo>
                    <a:lnTo>
                      <a:pt x="47" y="46"/>
                    </a:lnTo>
                    <a:lnTo>
                      <a:pt x="50" y="44"/>
                    </a:lnTo>
                    <a:lnTo>
                      <a:pt x="57" y="44"/>
                    </a:lnTo>
                    <a:lnTo>
                      <a:pt x="61" y="44"/>
                    </a:lnTo>
                    <a:lnTo>
                      <a:pt x="63" y="44"/>
                    </a:lnTo>
                    <a:lnTo>
                      <a:pt x="68" y="44"/>
                    </a:lnTo>
                    <a:lnTo>
                      <a:pt x="69" y="40"/>
                    </a:lnTo>
                    <a:lnTo>
                      <a:pt x="69" y="40"/>
                    </a:lnTo>
                    <a:lnTo>
                      <a:pt x="73" y="44"/>
                    </a:lnTo>
                    <a:lnTo>
                      <a:pt x="75" y="46"/>
                    </a:lnTo>
                    <a:lnTo>
                      <a:pt x="75" y="49"/>
                    </a:lnTo>
                    <a:lnTo>
                      <a:pt x="78" y="47"/>
                    </a:lnTo>
                    <a:lnTo>
                      <a:pt x="82" y="47"/>
                    </a:lnTo>
                    <a:lnTo>
                      <a:pt x="83" y="47"/>
                    </a:lnTo>
                    <a:lnTo>
                      <a:pt x="85" y="46"/>
                    </a:lnTo>
                    <a:lnTo>
                      <a:pt x="92" y="46"/>
                    </a:lnTo>
                    <a:lnTo>
                      <a:pt x="92" y="49"/>
                    </a:lnTo>
                    <a:lnTo>
                      <a:pt x="94" y="51"/>
                    </a:lnTo>
                    <a:lnTo>
                      <a:pt x="94" y="54"/>
                    </a:lnTo>
                    <a:lnTo>
                      <a:pt x="104" y="60"/>
                    </a:lnTo>
                    <a:lnTo>
                      <a:pt x="106" y="60"/>
                    </a:lnTo>
                    <a:lnTo>
                      <a:pt x="111" y="63"/>
                    </a:lnTo>
                    <a:lnTo>
                      <a:pt x="115" y="63"/>
                    </a:lnTo>
                    <a:lnTo>
                      <a:pt x="118" y="60"/>
                    </a:lnTo>
                    <a:lnTo>
                      <a:pt x="122" y="60"/>
                    </a:lnTo>
                    <a:lnTo>
                      <a:pt x="125" y="60"/>
                    </a:lnTo>
                    <a:lnTo>
                      <a:pt x="129" y="60"/>
                    </a:lnTo>
                    <a:lnTo>
                      <a:pt x="129" y="60"/>
                    </a:lnTo>
                    <a:lnTo>
                      <a:pt x="134" y="60"/>
                    </a:lnTo>
                    <a:lnTo>
                      <a:pt x="141" y="60"/>
                    </a:lnTo>
                    <a:lnTo>
                      <a:pt x="142" y="63"/>
                    </a:lnTo>
                    <a:lnTo>
                      <a:pt x="146" y="60"/>
                    </a:lnTo>
                    <a:lnTo>
                      <a:pt x="148" y="60"/>
                    </a:lnTo>
                    <a:lnTo>
                      <a:pt x="151" y="60"/>
                    </a:lnTo>
                    <a:lnTo>
                      <a:pt x="156" y="60"/>
                    </a:lnTo>
                    <a:lnTo>
                      <a:pt x="160" y="56"/>
                    </a:lnTo>
                    <a:lnTo>
                      <a:pt x="156" y="53"/>
                    </a:lnTo>
                    <a:lnTo>
                      <a:pt x="155" y="51"/>
                    </a:lnTo>
                    <a:lnTo>
                      <a:pt x="155" y="46"/>
                    </a:lnTo>
                    <a:lnTo>
                      <a:pt x="156" y="40"/>
                    </a:lnTo>
                    <a:lnTo>
                      <a:pt x="155" y="37"/>
                    </a:lnTo>
                    <a:lnTo>
                      <a:pt x="151" y="37"/>
                    </a:lnTo>
                    <a:lnTo>
                      <a:pt x="149" y="35"/>
                    </a:lnTo>
                    <a:lnTo>
                      <a:pt x="146" y="34"/>
                    </a:lnTo>
                    <a:lnTo>
                      <a:pt x="142" y="30"/>
                    </a:lnTo>
                    <a:lnTo>
                      <a:pt x="142" y="20"/>
                    </a:lnTo>
                    <a:lnTo>
                      <a:pt x="148" y="18"/>
                    </a:lnTo>
                    <a:lnTo>
                      <a:pt x="148" y="13"/>
                    </a:lnTo>
                    <a:lnTo>
                      <a:pt x="149" y="13"/>
                    </a:lnTo>
                    <a:lnTo>
                      <a:pt x="151" y="9"/>
                    </a:lnTo>
                    <a:lnTo>
                      <a:pt x="153" y="9"/>
                    </a:lnTo>
                    <a:lnTo>
                      <a:pt x="155" y="9"/>
                    </a:lnTo>
                    <a:lnTo>
                      <a:pt x="155" y="6"/>
                    </a:lnTo>
                    <a:lnTo>
                      <a:pt x="155" y="2"/>
                    </a:lnTo>
                    <a:lnTo>
                      <a:pt x="156" y="0"/>
                    </a:lnTo>
                    <a:lnTo>
                      <a:pt x="160" y="0"/>
                    </a:lnTo>
                    <a:lnTo>
                      <a:pt x="162" y="2"/>
                    </a:lnTo>
                    <a:lnTo>
                      <a:pt x="165" y="4"/>
                    </a:lnTo>
                    <a:lnTo>
                      <a:pt x="170" y="6"/>
                    </a:lnTo>
                    <a:lnTo>
                      <a:pt x="174" y="7"/>
                    </a:lnTo>
                    <a:lnTo>
                      <a:pt x="175" y="9"/>
                    </a:lnTo>
                    <a:lnTo>
                      <a:pt x="181" y="9"/>
                    </a:lnTo>
                    <a:lnTo>
                      <a:pt x="184" y="9"/>
                    </a:lnTo>
                    <a:lnTo>
                      <a:pt x="189" y="9"/>
                    </a:lnTo>
                    <a:lnTo>
                      <a:pt x="191" y="13"/>
                    </a:lnTo>
                    <a:lnTo>
                      <a:pt x="193" y="13"/>
                    </a:lnTo>
                    <a:lnTo>
                      <a:pt x="196" y="13"/>
                    </a:lnTo>
                    <a:lnTo>
                      <a:pt x="202" y="13"/>
                    </a:lnTo>
                    <a:lnTo>
                      <a:pt x="207" y="13"/>
                    </a:lnTo>
                    <a:lnTo>
                      <a:pt x="210" y="14"/>
                    </a:lnTo>
                    <a:lnTo>
                      <a:pt x="212" y="18"/>
                    </a:lnTo>
                    <a:lnTo>
                      <a:pt x="212" y="20"/>
                    </a:lnTo>
                    <a:lnTo>
                      <a:pt x="214" y="21"/>
                    </a:lnTo>
                    <a:lnTo>
                      <a:pt x="214" y="25"/>
                    </a:lnTo>
                    <a:lnTo>
                      <a:pt x="215" y="27"/>
                    </a:lnTo>
                    <a:lnTo>
                      <a:pt x="217" y="30"/>
                    </a:lnTo>
                    <a:lnTo>
                      <a:pt x="217" y="34"/>
                    </a:lnTo>
                    <a:lnTo>
                      <a:pt x="219" y="35"/>
                    </a:lnTo>
                    <a:lnTo>
                      <a:pt x="221" y="35"/>
                    </a:lnTo>
                    <a:lnTo>
                      <a:pt x="224" y="37"/>
                    </a:lnTo>
                    <a:lnTo>
                      <a:pt x="224" y="40"/>
                    </a:lnTo>
                    <a:lnTo>
                      <a:pt x="229" y="40"/>
                    </a:lnTo>
                    <a:lnTo>
                      <a:pt x="235" y="44"/>
                    </a:lnTo>
                    <a:lnTo>
                      <a:pt x="238" y="44"/>
                    </a:lnTo>
                    <a:lnTo>
                      <a:pt x="238" y="44"/>
                    </a:lnTo>
                    <a:lnTo>
                      <a:pt x="245" y="44"/>
                    </a:lnTo>
                    <a:lnTo>
                      <a:pt x="247" y="40"/>
                    </a:lnTo>
                    <a:lnTo>
                      <a:pt x="248" y="40"/>
                    </a:lnTo>
                    <a:lnTo>
                      <a:pt x="252" y="44"/>
                    </a:lnTo>
                    <a:lnTo>
                      <a:pt x="252" y="40"/>
                    </a:lnTo>
                    <a:lnTo>
                      <a:pt x="257" y="37"/>
                    </a:lnTo>
                    <a:lnTo>
                      <a:pt x="261" y="37"/>
                    </a:lnTo>
                    <a:lnTo>
                      <a:pt x="268" y="37"/>
                    </a:lnTo>
                    <a:lnTo>
                      <a:pt x="271" y="35"/>
                    </a:lnTo>
                    <a:lnTo>
                      <a:pt x="276" y="35"/>
                    </a:lnTo>
                    <a:lnTo>
                      <a:pt x="280" y="34"/>
                    </a:lnTo>
                    <a:lnTo>
                      <a:pt x="285" y="35"/>
                    </a:lnTo>
                    <a:lnTo>
                      <a:pt x="288" y="37"/>
                    </a:lnTo>
                    <a:lnTo>
                      <a:pt x="295" y="35"/>
                    </a:lnTo>
                    <a:lnTo>
                      <a:pt x="299" y="40"/>
                    </a:lnTo>
                    <a:lnTo>
                      <a:pt x="306" y="44"/>
                    </a:lnTo>
                    <a:lnTo>
                      <a:pt x="311" y="44"/>
                    </a:lnTo>
                    <a:lnTo>
                      <a:pt x="313" y="40"/>
                    </a:lnTo>
                    <a:lnTo>
                      <a:pt x="316" y="44"/>
                    </a:lnTo>
                    <a:lnTo>
                      <a:pt x="316" y="49"/>
                    </a:lnTo>
                    <a:lnTo>
                      <a:pt x="320" y="51"/>
                    </a:lnTo>
                    <a:lnTo>
                      <a:pt x="323" y="53"/>
                    </a:lnTo>
                    <a:lnTo>
                      <a:pt x="325" y="53"/>
                    </a:lnTo>
                    <a:lnTo>
                      <a:pt x="328" y="56"/>
                    </a:lnTo>
                    <a:lnTo>
                      <a:pt x="332" y="56"/>
                    </a:lnTo>
                    <a:lnTo>
                      <a:pt x="339" y="56"/>
                    </a:lnTo>
                    <a:lnTo>
                      <a:pt x="344" y="58"/>
                    </a:lnTo>
                    <a:lnTo>
                      <a:pt x="356" y="58"/>
                    </a:lnTo>
                    <a:lnTo>
                      <a:pt x="360" y="56"/>
                    </a:lnTo>
                    <a:lnTo>
                      <a:pt x="361" y="56"/>
                    </a:lnTo>
                    <a:lnTo>
                      <a:pt x="367" y="56"/>
                    </a:lnTo>
                    <a:lnTo>
                      <a:pt x="370" y="58"/>
                    </a:lnTo>
                    <a:lnTo>
                      <a:pt x="372" y="58"/>
                    </a:lnTo>
                    <a:lnTo>
                      <a:pt x="375" y="53"/>
                    </a:lnTo>
                    <a:lnTo>
                      <a:pt x="379" y="49"/>
                    </a:lnTo>
                    <a:lnTo>
                      <a:pt x="384" y="49"/>
                    </a:lnTo>
                    <a:lnTo>
                      <a:pt x="387" y="46"/>
                    </a:lnTo>
                    <a:lnTo>
                      <a:pt x="389" y="46"/>
                    </a:lnTo>
                    <a:lnTo>
                      <a:pt x="398" y="46"/>
                    </a:lnTo>
                    <a:lnTo>
                      <a:pt x="400" y="44"/>
                    </a:lnTo>
                    <a:lnTo>
                      <a:pt x="403" y="40"/>
                    </a:lnTo>
                    <a:lnTo>
                      <a:pt x="403" y="37"/>
                    </a:lnTo>
                    <a:lnTo>
                      <a:pt x="403" y="35"/>
                    </a:lnTo>
                    <a:lnTo>
                      <a:pt x="407" y="34"/>
                    </a:lnTo>
                    <a:lnTo>
                      <a:pt x="412" y="30"/>
                    </a:lnTo>
                    <a:lnTo>
                      <a:pt x="412" y="27"/>
                    </a:lnTo>
                    <a:lnTo>
                      <a:pt x="414" y="23"/>
                    </a:lnTo>
                    <a:lnTo>
                      <a:pt x="417" y="23"/>
                    </a:lnTo>
                    <a:lnTo>
                      <a:pt x="419" y="25"/>
                    </a:lnTo>
                    <a:lnTo>
                      <a:pt x="422" y="23"/>
                    </a:lnTo>
                    <a:lnTo>
                      <a:pt x="427" y="23"/>
                    </a:lnTo>
                    <a:lnTo>
                      <a:pt x="431" y="27"/>
                    </a:lnTo>
                    <a:lnTo>
                      <a:pt x="431" y="30"/>
                    </a:lnTo>
                    <a:lnTo>
                      <a:pt x="434" y="30"/>
                    </a:lnTo>
                    <a:lnTo>
                      <a:pt x="440" y="28"/>
                    </a:lnTo>
                    <a:lnTo>
                      <a:pt x="440" y="30"/>
                    </a:lnTo>
                    <a:lnTo>
                      <a:pt x="443" y="30"/>
                    </a:lnTo>
                    <a:lnTo>
                      <a:pt x="447" y="28"/>
                    </a:lnTo>
                    <a:lnTo>
                      <a:pt x="447" y="27"/>
                    </a:lnTo>
                    <a:lnTo>
                      <a:pt x="453" y="25"/>
                    </a:lnTo>
                    <a:lnTo>
                      <a:pt x="459" y="27"/>
                    </a:lnTo>
                    <a:lnTo>
                      <a:pt x="462" y="30"/>
                    </a:lnTo>
                    <a:lnTo>
                      <a:pt x="459" y="56"/>
                    </a:lnTo>
                    <a:lnTo>
                      <a:pt x="459" y="60"/>
                    </a:lnTo>
                    <a:lnTo>
                      <a:pt x="457" y="67"/>
                    </a:lnTo>
                    <a:lnTo>
                      <a:pt x="457" y="68"/>
                    </a:lnTo>
                    <a:lnTo>
                      <a:pt x="455" y="77"/>
                    </a:lnTo>
                    <a:lnTo>
                      <a:pt x="459" y="82"/>
                    </a:lnTo>
                    <a:lnTo>
                      <a:pt x="467" y="87"/>
                    </a:lnTo>
                    <a:lnTo>
                      <a:pt x="471" y="82"/>
                    </a:lnTo>
                    <a:lnTo>
                      <a:pt x="478" y="82"/>
                    </a:lnTo>
                    <a:lnTo>
                      <a:pt x="487" y="84"/>
                    </a:lnTo>
                    <a:lnTo>
                      <a:pt x="490" y="87"/>
                    </a:lnTo>
                    <a:lnTo>
                      <a:pt x="493" y="80"/>
                    </a:lnTo>
                    <a:lnTo>
                      <a:pt x="493" y="77"/>
                    </a:lnTo>
                    <a:lnTo>
                      <a:pt x="493" y="74"/>
                    </a:lnTo>
                    <a:lnTo>
                      <a:pt x="499" y="72"/>
                    </a:lnTo>
                    <a:lnTo>
                      <a:pt x="499" y="72"/>
                    </a:lnTo>
                    <a:lnTo>
                      <a:pt x="507" y="72"/>
                    </a:lnTo>
                    <a:lnTo>
                      <a:pt x="513" y="79"/>
                    </a:lnTo>
                    <a:lnTo>
                      <a:pt x="518" y="84"/>
                    </a:lnTo>
                    <a:lnTo>
                      <a:pt x="523" y="91"/>
                    </a:lnTo>
                    <a:lnTo>
                      <a:pt x="528" y="94"/>
                    </a:lnTo>
                    <a:lnTo>
                      <a:pt x="528" y="96"/>
                    </a:lnTo>
                    <a:lnTo>
                      <a:pt x="530" y="100"/>
                    </a:lnTo>
                    <a:lnTo>
                      <a:pt x="530" y="103"/>
                    </a:lnTo>
                    <a:lnTo>
                      <a:pt x="528" y="105"/>
                    </a:lnTo>
                    <a:lnTo>
                      <a:pt x="528" y="107"/>
                    </a:lnTo>
                    <a:lnTo>
                      <a:pt x="526" y="110"/>
                    </a:lnTo>
                    <a:lnTo>
                      <a:pt x="526" y="108"/>
                    </a:lnTo>
                    <a:lnTo>
                      <a:pt x="523" y="107"/>
                    </a:lnTo>
                    <a:lnTo>
                      <a:pt x="521" y="108"/>
                    </a:lnTo>
                    <a:lnTo>
                      <a:pt x="518" y="108"/>
                    </a:lnTo>
                    <a:lnTo>
                      <a:pt x="514" y="107"/>
                    </a:lnTo>
                    <a:lnTo>
                      <a:pt x="511" y="107"/>
                    </a:lnTo>
                    <a:lnTo>
                      <a:pt x="507" y="112"/>
                    </a:lnTo>
                    <a:lnTo>
                      <a:pt x="502" y="115"/>
                    </a:lnTo>
                    <a:lnTo>
                      <a:pt x="499" y="117"/>
                    </a:lnTo>
                    <a:lnTo>
                      <a:pt x="495" y="115"/>
                    </a:lnTo>
                    <a:lnTo>
                      <a:pt x="495" y="115"/>
                    </a:lnTo>
                    <a:lnTo>
                      <a:pt x="495" y="119"/>
                    </a:lnTo>
                    <a:lnTo>
                      <a:pt x="495" y="119"/>
                    </a:lnTo>
                    <a:lnTo>
                      <a:pt x="490" y="122"/>
                    </a:lnTo>
                    <a:lnTo>
                      <a:pt x="490" y="119"/>
                    </a:lnTo>
                    <a:lnTo>
                      <a:pt x="487" y="122"/>
                    </a:lnTo>
                    <a:lnTo>
                      <a:pt x="487" y="126"/>
                    </a:lnTo>
                    <a:lnTo>
                      <a:pt x="485" y="133"/>
                    </a:lnTo>
                    <a:lnTo>
                      <a:pt x="485" y="136"/>
                    </a:lnTo>
                    <a:lnTo>
                      <a:pt x="483" y="138"/>
                    </a:lnTo>
                    <a:lnTo>
                      <a:pt x="480" y="140"/>
                    </a:lnTo>
                    <a:lnTo>
                      <a:pt x="471" y="145"/>
                    </a:lnTo>
                    <a:lnTo>
                      <a:pt x="467" y="145"/>
                    </a:lnTo>
                    <a:lnTo>
                      <a:pt x="462" y="141"/>
                    </a:lnTo>
                    <a:lnTo>
                      <a:pt x="462" y="145"/>
                    </a:lnTo>
                    <a:lnTo>
                      <a:pt x="459" y="150"/>
                    </a:lnTo>
                    <a:lnTo>
                      <a:pt x="455" y="154"/>
                    </a:lnTo>
                    <a:lnTo>
                      <a:pt x="452" y="157"/>
                    </a:lnTo>
                    <a:lnTo>
                      <a:pt x="448" y="159"/>
                    </a:lnTo>
                    <a:lnTo>
                      <a:pt x="448" y="162"/>
                    </a:lnTo>
                    <a:lnTo>
                      <a:pt x="447" y="162"/>
                    </a:lnTo>
                    <a:lnTo>
                      <a:pt x="441" y="160"/>
                    </a:lnTo>
                    <a:lnTo>
                      <a:pt x="440" y="159"/>
                    </a:lnTo>
                    <a:lnTo>
                      <a:pt x="434" y="157"/>
                    </a:lnTo>
                    <a:lnTo>
                      <a:pt x="429" y="154"/>
                    </a:lnTo>
                    <a:lnTo>
                      <a:pt x="426" y="154"/>
                    </a:lnTo>
                    <a:lnTo>
                      <a:pt x="419" y="155"/>
                    </a:lnTo>
                    <a:lnTo>
                      <a:pt x="414" y="159"/>
                    </a:lnTo>
                    <a:lnTo>
                      <a:pt x="412" y="162"/>
                    </a:lnTo>
                    <a:lnTo>
                      <a:pt x="412" y="169"/>
                    </a:lnTo>
                    <a:lnTo>
                      <a:pt x="412" y="173"/>
                    </a:lnTo>
                    <a:lnTo>
                      <a:pt x="412" y="176"/>
                    </a:lnTo>
                    <a:lnTo>
                      <a:pt x="419" y="181"/>
                    </a:lnTo>
                    <a:lnTo>
                      <a:pt x="427" y="185"/>
                    </a:lnTo>
                    <a:lnTo>
                      <a:pt x="427" y="187"/>
                    </a:lnTo>
                    <a:lnTo>
                      <a:pt x="422" y="190"/>
                    </a:lnTo>
                    <a:lnTo>
                      <a:pt x="422" y="193"/>
                    </a:lnTo>
                    <a:lnTo>
                      <a:pt x="414" y="204"/>
                    </a:lnTo>
                    <a:lnTo>
                      <a:pt x="412" y="209"/>
                    </a:lnTo>
                    <a:lnTo>
                      <a:pt x="407" y="216"/>
                    </a:lnTo>
                    <a:lnTo>
                      <a:pt x="407" y="216"/>
                    </a:lnTo>
                    <a:lnTo>
                      <a:pt x="400" y="218"/>
                    </a:lnTo>
                    <a:lnTo>
                      <a:pt x="396" y="218"/>
                    </a:lnTo>
                    <a:lnTo>
                      <a:pt x="391" y="221"/>
                    </a:lnTo>
                    <a:lnTo>
                      <a:pt x="386" y="223"/>
                    </a:lnTo>
                    <a:lnTo>
                      <a:pt x="381" y="223"/>
                    </a:lnTo>
                    <a:lnTo>
                      <a:pt x="375" y="223"/>
                    </a:lnTo>
                    <a:lnTo>
                      <a:pt x="370" y="227"/>
                    </a:lnTo>
                    <a:lnTo>
                      <a:pt x="365" y="228"/>
                    </a:lnTo>
                    <a:lnTo>
                      <a:pt x="351" y="232"/>
                    </a:lnTo>
                    <a:lnTo>
                      <a:pt x="342" y="235"/>
                    </a:lnTo>
                    <a:lnTo>
                      <a:pt x="335" y="240"/>
                    </a:lnTo>
                    <a:lnTo>
                      <a:pt x="330" y="247"/>
                    </a:lnTo>
                    <a:lnTo>
                      <a:pt x="327" y="249"/>
                    </a:lnTo>
                    <a:lnTo>
                      <a:pt x="321" y="249"/>
                    </a:lnTo>
                    <a:lnTo>
                      <a:pt x="316" y="249"/>
                    </a:lnTo>
                    <a:lnTo>
                      <a:pt x="316" y="246"/>
                    </a:lnTo>
                    <a:lnTo>
                      <a:pt x="316" y="244"/>
                    </a:lnTo>
                    <a:lnTo>
                      <a:pt x="308" y="246"/>
                    </a:lnTo>
                    <a:lnTo>
                      <a:pt x="304" y="247"/>
                    </a:lnTo>
                    <a:lnTo>
                      <a:pt x="297" y="244"/>
                    </a:lnTo>
                    <a:lnTo>
                      <a:pt x="292" y="242"/>
                    </a:lnTo>
                    <a:lnTo>
                      <a:pt x="280" y="239"/>
                    </a:lnTo>
                    <a:lnTo>
                      <a:pt x="271" y="233"/>
                    </a:lnTo>
                    <a:lnTo>
                      <a:pt x="264" y="228"/>
                    </a:lnTo>
                    <a:lnTo>
                      <a:pt x="261" y="228"/>
                    </a:lnTo>
                    <a:lnTo>
                      <a:pt x="248" y="228"/>
                    </a:lnTo>
                    <a:lnTo>
                      <a:pt x="238" y="228"/>
                    </a:lnTo>
                    <a:lnTo>
                      <a:pt x="235" y="227"/>
                    </a:lnTo>
                    <a:lnTo>
                      <a:pt x="233" y="228"/>
                    </a:lnTo>
                    <a:lnTo>
                      <a:pt x="233" y="228"/>
                    </a:lnTo>
                    <a:lnTo>
                      <a:pt x="226" y="232"/>
                    </a:lnTo>
                    <a:lnTo>
                      <a:pt x="219" y="232"/>
                    </a:lnTo>
                    <a:lnTo>
                      <a:pt x="203" y="232"/>
                    </a:lnTo>
                    <a:lnTo>
                      <a:pt x="193" y="232"/>
                    </a:lnTo>
                    <a:lnTo>
                      <a:pt x="184" y="232"/>
                    </a:lnTo>
                    <a:lnTo>
                      <a:pt x="179" y="232"/>
                    </a:lnTo>
                    <a:lnTo>
                      <a:pt x="175" y="232"/>
                    </a:lnTo>
                    <a:lnTo>
                      <a:pt x="174" y="232"/>
                    </a:lnTo>
                    <a:lnTo>
                      <a:pt x="169" y="223"/>
                    </a:lnTo>
                    <a:lnTo>
                      <a:pt x="169" y="221"/>
                    </a:lnTo>
                    <a:lnTo>
                      <a:pt x="162" y="214"/>
                    </a:lnTo>
                    <a:lnTo>
                      <a:pt x="162" y="211"/>
                    </a:lnTo>
                    <a:lnTo>
                      <a:pt x="156" y="206"/>
                    </a:lnTo>
                    <a:lnTo>
                      <a:pt x="156" y="204"/>
                    </a:lnTo>
                    <a:lnTo>
                      <a:pt x="156" y="200"/>
                    </a:lnTo>
                    <a:lnTo>
                      <a:pt x="153" y="200"/>
                    </a:lnTo>
                    <a:lnTo>
                      <a:pt x="151" y="200"/>
                    </a:lnTo>
                    <a:lnTo>
                      <a:pt x="151" y="199"/>
                    </a:lnTo>
                    <a:lnTo>
                      <a:pt x="149" y="197"/>
                    </a:lnTo>
                    <a:lnTo>
                      <a:pt x="149" y="195"/>
                    </a:lnTo>
                    <a:lnTo>
                      <a:pt x="148" y="195"/>
                    </a:lnTo>
                    <a:lnTo>
                      <a:pt x="142" y="195"/>
                    </a:lnTo>
                    <a:lnTo>
                      <a:pt x="137" y="193"/>
                    </a:lnTo>
                    <a:lnTo>
                      <a:pt x="134" y="188"/>
                    </a:lnTo>
                    <a:lnTo>
                      <a:pt x="129" y="188"/>
                    </a:lnTo>
                    <a:lnTo>
                      <a:pt x="129" y="188"/>
                    </a:lnTo>
                    <a:lnTo>
                      <a:pt x="125" y="188"/>
                    </a:lnTo>
                    <a:lnTo>
                      <a:pt x="125" y="185"/>
                    </a:lnTo>
                    <a:lnTo>
                      <a:pt x="118" y="181"/>
                    </a:lnTo>
                    <a:lnTo>
                      <a:pt x="106" y="181"/>
                    </a:lnTo>
                    <a:lnTo>
                      <a:pt x="106" y="181"/>
                    </a:lnTo>
                    <a:lnTo>
                      <a:pt x="106" y="181"/>
                    </a:lnTo>
                    <a:lnTo>
                      <a:pt x="101" y="181"/>
                    </a:lnTo>
                    <a:lnTo>
                      <a:pt x="92" y="181"/>
                    </a:lnTo>
                    <a:lnTo>
                      <a:pt x="75" y="178"/>
                    </a:lnTo>
                    <a:lnTo>
                      <a:pt x="73" y="178"/>
                    </a:lnTo>
                    <a:lnTo>
                      <a:pt x="68" y="169"/>
                    </a:lnTo>
                    <a:lnTo>
                      <a:pt x="68" y="167"/>
                    </a:lnTo>
                    <a:lnTo>
                      <a:pt x="68" y="166"/>
                    </a:lnTo>
                    <a:lnTo>
                      <a:pt x="69" y="164"/>
                    </a:lnTo>
                    <a:lnTo>
                      <a:pt x="69" y="160"/>
                    </a:lnTo>
                    <a:lnTo>
                      <a:pt x="73" y="159"/>
                    </a:lnTo>
                    <a:lnTo>
                      <a:pt x="69" y="155"/>
                    </a:lnTo>
                    <a:lnTo>
                      <a:pt x="69" y="154"/>
                    </a:lnTo>
                    <a:lnTo>
                      <a:pt x="69" y="150"/>
                    </a:lnTo>
                    <a:lnTo>
                      <a:pt x="69" y="147"/>
                    </a:lnTo>
                    <a:lnTo>
                      <a:pt x="68" y="145"/>
                    </a:lnTo>
                    <a:lnTo>
                      <a:pt x="66" y="141"/>
                    </a:lnTo>
                    <a:lnTo>
                      <a:pt x="64" y="140"/>
                    </a:lnTo>
                    <a:lnTo>
                      <a:pt x="61" y="138"/>
                    </a:lnTo>
                    <a:lnTo>
                      <a:pt x="59" y="134"/>
                    </a:lnTo>
                    <a:lnTo>
                      <a:pt x="57" y="131"/>
                    </a:lnTo>
                    <a:lnTo>
                      <a:pt x="57" y="127"/>
                    </a:lnTo>
                    <a:lnTo>
                      <a:pt x="56" y="126"/>
                    </a:lnTo>
                    <a:lnTo>
                      <a:pt x="54" y="122"/>
                    </a:lnTo>
                    <a:lnTo>
                      <a:pt x="52" y="122"/>
                    </a:lnTo>
                    <a:lnTo>
                      <a:pt x="50" y="119"/>
                    </a:lnTo>
                    <a:lnTo>
                      <a:pt x="47" y="119"/>
                    </a:lnTo>
                    <a:lnTo>
                      <a:pt x="45" y="117"/>
                    </a:lnTo>
                    <a:lnTo>
                      <a:pt x="42" y="117"/>
                    </a:lnTo>
                    <a:lnTo>
                      <a:pt x="42" y="119"/>
                    </a:lnTo>
                    <a:lnTo>
                      <a:pt x="40" y="119"/>
                    </a:lnTo>
                    <a:lnTo>
                      <a:pt x="38" y="119"/>
                    </a:lnTo>
                    <a:lnTo>
                      <a:pt x="35" y="117"/>
                    </a:lnTo>
                    <a:lnTo>
                      <a:pt x="33" y="115"/>
                    </a:lnTo>
                    <a:lnTo>
                      <a:pt x="30" y="115"/>
                    </a:lnTo>
                    <a:lnTo>
                      <a:pt x="26" y="117"/>
                    </a:lnTo>
                    <a:lnTo>
                      <a:pt x="26" y="119"/>
                    </a:lnTo>
                    <a:lnTo>
                      <a:pt x="24" y="119"/>
                    </a:lnTo>
                    <a:lnTo>
                      <a:pt x="23" y="119"/>
                    </a:lnTo>
                    <a:lnTo>
                      <a:pt x="19" y="117"/>
                    </a:lnTo>
                    <a:lnTo>
                      <a:pt x="19" y="115"/>
                    </a:lnTo>
                    <a:lnTo>
                      <a:pt x="19" y="114"/>
                    </a:lnTo>
                    <a:lnTo>
                      <a:pt x="17" y="110"/>
                    </a:lnTo>
                    <a:lnTo>
                      <a:pt x="14" y="108"/>
                    </a:lnTo>
                    <a:lnTo>
                      <a:pt x="10" y="105"/>
                    </a:lnTo>
                    <a:lnTo>
                      <a:pt x="9" y="105"/>
                    </a:lnTo>
                    <a:lnTo>
                      <a:pt x="7" y="103"/>
                    </a:lnTo>
                    <a:lnTo>
                      <a:pt x="7" y="100"/>
                    </a:lnTo>
                    <a:lnTo>
                      <a:pt x="7" y="100"/>
                    </a:lnTo>
                    <a:lnTo>
                      <a:pt x="5" y="96"/>
                    </a:lnTo>
                    <a:lnTo>
                      <a:pt x="5" y="96"/>
                    </a:lnTo>
                    <a:lnTo>
                      <a:pt x="3" y="100"/>
                    </a:lnTo>
                    <a:lnTo>
                      <a:pt x="3" y="100"/>
                    </a:lnTo>
                    <a:lnTo>
                      <a:pt x="2" y="96"/>
                    </a:lnTo>
                    <a:lnTo>
                      <a:pt x="0" y="94"/>
                    </a:lnTo>
                    <a:lnTo>
                      <a:pt x="0" y="91"/>
                    </a:lnTo>
                    <a:lnTo>
                      <a:pt x="0" y="89"/>
                    </a:lnTo>
                    <a:lnTo>
                      <a:pt x="0" y="89"/>
                    </a:lnTo>
                    <a:lnTo>
                      <a:pt x="0" y="89"/>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64" name="Freeform 49"/>
              <p:cNvSpPr>
                <a:spLocks noEditPoints="1"/>
              </p:cNvSpPr>
              <p:nvPr/>
            </p:nvSpPr>
            <p:spPr bwMode="auto">
              <a:xfrm>
                <a:off x="6534150" y="4017963"/>
                <a:ext cx="60325" cy="107950"/>
              </a:xfrm>
              <a:custGeom>
                <a:avLst/>
                <a:gdLst/>
                <a:ahLst/>
                <a:cxnLst>
                  <a:cxn ang="0">
                    <a:pos x="0" y="30"/>
                  </a:cxn>
                  <a:cxn ang="0">
                    <a:pos x="2" y="26"/>
                  </a:cxn>
                  <a:cxn ang="0">
                    <a:pos x="0" y="26"/>
                  </a:cxn>
                  <a:cxn ang="0">
                    <a:pos x="0" y="33"/>
                  </a:cxn>
                  <a:cxn ang="0">
                    <a:pos x="0" y="33"/>
                  </a:cxn>
                  <a:cxn ang="0">
                    <a:pos x="5" y="5"/>
                  </a:cxn>
                  <a:cxn ang="0">
                    <a:pos x="2" y="0"/>
                  </a:cxn>
                  <a:cxn ang="0">
                    <a:pos x="9" y="0"/>
                  </a:cxn>
                  <a:cxn ang="0">
                    <a:pos x="5" y="4"/>
                  </a:cxn>
                  <a:cxn ang="0">
                    <a:pos x="5" y="5"/>
                  </a:cxn>
                  <a:cxn ang="0">
                    <a:pos x="5" y="5"/>
                  </a:cxn>
                  <a:cxn ang="0">
                    <a:pos x="11" y="2"/>
                  </a:cxn>
                  <a:cxn ang="0">
                    <a:pos x="16" y="7"/>
                  </a:cxn>
                  <a:cxn ang="0">
                    <a:pos x="16" y="7"/>
                  </a:cxn>
                  <a:cxn ang="0">
                    <a:pos x="11" y="5"/>
                  </a:cxn>
                  <a:cxn ang="0">
                    <a:pos x="9" y="4"/>
                  </a:cxn>
                  <a:cxn ang="0">
                    <a:pos x="11" y="2"/>
                  </a:cxn>
                  <a:cxn ang="0">
                    <a:pos x="11" y="0"/>
                  </a:cxn>
                  <a:cxn ang="0">
                    <a:pos x="11" y="0"/>
                  </a:cxn>
                  <a:cxn ang="0">
                    <a:pos x="5" y="7"/>
                  </a:cxn>
                  <a:cxn ang="0">
                    <a:pos x="5" y="9"/>
                  </a:cxn>
                  <a:cxn ang="0">
                    <a:pos x="5" y="9"/>
                  </a:cxn>
                  <a:cxn ang="0">
                    <a:pos x="5" y="16"/>
                  </a:cxn>
                  <a:cxn ang="0">
                    <a:pos x="2" y="12"/>
                  </a:cxn>
                  <a:cxn ang="0">
                    <a:pos x="0" y="12"/>
                  </a:cxn>
                  <a:cxn ang="0">
                    <a:pos x="2" y="16"/>
                  </a:cxn>
                  <a:cxn ang="0">
                    <a:pos x="2" y="19"/>
                  </a:cxn>
                  <a:cxn ang="0">
                    <a:pos x="2" y="26"/>
                  </a:cxn>
                  <a:cxn ang="0">
                    <a:pos x="2" y="35"/>
                  </a:cxn>
                  <a:cxn ang="0">
                    <a:pos x="2" y="44"/>
                  </a:cxn>
                  <a:cxn ang="0">
                    <a:pos x="2" y="52"/>
                  </a:cxn>
                  <a:cxn ang="0">
                    <a:pos x="9" y="64"/>
                  </a:cxn>
                  <a:cxn ang="0">
                    <a:pos x="16" y="66"/>
                  </a:cxn>
                  <a:cxn ang="0">
                    <a:pos x="28" y="64"/>
                  </a:cxn>
                  <a:cxn ang="0">
                    <a:pos x="38" y="54"/>
                  </a:cxn>
                  <a:cxn ang="0">
                    <a:pos x="38" y="47"/>
                  </a:cxn>
                  <a:cxn ang="0">
                    <a:pos x="38" y="44"/>
                  </a:cxn>
                  <a:cxn ang="0">
                    <a:pos x="38" y="38"/>
                  </a:cxn>
                  <a:cxn ang="0">
                    <a:pos x="33" y="30"/>
                  </a:cxn>
                  <a:cxn ang="0">
                    <a:pos x="26" y="24"/>
                  </a:cxn>
                  <a:cxn ang="0">
                    <a:pos x="25" y="24"/>
                  </a:cxn>
                  <a:cxn ang="0">
                    <a:pos x="26" y="21"/>
                  </a:cxn>
                  <a:cxn ang="0">
                    <a:pos x="25" y="16"/>
                  </a:cxn>
                  <a:cxn ang="0">
                    <a:pos x="19" y="12"/>
                  </a:cxn>
                  <a:cxn ang="0">
                    <a:pos x="19" y="9"/>
                  </a:cxn>
                  <a:cxn ang="0">
                    <a:pos x="14" y="9"/>
                  </a:cxn>
                  <a:cxn ang="0">
                    <a:pos x="11" y="7"/>
                  </a:cxn>
                  <a:cxn ang="0">
                    <a:pos x="5" y="5"/>
                  </a:cxn>
                </a:cxnLst>
                <a:rect l="0" t="0" r="r" b="b"/>
                <a:pathLst>
                  <a:path w="38" h="68">
                    <a:moveTo>
                      <a:pt x="0" y="33"/>
                    </a:moveTo>
                    <a:lnTo>
                      <a:pt x="0" y="30"/>
                    </a:lnTo>
                    <a:lnTo>
                      <a:pt x="0" y="26"/>
                    </a:lnTo>
                    <a:lnTo>
                      <a:pt x="2" y="26"/>
                    </a:lnTo>
                    <a:lnTo>
                      <a:pt x="2" y="26"/>
                    </a:lnTo>
                    <a:lnTo>
                      <a:pt x="0" y="26"/>
                    </a:lnTo>
                    <a:lnTo>
                      <a:pt x="2" y="30"/>
                    </a:lnTo>
                    <a:lnTo>
                      <a:pt x="0" y="33"/>
                    </a:lnTo>
                    <a:lnTo>
                      <a:pt x="0" y="33"/>
                    </a:lnTo>
                    <a:lnTo>
                      <a:pt x="0" y="33"/>
                    </a:lnTo>
                    <a:lnTo>
                      <a:pt x="0" y="33"/>
                    </a:lnTo>
                    <a:close/>
                    <a:moveTo>
                      <a:pt x="5" y="5"/>
                    </a:moveTo>
                    <a:lnTo>
                      <a:pt x="2" y="2"/>
                    </a:lnTo>
                    <a:lnTo>
                      <a:pt x="2" y="0"/>
                    </a:lnTo>
                    <a:lnTo>
                      <a:pt x="5" y="0"/>
                    </a:lnTo>
                    <a:lnTo>
                      <a:pt x="9" y="0"/>
                    </a:lnTo>
                    <a:lnTo>
                      <a:pt x="5" y="4"/>
                    </a:lnTo>
                    <a:lnTo>
                      <a:pt x="5" y="4"/>
                    </a:lnTo>
                    <a:lnTo>
                      <a:pt x="5" y="5"/>
                    </a:lnTo>
                    <a:lnTo>
                      <a:pt x="5" y="5"/>
                    </a:lnTo>
                    <a:lnTo>
                      <a:pt x="5" y="5"/>
                    </a:lnTo>
                    <a:lnTo>
                      <a:pt x="5" y="5"/>
                    </a:lnTo>
                    <a:close/>
                    <a:moveTo>
                      <a:pt x="11" y="0"/>
                    </a:moveTo>
                    <a:lnTo>
                      <a:pt x="11" y="2"/>
                    </a:lnTo>
                    <a:lnTo>
                      <a:pt x="14" y="4"/>
                    </a:lnTo>
                    <a:lnTo>
                      <a:pt x="16" y="7"/>
                    </a:lnTo>
                    <a:lnTo>
                      <a:pt x="19" y="9"/>
                    </a:lnTo>
                    <a:lnTo>
                      <a:pt x="16" y="7"/>
                    </a:lnTo>
                    <a:lnTo>
                      <a:pt x="14" y="7"/>
                    </a:lnTo>
                    <a:lnTo>
                      <a:pt x="11" y="5"/>
                    </a:lnTo>
                    <a:lnTo>
                      <a:pt x="9" y="4"/>
                    </a:lnTo>
                    <a:lnTo>
                      <a:pt x="9" y="4"/>
                    </a:lnTo>
                    <a:lnTo>
                      <a:pt x="11" y="2"/>
                    </a:lnTo>
                    <a:lnTo>
                      <a:pt x="11" y="2"/>
                    </a:lnTo>
                    <a:lnTo>
                      <a:pt x="11" y="0"/>
                    </a:lnTo>
                    <a:lnTo>
                      <a:pt x="11" y="0"/>
                    </a:lnTo>
                    <a:lnTo>
                      <a:pt x="11" y="0"/>
                    </a:lnTo>
                    <a:lnTo>
                      <a:pt x="11" y="0"/>
                    </a:lnTo>
                    <a:close/>
                    <a:moveTo>
                      <a:pt x="5" y="5"/>
                    </a:moveTo>
                    <a:lnTo>
                      <a:pt x="5" y="7"/>
                    </a:lnTo>
                    <a:lnTo>
                      <a:pt x="9" y="9"/>
                    </a:lnTo>
                    <a:lnTo>
                      <a:pt x="5" y="9"/>
                    </a:lnTo>
                    <a:lnTo>
                      <a:pt x="5" y="9"/>
                    </a:lnTo>
                    <a:lnTo>
                      <a:pt x="5" y="9"/>
                    </a:lnTo>
                    <a:lnTo>
                      <a:pt x="5" y="12"/>
                    </a:lnTo>
                    <a:lnTo>
                      <a:pt x="5" y="16"/>
                    </a:lnTo>
                    <a:lnTo>
                      <a:pt x="2" y="16"/>
                    </a:lnTo>
                    <a:lnTo>
                      <a:pt x="2" y="12"/>
                    </a:lnTo>
                    <a:lnTo>
                      <a:pt x="0" y="12"/>
                    </a:lnTo>
                    <a:lnTo>
                      <a:pt x="0" y="12"/>
                    </a:lnTo>
                    <a:lnTo>
                      <a:pt x="2" y="16"/>
                    </a:lnTo>
                    <a:lnTo>
                      <a:pt x="2" y="16"/>
                    </a:lnTo>
                    <a:lnTo>
                      <a:pt x="2" y="16"/>
                    </a:lnTo>
                    <a:lnTo>
                      <a:pt x="2" y="19"/>
                    </a:lnTo>
                    <a:lnTo>
                      <a:pt x="2" y="24"/>
                    </a:lnTo>
                    <a:lnTo>
                      <a:pt x="2" y="26"/>
                    </a:lnTo>
                    <a:lnTo>
                      <a:pt x="2" y="33"/>
                    </a:lnTo>
                    <a:lnTo>
                      <a:pt x="2" y="35"/>
                    </a:lnTo>
                    <a:lnTo>
                      <a:pt x="0" y="37"/>
                    </a:lnTo>
                    <a:lnTo>
                      <a:pt x="2" y="44"/>
                    </a:lnTo>
                    <a:lnTo>
                      <a:pt x="2" y="44"/>
                    </a:lnTo>
                    <a:lnTo>
                      <a:pt x="2" y="52"/>
                    </a:lnTo>
                    <a:lnTo>
                      <a:pt x="5" y="61"/>
                    </a:lnTo>
                    <a:lnTo>
                      <a:pt x="9" y="64"/>
                    </a:lnTo>
                    <a:lnTo>
                      <a:pt x="14" y="68"/>
                    </a:lnTo>
                    <a:lnTo>
                      <a:pt x="16" y="66"/>
                    </a:lnTo>
                    <a:lnTo>
                      <a:pt x="21" y="66"/>
                    </a:lnTo>
                    <a:lnTo>
                      <a:pt x="28" y="64"/>
                    </a:lnTo>
                    <a:lnTo>
                      <a:pt x="33" y="59"/>
                    </a:lnTo>
                    <a:lnTo>
                      <a:pt x="38" y="54"/>
                    </a:lnTo>
                    <a:lnTo>
                      <a:pt x="38" y="51"/>
                    </a:lnTo>
                    <a:lnTo>
                      <a:pt x="38" y="47"/>
                    </a:lnTo>
                    <a:lnTo>
                      <a:pt x="38" y="47"/>
                    </a:lnTo>
                    <a:lnTo>
                      <a:pt x="38" y="44"/>
                    </a:lnTo>
                    <a:lnTo>
                      <a:pt x="38" y="42"/>
                    </a:lnTo>
                    <a:lnTo>
                      <a:pt x="38" y="38"/>
                    </a:lnTo>
                    <a:lnTo>
                      <a:pt x="35" y="37"/>
                    </a:lnTo>
                    <a:lnTo>
                      <a:pt x="33" y="30"/>
                    </a:lnTo>
                    <a:lnTo>
                      <a:pt x="30" y="24"/>
                    </a:lnTo>
                    <a:lnTo>
                      <a:pt x="26" y="24"/>
                    </a:lnTo>
                    <a:lnTo>
                      <a:pt x="26" y="24"/>
                    </a:lnTo>
                    <a:lnTo>
                      <a:pt x="25" y="24"/>
                    </a:lnTo>
                    <a:lnTo>
                      <a:pt x="26" y="21"/>
                    </a:lnTo>
                    <a:lnTo>
                      <a:pt x="26" y="21"/>
                    </a:lnTo>
                    <a:lnTo>
                      <a:pt x="25" y="19"/>
                    </a:lnTo>
                    <a:lnTo>
                      <a:pt x="25" y="16"/>
                    </a:lnTo>
                    <a:lnTo>
                      <a:pt x="21" y="16"/>
                    </a:lnTo>
                    <a:lnTo>
                      <a:pt x="19" y="12"/>
                    </a:lnTo>
                    <a:lnTo>
                      <a:pt x="19" y="12"/>
                    </a:lnTo>
                    <a:lnTo>
                      <a:pt x="19" y="9"/>
                    </a:lnTo>
                    <a:lnTo>
                      <a:pt x="14" y="9"/>
                    </a:lnTo>
                    <a:lnTo>
                      <a:pt x="14" y="9"/>
                    </a:lnTo>
                    <a:lnTo>
                      <a:pt x="11" y="9"/>
                    </a:lnTo>
                    <a:lnTo>
                      <a:pt x="11" y="7"/>
                    </a:lnTo>
                    <a:lnTo>
                      <a:pt x="5" y="5"/>
                    </a:lnTo>
                    <a:lnTo>
                      <a:pt x="5" y="5"/>
                    </a:lnTo>
                    <a:lnTo>
                      <a:pt x="5" y="5"/>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65" name="Freeform 50"/>
              <p:cNvSpPr>
                <a:spLocks/>
              </p:cNvSpPr>
              <p:nvPr/>
            </p:nvSpPr>
            <p:spPr bwMode="auto">
              <a:xfrm>
                <a:off x="6548438" y="3397251"/>
                <a:ext cx="225425" cy="119063"/>
              </a:xfrm>
              <a:custGeom>
                <a:avLst/>
                <a:gdLst/>
                <a:ahLst/>
                <a:cxnLst>
                  <a:cxn ang="0">
                    <a:pos x="9" y="0"/>
                  </a:cxn>
                  <a:cxn ang="0">
                    <a:pos x="14" y="3"/>
                  </a:cxn>
                  <a:cxn ang="0">
                    <a:pos x="19" y="7"/>
                  </a:cxn>
                  <a:cxn ang="0">
                    <a:pos x="26" y="3"/>
                  </a:cxn>
                  <a:cxn ang="0">
                    <a:pos x="35" y="7"/>
                  </a:cxn>
                  <a:cxn ang="0">
                    <a:pos x="40" y="7"/>
                  </a:cxn>
                  <a:cxn ang="0">
                    <a:pos x="49" y="14"/>
                  </a:cxn>
                  <a:cxn ang="0">
                    <a:pos x="54" y="17"/>
                  </a:cxn>
                  <a:cxn ang="0">
                    <a:pos x="57" y="24"/>
                  </a:cxn>
                  <a:cxn ang="0">
                    <a:pos x="61" y="17"/>
                  </a:cxn>
                  <a:cxn ang="0">
                    <a:pos x="62" y="17"/>
                  </a:cxn>
                  <a:cxn ang="0">
                    <a:pos x="71" y="21"/>
                  </a:cxn>
                  <a:cxn ang="0">
                    <a:pos x="75" y="28"/>
                  </a:cxn>
                  <a:cxn ang="0">
                    <a:pos x="85" y="28"/>
                  </a:cxn>
                  <a:cxn ang="0">
                    <a:pos x="85" y="38"/>
                  </a:cxn>
                  <a:cxn ang="0">
                    <a:pos x="94" y="40"/>
                  </a:cxn>
                  <a:cxn ang="0">
                    <a:pos x="99" y="38"/>
                  </a:cxn>
                  <a:cxn ang="0">
                    <a:pos x="108" y="35"/>
                  </a:cxn>
                  <a:cxn ang="0">
                    <a:pos x="113" y="40"/>
                  </a:cxn>
                  <a:cxn ang="0">
                    <a:pos x="122" y="47"/>
                  </a:cxn>
                  <a:cxn ang="0">
                    <a:pos x="128" y="45"/>
                  </a:cxn>
                  <a:cxn ang="0">
                    <a:pos x="135" y="45"/>
                  </a:cxn>
                  <a:cxn ang="0">
                    <a:pos x="139" y="49"/>
                  </a:cxn>
                  <a:cxn ang="0">
                    <a:pos x="142" y="63"/>
                  </a:cxn>
                  <a:cxn ang="0">
                    <a:pos x="128" y="75"/>
                  </a:cxn>
                  <a:cxn ang="0">
                    <a:pos x="120" y="73"/>
                  </a:cxn>
                  <a:cxn ang="0">
                    <a:pos x="99" y="66"/>
                  </a:cxn>
                  <a:cxn ang="0">
                    <a:pos x="87" y="66"/>
                  </a:cxn>
                  <a:cxn ang="0">
                    <a:pos x="82" y="57"/>
                  </a:cxn>
                  <a:cxn ang="0">
                    <a:pos x="64" y="57"/>
                  </a:cxn>
                  <a:cxn ang="0">
                    <a:pos x="54" y="57"/>
                  </a:cxn>
                  <a:cxn ang="0">
                    <a:pos x="43" y="54"/>
                  </a:cxn>
                  <a:cxn ang="0">
                    <a:pos x="35" y="49"/>
                  </a:cxn>
                  <a:cxn ang="0">
                    <a:pos x="21" y="38"/>
                  </a:cxn>
                  <a:cxn ang="0">
                    <a:pos x="12" y="35"/>
                  </a:cxn>
                  <a:cxn ang="0">
                    <a:pos x="5" y="31"/>
                  </a:cxn>
                  <a:cxn ang="0">
                    <a:pos x="0" y="28"/>
                  </a:cxn>
                  <a:cxn ang="0">
                    <a:pos x="5" y="16"/>
                  </a:cxn>
                  <a:cxn ang="0">
                    <a:pos x="9" y="0"/>
                  </a:cxn>
                  <a:cxn ang="0">
                    <a:pos x="9" y="0"/>
                  </a:cxn>
                </a:cxnLst>
                <a:rect l="0" t="0" r="r" b="b"/>
                <a:pathLst>
                  <a:path w="142" h="75">
                    <a:moveTo>
                      <a:pt x="9" y="0"/>
                    </a:moveTo>
                    <a:lnTo>
                      <a:pt x="9" y="0"/>
                    </a:lnTo>
                    <a:lnTo>
                      <a:pt x="12" y="3"/>
                    </a:lnTo>
                    <a:lnTo>
                      <a:pt x="14" y="3"/>
                    </a:lnTo>
                    <a:lnTo>
                      <a:pt x="17" y="3"/>
                    </a:lnTo>
                    <a:lnTo>
                      <a:pt x="19" y="7"/>
                    </a:lnTo>
                    <a:lnTo>
                      <a:pt x="21" y="3"/>
                    </a:lnTo>
                    <a:lnTo>
                      <a:pt x="26" y="3"/>
                    </a:lnTo>
                    <a:lnTo>
                      <a:pt x="31" y="3"/>
                    </a:lnTo>
                    <a:lnTo>
                      <a:pt x="35" y="7"/>
                    </a:lnTo>
                    <a:lnTo>
                      <a:pt x="36" y="7"/>
                    </a:lnTo>
                    <a:lnTo>
                      <a:pt x="40" y="7"/>
                    </a:lnTo>
                    <a:lnTo>
                      <a:pt x="45" y="14"/>
                    </a:lnTo>
                    <a:lnTo>
                      <a:pt x="49" y="14"/>
                    </a:lnTo>
                    <a:lnTo>
                      <a:pt x="54" y="16"/>
                    </a:lnTo>
                    <a:lnTo>
                      <a:pt x="54" y="17"/>
                    </a:lnTo>
                    <a:lnTo>
                      <a:pt x="57" y="21"/>
                    </a:lnTo>
                    <a:lnTo>
                      <a:pt x="57" y="24"/>
                    </a:lnTo>
                    <a:lnTo>
                      <a:pt x="59" y="23"/>
                    </a:lnTo>
                    <a:lnTo>
                      <a:pt x="61" y="17"/>
                    </a:lnTo>
                    <a:lnTo>
                      <a:pt x="62" y="17"/>
                    </a:lnTo>
                    <a:lnTo>
                      <a:pt x="62" y="17"/>
                    </a:lnTo>
                    <a:lnTo>
                      <a:pt x="68" y="17"/>
                    </a:lnTo>
                    <a:lnTo>
                      <a:pt x="71" y="21"/>
                    </a:lnTo>
                    <a:lnTo>
                      <a:pt x="71" y="24"/>
                    </a:lnTo>
                    <a:lnTo>
                      <a:pt x="75" y="28"/>
                    </a:lnTo>
                    <a:lnTo>
                      <a:pt x="80" y="28"/>
                    </a:lnTo>
                    <a:lnTo>
                      <a:pt x="85" y="28"/>
                    </a:lnTo>
                    <a:lnTo>
                      <a:pt x="83" y="35"/>
                    </a:lnTo>
                    <a:lnTo>
                      <a:pt x="85" y="38"/>
                    </a:lnTo>
                    <a:lnTo>
                      <a:pt x="89" y="38"/>
                    </a:lnTo>
                    <a:lnTo>
                      <a:pt x="94" y="40"/>
                    </a:lnTo>
                    <a:lnTo>
                      <a:pt x="94" y="38"/>
                    </a:lnTo>
                    <a:lnTo>
                      <a:pt x="99" y="38"/>
                    </a:lnTo>
                    <a:lnTo>
                      <a:pt x="101" y="35"/>
                    </a:lnTo>
                    <a:lnTo>
                      <a:pt x="108" y="35"/>
                    </a:lnTo>
                    <a:lnTo>
                      <a:pt x="113" y="38"/>
                    </a:lnTo>
                    <a:lnTo>
                      <a:pt x="113" y="40"/>
                    </a:lnTo>
                    <a:lnTo>
                      <a:pt x="120" y="43"/>
                    </a:lnTo>
                    <a:lnTo>
                      <a:pt x="122" y="47"/>
                    </a:lnTo>
                    <a:lnTo>
                      <a:pt x="123" y="49"/>
                    </a:lnTo>
                    <a:lnTo>
                      <a:pt x="128" y="45"/>
                    </a:lnTo>
                    <a:lnTo>
                      <a:pt x="130" y="47"/>
                    </a:lnTo>
                    <a:lnTo>
                      <a:pt x="135" y="45"/>
                    </a:lnTo>
                    <a:lnTo>
                      <a:pt x="139" y="45"/>
                    </a:lnTo>
                    <a:lnTo>
                      <a:pt x="139" y="49"/>
                    </a:lnTo>
                    <a:lnTo>
                      <a:pt x="139" y="57"/>
                    </a:lnTo>
                    <a:lnTo>
                      <a:pt x="142" y="63"/>
                    </a:lnTo>
                    <a:lnTo>
                      <a:pt x="139" y="71"/>
                    </a:lnTo>
                    <a:lnTo>
                      <a:pt x="128" y="75"/>
                    </a:lnTo>
                    <a:lnTo>
                      <a:pt x="123" y="69"/>
                    </a:lnTo>
                    <a:lnTo>
                      <a:pt x="120" y="73"/>
                    </a:lnTo>
                    <a:lnTo>
                      <a:pt x="104" y="66"/>
                    </a:lnTo>
                    <a:lnTo>
                      <a:pt x="99" y="66"/>
                    </a:lnTo>
                    <a:lnTo>
                      <a:pt x="97" y="69"/>
                    </a:lnTo>
                    <a:lnTo>
                      <a:pt x="87" y="66"/>
                    </a:lnTo>
                    <a:lnTo>
                      <a:pt x="82" y="63"/>
                    </a:lnTo>
                    <a:lnTo>
                      <a:pt x="82" y="57"/>
                    </a:lnTo>
                    <a:lnTo>
                      <a:pt x="73" y="57"/>
                    </a:lnTo>
                    <a:lnTo>
                      <a:pt x="64" y="57"/>
                    </a:lnTo>
                    <a:lnTo>
                      <a:pt x="61" y="57"/>
                    </a:lnTo>
                    <a:lnTo>
                      <a:pt x="54" y="57"/>
                    </a:lnTo>
                    <a:lnTo>
                      <a:pt x="49" y="54"/>
                    </a:lnTo>
                    <a:lnTo>
                      <a:pt x="43" y="54"/>
                    </a:lnTo>
                    <a:lnTo>
                      <a:pt x="40" y="50"/>
                    </a:lnTo>
                    <a:lnTo>
                      <a:pt x="35" y="49"/>
                    </a:lnTo>
                    <a:lnTo>
                      <a:pt x="28" y="43"/>
                    </a:lnTo>
                    <a:lnTo>
                      <a:pt x="21" y="38"/>
                    </a:lnTo>
                    <a:lnTo>
                      <a:pt x="14" y="35"/>
                    </a:lnTo>
                    <a:lnTo>
                      <a:pt x="12" y="35"/>
                    </a:lnTo>
                    <a:lnTo>
                      <a:pt x="9" y="35"/>
                    </a:lnTo>
                    <a:lnTo>
                      <a:pt x="5" y="31"/>
                    </a:lnTo>
                    <a:lnTo>
                      <a:pt x="0" y="31"/>
                    </a:lnTo>
                    <a:lnTo>
                      <a:pt x="0" y="28"/>
                    </a:lnTo>
                    <a:lnTo>
                      <a:pt x="5" y="21"/>
                    </a:lnTo>
                    <a:lnTo>
                      <a:pt x="5" y="16"/>
                    </a:lnTo>
                    <a:lnTo>
                      <a:pt x="9" y="7"/>
                    </a:lnTo>
                    <a:lnTo>
                      <a:pt x="9" y="0"/>
                    </a:lnTo>
                    <a:lnTo>
                      <a:pt x="9" y="0"/>
                    </a:lnTo>
                    <a:lnTo>
                      <a:pt x="9" y="0"/>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66" name="Freeform 51"/>
              <p:cNvSpPr>
                <a:spLocks/>
              </p:cNvSpPr>
              <p:nvPr/>
            </p:nvSpPr>
            <p:spPr bwMode="auto">
              <a:xfrm>
                <a:off x="5607050" y="2508251"/>
                <a:ext cx="1027113" cy="533400"/>
              </a:xfrm>
              <a:custGeom>
                <a:avLst/>
                <a:gdLst/>
                <a:ahLst/>
                <a:cxnLst>
                  <a:cxn ang="0">
                    <a:pos x="16" y="197"/>
                  </a:cxn>
                  <a:cxn ang="0">
                    <a:pos x="0" y="157"/>
                  </a:cxn>
                  <a:cxn ang="0">
                    <a:pos x="32" y="151"/>
                  </a:cxn>
                  <a:cxn ang="0">
                    <a:pos x="47" y="120"/>
                  </a:cxn>
                  <a:cxn ang="0">
                    <a:pos x="63" y="115"/>
                  </a:cxn>
                  <a:cxn ang="0">
                    <a:pos x="73" y="111"/>
                  </a:cxn>
                  <a:cxn ang="0">
                    <a:pos x="105" y="120"/>
                  </a:cxn>
                  <a:cxn ang="0">
                    <a:pos x="122" y="127"/>
                  </a:cxn>
                  <a:cxn ang="0">
                    <a:pos x="146" y="120"/>
                  </a:cxn>
                  <a:cxn ang="0">
                    <a:pos x="171" y="120"/>
                  </a:cxn>
                  <a:cxn ang="0">
                    <a:pos x="186" y="129"/>
                  </a:cxn>
                  <a:cxn ang="0">
                    <a:pos x="218" y="129"/>
                  </a:cxn>
                  <a:cxn ang="0">
                    <a:pos x="209" y="101"/>
                  </a:cxn>
                  <a:cxn ang="0">
                    <a:pos x="205" y="83"/>
                  </a:cxn>
                  <a:cxn ang="0">
                    <a:pos x="219" y="63"/>
                  </a:cxn>
                  <a:cxn ang="0">
                    <a:pos x="205" y="57"/>
                  </a:cxn>
                  <a:cxn ang="0">
                    <a:pos x="218" y="49"/>
                  </a:cxn>
                  <a:cxn ang="0">
                    <a:pos x="237" y="40"/>
                  </a:cxn>
                  <a:cxn ang="0">
                    <a:pos x="268" y="33"/>
                  </a:cxn>
                  <a:cxn ang="0">
                    <a:pos x="285" y="24"/>
                  </a:cxn>
                  <a:cxn ang="0">
                    <a:pos x="311" y="9"/>
                  </a:cxn>
                  <a:cxn ang="0">
                    <a:pos x="336" y="2"/>
                  </a:cxn>
                  <a:cxn ang="0">
                    <a:pos x="358" y="16"/>
                  </a:cxn>
                  <a:cxn ang="0">
                    <a:pos x="365" y="30"/>
                  </a:cxn>
                  <a:cxn ang="0">
                    <a:pos x="377" y="26"/>
                  </a:cxn>
                  <a:cxn ang="0">
                    <a:pos x="397" y="33"/>
                  </a:cxn>
                  <a:cxn ang="0">
                    <a:pos x="409" y="40"/>
                  </a:cxn>
                  <a:cxn ang="0">
                    <a:pos x="431" y="30"/>
                  </a:cxn>
                  <a:cxn ang="0">
                    <a:pos x="449" y="24"/>
                  </a:cxn>
                  <a:cxn ang="0">
                    <a:pos x="527" y="92"/>
                  </a:cxn>
                  <a:cxn ang="0">
                    <a:pos x="549" y="99"/>
                  </a:cxn>
                  <a:cxn ang="0">
                    <a:pos x="576" y="94"/>
                  </a:cxn>
                  <a:cxn ang="0">
                    <a:pos x="603" y="111"/>
                  </a:cxn>
                  <a:cxn ang="0">
                    <a:pos x="612" y="127"/>
                  </a:cxn>
                  <a:cxn ang="0">
                    <a:pos x="635" y="125"/>
                  </a:cxn>
                  <a:cxn ang="0">
                    <a:pos x="636" y="146"/>
                  </a:cxn>
                  <a:cxn ang="0">
                    <a:pos x="629" y="183"/>
                  </a:cxn>
                  <a:cxn ang="0">
                    <a:pos x="596" y="184"/>
                  </a:cxn>
                  <a:cxn ang="0">
                    <a:pos x="586" y="223"/>
                  </a:cxn>
                  <a:cxn ang="0">
                    <a:pos x="574" y="231"/>
                  </a:cxn>
                  <a:cxn ang="0">
                    <a:pos x="558" y="242"/>
                  </a:cxn>
                  <a:cxn ang="0">
                    <a:pos x="567" y="268"/>
                  </a:cxn>
                  <a:cxn ang="0">
                    <a:pos x="567" y="294"/>
                  </a:cxn>
                  <a:cxn ang="0">
                    <a:pos x="508" y="285"/>
                  </a:cxn>
                  <a:cxn ang="0">
                    <a:pos x="464" y="285"/>
                  </a:cxn>
                  <a:cxn ang="0">
                    <a:pos x="428" y="296"/>
                  </a:cxn>
                  <a:cxn ang="0">
                    <a:pos x="409" y="310"/>
                  </a:cxn>
                  <a:cxn ang="0">
                    <a:pos x="365" y="332"/>
                  </a:cxn>
                  <a:cxn ang="0">
                    <a:pos x="287" y="275"/>
                  </a:cxn>
                  <a:cxn ang="0">
                    <a:pos x="159" y="325"/>
                  </a:cxn>
                  <a:cxn ang="0">
                    <a:pos x="119" y="310"/>
                  </a:cxn>
                  <a:cxn ang="0">
                    <a:pos x="101" y="301"/>
                  </a:cxn>
                  <a:cxn ang="0">
                    <a:pos x="87" y="285"/>
                  </a:cxn>
                  <a:cxn ang="0">
                    <a:pos x="73" y="268"/>
                  </a:cxn>
                  <a:cxn ang="0">
                    <a:pos x="94" y="268"/>
                  </a:cxn>
                  <a:cxn ang="0">
                    <a:pos x="86" y="254"/>
                  </a:cxn>
                  <a:cxn ang="0">
                    <a:pos x="108" y="249"/>
                  </a:cxn>
                  <a:cxn ang="0">
                    <a:pos x="113" y="238"/>
                  </a:cxn>
                  <a:cxn ang="0">
                    <a:pos x="112" y="219"/>
                  </a:cxn>
                  <a:cxn ang="0">
                    <a:pos x="96" y="217"/>
                  </a:cxn>
                  <a:cxn ang="0">
                    <a:pos x="86" y="214"/>
                  </a:cxn>
                  <a:cxn ang="0">
                    <a:pos x="70" y="217"/>
                  </a:cxn>
                  <a:cxn ang="0">
                    <a:pos x="54" y="228"/>
                  </a:cxn>
                </a:cxnLst>
                <a:rect l="0" t="0" r="r" b="b"/>
                <a:pathLst>
                  <a:path w="647" h="336">
                    <a:moveTo>
                      <a:pt x="51" y="228"/>
                    </a:moveTo>
                    <a:lnTo>
                      <a:pt x="46" y="223"/>
                    </a:lnTo>
                    <a:lnTo>
                      <a:pt x="40" y="224"/>
                    </a:lnTo>
                    <a:lnTo>
                      <a:pt x="35" y="219"/>
                    </a:lnTo>
                    <a:lnTo>
                      <a:pt x="35" y="219"/>
                    </a:lnTo>
                    <a:lnTo>
                      <a:pt x="42" y="219"/>
                    </a:lnTo>
                    <a:lnTo>
                      <a:pt x="35" y="205"/>
                    </a:lnTo>
                    <a:lnTo>
                      <a:pt x="28" y="200"/>
                    </a:lnTo>
                    <a:lnTo>
                      <a:pt x="16" y="197"/>
                    </a:lnTo>
                    <a:lnTo>
                      <a:pt x="14" y="200"/>
                    </a:lnTo>
                    <a:lnTo>
                      <a:pt x="9" y="195"/>
                    </a:lnTo>
                    <a:lnTo>
                      <a:pt x="9" y="191"/>
                    </a:lnTo>
                    <a:lnTo>
                      <a:pt x="9" y="186"/>
                    </a:lnTo>
                    <a:lnTo>
                      <a:pt x="0" y="184"/>
                    </a:lnTo>
                    <a:lnTo>
                      <a:pt x="4" y="179"/>
                    </a:lnTo>
                    <a:lnTo>
                      <a:pt x="4" y="167"/>
                    </a:lnTo>
                    <a:lnTo>
                      <a:pt x="0" y="165"/>
                    </a:lnTo>
                    <a:lnTo>
                      <a:pt x="0" y="157"/>
                    </a:lnTo>
                    <a:lnTo>
                      <a:pt x="4" y="157"/>
                    </a:lnTo>
                    <a:lnTo>
                      <a:pt x="9" y="150"/>
                    </a:lnTo>
                    <a:lnTo>
                      <a:pt x="9" y="146"/>
                    </a:lnTo>
                    <a:lnTo>
                      <a:pt x="11" y="143"/>
                    </a:lnTo>
                    <a:lnTo>
                      <a:pt x="20" y="151"/>
                    </a:lnTo>
                    <a:lnTo>
                      <a:pt x="20" y="155"/>
                    </a:lnTo>
                    <a:lnTo>
                      <a:pt x="26" y="157"/>
                    </a:lnTo>
                    <a:lnTo>
                      <a:pt x="32" y="157"/>
                    </a:lnTo>
                    <a:lnTo>
                      <a:pt x="32" y="151"/>
                    </a:lnTo>
                    <a:lnTo>
                      <a:pt x="33" y="150"/>
                    </a:lnTo>
                    <a:lnTo>
                      <a:pt x="28" y="137"/>
                    </a:lnTo>
                    <a:lnTo>
                      <a:pt x="33" y="134"/>
                    </a:lnTo>
                    <a:lnTo>
                      <a:pt x="40" y="134"/>
                    </a:lnTo>
                    <a:lnTo>
                      <a:pt x="40" y="132"/>
                    </a:lnTo>
                    <a:lnTo>
                      <a:pt x="37" y="129"/>
                    </a:lnTo>
                    <a:lnTo>
                      <a:pt x="39" y="125"/>
                    </a:lnTo>
                    <a:lnTo>
                      <a:pt x="44" y="122"/>
                    </a:lnTo>
                    <a:lnTo>
                      <a:pt x="47" y="120"/>
                    </a:lnTo>
                    <a:lnTo>
                      <a:pt x="49" y="117"/>
                    </a:lnTo>
                    <a:lnTo>
                      <a:pt x="51" y="115"/>
                    </a:lnTo>
                    <a:lnTo>
                      <a:pt x="54" y="115"/>
                    </a:lnTo>
                    <a:lnTo>
                      <a:pt x="54" y="111"/>
                    </a:lnTo>
                    <a:lnTo>
                      <a:pt x="54" y="110"/>
                    </a:lnTo>
                    <a:lnTo>
                      <a:pt x="54" y="108"/>
                    </a:lnTo>
                    <a:lnTo>
                      <a:pt x="59" y="111"/>
                    </a:lnTo>
                    <a:lnTo>
                      <a:pt x="63" y="111"/>
                    </a:lnTo>
                    <a:lnTo>
                      <a:pt x="63" y="115"/>
                    </a:lnTo>
                    <a:lnTo>
                      <a:pt x="59" y="117"/>
                    </a:lnTo>
                    <a:lnTo>
                      <a:pt x="63" y="118"/>
                    </a:lnTo>
                    <a:lnTo>
                      <a:pt x="65" y="117"/>
                    </a:lnTo>
                    <a:lnTo>
                      <a:pt x="66" y="115"/>
                    </a:lnTo>
                    <a:lnTo>
                      <a:pt x="68" y="111"/>
                    </a:lnTo>
                    <a:lnTo>
                      <a:pt x="70" y="115"/>
                    </a:lnTo>
                    <a:lnTo>
                      <a:pt x="72" y="115"/>
                    </a:lnTo>
                    <a:lnTo>
                      <a:pt x="72" y="111"/>
                    </a:lnTo>
                    <a:lnTo>
                      <a:pt x="73" y="111"/>
                    </a:lnTo>
                    <a:lnTo>
                      <a:pt x="77" y="110"/>
                    </a:lnTo>
                    <a:lnTo>
                      <a:pt x="82" y="110"/>
                    </a:lnTo>
                    <a:lnTo>
                      <a:pt x="82" y="111"/>
                    </a:lnTo>
                    <a:lnTo>
                      <a:pt x="87" y="115"/>
                    </a:lnTo>
                    <a:lnTo>
                      <a:pt x="94" y="115"/>
                    </a:lnTo>
                    <a:lnTo>
                      <a:pt x="96" y="115"/>
                    </a:lnTo>
                    <a:lnTo>
                      <a:pt x="98" y="115"/>
                    </a:lnTo>
                    <a:lnTo>
                      <a:pt x="101" y="117"/>
                    </a:lnTo>
                    <a:lnTo>
                      <a:pt x="105" y="120"/>
                    </a:lnTo>
                    <a:lnTo>
                      <a:pt x="106" y="120"/>
                    </a:lnTo>
                    <a:lnTo>
                      <a:pt x="110" y="123"/>
                    </a:lnTo>
                    <a:lnTo>
                      <a:pt x="113" y="129"/>
                    </a:lnTo>
                    <a:lnTo>
                      <a:pt x="117" y="129"/>
                    </a:lnTo>
                    <a:lnTo>
                      <a:pt x="119" y="130"/>
                    </a:lnTo>
                    <a:lnTo>
                      <a:pt x="119" y="134"/>
                    </a:lnTo>
                    <a:lnTo>
                      <a:pt x="120" y="134"/>
                    </a:lnTo>
                    <a:lnTo>
                      <a:pt x="124" y="132"/>
                    </a:lnTo>
                    <a:lnTo>
                      <a:pt x="122" y="127"/>
                    </a:lnTo>
                    <a:lnTo>
                      <a:pt x="124" y="125"/>
                    </a:lnTo>
                    <a:lnTo>
                      <a:pt x="127" y="129"/>
                    </a:lnTo>
                    <a:lnTo>
                      <a:pt x="136" y="130"/>
                    </a:lnTo>
                    <a:lnTo>
                      <a:pt x="136" y="134"/>
                    </a:lnTo>
                    <a:lnTo>
                      <a:pt x="139" y="134"/>
                    </a:lnTo>
                    <a:lnTo>
                      <a:pt x="143" y="130"/>
                    </a:lnTo>
                    <a:lnTo>
                      <a:pt x="145" y="125"/>
                    </a:lnTo>
                    <a:lnTo>
                      <a:pt x="146" y="123"/>
                    </a:lnTo>
                    <a:lnTo>
                      <a:pt x="146" y="120"/>
                    </a:lnTo>
                    <a:lnTo>
                      <a:pt x="152" y="120"/>
                    </a:lnTo>
                    <a:lnTo>
                      <a:pt x="153" y="122"/>
                    </a:lnTo>
                    <a:lnTo>
                      <a:pt x="155" y="120"/>
                    </a:lnTo>
                    <a:lnTo>
                      <a:pt x="159" y="118"/>
                    </a:lnTo>
                    <a:lnTo>
                      <a:pt x="162" y="123"/>
                    </a:lnTo>
                    <a:lnTo>
                      <a:pt x="164" y="125"/>
                    </a:lnTo>
                    <a:lnTo>
                      <a:pt x="169" y="125"/>
                    </a:lnTo>
                    <a:lnTo>
                      <a:pt x="167" y="120"/>
                    </a:lnTo>
                    <a:lnTo>
                      <a:pt x="171" y="120"/>
                    </a:lnTo>
                    <a:lnTo>
                      <a:pt x="174" y="120"/>
                    </a:lnTo>
                    <a:lnTo>
                      <a:pt x="176" y="118"/>
                    </a:lnTo>
                    <a:lnTo>
                      <a:pt x="181" y="120"/>
                    </a:lnTo>
                    <a:lnTo>
                      <a:pt x="181" y="122"/>
                    </a:lnTo>
                    <a:lnTo>
                      <a:pt x="181" y="123"/>
                    </a:lnTo>
                    <a:lnTo>
                      <a:pt x="178" y="125"/>
                    </a:lnTo>
                    <a:lnTo>
                      <a:pt x="181" y="129"/>
                    </a:lnTo>
                    <a:lnTo>
                      <a:pt x="185" y="130"/>
                    </a:lnTo>
                    <a:lnTo>
                      <a:pt x="186" y="129"/>
                    </a:lnTo>
                    <a:lnTo>
                      <a:pt x="188" y="130"/>
                    </a:lnTo>
                    <a:lnTo>
                      <a:pt x="195" y="130"/>
                    </a:lnTo>
                    <a:lnTo>
                      <a:pt x="200" y="134"/>
                    </a:lnTo>
                    <a:lnTo>
                      <a:pt x="204" y="134"/>
                    </a:lnTo>
                    <a:lnTo>
                      <a:pt x="205" y="129"/>
                    </a:lnTo>
                    <a:lnTo>
                      <a:pt x="205" y="125"/>
                    </a:lnTo>
                    <a:lnTo>
                      <a:pt x="209" y="123"/>
                    </a:lnTo>
                    <a:lnTo>
                      <a:pt x="212" y="127"/>
                    </a:lnTo>
                    <a:lnTo>
                      <a:pt x="218" y="129"/>
                    </a:lnTo>
                    <a:lnTo>
                      <a:pt x="225" y="127"/>
                    </a:lnTo>
                    <a:lnTo>
                      <a:pt x="226" y="123"/>
                    </a:lnTo>
                    <a:lnTo>
                      <a:pt x="225" y="111"/>
                    </a:lnTo>
                    <a:lnTo>
                      <a:pt x="223" y="110"/>
                    </a:lnTo>
                    <a:lnTo>
                      <a:pt x="218" y="110"/>
                    </a:lnTo>
                    <a:lnTo>
                      <a:pt x="214" y="106"/>
                    </a:lnTo>
                    <a:lnTo>
                      <a:pt x="214" y="104"/>
                    </a:lnTo>
                    <a:lnTo>
                      <a:pt x="209" y="103"/>
                    </a:lnTo>
                    <a:lnTo>
                      <a:pt x="209" y="101"/>
                    </a:lnTo>
                    <a:lnTo>
                      <a:pt x="204" y="101"/>
                    </a:lnTo>
                    <a:lnTo>
                      <a:pt x="204" y="99"/>
                    </a:lnTo>
                    <a:lnTo>
                      <a:pt x="204" y="96"/>
                    </a:lnTo>
                    <a:lnTo>
                      <a:pt x="204" y="94"/>
                    </a:lnTo>
                    <a:lnTo>
                      <a:pt x="205" y="94"/>
                    </a:lnTo>
                    <a:lnTo>
                      <a:pt x="205" y="92"/>
                    </a:lnTo>
                    <a:lnTo>
                      <a:pt x="209" y="89"/>
                    </a:lnTo>
                    <a:lnTo>
                      <a:pt x="209" y="85"/>
                    </a:lnTo>
                    <a:lnTo>
                      <a:pt x="205" y="83"/>
                    </a:lnTo>
                    <a:lnTo>
                      <a:pt x="204" y="80"/>
                    </a:lnTo>
                    <a:lnTo>
                      <a:pt x="209" y="75"/>
                    </a:lnTo>
                    <a:lnTo>
                      <a:pt x="212" y="71"/>
                    </a:lnTo>
                    <a:lnTo>
                      <a:pt x="221" y="70"/>
                    </a:lnTo>
                    <a:lnTo>
                      <a:pt x="223" y="71"/>
                    </a:lnTo>
                    <a:lnTo>
                      <a:pt x="226" y="70"/>
                    </a:lnTo>
                    <a:lnTo>
                      <a:pt x="226" y="66"/>
                    </a:lnTo>
                    <a:lnTo>
                      <a:pt x="223" y="66"/>
                    </a:lnTo>
                    <a:lnTo>
                      <a:pt x="219" y="63"/>
                    </a:lnTo>
                    <a:lnTo>
                      <a:pt x="216" y="63"/>
                    </a:lnTo>
                    <a:lnTo>
                      <a:pt x="214" y="66"/>
                    </a:lnTo>
                    <a:lnTo>
                      <a:pt x="211" y="63"/>
                    </a:lnTo>
                    <a:lnTo>
                      <a:pt x="205" y="63"/>
                    </a:lnTo>
                    <a:lnTo>
                      <a:pt x="205" y="61"/>
                    </a:lnTo>
                    <a:lnTo>
                      <a:pt x="209" y="59"/>
                    </a:lnTo>
                    <a:lnTo>
                      <a:pt x="212" y="59"/>
                    </a:lnTo>
                    <a:lnTo>
                      <a:pt x="211" y="56"/>
                    </a:lnTo>
                    <a:lnTo>
                      <a:pt x="205" y="57"/>
                    </a:lnTo>
                    <a:lnTo>
                      <a:pt x="204" y="56"/>
                    </a:lnTo>
                    <a:lnTo>
                      <a:pt x="204" y="54"/>
                    </a:lnTo>
                    <a:lnTo>
                      <a:pt x="204" y="49"/>
                    </a:lnTo>
                    <a:lnTo>
                      <a:pt x="204" y="49"/>
                    </a:lnTo>
                    <a:lnTo>
                      <a:pt x="209" y="49"/>
                    </a:lnTo>
                    <a:lnTo>
                      <a:pt x="209" y="47"/>
                    </a:lnTo>
                    <a:lnTo>
                      <a:pt x="212" y="47"/>
                    </a:lnTo>
                    <a:lnTo>
                      <a:pt x="212" y="49"/>
                    </a:lnTo>
                    <a:lnTo>
                      <a:pt x="218" y="49"/>
                    </a:lnTo>
                    <a:lnTo>
                      <a:pt x="221" y="52"/>
                    </a:lnTo>
                    <a:lnTo>
                      <a:pt x="223" y="49"/>
                    </a:lnTo>
                    <a:lnTo>
                      <a:pt x="223" y="47"/>
                    </a:lnTo>
                    <a:lnTo>
                      <a:pt x="225" y="43"/>
                    </a:lnTo>
                    <a:lnTo>
                      <a:pt x="228" y="43"/>
                    </a:lnTo>
                    <a:lnTo>
                      <a:pt x="228" y="49"/>
                    </a:lnTo>
                    <a:lnTo>
                      <a:pt x="232" y="47"/>
                    </a:lnTo>
                    <a:lnTo>
                      <a:pt x="232" y="43"/>
                    </a:lnTo>
                    <a:lnTo>
                      <a:pt x="237" y="40"/>
                    </a:lnTo>
                    <a:lnTo>
                      <a:pt x="242" y="40"/>
                    </a:lnTo>
                    <a:lnTo>
                      <a:pt x="245" y="40"/>
                    </a:lnTo>
                    <a:lnTo>
                      <a:pt x="251" y="38"/>
                    </a:lnTo>
                    <a:lnTo>
                      <a:pt x="251" y="37"/>
                    </a:lnTo>
                    <a:lnTo>
                      <a:pt x="254" y="35"/>
                    </a:lnTo>
                    <a:lnTo>
                      <a:pt x="259" y="35"/>
                    </a:lnTo>
                    <a:lnTo>
                      <a:pt x="263" y="33"/>
                    </a:lnTo>
                    <a:lnTo>
                      <a:pt x="265" y="31"/>
                    </a:lnTo>
                    <a:lnTo>
                      <a:pt x="268" y="33"/>
                    </a:lnTo>
                    <a:lnTo>
                      <a:pt x="268" y="31"/>
                    </a:lnTo>
                    <a:lnTo>
                      <a:pt x="268" y="30"/>
                    </a:lnTo>
                    <a:lnTo>
                      <a:pt x="271" y="26"/>
                    </a:lnTo>
                    <a:lnTo>
                      <a:pt x="273" y="26"/>
                    </a:lnTo>
                    <a:lnTo>
                      <a:pt x="273" y="26"/>
                    </a:lnTo>
                    <a:lnTo>
                      <a:pt x="277" y="23"/>
                    </a:lnTo>
                    <a:lnTo>
                      <a:pt x="278" y="26"/>
                    </a:lnTo>
                    <a:lnTo>
                      <a:pt x="282" y="26"/>
                    </a:lnTo>
                    <a:lnTo>
                      <a:pt x="285" y="24"/>
                    </a:lnTo>
                    <a:lnTo>
                      <a:pt x="287" y="23"/>
                    </a:lnTo>
                    <a:lnTo>
                      <a:pt x="296" y="17"/>
                    </a:lnTo>
                    <a:lnTo>
                      <a:pt x="298" y="17"/>
                    </a:lnTo>
                    <a:lnTo>
                      <a:pt x="299" y="16"/>
                    </a:lnTo>
                    <a:lnTo>
                      <a:pt x="303" y="16"/>
                    </a:lnTo>
                    <a:lnTo>
                      <a:pt x="304" y="12"/>
                    </a:lnTo>
                    <a:lnTo>
                      <a:pt x="308" y="12"/>
                    </a:lnTo>
                    <a:lnTo>
                      <a:pt x="311" y="12"/>
                    </a:lnTo>
                    <a:lnTo>
                      <a:pt x="311" y="9"/>
                    </a:lnTo>
                    <a:lnTo>
                      <a:pt x="310" y="7"/>
                    </a:lnTo>
                    <a:lnTo>
                      <a:pt x="311" y="7"/>
                    </a:lnTo>
                    <a:lnTo>
                      <a:pt x="317" y="7"/>
                    </a:lnTo>
                    <a:lnTo>
                      <a:pt x="317" y="3"/>
                    </a:lnTo>
                    <a:lnTo>
                      <a:pt x="320" y="2"/>
                    </a:lnTo>
                    <a:lnTo>
                      <a:pt x="324" y="2"/>
                    </a:lnTo>
                    <a:lnTo>
                      <a:pt x="325" y="0"/>
                    </a:lnTo>
                    <a:lnTo>
                      <a:pt x="331" y="3"/>
                    </a:lnTo>
                    <a:lnTo>
                      <a:pt x="336" y="2"/>
                    </a:lnTo>
                    <a:lnTo>
                      <a:pt x="337" y="3"/>
                    </a:lnTo>
                    <a:lnTo>
                      <a:pt x="343" y="3"/>
                    </a:lnTo>
                    <a:lnTo>
                      <a:pt x="346" y="3"/>
                    </a:lnTo>
                    <a:lnTo>
                      <a:pt x="350" y="3"/>
                    </a:lnTo>
                    <a:lnTo>
                      <a:pt x="351" y="7"/>
                    </a:lnTo>
                    <a:lnTo>
                      <a:pt x="353" y="7"/>
                    </a:lnTo>
                    <a:lnTo>
                      <a:pt x="353" y="10"/>
                    </a:lnTo>
                    <a:lnTo>
                      <a:pt x="355" y="14"/>
                    </a:lnTo>
                    <a:lnTo>
                      <a:pt x="358" y="16"/>
                    </a:lnTo>
                    <a:lnTo>
                      <a:pt x="358" y="17"/>
                    </a:lnTo>
                    <a:lnTo>
                      <a:pt x="358" y="21"/>
                    </a:lnTo>
                    <a:lnTo>
                      <a:pt x="358" y="24"/>
                    </a:lnTo>
                    <a:lnTo>
                      <a:pt x="358" y="26"/>
                    </a:lnTo>
                    <a:lnTo>
                      <a:pt x="355" y="26"/>
                    </a:lnTo>
                    <a:lnTo>
                      <a:pt x="358" y="30"/>
                    </a:lnTo>
                    <a:lnTo>
                      <a:pt x="358" y="30"/>
                    </a:lnTo>
                    <a:lnTo>
                      <a:pt x="362" y="30"/>
                    </a:lnTo>
                    <a:lnTo>
                      <a:pt x="365" y="30"/>
                    </a:lnTo>
                    <a:lnTo>
                      <a:pt x="367" y="30"/>
                    </a:lnTo>
                    <a:lnTo>
                      <a:pt x="367" y="26"/>
                    </a:lnTo>
                    <a:lnTo>
                      <a:pt x="371" y="26"/>
                    </a:lnTo>
                    <a:lnTo>
                      <a:pt x="371" y="30"/>
                    </a:lnTo>
                    <a:lnTo>
                      <a:pt x="374" y="30"/>
                    </a:lnTo>
                    <a:lnTo>
                      <a:pt x="374" y="26"/>
                    </a:lnTo>
                    <a:lnTo>
                      <a:pt x="372" y="23"/>
                    </a:lnTo>
                    <a:lnTo>
                      <a:pt x="374" y="23"/>
                    </a:lnTo>
                    <a:lnTo>
                      <a:pt x="377" y="26"/>
                    </a:lnTo>
                    <a:lnTo>
                      <a:pt x="381" y="31"/>
                    </a:lnTo>
                    <a:lnTo>
                      <a:pt x="381" y="37"/>
                    </a:lnTo>
                    <a:lnTo>
                      <a:pt x="383" y="35"/>
                    </a:lnTo>
                    <a:lnTo>
                      <a:pt x="386" y="33"/>
                    </a:lnTo>
                    <a:lnTo>
                      <a:pt x="384" y="31"/>
                    </a:lnTo>
                    <a:lnTo>
                      <a:pt x="383" y="30"/>
                    </a:lnTo>
                    <a:lnTo>
                      <a:pt x="386" y="30"/>
                    </a:lnTo>
                    <a:lnTo>
                      <a:pt x="393" y="33"/>
                    </a:lnTo>
                    <a:lnTo>
                      <a:pt x="397" y="33"/>
                    </a:lnTo>
                    <a:lnTo>
                      <a:pt x="398" y="30"/>
                    </a:lnTo>
                    <a:lnTo>
                      <a:pt x="400" y="31"/>
                    </a:lnTo>
                    <a:lnTo>
                      <a:pt x="400" y="35"/>
                    </a:lnTo>
                    <a:lnTo>
                      <a:pt x="397" y="37"/>
                    </a:lnTo>
                    <a:lnTo>
                      <a:pt x="397" y="40"/>
                    </a:lnTo>
                    <a:lnTo>
                      <a:pt x="400" y="43"/>
                    </a:lnTo>
                    <a:lnTo>
                      <a:pt x="400" y="43"/>
                    </a:lnTo>
                    <a:lnTo>
                      <a:pt x="404" y="40"/>
                    </a:lnTo>
                    <a:lnTo>
                      <a:pt x="409" y="40"/>
                    </a:lnTo>
                    <a:lnTo>
                      <a:pt x="414" y="40"/>
                    </a:lnTo>
                    <a:lnTo>
                      <a:pt x="416" y="43"/>
                    </a:lnTo>
                    <a:lnTo>
                      <a:pt x="417" y="40"/>
                    </a:lnTo>
                    <a:lnTo>
                      <a:pt x="417" y="38"/>
                    </a:lnTo>
                    <a:lnTo>
                      <a:pt x="421" y="37"/>
                    </a:lnTo>
                    <a:lnTo>
                      <a:pt x="426" y="37"/>
                    </a:lnTo>
                    <a:lnTo>
                      <a:pt x="428" y="33"/>
                    </a:lnTo>
                    <a:lnTo>
                      <a:pt x="431" y="31"/>
                    </a:lnTo>
                    <a:lnTo>
                      <a:pt x="431" y="30"/>
                    </a:lnTo>
                    <a:lnTo>
                      <a:pt x="431" y="26"/>
                    </a:lnTo>
                    <a:lnTo>
                      <a:pt x="437" y="23"/>
                    </a:lnTo>
                    <a:lnTo>
                      <a:pt x="438" y="23"/>
                    </a:lnTo>
                    <a:lnTo>
                      <a:pt x="442" y="17"/>
                    </a:lnTo>
                    <a:lnTo>
                      <a:pt x="445" y="17"/>
                    </a:lnTo>
                    <a:lnTo>
                      <a:pt x="450" y="17"/>
                    </a:lnTo>
                    <a:lnTo>
                      <a:pt x="450" y="17"/>
                    </a:lnTo>
                    <a:lnTo>
                      <a:pt x="450" y="21"/>
                    </a:lnTo>
                    <a:lnTo>
                      <a:pt x="449" y="24"/>
                    </a:lnTo>
                    <a:lnTo>
                      <a:pt x="447" y="26"/>
                    </a:lnTo>
                    <a:lnTo>
                      <a:pt x="447" y="26"/>
                    </a:lnTo>
                    <a:lnTo>
                      <a:pt x="476" y="49"/>
                    </a:lnTo>
                    <a:lnTo>
                      <a:pt x="520" y="101"/>
                    </a:lnTo>
                    <a:lnTo>
                      <a:pt x="525" y="101"/>
                    </a:lnTo>
                    <a:lnTo>
                      <a:pt x="527" y="99"/>
                    </a:lnTo>
                    <a:lnTo>
                      <a:pt x="527" y="97"/>
                    </a:lnTo>
                    <a:lnTo>
                      <a:pt x="527" y="96"/>
                    </a:lnTo>
                    <a:lnTo>
                      <a:pt x="527" y="92"/>
                    </a:lnTo>
                    <a:lnTo>
                      <a:pt x="530" y="92"/>
                    </a:lnTo>
                    <a:lnTo>
                      <a:pt x="536" y="94"/>
                    </a:lnTo>
                    <a:lnTo>
                      <a:pt x="532" y="96"/>
                    </a:lnTo>
                    <a:lnTo>
                      <a:pt x="536" y="97"/>
                    </a:lnTo>
                    <a:lnTo>
                      <a:pt x="539" y="99"/>
                    </a:lnTo>
                    <a:lnTo>
                      <a:pt x="541" y="103"/>
                    </a:lnTo>
                    <a:lnTo>
                      <a:pt x="543" y="103"/>
                    </a:lnTo>
                    <a:lnTo>
                      <a:pt x="546" y="101"/>
                    </a:lnTo>
                    <a:lnTo>
                      <a:pt x="549" y="99"/>
                    </a:lnTo>
                    <a:lnTo>
                      <a:pt x="553" y="103"/>
                    </a:lnTo>
                    <a:lnTo>
                      <a:pt x="558" y="101"/>
                    </a:lnTo>
                    <a:lnTo>
                      <a:pt x="558" y="101"/>
                    </a:lnTo>
                    <a:lnTo>
                      <a:pt x="562" y="99"/>
                    </a:lnTo>
                    <a:lnTo>
                      <a:pt x="563" y="99"/>
                    </a:lnTo>
                    <a:lnTo>
                      <a:pt x="562" y="96"/>
                    </a:lnTo>
                    <a:lnTo>
                      <a:pt x="563" y="94"/>
                    </a:lnTo>
                    <a:lnTo>
                      <a:pt x="569" y="94"/>
                    </a:lnTo>
                    <a:lnTo>
                      <a:pt x="576" y="94"/>
                    </a:lnTo>
                    <a:lnTo>
                      <a:pt x="581" y="96"/>
                    </a:lnTo>
                    <a:lnTo>
                      <a:pt x="584" y="99"/>
                    </a:lnTo>
                    <a:lnTo>
                      <a:pt x="589" y="104"/>
                    </a:lnTo>
                    <a:lnTo>
                      <a:pt x="589" y="108"/>
                    </a:lnTo>
                    <a:lnTo>
                      <a:pt x="591" y="108"/>
                    </a:lnTo>
                    <a:lnTo>
                      <a:pt x="595" y="110"/>
                    </a:lnTo>
                    <a:lnTo>
                      <a:pt x="598" y="111"/>
                    </a:lnTo>
                    <a:lnTo>
                      <a:pt x="600" y="111"/>
                    </a:lnTo>
                    <a:lnTo>
                      <a:pt x="603" y="111"/>
                    </a:lnTo>
                    <a:lnTo>
                      <a:pt x="603" y="115"/>
                    </a:lnTo>
                    <a:lnTo>
                      <a:pt x="600" y="117"/>
                    </a:lnTo>
                    <a:lnTo>
                      <a:pt x="603" y="118"/>
                    </a:lnTo>
                    <a:lnTo>
                      <a:pt x="603" y="122"/>
                    </a:lnTo>
                    <a:lnTo>
                      <a:pt x="603" y="123"/>
                    </a:lnTo>
                    <a:lnTo>
                      <a:pt x="607" y="123"/>
                    </a:lnTo>
                    <a:lnTo>
                      <a:pt x="609" y="123"/>
                    </a:lnTo>
                    <a:lnTo>
                      <a:pt x="612" y="125"/>
                    </a:lnTo>
                    <a:lnTo>
                      <a:pt x="612" y="127"/>
                    </a:lnTo>
                    <a:lnTo>
                      <a:pt x="614" y="125"/>
                    </a:lnTo>
                    <a:lnTo>
                      <a:pt x="616" y="123"/>
                    </a:lnTo>
                    <a:lnTo>
                      <a:pt x="624" y="123"/>
                    </a:lnTo>
                    <a:lnTo>
                      <a:pt x="629" y="122"/>
                    </a:lnTo>
                    <a:lnTo>
                      <a:pt x="631" y="118"/>
                    </a:lnTo>
                    <a:lnTo>
                      <a:pt x="635" y="117"/>
                    </a:lnTo>
                    <a:lnTo>
                      <a:pt x="635" y="117"/>
                    </a:lnTo>
                    <a:lnTo>
                      <a:pt x="635" y="122"/>
                    </a:lnTo>
                    <a:lnTo>
                      <a:pt x="635" y="125"/>
                    </a:lnTo>
                    <a:lnTo>
                      <a:pt x="636" y="125"/>
                    </a:lnTo>
                    <a:lnTo>
                      <a:pt x="640" y="129"/>
                    </a:lnTo>
                    <a:lnTo>
                      <a:pt x="645" y="130"/>
                    </a:lnTo>
                    <a:lnTo>
                      <a:pt x="647" y="132"/>
                    </a:lnTo>
                    <a:lnTo>
                      <a:pt x="643" y="134"/>
                    </a:lnTo>
                    <a:lnTo>
                      <a:pt x="642" y="137"/>
                    </a:lnTo>
                    <a:lnTo>
                      <a:pt x="636" y="141"/>
                    </a:lnTo>
                    <a:lnTo>
                      <a:pt x="636" y="144"/>
                    </a:lnTo>
                    <a:lnTo>
                      <a:pt x="636" y="146"/>
                    </a:lnTo>
                    <a:lnTo>
                      <a:pt x="635" y="150"/>
                    </a:lnTo>
                    <a:lnTo>
                      <a:pt x="631" y="151"/>
                    </a:lnTo>
                    <a:lnTo>
                      <a:pt x="628" y="155"/>
                    </a:lnTo>
                    <a:lnTo>
                      <a:pt x="628" y="157"/>
                    </a:lnTo>
                    <a:lnTo>
                      <a:pt x="628" y="163"/>
                    </a:lnTo>
                    <a:lnTo>
                      <a:pt x="631" y="172"/>
                    </a:lnTo>
                    <a:lnTo>
                      <a:pt x="635" y="176"/>
                    </a:lnTo>
                    <a:lnTo>
                      <a:pt x="635" y="179"/>
                    </a:lnTo>
                    <a:lnTo>
                      <a:pt x="629" y="183"/>
                    </a:lnTo>
                    <a:lnTo>
                      <a:pt x="626" y="183"/>
                    </a:lnTo>
                    <a:lnTo>
                      <a:pt x="622" y="188"/>
                    </a:lnTo>
                    <a:lnTo>
                      <a:pt x="619" y="188"/>
                    </a:lnTo>
                    <a:lnTo>
                      <a:pt x="617" y="188"/>
                    </a:lnTo>
                    <a:lnTo>
                      <a:pt x="617" y="184"/>
                    </a:lnTo>
                    <a:lnTo>
                      <a:pt x="614" y="184"/>
                    </a:lnTo>
                    <a:lnTo>
                      <a:pt x="609" y="186"/>
                    </a:lnTo>
                    <a:lnTo>
                      <a:pt x="603" y="186"/>
                    </a:lnTo>
                    <a:lnTo>
                      <a:pt x="596" y="184"/>
                    </a:lnTo>
                    <a:lnTo>
                      <a:pt x="593" y="183"/>
                    </a:lnTo>
                    <a:lnTo>
                      <a:pt x="591" y="184"/>
                    </a:lnTo>
                    <a:lnTo>
                      <a:pt x="589" y="191"/>
                    </a:lnTo>
                    <a:lnTo>
                      <a:pt x="589" y="197"/>
                    </a:lnTo>
                    <a:lnTo>
                      <a:pt x="589" y="202"/>
                    </a:lnTo>
                    <a:lnTo>
                      <a:pt x="586" y="210"/>
                    </a:lnTo>
                    <a:lnTo>
                      <a:pt x="586" y="217"/>
                    </a:lnTo>
                    <a:lnTo>
                      <a:pt x="584" y="219"/>
                    </a:lnTo>
                    <a:lnTo>
                      <a:pt x="586" y="223"/>
                    </a:lnTo>
                    <a:lnTo>
                      <a:pt x="591" y="223"/>
                    </a:lnTo>
                    <a:lnTo>
                      <a:pt x="589" y="228"/>
                    </a:lnTo>
                    <a:lnTo>
                      <a:pt x="589" y="230"/>
                    </a:lnTo>
                    <a:lnTo>
                      <a:pt x="586" y="230"/>
                    </a:lnTo>
                    <a:lnTo>
                      <a:pt x="584" y="230"/>
                    </a:lnTo>
                    <a:lnTo>
                      <a:pt x="581" y="230"/>
                    </a:lnTo>
                    <a:lnTo>
                      <a:pt x="581" y="228"/>
                    </a:lnTo>
                    <a:lnTo>
                      <a:pt x="577" y="230"/>
                    </a:lnTo>
                    <a:lnTo>
                      <a:pt x="574" y="231"/>
                    </a:lnTo>
                    <a:lnTo>
                      <a:pt x="567" y="233"/>
                    </a:lnTo>
                    <a:lnTo>
                      <a:pt x="562" y="235"/>
                    </a:lnTo>
                    <a:lnTo>
                      <a:pt x="558" y="235"/>
                    </a:lnTo>
                    <a:lnTo>
                      <a:pt x="558" y="233"/>
                    </a:lnTo>
                    <a:lnTo>
                      <a:pt x="555" y="235"/>
                    </a:lnTo>
                    <a:lnTo>
                      <a:pt x="551" y="238"/>
                    </a:lnTo>
                    <a:lnTo>
                      <a:pt x="551" y="240"/>
                    </a:lnTo>
                    <a:lnTo>
                      <a:pt x="555" y="242"/>
                    </a:lnTo>
                    <a:lnTo>
                      <a:pt x="558" y="242"/>
                    </a:lnTo>
                    <a:lnTo>
                      <a:pt x="562" y="242"/>
                    </a:lnTo>
                    <a:lnTo>
                      <a:pt x="562" y="245"/>
                    </a:lnTo>
                    <a:lnTo>
                      <a:pt x="562" y="245"/>
                    </a:lnTo>
                    <a:lnTo>
                      <a:pt x="562" y="250"/>
                    </a:lnTo>
                    <a:lnTo>
                      <a:pt x="562" y="254"/>
                    </a:lnTo>
                    <a:lnTo>
                      <a:pt x="563" y="256"/>
                    </a:lnTo>
                    <a:lnTo>
                      <a:pt x="563" y="259"/>
                    </a:lnTo>
                    <a:lnTo>
                      <a:pt x="567" y="264"/>
                    </a:lnTo>
                    <a:lnTo>
                      <a:pt x="567" y="268"/>
                    </a:lnTo>
                    <a:lnTo>
                      <a:pt x="572" y="270"/>
                    </a:lnTo>
                    <a:lnTo>
                      <a:pt x="572" y="276"/>
                    </a:lnTo>
                    <a:lnTo>
                      <a:pt x="570" y="278"/>
                    </a:lnTo>
                    <a:lnTo>
                      <a:pt x="569" y="282"/>
                    </a:lnTo>
                    <a:lnTo>
                      <a:pt x="572" y="285"/>
                    </a:lnTo>
                    <a:lnTo>
                      <a:pt x="570" y="287"/>
                    </a:lnTo>
                    <a:lnTo>
                      <a:pt x="570" y="287"/>
                    </a:lnTo>
                    <a:lnTo>
                      <a:pt x="567" y="290"/>
                    </a:lnTo>
                    <a:lnTo>
                      <a:pt x="567" y="294"/>
                    </a:lnTo>
                    <a:lnTo>
                      <a:pt x="563" y="296"/>
                    </a:lnTo>
                    <a:lnTo>
                      <a:pt x="558" y="294"/>
                    </a:lnTo>
                    <a:lnTo>
                      <a:pt x="549" y="287"/>
                    </a:lnTo>
                    <a:lnTo>
                      <a:pt x="546" y="287"/>
                    </a:lnTo>
                    <a:lnTo>
                      <a:pt x="539" y="283"/>
                    </a:lnTo>
                    <a:lnTo>
                      <a:pt x="527" y="283"/>
                    </a:lnTo>
                    <a:lnTo>
                      <a:pt x="523" y="285"/>
                    </a:lnTo>
                    <a:lnTo>
                      <a:pt x="515" y="283"/>
                    </a:lnTo>
                    <a:lnTo>
                      <a:pt x="508" y="285"/>
                    </a:lnTo>
                    <a:lnTo>
                      <a:pt x="503" y="285"/>
                    </a:lnTo>
                    <a:lnTo>
                      <a:pt x="499" y="285"/>
                    </a:lnTo>
                    <a:lnTo>
                      <a:pt x="496" y="287"/>
                    </a:lnTo>
                    <a:lnTo>
                      <a:pt x="492" y="287"/>
                    </a:lnTo>
                    <a:lnTo>
                      <a:pt x="482" y="287"/>
                    </a:lnTo>
                    <a:lnTo>
                      <a:pt x="476" y="285"/>
                    </a:lnTo>
                    <a:lnTo>
                      <a:pt x="473" y="283"/>
                    </a:lnTo>
                    <a:lnTo>
                      <a:pt x="468" y="283"/>
                    </a:lnTo>
                    <a:lnTo>
                      <a:pt x="464" y="285"/>
                    </a:lnTo>
                    <a:lnTo>
                      <a:pt x="463" y="283"/>
                    </a:lnTo>
                    <a:lnTo>
                      <a:pt x="457" y="283"/>
                    </a:lnTo>
                    <a:lnTo>
                      <a:pt x="457" y="285"/>
                    </a:lnTo>
                    <a:lnTo>
                      <a:pt x="457" y="287"/>
                    </a:lnTo>
                    <a:lnTo>
                      <a:pt x="457" y="290"/>
                    </a:lnTo>
                    <a:lnTo>
                      <a:pt x="457" y="296"/>
                    </a:lnTo>
                    <a:lnTo>
                      <a:pt x="450" y="297"/>
                    </a:lnTo>
                    <a:lnTo>
                      <a:pt x="442" y="297"/>
                    </a:lnTo>
                    <a:lnTo>
                      <a:pt x="428" y="296"/>
                    </a:lnTo>
                    <a:lnTo>
                      <a:pt x="426" y="294"/>
                    </a:lnTo>
                    <a:lnTo>
                      <a:pt x="421" y="292"/>
                    </a:lnTo>
                    <a:lnTo>
                      <a:pt x="417" y="297"/>
                    </a:lnTo>
                    <a:lnTo>
                      <a:pt x="419" y="299"/>
                    </a:lnTo>
                    <a:lnTo>
                      <a:pt x="414" y="301"/>
                    </a:lnTo>
                    <a:lnTo>
                      <a:pt x="414" y="303"/>
                    </a:lnTo>
                    <a:lnTo>
                      <a:pt x="412" y="303"/>
                    </a:lnTo>
                    <a:lnTo>
                      <a:pt x="409" y="308"/>
                    </a:lnTo>
                    <a:lnTo>
                      <a:pt x="409" y="310"/>
                    </a:lnTo>
                    <a:lnTo>
                      <a:pt x="400" y="316"/>
                    </a:lnTo>
                    <a:lnTo>
                      <a:pt x="398" y="320"/>
                    </a:lnTo>
                    <a:lnTo>
                      <a:pt x="397" y="323"/>
                    </a:lnTo>
                    <a:lnTo>
                      <a:pt x="393" y="330"/>
                    </a:lnTo>
                    <a:lnTo>
                      <a:pt x="386" y="336"/>
                    </a:lnTo>
                    <a:lnTo>
                      <a:pt x="383" y="336"/>
                    </a:lnTo>
                    <a:lnTo>
                      <a:pt x="377" y="332"/>
                    </a:lnTo>
                    <a:lnTo>
                      <a:pt x="371" y="330"/>
                    </a:lnTo>
                    <a:lnTo>
                      <a:pt x="365" y="332"/>
                    </a:lnTo>
                    <a:lnTo>
                      <a:pt x="358" y="336"/>
                    </a:lnTo>
                    <a:lnTo>
                      <a:pt x="355" y="336"/>
                    </a:lnTo>
                    <a:lnTo>
                      <a:pt x="348" y="315"/>
                    </a:lnTo>
                    <a:lnTo>
                      <a:pt x="336" y="313"/>
                    </a:lnTo>
                    <a:lnTo>
                      <a:pt x="336" y="290"/>
                    </a:lnTo>
                    <a:lnTo>
                      <a:pt x="327" y="290"/>
                    </a:lnTo>
                    <a:lnTo>
                      <a:pt x="325" y="282"/>
                    </a:lnTo>
                    <a:lnTo>
                      <a:pt x="315" y="275"/>
                    </a:lnTo>
                    <a:lnTo>
                      <a:pt x="287" y="275"/>
                    </a:lnTo>
                    <a:lnTo>
                      <a:pt x="263" y="278"/>
                    </a:lnTo>
                    <a:lnTo>
                      <a:pt x="249" y="268"/>
                    </a:lnTo>
                    <a:lnTo>
                      <a:pt x="237" y="264"/>
                    </a:lnTo>
                    <a:lnTo>
                      <a:pt x="211" y="245"/>
                    </a:lnTo>
                    <a:lnTo>
                      <a:pt x="165" y="254"/>
                    </a:lnTo>
                    <a:lnTo>
                      <a:pt x="181" y="336"/>
                    </a:lnTo>
                    <a:lnTo>
                      <a:pt x="178" y="336"/>
                    </a:lnTo>
                    <a:lnTo>
                      <a:pt x="171" y="336"/>
                    </a:lnTo>
                    <a:lnTo>
                      <a:pt x="159" y="325"/>
                    </a:lnTo>
                    <a:lnTo>
                      <a:pt x="146" y="316"/>
                    </a:lnTo>
                    <a:lnTo>
                      <a:pt x="136" y="315"/>
                    </a:lnTo>
                    <a:lnTo>
                      <a:pt x="127" y="318"/>
                    </a:lnTo>
                    <a:lnTo>
                      <a:pt x="117" y="329"/>
                    </a:lnTo>
                    <a:lnTo>
                      <a:pt x="117" y="323"/>
                    </a:lnTo>
                    <a:lnTo>
                      <a:pt x="117" y="320"/>
                    </a:lnTo>
                    <a:lnTo>
                      <a:pt x="119" y="315"/>
                    </a:lnTo>
                    <a:lnTo>
                      <a:pt x="119" y="310"/>
                    </a:lnTo>
                    <a:lnTo>
                      <a:pt x="119" y="310"/>
                    </a:lnTo>
                    <a:lnTo>
                      <a:pt x="119" y="308"/>
                    </a:lnTo>
                    <a:lnTo>
                      <a:pt x="119" y="308"/>
                    </a:lnTo>
                    <a:lnTo>
                      <a:pt x="113" y="308"/>
                    </a:lnTo>
                    <a:lnTo>
                      <a:pt x="112" y="306"/>
                    </a:lnTo>
                    <a:lnTo>
                      <a:pt x="108" y="306"/>
                    </a:lnTo>
                    <a:lnTo>
                      <a:pt x="105" y="306"/>
                    </a:lnTo>
                    <a:lnTo>
                      <a:pt x="105" y="306"/>
                    </a:lnTo>
                    <a:lnTo>
                      <a:pt x="101" y="303"/>
                    </a:lnTo>
                    <a:lnTo>
                      <a:pt x="101" y="301"/>
                    </a:lnTo>
                    <a:lnTo>
                      <a:pt x="101" y="299"/>
                    </a:lnTo>
                    <a:lnTo>
                      <a:pt x="99" y="297"/>
                    </a:lnTo>
                    <a:lnTo>
                      <a:pt x="98" y="297"/>
                    </a:lnTo>
                    <a:lnTo>
                      <a:pt x="94" y="299"/>
                    </a:lnTo>
                    <a:lnTo>
                      <a:pt x="92" y="299"/>
                    </a:lnTo>
                    <a:lnTo>
                      <a:pt x="92" y="294"/>
                    </a:lnTo>
                    <a:lnTo>
                      <a:pt x="92" y="290"/>
                    </a:lnTo>
                    <a:lnTo>
                      <a:pt x="87" y="287"/>
                    </a:lnTo>
                    <a:lnTo>
                      <a:pt x="87" y="285"/>
                    </a:lnTo>
                    <a:lnTo>
                      <a:pt x="86" y="283"/>
                    </a:lnTo>
                    <a:lnTo>
                      <a:pt x="84" y="280"/>
                    </a:lnTo>
                    <a:lnTo>
                      <a:pt x="82" y="278"/>
                    </a:lnTo>
                    <a:lnTo>
                      <a:pt x="82" y="276"/>
                    </a:lnTo>
                    <a:lnTo>
                      <a:pt x="77" y="275"/>
                    </a:lnTo>
                    <a:lnTo>
                      <a:pt x="77" y="275"/>
                    </a:lnTo>
                    <a:lnTo>
                      <a:pt x="73" y="271"/>
                    </a:lnTo>
                    <a:lnTo>
                      <a:pt x="73" y="270"/>
                    </a:lnTo>
                    <a:lnTo>
                      <a:pt x="73" y="268"/>
                    </a:lnTo>
                    <a:lnTo>
                      <a:pt x="77" y="270"/>
                    </a:lnTo>
                    <a:lnTo>
                      <a:pt x="82" y="268"/>
                    </a:lnTo>
                    <a:lnTo>
                      <a:pt x="82" y="270"/>
                    </a:lnTo>
                    <a:lnTo>
                      <a:pt x="86" y="270"/>
                    </a:lnTo>
                    <a:lnTo>
                      <a:pt x="87" y="270"/>
                    </a:lnTo>
                    <a:lnTo>
                      <a:pt x="89" y="268"/>
                    </a:lnTo>
                    <a:lnTo>
                      <a:pt x="91" y="268"/>
                    </a:lnTo>
                    <a:lnTo>
                      <a:pt x="92" y="270"/>
                    </a:lnTo>
                    <a:lnTo>
                      <a:pt x="94" y="268"/>
                    </a:lnTo>
                    <a:lnTo>
                      <a:pt x="92" y="268"/>
                    </a:lnTo>
                    <a:lnTo>
                      <a:pt x="89" y="268"/>
                    </a:lnTo>
                    <a:lnTo>
                      <a:pt x="89" y="268"/>
                    </a:lnTo>
                    <a:lnTo>
                      <a:pt x="89" y="264"/>
                    </a:lnTo>
                    <a:lnTo>
                      <a:pt x="86" y="261"/>
                    </a:lnTo>
                    <a:lnTo>
                      <a:pt x="86" y="259"/>
                    </a:lnTo>
                    <a:lnTo>
                      <a:pt x="87" y="257"/>
                    </a:lnTo>
                    <a:lnTo>
                      <a:pt x="87" y="254"/>
                    </a:lnTo>
                    <a:lnTo>
                      <a:pt x="86" y="254"/>
                    </a:lnTo>
                    <a:lnTo>
                      <a:pt x="87" y="250"/>
                    </a:lnTo>
                    <a:lnTo>
                      <a:pt x="92" y="250"/>
                    </a:lnTo>
                    <a:lnTo>
                      <a:pt x="96" y="249"/>
                    </a:lnTo>
                    <a:lnTo>
                      <a:pt x="98" y="250"/>
                    </a:lnTo>
                    <a:lnTo>
                      <a:pt x="101" y="249"/>
                    </a:lnTo>
                    <a:lnTo>
                      <a:pt x="105" y="249"/>
                    </a:lnTo>
                    <a:lnTo>
                      <a:pt x="105" y="250"/>
                    </a:lnTo>
                    <a:lnTo>
                      <a:pt x="106" y="249"/>
                    </a:lnTo>
                    <a:lnTo>
                      <a:pt x="108" y="249"/>
                    </a:lnTo>
                    <a:lnTo>
                      <a:pt x="112" y="252"/>
                    </a:lnTo>
                    <a:lnTo>
                      <a:pt x="115" y="252"/>
                    </a:lnTo>
                    <a:lnTo>
                      <a:pt x="119" y="250"/>
                    </a:lnTo>
                    <a:lnTo>
                      <a:pt x="119" y="249"/>
                    </a:lnTo>
                    <a:lnTo>
                      <a:pt x="117" y="247"/>
                    </a:lnTo>
                    <a:lnTo>
                      <a:pt x="113" y="247"/>
                    </a:lnTo>
                    <a:lnTo>
                      <a:pt x="110" y="242"/>
                    </a:lnTo>
                    <a:lnTo>
                      <a:pt x="112" y="240"/>
                    </a:lnTo>
                    <a:lnTo>
                      <a:pt x="113" y="238"/>
                    </a:lnTo>
                    <a:lnTo>
                      <a:pt x="115" y="236"/>
                    </a:lnTo>
                    <a:lnTo>
                      <a:pt x="113" y="236"/>
                    </a:lnTo>
                    <a:lnTo>
                      <a:pt x="112" y="235"/>
                    </a:lnTo>
                    <a:lnTo>
                      <a:pt x="112" y="233"/>
                    </a:lnTo>
                    <a:lnTo>
                      <a:pt x="113" y="230"/>
                    </a:lnTo>
                    <a:lnTo>
                      <a:pt x="113" y="228"/>
                    </a:lnTo>
                    <a:lnTo>
                      <a:pt x="112" y="223"/>
                    </a:lnTo>
                    <a:lnTo>
                      <a:pt x="110" y="223"/>
                    </a:lnTo>
                    <a:lnTo>
                      <a:pt x="112" y="219"/>
                    </a:lnTo>
                    <a:lnTo>
                      <a:pt x="112" y="219"/>
                    </a:lnTo>
                    <a:lnTo>
                      <a:pt x="110" y="219"/>
                    </a:lnTo>
                    <a:lnTo>
                      <a:pt x="108" y="217"/>
                    </a:lnTo>
                    <a:lnTo>
                      <a:pt x="108" y="216"/>
                    </a:lnTo>
                    <a:lnTo>
                      <a:pt x="101" y="214"/>
                    </a:lnTo>
                    <a:lnTo>
                      <a:pt x="101" y="214"/>
                    </a:lnTo>
                    <a:lnTo>
                      <a:pt x="98" y="216"/>
                    </a:lnTo>
                    <a:lnTo>
                      <a:pt x="98" y="216"/>
                    </a:lnTo>
                    <a:lnTo>
                      <a:pt x="96" y="217"/>
                    </a:lnTo>
                    <a:lnTo>
                      <a:pt x="96" y="219"/>
                    </a:lnTo>
                    <a:lnTo>
                      <a:pt x="94" y="219"/>
                    </a:lnTo>
                    <a:lnTo>
                      <a:pt x="91" y="219"/>
                    </a:lnTo>
                    <a:lnTo>
                      <a:pt x="91" y="217"/>
                    </a:lnTo>
                    <a:lnTo>
                      <a:pt x="89" y="217"/>
                    </a:lnTo>
                    <a:lnTo>
                      <a:pt x="87" y="219"/>
                    </a:lnTo>
                    <a:lnTo>
                      <a:pt x="86" y="217"/>
                    </a:lnTo>
                    <a:lnTo>
                      <a:pt x="86" y="214"/>
                    </a:lnTo>
                    <a:lnTo>
                      <a:pt x="86" y="214"/>
                    </a:lnTo>
                    <a:lnTo>
                      <a:pt x="84" y="214"/>
                    </a:lnTo>
                    <a:lnTo>
                      <a:pt x="82" y="214"/>
                    </a:lnTo>
                    <a:lnTo>
                      <a:pt x="82" y="214"/>
                    </a:lnTo>
                    <a:lnTo>
                      <a:pt x="77" y="214"/>
                    </a:lnTo>
                    <a:lnTo>
                      <a:pt x="73" y="216"/>
                    </a:lnTo>
                    <a:lnTo>
                      <a:pt x="73" y="219"/>
                    </a:lnTo>
                    <a:lnTo>
                      <a:pt x="73" y="219"/>
                    </a:lnTo>
                    <a:lnTo>
                      <a:pt x="72" y="217"/>
                    </a:lnTo>
                    <a:lnTo>
                      <a:pt x="70" y="217"/>
                    </a:lnTo>
                    <a:lnTo>
                      <a:pt x="68" y="219"/>
                    </a:lnTo>
                    <a:lnTo>
                      <a:pt x="66" y="219"/>
                    </a:lnTo>
                    <a:lnTo>
                      <a:pt x="65" y="223"/>
                    </a:lnTo>
                    <a:lnTo>
                      <a:pt x="61" y="224"/>
                    </a:lnTo>
                    <a:lnTo>
                      <a:pt x="59" y="223"/>
                    </a:lnTo>
                    <a:lnTo>
                      <a:pt x="59" y="228"/>
                    </a:lnTo>
                    <a:lnTo>
                      <a:pt x="58" y="228"/>
                    </a:lnTo>
                    <a:lnTo>
                      <a:pt x="56" y="228"/>
                    </a:lnTo>
                    <a:lnTo>
                      <a:pt x="54" y="228"/>
                    </a:lnTo>
                    <a:lnTo>
                      <a:pt x="54" y="228"/>
                    </a:lnTo>
                    <a:lnTo>
                      <a:pt x="51" y="228"/>
                    </a:lnTo>
                    <a:lnTo>
                      <a:pt x="51" y="228"/>
                    </a:lnTo>
                    <a:lnTo>
                      <a:pt x="51" y="228"/>
                    </a:lnTo>
                    <a:lnTo>
                      <a:pt x="51" y="228"/>
                    </a:lnTo>
                    <a:lnTo>
                      <a:pt x="51" y="228"/>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67" name="Freeform 52"/>
              <p:cNvSpPr>
                <a:spLocks/>
              </p:cNvSpPr>
              <p:nvPr/>
            </p:nvSpPr>
            <p:spPr bwMode="auto">
              <a:xfrm>
                <a:off x="5868988" y="2903538"/>
                <a:ext cx="441325" cy="269875"/>
              </a:xfrm>
              <a:custGeom>
                <a:avLst/>
                <a:gdLst/>
                <a:ahLst/>
                <a:cxnLst>
                  <a:cxn ang="0">
                    <a:pos x="219" y="158"/>
                  </a:cxn>
                  <a:cxn ang="0">
                    <a:pos x="226" y="149"/>
                  </a:cxn>
                  <a:cxn ang="0">
                    <a:pos x="223" y="142"/>
                  </a:cxn>
                  <a:cxn ang="0">
                    <a:pos x="223" y="134"/>
                  </a:cxn>
                  <a:cxn ang="0">
                    <a:pos x="216" y="130"/>
                  </a:cxn>
                  <a:cxn ang="0">
                    <a:pos x="209" y="127"/>
                  </a:cxn>
                  <a:cxn ang="0">
                    <a:pos x="212" y="118"/>
                  </a:cxn>
                  <a:cxn ang="0">
                    <a:pos x="223" y="118"/>
                  </a:cxn>
                  <a:cxn ang="0">
                    <a:pos x="232" y="111"/>
                  </a:cxn>
                  <a:cxn ang="0">
                    <a:pos x="226" y="107"/>
                  </a:cxn>
                  <a:cxn ang="0">
                    <a:pos x="240" y="104"/>
                  </a:cxn>
                  <a:cxn ang="0">
                    <a:pos x="235" y="99"/>
                  </a:cxn>
                  <a:cxn ang="0">
                    <a:pos x="240" y="92"/>
                  </a:cxn>
                  <a:cxn ang="0">
                    <a:pos x="249" y="88"/>
                  </a:cxn>
                  <a:cxn ang="0">
                    <a:pos x="256" y="87"/>
                  </a:cxn>
                  <a:cxn ang="0">
                    <a:pos x="266" y="88"/>
                  </a:cxn>
                  <a:cxn ang="0">
                    <a:pos x="278" y="85"/>
                  </a:cxn>
                  <a:cxn ang="0">
                    <a:pos x="268" y="74"/>
                  </a:cxn>
                  <a:cxn ang="0">
                    <a:pos x="266" y="76"/>
                  </a:cxn>
                  <a:cxn ang="0">
                    <a:pos x="259" y="80"/>
                  </a:cxn>
                  <a:cxn ang="0">
                    <a:pos x="249" y="76"/>
                  </a:cxn>
                  <a:cxn ang="0">
                    <a:pos x="249" y="69"/>
                  </a:cxn>
                  <a:cxn ang="0">
                    <a:pos x="254" y="57"/>
                  </a:cxn>
                  <a:cxn ang="0">
                    <a:pos x="247" y="61"/>
                  </a:cxn>
                  <a:cxn ang="0">
                    <a:pos x="237" y="71"/>
                  </a:cxn>
                  <a:cxn ang="0">
                    <a:pos x="233" y="76"/>
                  </a:cxn>
                  <a:cxn ang="0">
                    <a:pos x="223" y="90"/>
                  </a:cxn>
                  <a:cxn ang="0">
                    <a:pos x="214" y="85"/>
                  </a:cxn>
                  <a:cxn ang="0">
                    <a:pos x="202" y="85"/>
                  </a:cxn>
                  <a:cxn ang="0">
                    <a:pos x="192" y="88"/>
                  </a:cxn>
                  <a:cxn ang="0">
                    <a:pos x="172" y="67"/>
                  </a:cxn>
                  <a:cxn ang="0">
                    <a:pos x="164" y="45"/>
                  </a:cxn>
                  <a:cxn ang="0">
                    <a:pos x="152" y="27"/>
                  </a:cxn>
                  <a:cxn ang="0">
                    <a:pos x="100" y="31"/>
                  </a:cxn>
                  <a:cxn ang="0">
                    <a:pos x="73" y="19"/>
                  </a:cxn>
                  <a:cxn ang="0">
                    <a:pos x="0" y="8"/>
                  </a:cxn>
                  <a:cxn ang="0">
                    <a:pos x="21" y="88"/>
                  </a:cxn>
                  <a:cxn ang="0">
                    <a:pos x="32" y="85"/>
                  </a:cxn>
                  <a:cxn ang="0">
                    <a:pos x="27" y="76"/>
                  </a:cxn>
                  <a:cxn ang="0">
                    <a:pos x="37" y="69"/>
                  </a:cxn>
                  <a:cxn ang="0">
                    <a:pos x="44" y="62"/>
                  </a:cxn>
                  <a:cxn ang="0">
                    <a:pos x="49" y="62"/>
                  </a:cxn>
                  <a:cxn ang="0">
                    <a:pos x="54" y="59"/>
                  </a:cxn>
                  <a:cxn ang="0">
                    <a:pos x="77" y="71"/>
                  </a:cxn>
                  <a:cxn ang="0">
                    <a:pos x="89" y="81"/>
                  </a:cxn>
                  <a:cxn ang="0">
                    <a:pos x="103" y="85"/>
                  </a:cxn>
                  <a:cxn ang="0">
                    <a:pos x="113" y="92"/>
                  </a:cxn>
                  <a:cxn ang="0">
                    <a:pos x="120" y="104"/>
                  </a:cxn>
                  <a:cxn ang="0">
                    <a:pos x="126" y="114"/>
                  </a:cxn>
                  <a:cxn ang="0">
                    <a:pos x="141" y="127"/>
                  </a:cxn>
                  <a:cxn ang="0">
                    <a:pos x="167" y="139"/>
                  </a:cxn>
                  <a:cxn ang="0">
                    <a:pos x="188" y="149"/>
                  </a:cxn>
                  <a:cxn ang="0">
                    <a:pos x="192" y="149"/>
                  </a:cxn>
                  <a:cxn ang="0">
                    <a:pos x="200" y="158"/>
                  </a:cxn>
                  <a:cxn ang="0">
                    <a:pos x="204" y="165"/>
                  </a:cxn>
                  <a:cxn ang="0">
                    <a:pos x="211" y="170"/>
                  </a:cxn>
                  <a:cxn ang="0">
                    <a:pos x="216" y="168"/>
                  </a:cxn>
                  <a:cxn ang="0">
                    <a:pos x="219" y="170"/>
                  </a:cxn>
                  <a:cxn ang="0">
                    <a:pos x="219" y="170"/>
                  </a:cxn>
                </a:cxnLst>
                <a:rect l="0" t="0" r="r" b="b"/>
                <a:pathLst>
                  <a:path w="278" h="170">
                    <a:moveTo>
                      <a:pt x="219" y="170"/>
                    </a:moveTo>
                    <a:lnTo>
                      <a:pt x="219" y="158"/>
                    </a:lnTo>
                    <a:lnTo>
                      <a:pt x="226" y="149"/>
                    </a:lnTo>
                    <a:lnTo>
                      <a:pt x="226" y="149"/>
                    </a:lnTo>
                    <a:lnTo>
                      <a:pt x="226" y="144"/>
                    </a:lnTo>
                    <a:lnTo>
                      <a:pt x="223" y="142"/>
                    </a:lnTo>
                    <a:lnTo>
                      <a:pt x="219" y="137"/>
                    </a:lnTo>
                    <a:lnTo>
                      <a:pt x="223" y="134"/>
                    </a:lnTo>
                    <a:lnTo>
                      <a:pt x="219" y="130"/>
                    </a:lnTo>
                    <a:lnTo>
                      <a:pt x="216" y="130"/>
                    </a:lnTo>
                    <a:lnTo>
                      <a:pt x="214" y="132"/>
                    </a:lnTo>
                    <a:lnTo>
                      <a:pt x="209" y="127"/>
                    </a:lnTo>
                    <a:lnTo>
                      <a:pt x="209" y="121"/>
                    </a:lnTo>
                    <a:lnTo>
                      <a:pt x="212" y="118"/>
                    </a:lnTo>
                    <a:lnTo>
                      <a:pt x="219" y="120"/>
                    </a:lnTo>
                    <a:lnTo>
                      <a:pt x="223" y="118"/>
                    </a:lnTo>
                    <a:lnTo>
                      <a:pt x="223" y="114"/>
                    </a:lnTo>
                    <a:lnTo>
                      <a:pt x="232" y="111"/>
                    </a:lnTo>
                    <a:lnTo>
                      <a:pt x="228" y="109"/>
                    </a:lnTo>
                    <a:lnTo>
                      <a:pt x="226" y="107"/>
                    </a:lnTo>
                    <a:lnTo>
                      <a:pt x="235" y="107"/>
                    </a:lnTo>
                    <a:lnTo>
                      <a:pt x="240" y="104"/>
                    </a:lnTo>
                    <a:lnTo>
                      <a:pt x="240" y="99"/>
                    </a:lnTo>
                    <a:lnTo>
                      <a:pt x="235" y="99"/>
                    </a:lnTo>
                    <a:lnTo>
                      <a:pt x="235" y="94"/>
                    </a:lnTo>
                    <a:lnTo>
                      <a:pt x="240" y="92"/>
                    </a:lnTo>
                    <a:lnTo>
                      <a:pt x="245" y="88"/>
                    </a:lnTo>
                    <a:lnTo>
                      <a:pt x="249" y="88"/>
                    </a:lnTo>
                    <a:lnTo>
                      <a:pt x="254" y="85"/>
                    </a:lnTo>
                    <a:lnTo>
                      <a:pt x="256" y="87"/>
                    </a:lnTo>
                    <a:lnTo>
                      <a:pt x="259" y="90"/>
                    </a:lnTo>
                    <a:lnTo>
                      <a:pt x="266" y="88"/>
                    </a:lnTo>
                    <a:lnTo>
                      <a:pt x="273" y="88"/>
                    </a:lnTo>
                    <a:lnTo>
                      <a:pt x="278" y="85"/>
                    </a:lnTo>
                    <a:lnTo>
                      <a:pt x="277" y="80"/>
                    </a:lnTo>
                    <a:lnTo>
                      <a:pt x="268" y="74"/>
                    </a:lnTo>
                    <a:lnTo>
                      <a:pt x="266" y="73"/>
                    </a:lnTo>
                    <a:lnTo>
                      <a:pt x="266" y="76"/>
                    </a:lnTo>
                    <a:lnTo>
                      <a:pt x="263" y="80"/>
                    </a:lnTo>
                    <a:lnTo>
                      <a:pt x="259" y="80"/>
                    </a:lnTo>
                    <a:lnTo>
                      <a:pt x="256" y="76"/>
                    </a:lnTo>
                    <a:lnTo>
                      <a:pt x="249" y="76"/>
                    </a:lnTo>
                    <a:lnTo>
                      <a:pt x="245" y="73"/>
                    </a:lnTo>
                    <a:lnTo>
                      <a:pt x="249" y="69"/>
                    </a:lnTo>
                    <a:lnTo>
                      <a:pt x="254" y="61"/>
                    </a:lnTo>
                    <a:lnTo>
                      <a:pt x="254" y="57"/>
                    </a:lnTo>
                    <a:lnTo>
                      <a:pt x="251" y="57"/>
                    </a:lnTo>
                    <a:lnTo>
                      <a:pt x="247" y="61"/>
                    </a:lnTo>
                    <a:lnTo>
                      <a:pt x="245" y="62"/>
                    </a:lnTo>
                    <a:lnTo>
                      <a:pt x="237" y="71"/>
                    </a:lnTo>
                    <a:lnTo>
                      <a:pt x="235" y="74"/>
                    </a:lnTo>
                    <a:lnTo>
                      <a:pt x="233" y="76"/>
                    </a:lnTo>
                    <a:lnTo>
                      <a:pt x="232" y="85"/>
                    </a:lnTo>
                    <a:lnTo>
                      <a:pt x="223" y="90"/>
                    </a:lnTo>
                    <a:lnTo>
                      <a:pt x="219" y="88"/>
                    </a:lnTo>
                    <a:lnTo>
                      <a:pt x="214" y="85"/>
                    </a:lnTo>
                    <a:lnTo>
                      <a:pt x="207" y="85"/>
                    </a:lnTo>
                    <a:lnTo>
                      <a:pt x="202" y="85"/>
                    </a:lnTo>
                    <a:lnTo>
                      <a:pt x="195" y="88"/>
                    </a:lnTo>
                    <a:lnTo>
                      <a:pt x="192" y="88"/>
                    </a:lnTo>
                    <a:lnTo>
                      <a:pt x="185" y="69"/>
                    </a:lnTo>
                    <a:lnTo>
                      <a:pt x="172" y="67"/>
                    </a:lnTo>
                    <a:lnTo>
                      <a:pt x="172" y="43"/>
                    </a:lnTo>
                    <a:lnTo>
                      <a:pt x="164" y="45"/>
                    </a:lnTo>
                    <a:lnTo>
                      <a:pt x="162" y="34"/>
                    </a:lnTo>
                    <a:lnTo>
                      <a:pt x="152" y="27"/>
                    </a:lnTo>
                    <a:lnTo>
                      <a:pt x="124" y="27"/>
                    </a:lnTo>
                    <a:lnTo>
                      <a:pt x="100" y="31"/>
                    </a:lnTo>
                    <a:lnTo>
                      <a:pt x="86" y="22"/>
                    </a:lnTo>
                    <a:lnTo>
                      <a:pt x="73" y="19"/>
                    </a:lnTo>
                    <a:lnTo>
                      <a:pt x="46" y="0"/>
                    </a:lnTo>
                    <a:lnTo>
                      <a:pt x="0" y="8"/>
                    </a:lnTo>
                    <a:lnTo>
                      <a:pt x="16" y="88"/>
                    </a:lnTo>
                    <a:lnTo>
                      <a:pt x="21" y="88"/>
                    </a:lnTo>
                    <a:lnTo>
                      <a:pt x="30" y="90"/>
                    </a:lnTo>
                    <a:lnTo>
                      <a:pt x="32" y="85"/>
                    </a:lnTo>
                    <a:lnTo>
                      <a:pt x="28" y="81"/>
                    </a:lnTo>
                    <a:lnTo>
                      <a:pt x="27" y="76"/>
                    </a:lnTo>
                    <a:lnTo>
                      <a:pt x="32" y="69"/>
                    </a:lnTo>
                    <a:lnTo>
                      <a:pt x="37" y="69"/>
                    </a:lnTo>
                    <a:lnTo>
                      <a:pt x="39" y="64"/>
                    </a:lnTo>
                    <a:lnTo>
                      <a:pt x="44" y="62"/>
                    </a:lnTo>
                    <a:lnTo>
                      <a:pt x="46" y="64"/>
                    </a:lnTo>
                    <a:lnTo>
                      <a:pt x="49" y="62"/>
                    </a:lnTo>
                    <a:lnTo>
                      <a:pt x="46" y="59"/>
                    </a:lnTo>
                    <a:lnTo>
                      <a:pt x="54" y="59"/>
                    </a:lnTo>
                    <a:lnTo>
                      <a:pt x="67" y="66"/>
                    </a:lnTo>
                    <a:lnTo>
                      <a:pt x="77" y="71"/>
                    </a:lnTo>
                    <a:lnTo>
                      <a:pt x="77" y="76"/>
                    </a:lnTo>
                    <a:lnTo>
                      <a:pt x="89" y="81"/>
                    </a:lnTo>
                    <a:lnTo>
                      <a:pt x="101" y="87"/>
                    </a:lnTo>
                    <a:lnTo>
                      <a:pt x="103" y="85"/>
                    </a:lnTo>
                    <a:lnTo>
                      <a:pt x="105" y="87"/>
                    </a:lnTo>
                    <a:lnTo>
                      <a:pt x="113" y="92"/>
                    </a:lnTo>
                    <a:lnTo>
                      <a:pt x="117" y="102"/>
                    </a:lnTo>
                    <a:lnTo>
                      <a:pt x="120" y="104"/>
                    </a:lnTo>
                    <a:lnTo>
                      <a:pt x="120" y="107"/>
                    </a:lnTo>
                    <a:lnTo>
                      <a:pt x="126" y="114"/>
                    </a:lnTo>
                    <a:lnTo>
                      <a:pt x="131" y="118"/>
                    </a:lnTo>
                    <a:lnTo>
                      <a:pt x="141" y="127"/>
                    </a:lnTo>
                    <a:lnTo>
                      <a:pt x="153" y="134"/>
                    </a:lnTo>
                    <a:lnTo>
                      <a:pt x="167" y="139"/>
                    </a:lnTo>
                    <a:lnTo>
                      <a:pt x="178" y="147"/>
                    </a:lnTo>
                    <a:lnTo>
                      <a:pt x="188" y="149"/>
                    </a:lnTo>
                    <a:lnTo>
                      <a:pt x="190" y="149"/>
                    </a:lnTo>
                    <a:lnTo>
                      <a:pt x="192" y="149"/>
                    </a:lnTo>
                    <a:lnTo>
                      <a:pt x="200" y="154"/>
                    </a:lnTo>
                    <a:lnTo>
                      <a:pt x="200" y="158"/>
                    </a:lnTo>
                    <a:lnTo>
                      <a:pt x="200" y="167"/>
                    </a:lnTo>
                    <a:lnTo>
                      <a:pt x="204" y="165"/>
                    </a:lnTo>
                    <a:lnTo>
                      <a:pt x="207" y="167"/>
                    </a:lnTo>
                    <a:lnTo>
                      <a:pt x="211" y="170"/>
                    </a:lnTo>
                    <a:lnTo>
                      <a:pt x="212" y="170"/>
                    </a:lnTo>
                    <a:lnTo>
                      <a:pt x="216" y="168"/>
                    </a:lnTo>
                    <a:lnTo>
                      <a:pt x="219" y="168"/>
                    </a:lnTo>
                    <a:lnTo>
                      <a:pt x="219" y="170"/>
                    </a:lnTo>
                    <a:lnTo>
                      <a:pt x="219" y="170"/>
                    </a:lnTo>
                    <a:lnTo>
                      <a:pt x="219" y="170"/>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68" name="Freeform 53"/>
              <p:cNvSpPr>
                <a:spLocks/>
              </p:cNvSpPr>
              <p:nvPr/>
            </p:nvSpPr>
            <p:spPr bwMode="auto">
              <a:xfrm>
                <a:off x="5792788" y="2994026"/>
                <a:ext cx="393700" cy="249238"/>
              </a:xfrm>
              <a:custGeom>
                <a:avLst/>
                <a:gdLst/>
                <a:ahLst/>
                <a:cxnLst>
                  <a:cxn ang="0">
                    <a:pos x="248" y="97"/>
                  </a:cxn>
                  <a:cxn ang="0">
                    <a:pos x="236" y="92"/>
                  </a:cxn>
                  <a:cxn ang="0">
                    <a:pos x="201" y="77"/>
                  </a:cxn>
                  <a:cxn ang="0">
                    <a:pos x="174" y="56"/>
                  </a:cxn>
                  <a:cxn ang="0">
                    <a:pos x="165" y="45"/>
                  </a:cxn>
                  <a:cxn ang="0">
                    <a:pos x="151" y="28"/>
                  </a:cxn>
                  <a:cxn ang="0">
                    <a:pos x="125" y="17"/>
                  </a:cxn>
                  <a:cxn ang="0">
                    <a:pos x="102" y="0"/>
                  </a:cxn>
                  <a:cxn ang="0">
                    <a:pos x="94" y="5"/>
                  </a:cxn>
                  <a:cxn ang="0">
                    <a:pos x="85" y="10"/>
                  </a:cxn>
                  <a:cxn ang="0">
                    <a:pos x="76" y="24"/>
                  </a:cxn>
                  <a:cxn ang="0">
                    <a:pos x="69" y="31"/>
                  </a:cxn>
                  <a:cxn ang="0">
                    <a:pos x="42" y="21"/>
                  </a:cxn>
                  <a:cxn ang="0">
                    <a:pos x="10" y="14"/>
                  </a:cxn>
                  <a:cxn ang="0">
                    <a:pos x="2" y="28"/>
                  </a:cxn>
                  <a:cxn ang="0">
                    <a:pos x="7" y="37"/>
                  </a:cxn>
                  <a:cxn ang="0">
                    <a:pos x="10" y="50"/>
                  </a:cxn>
                  <a:cxn ang="0">
                    <a:pos x="12" y="64"/>
                  </a:cxn>
                  <a:cxn ang="0">
                    <a:pos x="15" y="64"/>
                  </a:cxn>
                  <a:cxn ang="0">
                    <a:pos x="24" y="64"/>
                  </a:cxn>
                  <a:cxn ang="0">
                    <a:pos x="26" y="73"/>
                  </a:cxn>
                  <a:cxn ang="0">
                    <a:pos x="29" y="75"/>
                  </a:cxn>
                  <a:cxn ang="0">
                    <a:pos x="22" y="73"/>
                  </a:cxn>
                  <a:cxn ang="0">
                    <a:pos x="22" y="82"/>
                  </a:cxn>
                  <a:cxn ang="0">
                    <a:pos x="24" y="78"/>
                  </a:cxn>
                  <a:cxn ang="0">
                    <a:pos x="33" y="85"/>
                  </a:cxn>
                  <a:cxn ang="0">
                    <a:pos x="36" y="96"/>
                  </a:cxn>
                  <a:cxn ang="0">
                    <a:pos x="42" y="120"/>
                  </a:cxn>
                  <a:cxn ang="0">
                    <a:pos x="54" y="111"/>
                  </a:cxn>
                  <a:cxn ang="0">
                    <a:pos x="66" y="104"/>
                  </a:cxn>
                  <a:cxn ang="0">
                    <a:pos x="80" y="97"/>
                  </a:cxn>
                  <a:cxn ang="0">
                    <a:pos x="92" y="101"/>
                  </a:cxn>
                  <a:cxn ang="0">
                    <a:pos x="113" y="111"/>
                  </a:cxn>
                  <a:cxn ang="0">
                    <a:pos x="125" y="113"/>
                  </a:cxn>
                  <a:cxn ang="0">
                    <a:pos x="130" y="120"/>
                  </a:cxn>
                  <a:cxn ang="0">
                    <a:pos x="149" y="129"/>
                  </a:cxn>
                  <a:cxn ang="0">
                    <a:pos x="163" y="137"/>
                  </a:cxn>
                  <a:cxn ang="0">
                    <a:pos x="163" y="148"/>
                  </a:cxn>
                  <a:cxn ang="0">
                    <a:pos x="170" y="150"/>
                  </a:cxn>
                  <a:cxn ang="0">
                    <a:pos x="179" y="150"/>
                  </a:cxn>
                  <a:cxn ang="0">
                    <a:pos x="186" y="157"/>
                  </a:cxn>
                  <a:cxn ang="0">
                    <a:pos x="193" y="155"/>
                  </a:cxn>
                  <a:cxn ang="0">
                    <a:pos x="198" y="148"/>
                  </a:cxn>
                  <a:cxn ang="0">
                    <a:pos x="210" y="141"/>
                  </a:cxn>
                  <a:cxn ang="0">
                    <a:pos x="217" y="136"/>
                  </a:cxn>
                  <a:cxn ang="0">
                    <a:pos x="220" y="124"/>
                  </a:cxn>
                  <a:cxn ang="0">
                    <a:pos x="220" y="117"/>
                  </a:cxn>
                  <a:cxn ang="0">
                    <a:pos x="227" y="113"/>
                  </a:cxn>
                  <a:cxn ang="0">
                    <a:pos x="240" y="108"/>
                  </a:cxn>
                  <a:cxn ang="0">
                    <a:pos x="248" y="110"/>
                  </a:cxn>
                  <a:cxn ang="0">
                    <a:pos x="248" y="110"/>
                  </a:cxn>
                </a:cxnLst>
                <a:rect l="0" t="0" r="r" b="b"/>
                <a:pathLst>
                  <a:path w="248" h="157">
                    <a:moveTo>
                      <a:pt x="248" y="110"/>
                    </a:moveTo>
                    <a:lnTo>
                      <a:pt x="248" y="101"/>
                    </a:lnTo>
                    <a:lnTo>
                      <a:pt x="248" y="97"/>
                    </a:lnTo>
                    <a:lnTo>
                      <a:pt x="241" y="92"/>
                    </a:lnTo>
                    <a:lnTo>
                      <a:pt x="238" y="92"/>
                    </a:lnTo>
                    <a:lnTo>
                      <a:pt x="236" y="92"/>
                    </a:lnTo>
                    <a:lnTo>
                      <a:pt x="226" y="90"/>
                    </a:lnTo>
                    <a:lnTo>
                      <a:pt x="215" y="82"/>
                    </a:lnTo>
                    <a:lnTo>
                      <a:pt x="201" y="77"/>
                    </a:lnTo>
                    <a:lnTo>
                      <a:pt x="189" y="68"/>
                    </a:lnTo>
                    <a:lnTo>
                      <a:pt x="179" y="61"/>
                    </a:lnTo>
                    <a:lnTo>
                      <a:pt x="174" y="56"/>
                    </a:lnTo>
                    <a:lnTo>
                      <a:pt x="170" y="50"/>
                    </a:lnTo>
                    <a:lnTo>
                      <a:pt x="170" y="45"/>
                    </a:lnTo>
                    <a:lnTo>
                      <a:pt x="165" y="45"/>
                    </a:lnTo>
                    <a:lnTo>
                      <a:pt x="161" y="33"/>
                    </a:lnTo>
                    <a:lnTo>
                      <a:pt x="153" y="28"/>
                    </a:lnTo>
                    <a:lnTo>
                      <a:pt x="151" y="28"/>
                    </a:lnTo>
                    <a:lnTo>
                      <a:pt x="149" y="28"/>
                    </a:lnTo>
                    <a:lnTo>
                      <a:pt x="137" y="24"/>
                    </a:lnTo>
                    <a:lnTo>
                      <a:pt x="125" y="17"/>
                    </a:lnTo>
                    <a:lnTo>
                      <a:pt x="125" y="12"/>
                    </a:lnTo>
                    <a:lnTo>
                      <a:pt x="115" y="9"/>
                    </a:lnTo>
                    <a:lnTo>
                      <a:pt x="102" y="0"/>
                    </a:lnTo>
                    <a:lnTo>
                      <a:pt x="94" y="0"/>
                    </a:lnTo>
                    <a:lnTo>
                      <a:pt x="97" y="5"/>
                    </a:lnTo>
                    <a:lnTo>
                      <a:pt x="94" y="5"/>
                    </a:lnTo>
                    <a:lnTo>
                      <a:pt x="92" y="5"/>
                    </a:lnTo>
                    <a:lnTo>
                      <a:pt x="87" y="5"/>
                    </a:lnTo>
                    <a:lnTo>
                      <a:pt x="85" y="10"/>
                    </a:lnTo>
                    <a:lnTo>
                      <a:pt x="80" y="10"/>
                    </a:lnTo>
                    <a:lnTo>
                      <a:pt x="75" y="19"/>
                    </a:lnTo>
                    <a:lnTo>
                      <a:pt x="76" y="24"/>
                    </a:lnTo>
                    <a:lnTo>
                      <a:pt x="80" y="28"/>
                    </a:lnTo>
                    <a:lnTo>
                      <a:pt x="78" y="33"/>
                    </a:lnTo>
                    <a:lnTo>
                      <a:pt x="69" y="31"/>
                    </a:lnTo>
                    <a:lnTo>
                      <a:pt x="61" y="31"/>
                    </a:lnTo>
                    <a:lnTo>
                      <a:pt x="54" y="33"/>
                    </a:lnTo>
                    <a:lnTo>
                      <a:pt x="42" y="21"/>
                    </a:lnTo>
                    <a:lnTo>
                      <a:pt x="29" y="12"/>
                    </a:lnTo>
                    <a:lnTo>
                      <a:pt x="19" y="10"/>
                    </a:lnTo>
                    <a:lnTo>
                      <a:pt x="10" y="14"/>
                    </a:lnTo>
                    <a:lnTo>
                      <a:pt x="0" y="24"/>
                    </a:lnTo>
                    <a:lnTo>
                      <a:pt x="0" y="26"/>
                    </a:lnTo>
                    <a:lnTo>
                      <a:pt x="2" y="28"/>
                    </a:lnTo>
                    <a:lnTo>
                      <a:pt x="5" y="31"/>
                    </a:lnTo>
                    <a:lnTo>
                      <a:pt x="5" y="33"/>
                    </a:lnTo>
                    <a:lnTo>
                      <a:pt x="7" y="37"/>
                    </a:lnTo>
                    <a:lnTo>
                      <a:pt x="10" y="42"/>
                    </a:lnTo>
                    <a:lnTo>
                      <a:pt x="10" y="47"/>
                    </a:lnTo>
                    <a:lnTo>
                      <a:pt x="10" y="50"/>
                    </a:lnTo>
                    <a:lnTo>
                      <a:pt x="10" y="59"/>
                    </a:lnTo>
                    <a:lnTo>
                      <a:pt x="10" y="63"/>
                    </a:lnTo>
                    <a:lnTo>
                      <a:pt x="12" y="64"/>
                    </a:lnTo>
                    <a:lnTo>
                      <a:pt x="17" y="70"/>
                    </a:lnTo>
                    <a:lnTo>
                      <a:pt x="17" y="68"/>
                    </a:lnTo>
                    <a:lnTo>
                      <a:pt x="15" y="64"/>
                    </a:lnTo>
                    <a:lnTo>
                      <a:pt x="17" y="64"/>
                    </a:lnTo>
                    <a:lnTo>
                      <a:pt x="22" y="64"/>
                    </a:lnTo>
                    <a:lnTo>
                      <a:pt x="24" y="64"/>
                    </a:lnTo>
                    <a:lnTo>
                      <a:pt x="26" y="64"/>
                    </a:lnTo>
                    <a:lnTo>
                      <a:pt x="24" y="68"/>
                    </a:lnTo>
                    <a:lnTo>
                      <a:pt x="26" y="73"/>
                    </a:lnTo>
                    <a:lnTo>
                      <a:pt x="28" y="70"/>
                    </a:lnTo>
                    <a:lnTo>
                      <a:pt x="29" y="73"/>
                    </a:lnTo>
                    <a:lnTo>
                      <a:pt x="29" y="75"/>
                    </a:lnTo>
                    <a:lnTo>
                      <a:pt x="26" y="75"/>
                    </a:lnTo>
                    <a:lnTo>
                      <a:pt x="24" y="75"/>
                    </a:lnTo>
                    <a:lnTo>
                      <a:pt x="22" y="73"/>
                    </a:lnTo>
                    <a:lnTo>
                      <a:pt x="19" y="77"/>
                    </a:lnTo>
                    <a:lnTo>
                      <a:pt x="19" y="78"/>
                    </a:lnTo>
                    <a:lnTo>
                      <a:pt x="22" y="82"/>
                    </a:lnTo>
                    <a:lnTo>
                      <a:pt x="21" y="78"/>
                    </a:lnTo>
                    <a:lnTo>
                      <a:pt x="24" y="77"/>
                    </a:lnTo>
                    <a:lnTo>
                      <a:pt x="24" y="78"/>
                    </a:lnTo>
                    <a:lnTo>
                      <a:pt x="28" y="78"/>
                    </a:lnTo>
                    <a:lnTo>
                      <a:pt x="29" y="82"/>
                    </a:lnTo>
                    <a:lnTo>
                      <a:pt x="33" y="85"/>
                    </a:lnTo>
                    <a:lnTo>
                      <a:pt x="36" y="89"/>
                    </a:lnTo>
                    <a:lnTo>
                      <a:pt x="36" y="92"/>
                    </a:lnTo>
                    <a:lnTo>
                      <a:pt x="36" y="96"/>
                    </a:lnTo>
                    <a:lnTo>
                      <a:pt x="36" y="104"/>
                    </a:lnTo>
                    <a:lnTo>
                      <a:pt x="38" y="111"/>
                    </a:lnTo>
                    <a:lnTo>
                      <a:pt x="42" y="120"/>
                    </a:lnTo>
                    <a:lnTo>
                      <a:pt x="43" y="118"/>
                    </a:lnTo>
                    <a:lnTo>
                      <a:pt x="52" y="117"/>
                    </a:lnTo>
                    <a:lnTo>
                      <a:pt x="54" y="111"/>
                    </a:lnTo>
                    <a:lnTo>
                      <a:pt x="55" y="110"/>
                    </a:lnTo>
                    <a:lnTo>
                      <a:pt x="59" y="110"/>
                    </a:lnTo>
                    <a:lnTo>
                      <a:pt x="66" y="104"/>
                    </a:lnTo>
                    <a:lnTo>
                      <a:pt x="73" y="101"/>
                    </a:lnTo>
                    <a:lnTo>
                      <a:pt x="80" y="104"/>
                    </a:lnTo>
                    <a:lnTo>
                      <a:pt x="80" y="97"/>
                    </a:lnTo>
                    <a:lnTo>
                      <a:pt x="83" y="97"/>
                    </a:lnTo>
                    <a:lnTo>
                      <a:pt x="88" y="101"/>
                    </a:lnTo>
                    <a:lnTo>
                      <a:pt x="92" y="101"/>
                    </a:lnTo>
                    <a:lnTo>
                      <a:pt x="97" y="104"/>
                    </a:lnTo>
                    <a:lnTo>
                      <a:pt x="102" y="106"/>
                    </a:lnTo>
                    <a:lnTo>
                      <a:pt x="113" y="111"/>
                    </a:lnTo>
                    <a:lnTo>
                      <a:pt x="116" y="111"/>
                    </a:lnTo>
                    <a:lnTo>
                      <a:pt x="118" y="110"/>
                    </a:lnTo>
                    <a:lnTo>
                      <a:pt x="125" y="113"/>
                    </a:lnTo>
                    <a:lnTo>
                      <a:pt x="130" y="113"/>
                    </a:lnTo>
                    <a:lnTo>
                      <a:pt x="130" y="118"/>
                    </a:lnTo>
                    <a:lnTo>
                      <a:pt x="130" y="120"/>
                    </a:lnTo>
                    <a:lnTo>
                      <a:pt x="134" y="120"/>
                    </a:lnTo>
                    <a:lnTo>
                      <a:pt x="141" y="120"/>
                    </a:lnTo>
                    <a:lnTo>
                      <a:pt x="149" y="129"/>
                    </a:lnTo>
                    <a:lnTo>
                      <a:pt x="156" y="132"/>
                    </a:lnTo>
                    <a:lnTo>
                      <a:pt x="161" y="132"/>
                    </a:lnTo>
                    <a:lnTo>
                      <a:pt x="163" y="137"/>
                    </a:lnTo>
                    <a:lnTo>
                      <a:pt x="161" y="139"/>
                    </a:lnTo>
                    <a:lnTo>
                      <a:pt x="163" y="144"/>
                    </a:lnTo>
                    <a:lnTo>
                      <a:pt x="163" y="148"/>
                    </a:lnTo>
                    <a:lnTo>
                      <a:pt x="163" y="150"/>
                    </a:lnTo>
                    <a:lnTo>
                      <a:pt x="165" y="150"/>
                    </a:lnTo>
                    <a:lnTo>
                      <a:pt x="170" y="150"/>
                    </a:lnTo>
                    <a:lnTo>
                      <a:pt x="172" y="151"/>
                    </a:lnTo>
                    <a:lnTo>
                      <a:pt x="175" y="151"/>
                    </a:lnTo>
                    <a:lnTo>
                      <a:pt x="179" y="150"/>
                    </a:lnTo>
                    <a:lnTo>
                      <a:pt x="181" y="150"/>
                    </a:lnTo>
                    <a:lnTo>
                      <a:pt x="186" y="151"/>
                    </a:lnTo>
                    <a:lnTo>
                      <a:pt x="186" y="157"/>
                    </a:lnTo>
                    <a:lnTo>
                      <a:pt x="187" y="157"/>
                    </a:lnTo>
                    <a:lnTo>
                      <a:pt x="189" y="155"/>
                    </a:lnTo>
                    <a:lnTo>
                      <a:pt x="193" y="155"/>
                    </a:lnTo>
                    <a:lnTo>
                      <a:pt x="198" y="151"/>
                    </a:lnTo>
                    <a:lnTo>
                      <a:pt x="198" y="150"/>
                    </a:lnTo>
                    <a:lnTo>
                      <a:pt x="198" y="148"/>
                    </a:lnTo>
                    <a:lnTo>
                      <a:pt x="198" y="144"/>
                    </a:lnTo>
                    <a:lnTo>
                      <a:pt x="203" y="141"/>
                    </a:lnTo>
                    <a:lnTo>
                      <a:pt x="210" y="141"/>
                    </a:lnTo>
                    <a:lnTo>
                      <a:pt x="212" y="139"/>
                    </a:lnTo>
                    <a:lnTo>
                      <a:pt x="214" y="136"/>
                    </a:lnTo>
                    <a:lnTo>
                      <a:pt x="217" y="136"/>
                    </a:lnTo>
                    <a:lnTo>
                      <a:pt x="217" y="132"/>
                    </a:lnTo>
                    <a:lnTo>
                      <a:pt x="217" y="129"/>
                    </a:lnTo>
                    <a:lnTo>
                      <a:pt x="220" y="124"/>
                    </a:lnTo>
                    <a:lnTo>
                      <a:pt x="220" y="120"/>
                    </a:lnTo>
                    <a:lnTo>
                      <a:pt x="220" y="118"/>
                    </a:lnTo>
                    <a:lnTo>
                      <a:pt x="220" y="117"/>
                    </a:lnTo>
                    <a:lnTo>
                      <a:pt x="220" y="115"/>
                    </a:lnTo>
                    <a:lnTo>
                      <a:pt x="222" y="113"/>
                    </a:lnTo>
                    <a:lnTo>
                      <a:pt x="227" y="113"/>
                    </a:lnTo>
                    <a:lnTo>
                      <a:pt x="229" y="113"/>
                    </a:lnTo>
                    <a:lnTo>
                      <a:pt x="234" y="108"/>
                    </a:lnTo>
                    <a:lnTo>
                      <a:pt x="240" y="108"/>
                    </a:lnTo>
                    <a:lnTo>
                      <a:pt x="243" y="110"/>
                    </a:lnTo>
                    <a:lnTo>
                      <a:pt x="245" y="108"/>
                    </a:lnTo>
                    <a:lnTo>
                      <a:pt x="248" y="110"/>
                    </a:lnTo>
                    <a:lnTo>
                      <a:pt x="248" y="110"/>
                    </a:lnTo>
                    <a:lnTo>
                      <a:pt x="248" y="110"/>
                    </a:lnTo>
                    <a:lnTo>
                      <a:pt x="248" y="110"/>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69" name="Freeform 54"/>
              <p:cNvSpPr>
                <a:spLocks/>
              </p:cNvSpPr>
              <p:nvPr/>
            </p:nvSpPr>
            <p:spPr bwMode="auto">
              <a:xfrm>
                <a:off x="6070600" y="3181351"/>
                <a:ext cx="369888" cy="417513"/>
              </a:xfrm>
              <a:custGeom>
                <a:avLst/>
                <a:gdLst/>
                <a:ahLst/>
                <a:cxnLst>
                  <a:cxn ang="0">
                    <a:pos x="141" y="254"/>
                  </a:cxn>
                  <a:cxn ang="0">
                    <a:pos x="158" y="249"/>
                  </a:cxn>
                  <a:cxn ang="0">
                    <a:pos x="171" y="247"/>
                  </a:cxn>
                  <a:cxn ang="0">
                    <a:pos x="178" y="244"/>
                  </a:cxn>
                  <a:cxn ang="0">
                    <a:pos x="171" y="223"/>
                  </a:cxn>
                  <a:cxn ang="0">
                    <a:pos x="158" y="212"/>
                  </a:cxn>
                  <a:cxn ang="0">
                    <a:pos x="151" y="204"/>
                  </a:cxn>
                  <a:cxn ang="0">
                    <a:pos x="148" y="192"/>
                  </a:cxn>
                  <a:cxn ang="0">
                    <a:pos x="158" y="178"/>
                  </a:cxn>
                  <a:cxn ang="0">
                    <a:pos x="167" y="183"/>
                  </a:cxn>
                  <a:cxn ang="0">
                    <a:pos x="191" y="162"/>
                  </a:cxn>
                  <a:cxn ang="0">
                    <a:pos x="207" y="141"/>
                  </a:cxn>
                  <a:cxn ang="0">
                    <a:pos x="211" y="131"/>
                  </a:cxn>
                  <a:cxn ang="0">
                    <a:pos x="219" y="110"/>
                  </a:cxn>
                  <a:cxn ang="0">
                    <a:pos x="224" y="96"/>
                  </a:cxn>
                  <a:cxn ang="0">
                    <a:pos x="233" y="85"/>
                  </a:cxn>
                  <a:cxn ang="0">
                    <a:pos x="218" y="80"/>
                  </a:cxn>
                  <a:cxn ang="0">
                    <a:pos x="200" y="66"/>
                  </a:cxn>
                  <a:cxn ang="0">
                    <a:pos x="197" y="44"/>
                  </a:cxn>
                  <a:cxn ang="0">
                    <a:pos x="197" y="32"/>
                  </a:cxn>
                  <a:cxn ang="0">
                    <a:pos x="183" y="18"/>
                  </a:cxn>
                  <a:cxn ang="0">
                    <a:pos x="174" y="11"/>
                  </a:cxn>
                  <a:cxn ang="0">
                    <a:pos x="172" y="0"/>
                  </a:cxn>
                  <a:cxn ang="0">
                    <a:pos x="155" y="11"/>
                  </a:cxn>
                  <a:cxn ang="0">
                    <a:pos x="151" y="44"/>
                  </a:cxn>
                  <a:cxn ang="0">
                    <a:pos x="145" y="58"/>
                  </a:cxn>
                  <a:cxn ang="0">
                    <a:pos x="141" y="65"/>
                  </a:cxn>
                  <a:cxn ang="0">
                    <a:pos x="134" y="77"/>
                  </a:cxn>
                  <a:cxn ang="0">
                    <a:pos x="131" y="91"/>
                  </a:cxn>
                  <a:cxn ang="0">
                    <a:pos x="125" y="101"/>
                  </a:cxn>
                  <a:cxn ang="0">
                    <a:pos x="117" y="103"/>
                  </a:cxn>
                  <a:cxn ang="0">
                    <a:pos x="108" y="110"/>
                  </a:cxn>
                  <a:cxn ang="0">
                    <a:pos x="94" y="117"/>
                  </a:cxn>
                  <a:cxn ang="0">
                    <a:pos x="85" y="124"/>
                  </a:cxn>
                  <a:cxn ang="0">
                    <a:pos x="89" y="141"/>
                  </a:cxn>
                  <a:cxn ang="0">
                    <a:pos x="70" y="148"/>
                  </a:cxn>
                  <a:cxn ang="0">
                    <a:pos x="47" y="152"/>
                  </a:cxn>
                  <a:cxn ang="0">
                    <a:pos x="0" y="146"/>
                  </a:cxn>
                  <a:cxn ang="0">
                    <a:pos x="19" y="169"/>
                  </a:cxn>
                  <a:cxn ang="0">
                    <a:pos x="30" y="174"/>
                  </a:cxn>
                  <a:cxn ang="0">
                    <a:pos x="37" y="192"/>
                  </a:cxn>
                  <a:cxn ang="0">
                    <a:pos x="45" y="204"/>
                  </a:cxn>
                  <a:cxn ang="0">
                    <a:pos x="30" y="207"/>
                  </a:cxn>
                  <a:cxn ang="0">
                    <a:pos x="19" y="219"/>
                  </a:cxn>
                  <a:cxn ang="0">
                    <a:pos x="23" y="232"/>
                  </a:cxn>
                  <a:cxn ang="0">
                    <a:pos x="33" y="232"/>
                  </a:cxn>
                  <a:cxn ang="0">
                    <a:pos x="42" y="232"/>
                  </a:cxn>
                  <a:cxn ang="0">
                    <a:pos x="49" y="232"/>
                  </a:cxn>
                  <a:cxn ang="0">
                    <a:pos x="58" y="232"/>
                  </a:cxn>
                  <a:cxn ang="0">
                    <a:pos x="63" y="232"/>
                  </a:cxn>
                  <a:cxn ang="0">
                    <a:pos x="77" y="228"/>
                  </a:cxn>
                  <a:cxn ang="0">
                    <a:pos x="85" y="228"/>
                  </a:cxn>
                  <a:cxn ang="0">
                    <a:pos x="101" y="228"/>
                  </a:cxn>
                  <a:cxn ang="0">
                    <a:pos x="105" y="237"/>
                  </a:cxn>
                  <a:cxn ang="0">
                    <a:pos x="112" y="237"/>
                  </a:cxn>
                  <a:cxn ang="0">
                    <a:pos x="117" y="251"/>
                  </a:cxn>
                  <a:cxn ang="0">
                    <a:pos x="118" y="256"/>
                  </a:cxn>
                  <a:cxn ang="0">
                    <a:pos x="132" y="261"/>
                  </a:cxn>
                  <a:cxn ang="0">
                    <a:pos x="136" y="261"/>
                  </a:cxn>
                </a:cxnLst>
                <a:rect l="0" t="0" r="r" b="b"/>
                <a:pathLst>
                  <a:path w="233" h="263">
                    <a:moveTo>
                      <a:pt x="136" y="261"/>
                    </a:moveTo>
                    <a:lnTo>
                      <a:pt x="136" y="256"/>
                    </a:lnTo>
                    <a:lnTo>
                      <a:pt x="139" y="256"/>
                    </a:lnTo>
                    <a:lnTo>
                      <a:pt x="141" y="254"/>
                    </a:lnTo>
                    <a:lnTo>
                      <a:pt x="143" y="251"/>
                    </a:lnTo>
                    <a:lnTo>
                      <a:pt x="145" y="251"/>
                    </a:lnTo>
                    <a:lnTo>
                      <a:pt x="148" y="249"/>
                    </a:lnTo>
                    <a:lnTo>
                      <a:pt x="158" y="249"/>
                    </a:lnTo>
                    <a:lnTo>
                      <a:pt x="167" y="247"/>
                    </a:lnTo>
                    <a:lnTo>
                      <a:pt x="167" y="245"/>
                    </a:lnTo>
                    <a:lnTo>
                      <a:pt x="171" y="244"/>
                    </a:lnTo>
                    <a:lnTo>
                      <a:pt x="171" y="247"/>
                    </a:lnTo>
                    <a:lnTo>
                      <a:pt x="171" y="249"/>
                    </a:lnTo>
                    <a:lnTo>
                      <a:pt x="176" y="247"/>
                    </a:lnTo>
                    <a:lnTo>
                      <a:pt x="179" y="245"/>
                    </a:lnTo>
                    <a:lnTo>
                      <a:pt x="178" y="244"/>
                    </a:lnTo>
                    <a:lnTo>
                      <a:pt x="178" y="240"/>
                    </a:lnTo>
                    <a:lnTo>
                      <a:pt x="174" y="232"/>
                    </a:lnTo>
                    <a:lnTo>
                      <a:pt x="171" y="226"/>
                    </a:lnTo>
                    <a:lnTo>
                      <a:pt x="171" y="223"/>
                    </a:lnTo>
                    <a:lnTo>
                      <a:pt x="171" y="221"/>
                    </a:lnTo>
                    <a:lnTo>
                      <a:pt x="167" y="223"/>
                    </a:lnTo>
                    <a:lnTo>
                      <a:pt x="158" y="218"/>
                    </a:lnTo>
                    <a:lnTo>
                      <a:pt x="158" y="212"/>
                    </a:lnTo>
                    <a:lnTo>
                      <a:pt x="158" y="207"/>
                    </a:lnTo>
                    <a:lnTo>
                      <a:pt x="158" y="204"/>
                    </a:lnTo>
                    <a:lnTo>
                      <a:pt x="155" y="204"/>
                    </a:lnTo>
                    <a:lnTo>
                      <a:pt x="151" y="204"/>
                    </a:lnTo>
                    <a:lnTo>
                      <a:pt x="148" y="200"/>
                    </a:lnTo>
                    <a:lnTo>
                      <a:pt x="145" y="204"/>
                    </a:lnTo>
                    <a:lnTo>
                      <a:pt x="145" y="197"/>
                    </a:lnTo>
                    <a:lnTo>
                      <a:pt x="148" y="192"/>
                    </a:lnTo>
                    <a:lnTo>
                      <a:pt x="150" y="190"/>
                    </a:lnTo>
                    <a:lnTo>
                      <a:pt x="155" y="183"/>
                    </a:lnTo>
                    <a:lnTo>
                      <a:pt x="157" y="179"/>
                    </a:lnTo>
                    <a:lnTo>
                      <a:pt x="158" y="178"/>
                    </a:lnTo>
                    <a:lnTo>
                      <a:pt x="162" y="176"/>
                    </a:lnTo>
                    <a:lnTo>
                      <a:pt x="165" y="178"/>
                    </a:lnTo>
                    <a:lnTo>
                      <a:pt x="167" y="181"/>
                    </a:lnTo>
                    <a:lnTo>
                      <a:pt x="167" y="183"/>
                    </a:lnTo>
                    <a:lnTo>
                      <a:pt x="174" y="179"/>
                    </a:lnTo>
                    <a:lnTo>
                      <a:pt x="184" y="178"/>
                    </a:lnTo>
                    <a:lnTo>
                      <a:pt x="188" y="172"/>
                    </a:lnTo>
                    <a:lnTo>
                      <a:pt x="191" y="162"/>
                    </a:lnTo>
                    <a:lnTo>
                      <a:pt x="200" y="157"/>
                    </a:lnTo>
                    <a:lnTo>
                      <a:pt x="202" y="153"/>
                    </a:lnTo>
                    <a:lnTo>
                      <a:pt x="202" y="146"/>
                    </a:lnTo>
                    <a:lnTo>
                      <a:pt x="207" y="141"/>
                    </a:lnTo>
                    <a:lnTo>
                      <a:pt x="211" y="139"/>
                    </a:lnTo>
                    <a:lnTo>
                      <a:pt x="212" y="136"/>
                    </a:lnTo>
                    <a:lnTo>
                      <a:pt x="212" y="132"/>
                    </a:lnTo>
                    <a:lnTo>
                      <a:pt x="211" y="131"/>
                    </a:lnTo>
                    <a:lnTo>
                      <a:pt x="216" y="125"/>
                    </a:lnTo>
                    <a:lnTo>
                      <a:pt x="219" y="122"/>
                    </a:lnTo>
                    <a:lnTo>
                      <a:pt x="219" y="119"/>
                    </a:lnTo>
                    <a:lnTo>
                      <a:pt x="219" y="110"/>
                    </a:lnTo>
                    <a:lnTo>
                      <a:pt x="218" y="105"/>
                    </a:lnTo>
                    <a:lnTo>
                      <a:pt x="218" y="103"/>
                    </a:lnTo>
                    <a:lnTo>
                      <a:pt x="221" y="98"/>
                    </a:lnTo>
                    <a:lnTo>
                      <a:pt x="224" y="96"/>
                    </a:lnTo>
                    <a:lnTo>
                      <a:pt x="230" y="94"/>
                    </a:lnTo>
                    <a:lnTo>
                      <a:pt x="230" y="94"/>
                    </a:lnTo>
                    <a:lnTo>
                      <a:pt x="233" y="91"/>
                    </a:lnTo>
                    <a:lnTo>
                      <a:pt x="233" y="85"/>
                    </a:lnTo>
                    <a:lnTo>
                      <a:pt x="230" y="85"/>
                    </a:lnTo>
                    <a:lnTo>
                      <a:pt x="224" y="87"/>
                    </a:lnTo>
                    <a:lnTo>
                      <a:pt x="221" y="85"/>
                    </a:lnTo>
                    <a:lnTo>
                      <a:pt x="218" y="80"/>
                    </a:lnTo>
                    <a:lnTo>
                      <a:pt x="212" y="80"/>
                    </a:lnTo>
                    <a:lnTo>
                      <a:pt x="207" y="77"/>
                    </a:lnTo>
                    <a:lnTo>
                      <a:pt x="200" y="72"/>
                    </a:lnTo>
                    <a:lnTo>
                      <a:pt x="200" y="66"/>
                    </a:lnTo>
                    <a:lnTo>
                      <a:pt x="197" y="54"/>
                    </a:lnTo>
                    <a:lnTo>
                      <a:pt x="193" y="49"/>
                    </a:lnTo>
                    <a:lnTo>
                      <a:pt x="193" y="45"/>
                    </a:lnTo>
                    <a:lnTo>
                      <a:pt x="197" y="44"/>
                    </a:lnTo>
                    <a:lnTo>
                      <a:pt x="197" y="40"/>
                    </a:lnTo>
                    <a:lnTo>
                      <a:pt x="202" y="37"/>
                    </a:lnTo>
                    <a:lnTo>
                      <a:pt x="202" y="33"/>
                    </a:lnTo>
                    <a:lnTo>
                      <a:pt x="197" y="32"/>
                    </a:lnTo>
                    <a:lnTo>
                      <a:pt x="195" y="30"/>
                    </a:lnTo>
                    <a:lnTo>
                      <a:pt x="190" y="25"/>
                    </a:lnTo>
                    <a:lnTo>
                      <a:pt x="188" y="21"/>
                    </a:lnTo>
                    <a:lnTo>
                      <a:pt x="183" y="18"/>
                    </a:lnTo>
                    <a:lnTo>
                      <a:pt x="179" y="18"/>
                    </a:lnTo>
                    <a:lnTo>
                      <a:pt x="178" y="18"/>
                    </a:lnTo>
                    <a:lnTo>
                      <a:pt x="174" y="18"/>
                    </a:lnTo>
                    <a:lnTo>
                      <a:pt x="174" y="11"/>
                    </a:lnTo>
                    <a:lnTo>
                      <a:pt x="183" y="4"/>
                    </a:lnTo>
                    <a:lnTo>
                      <a:pt x="181" y="0"/>
                    </a:lnTo>
                    <a:lnTo>
                      <a:pt x="176" y="2"/>
                    </a:lnTo>
                    <a:lnTo>
                      <a:pt x="172" y="0"/>
                    </a:lnTo>
                    <a:lnTo>
                      <a:pt x="167" y="4"/>
                    </a:lnTo>
                    <a:lnTo>
                      <a:pt x="164" y="7"/>
                    </a:lnTo>
                    <a:lnTo>
                      <a:pt x="158" y="7"/>
                    </a:lnTo>
                    <a:lnTo>
                      <a:pt x="155" y="11"/>
                    </a:lnTo>
                    <a:lnTo>
                      <a:pt x="151" y="12"/>
                    </a:lnTo>
                    <a:lnTo>
                      <a:pt x="158" y="25"/>
                    </a:lnTo>
                    <a:lnTo>
                      <a:pt x="158" y="32"/>
                    </a:lnTo>
                    <a:lnTo>
                      <a:pt x="151" y="44"/>
                    </a:lnTo>
                    <a:lnTo>
                      <a:pt x="157" y="47"/>
                    </a:lnTo>
                    <a:lnTo>
                      <a:pt x="157" y="52"/>
                    </a:lnTo>
                    <a:lnTo>
                      <a:pt x="151" y="58"/>
                    </a:lnTo>
                    <a:lnTo>
                      <a:pt x="145" y="58"/>
                    </a:lnTo>
                    <a:lnTo>
                      <a:pt x="139" y="58"/>
                    </a:lnTo>
                    <a:lnTo>
                      <a:pt x="136" y="59"/>
                    </a:lnTo>
                    <a:lnTo>
                      <a:pt x="138" y="63"/>
                    </a:lnTo>
                    <a:lnTo>
                      <a:pt x="141" y="65"/>
                    </a:lnTo>
                    <a:lnTo>
                      <a:pt x="143" y="70"/>
                    </a:lnTo>
                    <a:lnTo>
                      <a:pt x="143" y="73"/>
                    </a:lnTo>
                    <a:lnTo>
                      <a:pt x="138" y="75"/>
                    </a:lnTo>
                    <a:lnTo>
                      <a:pt x="134" y="77"/>
                    </a:lnTo>
                    <a:lnTo>
                      <a:pt x="132" y="77"/>
                    </a:lnTo>
                    <a:lnTo>
                      <a:pt x="132" y="85"/>
                    </a:lnTo>
                    <a:lnTo>
                      <a:pt x="131" y="87"/>
                    </a:lnTo>
                    <a:lnTo>
                      <a:pt x="131" y="91"/>
                    </a:lnTo>
                    <a:lnTo>
                      <a:pt x="129" y="92"/>
                    </a:lnTo>
                    <a:lnTo>
                      <a:pt x="131" y="99"/>
                    </a:lnTo>
                    <a:lnTo>
                      <a:pt x="127" y="105"/>
                    </a:lnTo>
                    <a:lnTo>
                      <a:pt x="125" y="101"/>
                    </a:lnTo>
                    <a:lnTo>
                      <a:pt x="122" y="101"/>
                    </a:lnTo>
                    <a:lnTo>
                      <a:pt x="122" y="103"/>
                    </a:lnTo>
                    <a:lnTo>
                      <a:pt x="118" y="103"/>
                    </a:lnTo>
                    <a:lnTo>
                      <a:pt x="117" y="103"/>
                    </a:lnTo>
                    <a:lnTo>
                      <a:pt x="112" y="103"/>
                    </a:lnTo>
                    <a:lnTo>
                      <a:pt x="112" y="105"/>
                    </a:lnTo>
                    <a:lnTo>
                      <a:pt x="105" y="108"/>
                    </a:lnTo>
                    <a:lnTo>
                      <a:pt x="108" y="110"/>
                    </a:lnTo>
                    <a:lnTo>
                      <a:pt x="105" y="113"/>
                    </a:lnTo>
                    <a:lnTo>
                      <a:pt x="99" y="117"/>
                    </a:lnTo>
                    <a:lnTo>
                      <a:pt x="98" y="113"/>
                    </a:lnTo>
                    <a:lnTo>
                      <a:pt x="94" y="117"/>
                    </a:lnTo>
                    <a:lnTo>
                      <a:pt x="92" y="117"/>
                    </a:lnTo>
                    <a:lnTo>
                      <a:pt x="91" y="120"/>
                    </a:lnTo>
                    <a:lnTo>
                      <a:pt x="87" y="122"/>
                    </a:lnTo>
                    <a:lnTo>
                      <a:pt x="85" y="124"/>
                    </a:lnTo>
                    <a:lnTo>
                      <a:pt x="85" y="129"/>
                    </a:lnTo>
                    <a:lnTo>
                      <a:pt x="87" y="134"/>
                    </a:lnTo>
                    <a:lnTo>
                      <a:pt x="87" y="139"/>
                    </a:lnTo>
                    <a:lnTo>
                      <a:pt x="89" y="141"/>
                    </a:lnTo>
                    <a:lnTo>
                      <a:pt x="87" y="145"/>
                    </a:lnTo>
                    <a:lnTo>
                      <a:pt x="82" y="146"/>
                    </a:lnTo>
                    <a:lnTo>
                      <a:pt x="75" y="146"/>
                    </a:lnTo>
                    <a:lnTo>
                      <a:pt x="70" y="148"/>
                    </a:lnTo>
                    <a:lnTo>
                      <a:pt x="63" y="148"/>
                    </a:lnTo>
                    <a:lnTo>
                      <a:pt x="56" y="150"/>
                    </a:lnTo>
                    <a:lnTo>
                      <a:pt x="54" y="152"/>
                    </a:lnTo>
                    <a:lnTo>
                      <a:pt x="47" y="152"/>
                    </a:lnTo>
                    <a:lnTo>
                      <a:pt x="42" y="153"/>
                    </a:lnTo>
                    <a:lnTo>
                      <a:pt x="23" y="153"/>
                    </a:lnTo>
                    <a:lnTo>
                      <a:pt x="0" y="146"/>
                    </a:lnTo>
                    <a:lnTo>
                      <a:pt x="0" y="146"/>
                    </a:lnTo>
                    <a:lnTo>
                      <a:pt x="9" y="159"/>
                    </a:lnTo>
                    <a:lnTo>
                      <a:pt x="11" y="164"/>
                    </a:lnTo>
                    <a:lnTo>
                      <a:pt x="16" y="167"/>
                    </a:lnTo>
                    <a:lnTo>
                      <a:pt x="19" y="169"/>
                    </a:lnTo>
                    <a:lnTo>
                      <a:pt x="19" y="172"/>
                    </a:lnTo>
                    <a:lnTo>
                      <a:pt x="26" y="172"/>
                    </a:lnTo>
                    <a:lnTo>
                      <a:pt x="30" y="172"/>
                    </a:lnTo>
                    <a:lnTo>
                      <a:pt x="30" y="174"/>
                    </a:lnTo>
                    <a:lnTo>
                      <a:pt x="35" y="176"/>
                    </a:lnTo>
                    <a:lnTo>
                      <a:pt x="35" y="181"/>
                    </a:lnTo>
                    <a:lnTo>
                      <a:pt x="37" y="186"/>
                    </a:lnTo>
                    <a:lnTo>
                      <a:pt x="37" y="192"/>
                    </a:lnTo>
                    <a:lnTo>
                      <a:pt x="37" y="192"/>
                    </a:lnTo>
                    <a:lnTo>
                      <a:pt x="42" y="192"/>
                    </a:lnTo>
                    <a:lnTo>
                      <a:pt x="45" y="195"/>
                    </a:lnTo>
                    <a:lnTo>
                      <a:pt x="45" y="204"/>
                    </a:lnTo>
                    <a:lnTo>
                      <a:pt x="42" y="205"/>
                    </a:lnTo>
                    <a:lnTo>
                      <a:pt x="40" y="204"/>
                    </a:lnTo>
                    <a:lnTo>
                      <a:pt x="32" y="205"/>
                    </a:lnTo>
                    <a:lnTo>
                      <a:pt x="30" y="207"/>
                    </a:lnTo>
                    <a:lnTo>
                      <a:pt x="23" y="209"/>
                    </a:lnTo>
                    <a:lnTo>
                      <a:pt x="23" y="212"/>
                    </a:lnTo>
                    <a:lnTo>
                      <a:pt x="23" y="216"/>
                    </a:lnTo>
                    <a:lnTo>
                      <a:pt x="19" y="219"/>
                    </a:lnTo>
                    <a:lnTo>
                      <a:pt x="23" y="223"/>
                    </a:lnTo>
                    <a:lnTo>
                      <a:pt x="23" y="232"/>
                    </a:lnTo>
                    <a:lnTo>
                      <a:pt x="23" y="232"/>
                    </a:lnTo>
                    <a:lnTo>
                      <a:pt x="23" y="232"/>
                    </a:lnTo>
                    <a:lnTo>
                      <a:pt x="23" y="235"/>
                    </a:lnTo>
                    <a:lnTo>
                      <a:pt x="25" y="235"/>
                    </a:lnTo>
                    <a:lnTo>
                      <a:pt x="30" y="232"/>
                    </a:lnTo>
                    <a:lnTo>
                      <a:pt x="33" y="232"/>
                    </a:lnTo>
                    <a:lnTo>
                      <a:pt x="35" y="233"/>
                    </a:lnTo>
                    <a:lnTo>
                      <a:pt x="35" y="233"/>
                    </a:lnTo>
                    <a:lnTo>
                      <a:pt x="39" y="232"/>
                    </a:lnTo>
                    <a:lnTo>
                      <a:pt x="42" y="232"/>
                    </a:lnTo>
                    <a:lnTo>
                      <a:pt x="42" y="232"/>
                    </a:lnTo>
                    <a:lnTo>
                      <a:pt x="45" y="232"/>
                    </a:lnTo>
                    <a:lnTo>
                      <a:pt x="47" y="232"/>
                    </a:lnTo>
                    <a:lnTo>
                      <a:pt x="49" y="232"/>
                    </a:lnTo>
                    <a:lnTo>
                      <a:pt x="51" y="232"/>
                    </a:lnTo>
                    <a:lnTo>
                      <a:pt x="52" y="228"/>
                    </a:lnTo>
                    <a:lnTo>
                      <a:pt x="56" y="232"/>
                    </a:lnTo>
                    <a:lnTo>
                      <a:pt x="58" y="232"/>
                    </a:lnTo>
                    <a:lnTo>
                      <a:pt x="58" y="228"/>
                    </a:lnTo>
                    <a:lnTo>
                      <a:pt x="59" y="228"/>
                    </a:lnTo>
                    <a:lnTo>
                      <a:pt x="59" y="232"/>
                    </a:lnTo>
                    <a:lnTo>
                      <a:pt x="63" y="232"/>
                    </a:lnTo>
                    <a:lnTo>
                      <a:pt x="65" y="233"/>
                    </a:lnTo>
                    <a:lnTo>
                      <a:pt x="68" y="233"/>
                    </a:lnTo>
                    <a:lnTo>
                      <a:pt x="72" y="228"/>
                    </a:lnTo>
                    <a:lnTo>
                      <a:pt x="77" y="228"/>
                    </a:lnTo>
                    <a:lnTo>
                      <a:pt x="80" y="232"/>
                    </a:lnTo>
                    <a:lnTo>
                      <a:pt x="82" y="228"/>
                    </a:lnTo>
                    <a:lnTo>
                      <a:pt x="85" y="228"/>
                    </a:lnTo>
                    <a:lnTo>
                      <a:pt x="85" y="228"/>
                    </a:lnTo>
                    <a:lnTo>
                      <a:pt x="85" y="228"/>
                    </a:lnTo>
                    <a:lnTo>
                      <a:pt x="91" y="228"/>
                    </a:lnTo>
                    <a:lnTo>
                      <a:pt x="94" y="228"/>
                    </a:lnTo>
                    <a:lnTo>
                      <a:pt x="101" y="228"/>
                    </a:lnTo>
                    <a:lnTo>
                      <a:pt x="105" y="232"/>
                    </a:lnTo>
                    <a:lnTo>
                      <a:pt x="105" y="233"/>
                    </a:lnTo>
                    <a:lnTo>
                      <a:pt x="105" y="237"/>
                    </a:lnTo>
                    <a:lnTo>
                      <a:pt x="105" y="237"/>
                    </a:lnTo>
                    <a:lnTo>
                      <a:pt x="105" y="237"/>
                    </a:lnTo>
                    <a:lnTo>
                      <a:pt x="105" y="239"/>
                    </a:lnTo>
                    <a:lnTo>
                      <a:pt x="108" y="239"/>
                    </a:lnTo>
                    <a:lnTo>
                      <a:pt x="112" y="237"/>
                    </a:lnTo>
                    <a:lnTo>
                      <a:pt x="112" y="240"/>
                    </a:lnTo>
                    <a:lnTo>
                      <a:pt x="115" y="244"/>
                    </a:lnTo>
                    <a:lnTo>
                      <a:pt x="117" y="251"/>
                    </a:lnTo>
                    <a:lnTo>
                      <a:pt x="117" y="251"/>
                    </a:lnTo>
                    <a:lnTo>
                      <a:pt x="117" y="254"/>
                    </a:lnTo>
                    <a:lnTo>
                      <a:pt x="115" y="256"/>
                    </a:lnTo>
                    <a:lnTo>
                      <a:pt x="117" y="256"/>
                    </a:lnTo>
                    <a:lnTo>
                      <a:pt x="118" y="256"/>
                    </a:lnTo>
                    <a:lnTo>
                      <a:pt x="120" y="259"/>
                    </a:lnTo>
                    <a:lnTo>
                      <a:pt x="122" y="259"/>
                    </a:lnTo>
                    <a:lnTo>
                      <a:pt x="125" y="259"/>
                    </a:lnTo>
                    <a:lnTo>
                      <a:pt x="132" y="261"/>
                    </a:lnTo>
                    <a:lnTo>
                      <a:pt x="132" y="263"/>
                    </a:lnTo>
                    <a:lnTo>
                      <a:pt x="136" y="261"/>
                    </a:lnTo>
                    <a:lnTo>
                      <a:pt x="136" y="261"/>
                    </a:lnTo>
                    <a:lnTo>
                      <a:pt x="136" y="261"/>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0" name="Freeform 55"/>
              <p:cNvSpPr>
                <a:spLocks/>
              </p:cNvSpPr>
              <p:nvPr/>
            </p:nvSpPr>
            <p:spPr bwMode="auto">
              <a:xfrm>
                <a:off x="6040438" y="3127376"/>
                <a:ext cx="361950" cy="303213"/>
              </a:xfrm>
              <a:custGeom>
                <a:avLst/>
                <a:gdLst/>
                <a:ahLst/>
                <a:cxnLst>
                  <a:cxn ang="0">
                    <a:pos x="210" y="15"/>
                  </a:cxn>
                  <a:cxn ang="0">
                    <a:pos x="219" y="15"/>
                  </a:cxn>
                  <a:cxn ang="0">
                    <a:pos x="223" y="24"/>
                  </a:cxn>
                  <a:cxn ang="0">
                    <a:pos x="216" y="34"/>
                  </a:cxn>
                  <a:cxn ang="0">
                    <a:pos x="188" y="40"/>
                  </a:cxn>
                  <a:cxn ang="0">
                    <a:pos x="176" y="46"/>
                  </a:cxn>
                  <a:cxn ang="0">
                    <a:pos x="179" y="67"/>
                  </a:cxn>
                  <a:cxn ang="0">
                    <a:pos x="177" y="88"/>
                  </a:cxn>
                  <a:cxn ang="0">
                    <a:pos x="160" y="93"/>
                  </a:cxn>
                  <a:cxn ang="0">
                    <a:pos x="160" y="100"/>
                  </a:cxn>
                  <a:cxn ang="0">
                    <a:pos x="157" y="111"/>
                  </a:cxn>
                  <a:cxn ang="0">
                    <a:pos x="151" y="121"/>
                  </a:cxn>
                  <a:cxn ang="0">
                    <a:pos x="150" y="130"/>
                  </a:cxn>
                  <a:cxn ang="0">
                    <a:pos x="144" y="137"/>
                  </a:cxn>
                  <a:cxn ang="0">
                    <a:pos x="137" y="139"/>
                  </a:cxn>
                  <a:cxn ang="0">
                    <a:pos x="132" y="140"/>
                  </a:cxn>
                  <a:cxn ang="0">
                    <a:pos x="124" y="149"/>
                  </a:cxn>
                  <a:cxn ang="0">
                    <a:pos x="113" y="153"/>
                  </a:cxn>
                  <a:cxn ang="0">
                    <a:pos x="106" y="158"/>
                  </a:cxn>
                  <a:cxn ang="0">
                    <a:pos x="106" y="170"/>
                  </a:cxn>
                  <a:cxn ang="0">
                    <a:pos x="106" y="182"/>
                  </a:cxn>
                  <a:cxn ang="0">
                    <a:pos x="87" y="186"/>
                  </a:cxn>
                  <a:cxn ang="0">
                    <a:pos x="71" y="187"/>
                  </a:cxn>
                  <a:cxn ang="0">
                    <a:pos x="40" y="191"/>
                  </a:cxn>
                  <a:cxn ang="0">
                    <a:pos x="31" y="163"/>
                  </a:cxn>
                  <a:cxn ang="0">
                    <a:pos x="28" y="146"/>
                  </a:cxn>
                  <a:cxn ang="0">
                    <a:pos x="9" y="137"/>
                  </a:cxn>
                  <a:cxn ang="0">
                    <a:pos x="4" y="118"/>
                  </a:cxn>
                  <a:cxn ang="0">
                    <a:pos x="7" y="106"/>
                  </a:cxn>
                  <a:cxn ang="0">
                    <a:pos x="0" y="95"/>
                  </a:cxn>
                  <a:cxn ang="0">
                    <a:pos x="0" y="88"/>
                  </a:cxn>
                  <a:cxn ang="0">
                    <a:pos x="7" y="79"/>
                  </a:cxn>
                  <a:cxn ang="0">
                    <a:pos x="5" y="74"/>
                  </a:cxn>
                  <a:cxn ang="0">
                    <a:pos x="7" y="64"/>
                  </a:cxn>
                  <a:cxn ang="0">
                    <a:pos x="12" y="64"/>
                  </a:cxn>
                  <a:cxn ang="0">
                    <a:pos x="21" y="64"/>
                  </a:cxn>
                  <a:cxn ang="0">
                    <a:pos x="28" y="71"/>
                  </a:cxn>
                  <a:cxn ang="0">
                    <a:pos x="35" y="69"/>
                  </a:cxn>
                  <a:cxn ang="0">
                    <a:pos x="40" y="62"/>
                  </a:cxn>
                  <a:cxn ang="0">
                    <a:pos x="52" y="55"/>
                  </a:cxn>
                  <a:cxn ang="0">
                    <a:pos x="59" y="52"/>
                  </a:cxn>
                  <a:cxn ang="0">
                    <a:pos x="64" y="38"/>
                  </a:cxn>
                  <a:cxn ang="0">
                    <a:pos x="63" y="31"/>
                  </a:cxn>
                  <a:cxn ang="0">
                    <a:pos x="70" y="27"/>
                  </a:cxn>
                  <a:cxn ang="0">
                    <a:pos x="82" y="24"/>
                  </a:cxn>
                  <a:cxn ang="0">
                    <a:pos x="91" y="24"/>
                  </a:cxn>
                  <a:cxn ang="0">
                    <a:pos x="101" y="27"/>
                  </a:cxn>
                  <a:cxn ang="0">
                    <a:pos x="110" y="26"/>
                  </a:cxn>
                  <a:cxn ang="0">
                    <a:pos x="122" y="31"/>
                  </a:cxn>
                  <a:cxn ang="0">
                    <a:pos x="129" y="26"/>
                  </a:cxn>
                  <a:cxn ang="0">
                    <a:pos x="134" y="27"/>
                  </a:cxn>
                  <a:cxn ang="0">
                    <a:pos x="139" y="24"/>
                  </a:cxn>
                  <a:cxn ang="0">
                    <a:pos x="144" y="19"/>
                  </a:cxn>
                  <a:cxn ang="0">
                    <a:pos x="150" y="19"/>
                  </a:cxn>
                  <a:cxn ang="0">
                    <a:pos x="151" y="10"/>
                  </a:cxn>
                  <a:cxn ang="0">
                    <a:pos x="157" y="0"/>
                  </a:cxn>
                  <a:cxn ang="0">
                    <a:pos x="167" y="3"/>
                  </a:cxn>
                  <a:cxn ang="0">
                    <a:pos x="167" y="12"/>
                  </a:cxn>
                  <a:cxn ang="0">
                    <a:pos x="172" y="19"/>
                  </a:cxn>
                  <a:cxn ang="0">
                    <a:pos x="176" y="34"/>
                  </a:cxn>
                  <a:cxn ang="0">
                    <a:pos x="183" y="38"/>
                  </a:cxn>
                  <a:cxn ang="0">
                    <a:pos x="191" y="31"/>
                  </a:cxn>
                  <a:cxn ang="0">
                    <a:pos x="198" y="24"/>
                  </a:cxn>
                </a:cxnLst>
                <a:rect l="0" t="0" r="r" b="b"/>
                <a:pathLst>
                  <a:path w="228" h="191">
                    <a:moveTo>
                      <a:pt x="198" y="24"/>
                    </a:moveTo>
                    <a:lnTo>
                      <a:pt x="205" y="19"/>
                    </a:lnTo>
                    <a:lnTo>
                      <a:pt x="210" y="15"/>
                    </a:lnTo>
                    <a:lnTo>
                      <a:pt x="210" y="20"/>
                    </a:lnTo>
                    <a:lnTo>
                      <a:pt x="219" y="19"/>
                    </a:lnTo>
                    <a:lnTo>
                      <a:pt x="219" y="15"/>
                    </a:lnTo>
                    <a:lnTo>
                      <a:pt x="228" y="15"/>
                    </a:lnTo>
                    <a:lnTo>
                      <a:pt x="228" y="19"/>
                    </a:lnTo>
                    <a:lnTo>
                      <a:pt x="223" y="24"/>
                    </a:lnTo>
                    <a:lnTo>
                      <a:pt x="228" y="24"/>
                    </a:lnTo>
                    <a:lnTo>
                      <a:pt x="221" y="31"/>
                    </a:lnTo>
                    <a:lnTo>
                      <a:pt x="216" y="34"/>
                    </a:lnTo>
                    <a:lnTo>
                      <a:pt x="197" y="38"/>
                    </a:lnTo>
                    <a:lnTo>
                      <a:pt x="193" y="36"/>
                    </a:lnTo>
                    <a:lnTo>
                      <a:pt x="188" y="40"/>
                    </a:lnTo>
                    <a:lnTo>
                      <a:pt x="183" y="43"/>
                    </a:lnTo>
                    <a:lnTo>
                      <a:pt x="179" y="43"/>
                    </a:lnTo>
                    <a:lnTo>
                      <a:pt x="176" y="46"/>
                    </a:lnTo>
                    <a:lnTo>
                      <a:pt x="172" y="48"/>
                    </a:lnTo>
                    <a:lnTo>
                      <a:pt x="179" y="60"/>
                    </a:lnTo>
                    <a:lnTo>
                      <a:pt x="179" y="67"/>
                    </a:lnTo>
                    <a:lnTo>
                      <a:pt x="172" y="79"/>
                    </a:lnTo>
                    <a:lnTo>
                      <a:pt x="177" y="83"/>
                    </a:lnTo>
                    <a:lnTo>
                      <a:pt x="177" y="88"/>
                    </a:lnTo>
                    <a:lnTo>
                      <a:pt x="172" y="93"/>
                    </a:lnTo>
                    <a:lnTo>
                      <a:pt x="165" y="93"/>
                    </a:lnTo>
                    <a:lnTo>
                      <a:pt x="160" y="93"/>
                    </a:lnTo>
                    <a:lnTo>
                      <a:pt x="155" y="95"/>
                    </a:lnTo>
                    <a:lnTo>
                      <a:pt x="157" y="99"/>
                    </a:lnTo>
                    <a:lnTo>
                      <a:pt x="160" y="100"/>
                    </a:lnTo>
                    <a:lnTo>
                      <a:pt x="164" y="106"/>
                    </a:lnTo>
                    <a:lnTo>
                      <a:pt x="164" y="109"/>
                    </a:lnTo>
                    <a:lnTo>
                      <a:pt x="157" y="111"/>
                    </a:lnTo>
                    <a:lnTo>
                      <a:pt x="155" y="113"/>
                    </a:lnTo>
                    <a:lnTo>
                      <a:pt x="151" y="113"/>
                    </a:lnTo>
                    <a:lnTo>
                      <a:pt x="151" y="121"/>
                    </a:lnTo>
                    <a:lnTo>
                      <a:pt x="151" y="123"/>
                    </a:lnTo>
                    <a:lnTo>
                      <a:pt x="151" y="126"/>
                    </a:lnTo>
                    <a:lnTo>
                      <a:pt x="150" y="130"/>
                    </a:lnTo>
                    <a:lnTo>
                      <a:pt x="151" y="135"/>
                    </a:lnTo>
                    <a:lnTo>
                      <a:pt x="148" y="142"/>
                    </a:lnTo>
                    <a:lnTo>
                      <a:pt x="144" y="137"/>
                    </a:lnTo>
                    <a:lnTo>
                      <a:pt x="143" y="137"/>
                    </a:lnTo>
                    <a:lnTo>
                      <a:pt x="143" y="139"/>
                    </a:lnTo>
                    <a:lnTo>
                      <a:pt x="137" y="139"/>
                    </a:lnTo>
                    <a:lnTo>
                      <a:pt x="136" y="139"/>
                    </a:lnTo>
                    <a:lnTo>
                      <a:pt x="132" y="139"/>
                    </a:lnTo>
                    <a:lnTo>
                      <a:pt x="132" y="140"/>
                    </a:lnTo>
                    <a:lnTo>
                      <a:pt x="124" y="146"/>
                    </a:lnTo>
                    <a:lnTo>
                      <a:pt x="127" y="146"/>
                    </a:lnTo>
                    <a:lnTo>
                      <a:pt x="124" y="149"/>
                    </a:lnTo>
                    <a:lnTo>
                      <a:pt x="118" y="153"/>
                    </a:lnTo>
                    <a:lnTo>
                      <a:pt x="117" y="151"/>
                    </a:lnTo>
                    <a:lnTo>
                      <a:pt x="113" y="153"/>
                    </a:lnTo>
                    <a:lnTo>
                      <a:pt x="111" y="154"/>
                    </a:lnTo>
                    <a:lnTo>
                      <a:pt x="110" y="158"/>
                    </a:lnTo>
                    <a:lnTo>
                      <a:pt x="106" y="158"/>
                    </a:lnTo>
                    <a:lnTo>
                      <a:pt x="104" y="159"/>
                    </a:lnTo>
                    <a:lnTo>
                      <a:pt x="104" y="165"/>
                    </a:lnTo>
                    <a:lnTo>
                      <a:pt x="106" y="170"/>
                    </a:lnTo>
                    <a:lnTo>
                      <a:pt x="106" y="175"/>
                    </a:lnTo>
                    <a:lnTo>
                      <a:pt x="108" y="179"/>
                    </a:lnTo>
                    <a:lnTo>
                      <a:pt x="106" y="182"/>
                    </a:lnTo>
                    <a:lnTo>
                      <a:pt x="99" y="182"/>
                    </a:lnTo>
                    <a:lnTo>
                      <a:pt x="92" y="182"/>
                    </a:lnTo>
                    <a:lnTo>
                      <a:pt x="87" y="186"/>
                    </a:lnTo>
                    <a:lnTo>
                      <a:pt x="80" y="186"/>
                    </a:lnTo>
                    <a:lnTo>
                      <a:pt x="73" y="187"/>
                    </a:lnTo>
                    <a:lnTo>
                      <a:pt x="71" y="187"/>
                    </a:lnTo>
                    <a:lnTo>
                      <a:pt x="64" y="187"/>
                    </a:lnTo>
                    <a:lnTo>
                      <a:pt x="59" y="191"/>
                    </a:lnTo>
                    <a:lnTo>
                      <a:pt x="40" y="191"/>
                    </a:lnTo>
                    <a:lnTo>
                      <a:pt x="16" y="182"/>
                    </a:lnTo>
                    <a:lnTo>
                      <a:pt x="30" y="165"/>
                    </a:lnTo>
                    <a:lnTo>
                      <a:pt x="31" y="163"/>
                    </a:lnTo>
                    <a:lnTo>
                      <a:pt x="30" y="158"/>
                    </a:lnTo>
                    <a:lnTo>
                      <a:pt x="30" y="153"/>
                    </a:lnTo>
                    <a:lnTo>
                      <a:pt x="28" y="146"/>
                    </a:lnTo>
                    <a:lnTo>
                      <a:pt x="12" y="146"/>
                    </a:lnTo>
                    <a:lnTo>
                      <a:pt x="12" y="140"/>
                    </a:lnTo>
                    <a:lnTo>
                      <a:pt x="9" y="137"/>
                    </a:lnTo>
                    <a:lnTo>
                      <a:pt x="12" y="133"/>
                    </a:lnTo>
                    <a:lnTo>
                      <a:pt x="7" y="125"/>
                    </a:lnTo>
                    <a:lnTo>
                      <a:pt x="4" y="118"/>
                    </a:lnTo>
                    <a:lnTo>
                      <a:pt x="4" y="113"/>
                    </a:lnTo>
                    <a:lnTo>
                      <a:pt x="9" y="106"/>
                    </a:lnTo>
                    <a:lnTo>
                      <a:pt x="7" y="106"/>
                    </a:lnTo>
                    <a:lnTo>
                      <a:pt x="4" y="104"/>
                    </a:lnTo>
                    <a:lnTo>
                      <a:pt x="4" y="100"/>
                    </a:lnTo>
                    <a:lnTo>
                      <a:pt x="0" y="95"/>
                    </a:lnTo>
                    <a:lnTo>
                      <a:pt x="0" y="93"/>
                    </a:lnTo>
                    <a:lnTo>
                      <a:pt x="4" y="88"/>
                    </a:lnTo>
                    <a:lnTo>
                      <a:pt x="0" y="88"/>
                    </a:lnTo>
                    <a:lnTo>
                      <a:pt x="0" y="85"/>
                    </a:lnTo>
                    <a:lnTo>
                      <a:pt x="4" y="85"/>
                    </a:lnTo>
                    <a:lnTo>
                      <a:pt x="7" y="79"/>
                    </a:lnTo>
                    <a:lnTo>
                      <a:pt x="7" y="79"/>
                    </a:lnTo>
                    <a:lnTo>
                      <a:pt x="7" y="76"/>
                    </a:lnTo>
                    <a:lnTo>
                      <a:pt x="5" y="74"/>
                    </a:lnTo>
                    <a:lnTo>
                      <a:pt x="7" y="73"/>
                    </a:lnTo>
                    <a:lnTo>
                      <a:pt x="5" y="69"/>
                    </a:lnTo>
                    <a:lnTo>
                      <a:pt x="7" y="64"/>
                    </a:lnTo>
                    <a:lnTo>
                      <a:pt x="5" y="64"/>
                    </a:lnTo>
                    <a:lnTo>
                      <a:pt x="7" y="64"/>
                    </a:lnTo>
                    <a:lnTo>
                      <a:pt x="12" y="64"/>
                    </a:lnTo>
                    <a:lnTo>
                      <a:pt x="14" y="67"/>
                    </a:lnTo>
                    <a:lnTo>
                      <a:pt x="18" y="67"/>
                    </a:lnTo>
                    <a:lnTo>
                      <a:pt x="21" y="64"/>
                    </a:lnTo>
                    <a:lnTo>
                      <a:pt x="23" y="64"/>
                    </a:lnTo>
                    <a:lnTo>
                      <a:pt x="28" y="67"/>
                    </a:lnTo>
                    <a:lnTo>
                      <a:pt x="28" y="71"/>
                    </a:lnTo>
                    <a:lnTo>
                      <a:pt x="30" y="73"/>
                    </a:lnTo>
                    <a:lnTo>
                      <a:pt x="31" y="69"/>
                    </a:lnTo>
                    <a:lnTo>
                      <a:pt x="35" y="69"/>
                    </a:lnTo>
                    <a:lnTo>
                      <a:pt x="40" y="66"/>
                    </a:lnTo>
                    <a:lnTo>
                      <a:pt x="40" y="64"/>
                    </a:lnTo>
                    <a:lnTo>
                      <a:pt x="40" y="62"/>
                    </a:lnTo>
                    <a:lnTo>
                      <a:pt x="40" y="59"/>
                    </a:lnTo>
                    <a:lnTo>
                      <a:pt x="45" y="55"/>
                    </a:lnTo>
                    <a:lnTo>
                      <a:pt x="52" y="55"/>
                    </a:lnTo>
                    <a:lnTo>
                      <a:pt x="54" y="53"/>
                    </a:lnTo>
                    <a:lnTo>
                      <a:pt x="56" y="52"/>
                    </a:lnTo>
                    <a:lnTo>
                      <a:pt x="59" y="52"/>
                    </a:lnTo>
                    <a:lnTo>
                      <a:pt x="59" y="46"/>
                    </a:lnTo>
                    <a:lnTo>
                      <a:pt x="59" y="43"/>
                    </a:lnTo>
                    <a:lnTo>
                      <a:pt x="64" y="38"/>
                    </a:lnTo>
                    <a:lnTo>
                      <a:pt x="64" y="34"/>
                    </a:lnTo>
                    <a:lnTo>
                      <a:pt x="63" y="33"/>
                    </a:lnTo>
                    <a:lnTo>
                      <a:pt x="63" y="31"/>
                    </a:lnTo>
                    <a:lnTo>
                      <a:pt x="64" y="29"/>
                    </a:lnTo>
                    <a:lnTo>
                      <a:pt x="64" y="27"/>
                    </a:lnTo>
                    <a:lnTo>
                      <a:pt x="70" y="27"/>
                    </a:lnTo>
                    <a:lnTo>
                      <a:pt x="71" y="27"/>
                    </a:lnTo>
                    <a:lnTo>
                      <a:pt x="77" y="24"/>
                    </a:lnTo>
                    <a:lnTo>
                      <a:pt x="82" y="24"/>
                    </a:lnTo>
                    <a:lnTo>
                      <a:pt x="85" y="24"/>
                    </a:lnTo>
                    <a:lnTo>
                      <a:pt x="87" y="24"/>
                    </a:lnTo>
                    <a:lnTo>
                      <a:pt x="91" y="24"/>
                    </a:lnTo>
                    <a:lnTo>
                      <a:pt x="96" y="24"/>
                    </a:lnTo>
                    <a:lnTo>
                      <a:pt x="99" y="24"/>
                    </a:lnTo>
                    <a:lnTo>
                      <a:pt x="101" y="27"/>
                    </a:lnTo>
                    <a:lnTo>
                      <a:pt x="103" y="27"/>
                    </a:lnTo>
                    <a:lnTo>
                      <a:pt x="106" y="26"/>
                    </a:lnTo>
                    <a:lnTo>
                      <a:pt x="110" y="26"/>
                    </a:lnTo>
                    <a:lnTo>
                      <a:pt x="113" y="31"/>
                    </a:lnTo>
                    <a:lnTo>
                      <a:pt x="117" y="31"/>
                    </a:lnTo>
                    <a:lnTo>
                      <a:pt x="122" y="31"/>
                    </a:lnTo>
                    <a:lnTo>
                      <a:pt x="124" y="27"/>
                    </a:lnTo>
                    <a:lnTo>
                      <a:pt x="127" y="26"/>
                    </a:lnTo>
                    <a:lnTo>
                      <a:pt x="129" y="26"/>
                    </a:lnTo>
                    <a:lnTo>
                      <a:pt x="132" y="24"/>
                    </a:lnTo>
                    <a:lnTo>
                      <a:pt x="132" y="24"/>
                    </a:lnTo>
                    <a:lnTo>
                      <a:pt x="134" y="27"/>
                    </a:lnTo>
                    <a:lnTo>
                      <a:pt x="141" y="27"/>
                    </a:lnTo>
                    <a:lnTo>
                      <a:pt x="141" y="24"/>
                    </a:lnTo>
                    <a:lnTo>
                      <a:pt x="139" y="24"/>
                    </a:lnTo>
                    <a:lnTo>
                      <a:pt x="139" y="20"/>
                    </a:lnTo>
                    <a:lnTo>
                      <a:pt x="143" y="19"/>
                    </a:lnTo>
                    <a:lnTo>
                      <a:pt x="144" y="19"/>
                    </a:lnTo>
                    <a:lnTo>
                      <a:pt x="146" y="19"/>
                    </a:lnTo>
                    <a:lnTo>
                      <a:pt x="146" y="19"/>
                    </a:lnTo>
                    <a:lnTo>
                      <a:pt x="150" y="19"/>
                    </a:lnTo>
                    <a:lnTo>
                      <a:pt x="151" y="15"/>
                    </a:lnTo>
                    <a:lnTo>
                      <a:pt x="151" y="10"/>
                    </a:lnTo>
                    <a:lnTo>
                      <a:pt x="151" y="10"/>
                    </a:lnTo>
                    <a:lnTo>
                      <a:pt x="155" y="6"/>
                    </a:lnTo>
                    <a:lnTo>
                      <a:pt x="155" y="1"/>
                    </a:lnTo>
                    <a:lnTo>
                      <a:pt x="157" y="0"/>
                    </a:lnTo>
                    <a:lnTo>
                      <a:pt x="160" y="0"/>
                    </a:lnTo>
                    <a:lnTo>
                      <a:pt x="164" y="1"/>
                    </a:lnTo>
                    <a:lnTo>
                      <a:pt x="167" y="3"/>
                    </a:lnTo>
                    <a:lnTo>
                      <a:pt x="167" y="5"/>
                    </a:lnTo>
                    <a:lnTo>
                      <a:pt x="167" y="10"/>
                    </a:lnTo>
                    <a:lnTo>
                      <a:pt x="167" y="12"/>
                    </a:lnTo>
                    <a:lnTo>
                      <a:pt x="170" y="12"/>
                    </a:lnTo>
                    <a:lnTo>
                      <a:pt x="172" y="15"/>
                    </a:lnTo>
                    <a:lnTo>
                      <a:pt x="172" y="19"/>
                    </a:lnTo>
                    <a:lnTo>
                      <a:pt x="172" y="24"/>
                    </a:lnTo>
                    <a:lnTo>
                      <a:pt x="172" y="31"/>
                    </a:lnTo>
                    <a:lnTo>
                      <a:pt x="176" y="34"/>
                    </a:lnTo>
                    <a:lnTo>
                      <a:pt x="176" y="36"/>
                    </a:lnTo>
                    <a:lnTo>
                      <a:pt x="179" y="38"/>
                    </a:lnTo>
                    <a:lnTo>
                      <a:pt x="183" y="38"/>
                    </a:lnTo>
                    <a:lnTo>
                      <a:pt x="186" y="34"/>
                    </a:lnTo>
                    <a:lnTo>
                      <a:pt x="186" y="33"/>
                    </a:lnTo>
                    <a:lnTo>
                      <a:pt x="191" y="31"/>
                    </a:lnTo>
                    <a:lnTo>
                      <a:pt x="195" y="27"/>
                    </a:lnTo>
                    <a:lnTo>
                      <a:pt x="195" y="24"/>
                    </a:lnTo>
                    <a:lnTo>
                      <a:pt x="198" y="24"/>
                    </a:lnTo>
                    <a:lnTo>
                      <a:pt x="198" y="24"/>
                    </a:lnTo>
                    <a:lnTo>
                      <a:pt x="198" y="24"/>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1" name="Freeform 56"/>
              <p:cNvSpPr>
                <a:spLocks noEditPoints="1"/>
              </p:cNvSpPr>
              <p:nvPr/>
            </p:nvSpPr>
            <p:spPr bwMode="auto">
              <a:xfrm>
                <a:off x="5599113" y="3032126"/>
                <a:ext cx="146050" cy="125413"/>
              </a:xfrm>
              <a:custGeom>
                <a:avLst/>
                <a:gdLst/>
                <a:ahLst/>
                <a:cxnLst>
                  <a:cxn ang="0">
                    <a:pos x="2" y="14"/>
                  </a:cxn>
                  <a:cxn ang="0">
                    <a:pos x="18" y="18"/>
                  </a:cxn>
                  <a:cxn ang="0">
                    <a:pos x="28" y="21"/>
                  </a:cxn>
                  <a:cxn ang="0">
                    <a:pos x="28" y="11"/>
                  </a:cxn>
                  <a:cxn ang="0">
                    <a:pos x="25" y="0"/>
                  </a:cxn>
                  <a:cxn ang="0">
                    <a:pos x="37" y="9"/>
                  </a:cxn>
                  <a:cxn ang="0">
                    <a:pos x="47" y="13"/>
                  </a:cxn>
                  <a:cxn ang="0">
                    <a:pos x="54" y="9"/>
                  </a:cxn>
                  <a:cxn ang="0">
                    <a:pos x="63" y="4"/>
                  </a:cxn>
                  <a:cxn ang="0">
                    <a:pos x="68" y="13"/>
                  </a:cxn>
                  <a:cxn ang="0">
                    <a:pos x="77" y="23"/>
                  </a:cxn>
                  <a:cxn ang="0">
                    <a:pos x="80" y="28"/>
                  </a:cxn>
                  <a:cxn ang="0">
                    <a:pos x="89" y="30"/>
                  </a:cxn>
                  <a:cxn ang="0">
                    <a:pos x="89" y="33"/>
                  </a:cxn>
                  <a:cxn ang="0">
                    <a:pos x="82" y="33"/>
                  </a:cxn>
                  <a:cxn ang="0">
                    <a:pos x="77" y="46"/>
                  </a:cxn>
                  <a:cxn ang="0">
                    <a:pos x="77" y="51"/>
                  </a:cxn>
                  <a:cxn ang="0">
                    <a:pos x="77" y="54"/>
                  </a:cxn>
                  <a:cxn ang="0">
                    <a:pos x="77" y="60"/>
                  </a:cxn>
                  <a:cxn ang="0">
                    <a:pos x="75" y="68"/>
                  </a:cxn>
                  <a:cxn ang="0">
                    <a:pos x="75" y="61"/>
                  </a:cxn>
                  <a:cxn ang="0">
                    <a:pos x="71" y="61"/>
                  </a:cxn>
                  <a:cxn ang="0">
                    <a:pos x="71" y="68"/>
                  </a:cxn>
                  <a:cxn ang="0">
                    <a:pos x="71" y="70"/>
                  </a:cxn>
                  <a:cxn ang="0">
                    <a:pos x="70" y="79"/>
                  </a:cxn>
                  <a:cxn ang="0">
                    <a:pos x="66" y="75"/>
                  </a:cxn>
                  <a:cxn ang="0">
                    <a:pos x="59" y="70"/>
                  </a:cxn>
                  <a:cxn ang="0">
                    <a:pos x="59" y="63"/>
                  </a:cxn>
                  <a:cxn ang="0">
                    <a:pos x="63" y="60"/>
                  </a:cxn>
                  <a:cxn ang="0">
                    <a:pos x="58" y="54"/>
                  </a:cxn>
                  <a:cxn ang="0">
                    <a:pos x="56" y="53"/>
                  </a:cxn>
                  <a:cxn ang="0">
                    <a:pos x="51" y="54"/>
                  </a:cxn>
                  <a:cxn ang="0">
                    <a:pos x="45" y="60"/>
                  </a:cxn>
                  <a:cxn ang="0">
                    <a:pos x="42" y="65"/>
                  </a:cxn>
                  <a:cxn ang="0">
                    <a:pos x="37" y="66"/>
                  </a:cxn>
                  <a:cxn ang="0">
                    <a:pos x="35" y="70"/>
                  </a:cxn>
                  <a:cxn ang="0">
                    <a:pos x="33" y="68"/>
                  </a:cxn>
                  <a:cxn ang="0">
                    <a:pos x="35" y="63"/>
                  </a:cxn>
                  <a:cxn ang="0">
                    <a:pos x="37" y="58"/>
                  </a:cxn>
                  <a:cxn ang="0">
                    <a:pos x="26" y="53"/>
                  </a:cxn>
                  <a:cxn ang="0">
                    <a:pos x="18" y="42"/>
                  </a:cxn>
                  <a:cxn ang="0">
                    <a:pos x="19" y="39"/>
                  </a:cxn>
                  <a:cxn ang="0">
                    <a:pos x="12" y="28"/>
                  </a:cxn>
                  <a:cxn ang="0">
                    <a:pos x="11" y="21"/>
                  </a:cxn>
                  <a:cxn ang="0">
                    <a:pos x="2" y="18"/>
                  </a:cxn>
                  <a:cxn ang="0">
                    <a:pos x="2" y="18"/>
                  </a:cxn>
                  <a:cxn ang="0">
                    <a:pos x="28" y="70"/>
                  </a:cxn>
                  <a:cxn ang="0">
                    <a:pos x="18" y="56"/>
                  </a:cxn>
                  <a:cxn ang="0">
                    <a:pos x="12" y="51"/>
                  </a:cxn>
                  <a:cxn ang="0">
                    <a:pos x="5" y="47"/>
                  </a:cxn>
                  <a:cxn ang="0">
                    <a:pos x="0" y="51"/>
                  </a:cxn>
                  <a:cxn ang="0">
                    <a:pos x="2" y="51"/>
                  </a:cxn>
                  <a:cxn ang="0">
                    <a:pos x="5" y="53"/>
                  </a:cxn>
                  <a:cxn ang="0">
                    <a:pos x="5" y="60"/>
                  </a:cxn>
                  <a:cxn ang="0">
                    <a:pos x="14" y="66"/>
                  </a:cxn>
                  <a:cxn ang="0">
                    <a:pos x="23" y="70"/>
                  </a:cxn>
                  <a:cxn ang="0">
                    <a:pos x="28" y="70"/>
                  </a:cxn>
                  <a:cxn ang="0">
                    <a:pos x="28" y="70"/>
                  </a:cxn>
                </a:cxnLst>
                <a:rect l="0" t="0" r="r" b="b"/>
                <a:pathLst>
                  <a:path w="92" h="79">
                    <a:moveTo>
                      <a:pt x="2" y="18"/>
                    </a:moveTo>
                    <a:lnTo>
                      <a:pt x="2" y="14"/>
                    </a:lnTo>
                    <a:lnTo>
                      <a:pt x="9" y="11"/>
                    </a:lnTo>
                    <a:lnTo>
                      <a:pt x="18" y="18"/>
                    </a:lnTo>
                    <a:lnTo>
                      <a:pt x="23" y="18"/>
                    </a:lnTo>
                    <a:lnTo>
                      <a:pt x="28" y="21"/>
                    </a:lnTo>
                    <a:lnTo>
                      <a:pt x="30" y="14"/>
                    </a:lnTo>
                    <a:lnTo>
                      <a:pt x="28" y="11"/>
                    </a:lnTo>
                    <a:lnTo>
                      <a:pt x="23" y="9"/>
                    </a:lnTo>
                    <a:lnTo>
                      <a:pt x="25" y="0"/>
                    </a:lnTo>
                    <a:lnTo>
                      <a:pt x="30" y="4"/>
                    </a:lnTo>
                    <a:lnTo>
                      <a:pt x="37" y="9"/>
                    </a:lnTo>
                    <a:lnTo>
                      <a:pt x="40" y="13"/>
                    </a:lnTo>
                    <a:lnTo>
                      <a:pt x="47" y="13"/>
                    </a:lnTo>
                    <a:lnTo>
                      <a:pt x="49" y="11"/>
                    </a:lnTo>
                    <a:lnTo>
                      <a:pt x="54" y="9"/>
                    </a:lnTo>
                    <a:lnTo>
                      <a:pt x="59" y="0"/>
                    </a:lnTo>
                    <a:lnTo>
                      <a:pt x="63" y="4"/>
                    </a:lnTo>
                    <a:lnTo>
                      <a:pt x="68" y="9"/>
                    </a:lnTo>
                    <a:lnTo>
                      <a:pt x="68" y="13"/>
                    </a:lnTo>
                    <a:lnTo>
                      <a:pt x="71" y="18"/>
                    </a:lnTo>
                    <a:lnTo>
                      <a:pt x="77" y="23"/>
                    </a:lnTo>
                    <a:lnTo>
                      <a:pt x="77" y="26"/>
                    </a:lnTo>
                    <a:lnTo>
                      <a:pt x="80" y="28"/>
                    </a:lnTo>
                    <a:lnTo>
                      <a:pt x="84" y="28"/>
                    </a:lnTo>
                    <a:lnTo>
                      <a:pt x="89" y="30"/>
                    </a:lnTo>
                    <a:lnTo>
                      <a:pt x="92" y="33"/>
                    </a:lnTo>
                    <a:lnTo>
                      <a:pt x="89" y="33"/>
                    </a:lnTo>
                    <a:lnTo>
                      <a:pt x="87" y="33"/>
                    </a:lnTo>
                    <a:lnTo>
                      <a:pt x="82" y="33"/>
                    </a:lnTo>
                    <a:lnTo>
                      <a:pt x="77" y="40"/>
                    </a:lnTo>
                    <a:lnTo>
                      <a:pt x="77" y="46"/>
                    </a:lnTo>
                    <a:lnTo>
                      <a:pt x="77" y="47"/>
                    </a:lnTo>
                    <a:lnTo>
                      <a:pt x="77" y="51"/>
                    </a:lnTo>
                    <a:lnTo>
                      <a:pt x="77" y="53"/>
                    </a:lnTo>
                    <a:lnTo>
                      <a:pt x="77" y="54"/>
                    </a:lnTo>
                    <a:lnTo>
                      <a:pt x="77" y="58"/>
                    </a:lnTo>
                    <a:lnTo>
                      <a:pt x="77" y="60"/>
                    </a:lnTo>
                    <a:lnTo>
                      <a:pt x="77" y="65"/>
                    </a:lnTo>
                    <a:lnTo>
                      <a:pt x="75" y="68"/>
                    </a:lnTo>
                    <a:lnTo>
                      <a:pt x="75" y="66"/>
                    </a:lnTo>
                    <a:lnTo>
                      <a:pt x="75" y="61"/>
                    </a:lnTo>
                    <a:lnTo>
                      <a:pt x="73" y="60"/>
                    </a:lnTo>
                    <a:lnTo>
                      <a:pt x="71" y="61"/>
                    </a:lnTo>
                    <a:lnTo>
                      <a:pt x="70" y="63"/>
                    </a:lnTo>
                    <a:lnTo>
                      <a:pt x="71" y="68"/>
                    </a:lnTo>
                    <a:lnTo>
                      <a:pt x="71" y="70"/>
                    </a:lnTo>
                    <a:lnTo>
                      <a:pt x="71" y="70"/>
                    </a:lnTo>
                    <a:lnTo>
                      <a:pt x="71" y="79"/>
                    </a:lnTo>
                    <a:lnTo>
                      <a:pt x="70" y="79"/>
                    </a:lnTo>
                    <a:lnTo>
                      <a:pt x="68" y="79"/>
                    </a:lnTo>
                    <a:lnTo>
                      <a:pt x="66" y="75"/>
                    </a:lnTo>
                    <a:lnTo>
                      <a:pt x="63" y="75"/>
                    </a:lnTo>
                    <a:lnTo>
                      <a:pt x="59" y="70"/>
                    </a:lnTo>
                    <a:lnTo>
                      <a:pt x="63" y="65"/>
                    </a:lnTo>
                    <a:lnTo>
                      <a:pt x="59" y="63"/>
                    </a:lnTo>
                    <a:lnTo>
                      <a:pt x="59" y="61"/>
                    </a:lnTo>
                    <a:lnTo>
                      <a:pt x="63" y="60"/>
                    </a:lnTo>
                    <a:lnTo>
                      <a:pt x="59" y="56"/>
                    </a:lnTo>
                    <a:lnTo>
                      <a:pt x="58" y="54"/>
                    </a:lnTo>
                    <a:lnTo>
                      <a:pt x="56" y="54"/>
                    </a:lnTo>
                    <a:lnTo>
                      <a:pt x="56" y="53"/>
                    </a:lnTo>
                    <a:lnTo>
                      <a:pt x="54" y="53"/>
                    </a:lnTo>
                    <a:lnTo>
                      <a:pt x="51" y="54"/>
                    </a:lnTo>
                    <a:lnTo>
                      <a:pt x="47" y="56"/>
                    </a:lnTo>
                    <a:lnTo>
                      <a:pt x="45" y="60"/>
                    </a:lnTo>
                    <a:lnTo>
                      <a:pt x="45" y="60"/>
                    </a:lnTo>
                    <a:lnTo>
                      <a:pt x="42" y="65"/>
                    </a:lnTo>
                    <a:lnTo>
                      <a:pt x="40" y="65"/>
                    </a:lnTo>
                    <a:lnTo>
                      <a:pt x="37" y="66"/>
                    </a:lnTo>
                    <a:lnTo>
                      <a:pt x="37" y="68"/>
                    </a:lnTo>
                    <a:lnTo>
                      <a:pt x="35" y="70"/>
                    </a:lnTo>
                    <a:lnTo>
                      <a:pt x="33" y="68"/>
                    </a:lnTo>
                    <a:lnTo>
                      <a:pt x="33" y="68"/>
                    </a:lnTo>
                    <a:lnTo>
                      <a:pt x="33" y="65"/>
                    </a:lnTo>
                    <a:lnTo>
                      <a:pt x="35" y="63"/>
                    </a:lnTo>
                    <a:lnTo>
                      <a:pt x="31" y="58"/>
                    </a:lnTo>
                    <a:lnTo>
                      <a:pt x="37" y="58"/>
                    </a:lnTo>
                    <a:lnTo>
                      <a:pt x="31" y="53"/>
                    </a:lnTo>
                    <a:lnTo>
                      <a:pt x="26" y="53"/>
                    </a:lnTo>
                    <a:lnTo>
                      <a:pt x="19" y="51"/>
                    </a:lnTo>
                    <a:lnTo>
                      <a:pt x="18" y="42"/>
                    </a:lnTo>
                    <a:lnTo>
                      <a:pt x="19" y="42"/>
                    </a:lnTo>
                    <a:lnTo>
                      <a:pt x="19" y="39"/>
                    </a:lnTo>
                    <a:lnTo>
                      <a:pt x="12" y="32"/>
                    </a:lnTo>
                    <a:lnTo>
                      <a:pt x="12" y="28"/>
                    </a:lnTo>
                    <a:lnTo>
                      <a:pt x="14" y="25"/>
                    </a:lnTo>
                    <a:lnTo>
                      <a:pt x="11" y="21"/>
                    </a:lnTo>
                    <a:lnTo>
                      <a:pt x="5" y="20"/>
                    </a:lnTo>
                    <a:lnTo>
                      <a:pt x="2" y="18"/>
                    </a:lnTo>
                    <a:lnTo>
                      <a:pt x="2" y="18"/>
                    </a:lnTo>
                    <a:lnTo>
                      <a:pt x="2" y="18"/>
                    </a:lnTo>
                    <a:lnTo>
                      <a:pt x="2" y="18"/>
                    </a:lnTo>
                    <a:close/>
                    <a:moveTo>
                      <a:pt x="28" y="70"/>
                    </a:moveTo>
                    <a:lnTo>
                      <a:pt x="23" y="56"/>
                    </a:lnTo>
                    <a:lnTo>
                      <a:pt x="18" y="56"/>
                    </a:lnTo>
                    <a:lnTo>
                      <a:pt x="14" y="51"/>
                    </a:lnTo>
                    <a:lnTo>
                      <a:pt x="12" y="51"/>
                    </a:lnTo>
                    <a:lnTo>
                      <a:pt x="9" y="51"/>
                    </a:lnTo>
                    <a:lnTo>
                      <a:pt x="5" y="47"/>
                    </a:lnTo>
                    <a:lnTo>
                      <a:pt x="2" y="51"/>
                    </a:lnTo>
                    <a:lnTo>
                      <a:pt x="0" y="51"/>
                    </a:lnTo>
                    <a:lnTo>
                      <a:pt x="2" y="51"/>
                    </a:lnTo>
                    <a:lnTo>
                      <a:pt x="2" y="51"/>
                    </a:lnTo>
                    <a:lnTo>
                      <a:pt x="5" y="53"/>
                    </a:lnTo>
                    <a:lnTo>
                      <a:pt x="5" y="53"/>
                    </a:lnTo>
                    <a:lnTo>
                      <a:pt x="9" y="56"/>
                    </a:lnTo>
                    <a:lnTo>
                      <a:pt x="5" y="60"/>
                    </a:lnTo>
                    <a:lnTo>
                      <a:pt x="14" y="63"/>
                    </a:lnTo>
                    <a:lnTo>
                      <a:pt x="14" y="66"/>
                    </a:lnTo>
                    <a:lnTo>
                      <a:pt x="19" y="68"/>
                    </a:lnTo>
                    <a:lnTo>
                      <a:pt x="23" y="70"/>
                    </a:lnTo>
                    <a:lnTo>
                      <a:pt x="28" y="70"/>
                    </a:lnTo>
                    <a:lnTo>
                      <a:pt x="28" y="70"/>
                    </a:lnTo>
                    <a:lnTo>
                      <a:pt x="28" y="70"/>
                    </a:lnTo>
                    <a:lnTo>
                      <a:pt x="28" y="70"/>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2" name="Freeform 57"/>
              <p:cNvSpPr>
                <a:spLocks noEditPoints="1"/>
              </p:cNvSpPr>
              <p:nvPr/>
            </p:nvSpPr>
            <p:spPr bwMode="auto">
              <a:xfrm>
                <a:off x="5599113" y="3032126"/>
                <a:ext cx="146050" cy="125413"/>
              </a:xfrm>
              <a:custGeom>
                <a:avLst/>
                <a:gdLst/>
                <a:ahLst/>
                <a:cxnLst>
                  <a:cxn ang="0">
                    <a:pos x="2" y="14"/>
                  </a:cxn>
                  <a:cxn ang="0">
                    <a:pos x="18" y="18"/>
                  </a:cxn>
                  <a:cxn ang="0">
                    <a:pos x="28" y="21"/>
                  </a:cxn>
                  <a:cxn ang="0">
                    <a:pos x="28" y="11"/>
                  </a:cxn>
                  <a:cxn ang="0">
                    <a:pos x="25" y="0"/>
                  </a:cxn>
                  <a:cxn ang="0">
                    <a:pos x="37" y="9"/>
                  </a:cxn>
                  <a:cxn ang="0">
                    <a:pos x="47" y="13"/>
                  </a:cxn>
                  <a:cxn ang="0">
                    <a:pos x="54" y="9"/>
                  </a:cxn>
                  <a:cxn ang="0">
                    <a:pos x="63" y="4"/>
                  </a:cxn>
                  <a:cxn ang="0">
                    <a:pos x="68" y="13"/>
                  </a:cxn>
                  <a:cxn ang="0">
                    <a:pos x="77" y="23"/>
                  </a:cxn>
                  <a:cxn ang="0">
                    <a:pos x="80" y="28"/>
                  </a:cxn>
                  <a:cxn ang="0">
                    <a:pos x="89" y="30"/>
                  </a:cxn>
                  <a:cxn ang="0">
                    <a:pos x="89" y="33"/>
                  </a:cxn>
                  <a:cxn ang="0">
                    <a:pos x="82" y="33"/>
                  </a:cxn>
                  <a:cxn ang="0">
                    <a:pos x="77" y="46"/>
                  </a:cxn>
                  <a:cxn ang="0">
                    <a:pos x="77" y="51"/>
                  </a:cxn>
                  <a:cxn ang="0">
                    <a:pos x="77" y="54"/>
                  </a:cxn>
                  <a:cxn ang="0">
                    <a:pos x="77" y="60"/>
                  </a:cxn>
                  <a:cxn ang="0">
                    <a:pos x="75" y="68"/>
                  </a:cxn>
                  <a:cxn ang="0">
                    <a:pos x="75" y="61"/>
                  </a:cxn>
                  <a:cxn ang="0">
                    <a:pos x="71" y="61"/>
                  </a:cxn>
                  <a:cxn ang="0">
                    <a:pos x="71" y="68"/>
                  </a:cxn>
                  <a:cxn ang="0">
                    <a:pos x="71" y="70"/>
                  </a:cxn>
                  <a:cxn ang="0">
                    <a:pos x="70" y="79"/>
                  </a:cxn>
                  <a:cxn ang="0">
                    <a:pos x="66" y="75"/>
                  </a:cxn>
                  <a:cxn ang="0">
                    <a:pos x="59" y="70"/>
                  </a:cxn>
                  <a:cxn ang="0">
                    <a:pos x="59" y="63"/>
                  </a:cxn>
                  <a:cxn ang="0">
                    <a:pos x="63" y="60"/>
                  </a:cxn>
                  <a:cxn ang="0">
                    <a:pos x="58" y="54"/>
                  </a:cxn>
                  <a:cxn ang="0">
                    <a:pos x="56" y="53"/>
                  </a:cxn>
                  <a:cxn ang="0">
                    <a:pos x="51" y="54"/>
                  </a:cxn>
                  <a:cxn ang="0">
                    <a:pos x="45" y="60"/>
                  </a:cxn>
                  <a:cxn ang="0">
                    <a:pos x="42" y="65"/>
                  </a:cxn>
                  <a:cxn ang="0">
                    <a:pos x="37" y="66"/>
                  </a:cxn>
                  <a:cxn ang="0">
                    <a:pos x="35" y="70"/>
                  </a:cxn>
                  <a:cxn ang="0">
                    <a:pos x="33" y="68"/>
                  </a:cxn>
                  <a:cxn ang="0">
                    <a:pos x="35" y="63"/>
                  </a:cxn>
                  <a:cxn ang="0">
                    <a:pos x="37" y="58"/>
                  </a:cxn>
                  <a:cxn ang="0">
                    <a:pos x="26" y="53"/>
                  </a:cxn>
                  <a:cxn ang="0">
                    <a:pos x="18" y="42"/>
                  </a:cxn>
                  <a:cxn ang="0">
                    <a:pos x="19" y="39"/>
                  </a:cxn>
                  <a:cxn ang="0">
                    <a:pos x="12" y="28"/>
                  </a:cxn>
                  <a:cxn ang="0">
                    <a:pos x="11" y="21"/>
                  </a:cxn>
                  <a:cxn ang="0">
                    <a:pos x="2" y="18"/>
                  </a:cxn>
                  <a:cxn ang="0">
                    <a:pos x="2" y="18"/>
                  </a:cxn>
                  <a:cxn ang="0">
                    <a:pos x="28" y="70"/>
                  </a:cxn>
                  <a:cxn ang="0">
                    <a:pos x="18" y="56"/>
                  </a:cxn>
                  <a:cxn ang="0">
                    <a:pos x="12" y="51"/>
                  </a:cxn>
                  <a:cxn ang="0">
                    <a:pos x="5" y="47"/>
                  </a:cxn>
                  <a:cxn ang="0">
                    <a:pos x="0" y="51"/>
                  </a:cxn>
                  <a:cxn ang="0">
                    <a:pos x="2" y="51"/>
                  </a:cxn>
                  <a:cxn ang="0">
                    <a:pos x="5" y="53"/>
                  </a:cxn>
                  <a:cxn ang="0">
                    <a:pos x="5" y="60"/>
                  </a:cxn>
                  <a:cxn ang="0">
                    <a:pos x="14" y="66"/>
                  </a:cxn>
                  <a:cxn ang="0">
                    <a:pos x="23" y="70"/>
                  </a:cxn>
                  <a:cxn ang="0">
                    <a:pos x="28" y="70"/>
                  </a:cxn>
                  <a:cxn ang="0">
                    <a:pos x="28" y="70"/>
                  </a:cxn>
                </a:cxnLst>
                <a:rect l="0" t="0" r="r" b="b"/>
                <a:pathLst>
                  <a:path w="92" h="79">
                    <a:moveTo>
                      <a:pt x="2" y="18"/>
                    </a:moveTo>
                    <a:lnTo>
                      <a:pt x="2" y="14"/>
                    </a:lnTo>
                    <a:lnTo>
                      <a:pt x="9" y="11"/>
                    </a:lnTo>
                    <a:lnTo>
                      <a:pt x="18" y="18"/>
                    </a:lnTo>
                    <a:lnTo>
                      <a:pt x="23" y="18"/>
                    </a:lnTo>
                    <a:lnTo>
                      <a:pt x="28" y="21"/>
                    </a:lnTo>
                    <a:lnTo>
                      <a:pt x="30" y="14"/>
                    </a:lnTo>
                    <a:lnTo>
                      <a:pt x="28" y="11"/>
                    </a:lnTo>
                    <a:lnTo>
                      <a:pt x="23" y="9"/>
                    </a:lnTo>
                    <a:lnTo>
                      <a:pt x="25" y="0"/>
                    </a:lnTo>
                    <a:lnTo>
                      <a:pt x="30" y="4"/>
                    </a:lnTo>
                    <a:lnTo>
                      <a:pt x="37" y="9"/>
                    </a:lnTo>
                    <a:lnTo>
                      <a:pt x="40" y="13"/>
                    </a:lnTo>
                    <a:lnTo>
                      <a:pt x="47" y="13"/>
                    </a:lnTo>
                    <a:lnTo>
                      <a:pt x="49" y="11"/>
                    </a:lnTo>
                    <a:lnTo>
                      <a:pt x="54" y="9"/>
                    </a:lnTo>
                    <a:lnTo>
                      <a:pt x="59" y="0"/>
                    </a:lnTo>
                    <a:lnTo>
                      <a:pt x="63" y="4"/>
                    </a:lnTo>
                    <a:lnTo>
                      <a:pt x="68" y="9"/>
                    </a:lnTo>
                    <a:lnTo>
                      <a:pt x="68" y="13"/>
                    </a:lnTo>
                    <a:lnTo>
                      <a:pt x="71" y="18"/>
                    </a:lnTo>
                    <a:lnTo>
                      <a:pt x="77" y="23"/>
                    </a:lnTo>
                    <a:lnTo>
                      <a:pt x="77" y="26"/>
                    </a:lnTo>
                    <a:lnTo>
                      <a:pt x="80" y="28"/>
                    </a:lnTo>
                    <a:lnTo>
                      <a:pt x="84" y="28"/>
                    </a:lnTo>
                    <a:lnTo>
                      <a:pt x="89" y="30"/>
                    </a:lnTo>
                    <a:lnTo>
                      <a:pt x="92" y="33"/>
                    </a:lnTo>
                    <a:lnTo>
                      <a:pt x="89" y="33"/>
                    </a:lnTo>
                    <a:lnTo>
                      <a:pt x="87" y="33"/>
                    </a:lnTo>
                    <a:lnTo>
                      <a:pt x="82" y="33"/>
                    </a:lnTo>
                    <a:lnTo>
                      <a:pt x="77" y="40"/>
                    </a:lnTo>
                    <a:lnTo>
                      <a:pt x="77" y="46"/>
                    </a:lnTo>
                    <a:lnTo>
                      <a:pt x="77" y="47"/>
                    </a:lnTo>
                    <a:lnTo>
                      <a:pt x="77" y="51"/>
                    </a:lnTo>
                    <a:lnTo>
                      <a:pt x="77" y="53"/>
                    </a:lnTo>
                    <a:lnTo>
                      <a:pt x="77" y="54"/>
                    </a:lnTo>
                    <a:lnTo>
                      <a:pt x="77" y="58"/>
                    </a:lnTo>
                    <a:lnTo>
                      <a:pt x="77" y="60"/>
                    </a:lnTo>
                    <a:lnTo>
                      <a:pt x="77" y="65"/>
                    </a:lnTo>
                    <a:lnTo>
                      <a:pt x="75" y="68"/>
                    </a:lnTo>
                    <a:lnTo>
                      <a:pt x="75" y="66"/>
                    </a:lnTo>
                    <a:lnTo>
                      <a:pt x="75" y="61"/>
                    </a:lnTo>
                    <a:lnTo>
                      <a:pt x="73" y="60"/>
                    </a:lnTo>
                    <a:lnTo>
                      <a:pt x="71" y="61"/>
                    </a:lnTo>
                    <a:lnTo>
                      <a:pt x="70" y="63"/>
                    </a:lnTo>
                    <a:lnTo>
                      <a:pt x="71" y="68"/>
                    </a:lnTo>
                    <a:lnTo>
                      <a:pt x="71" y="70"/>
                    </a:lnTo>
                    <a:lnTo>
                      <a:pt x="71" y="70"/>
                    </a:lnTo>
                    <a:lnTo>
                      <a:pt x="71" y="79"/>
                    </a:lnTo>
                    <a:lnTo>
                      <a:pt x="70" y="79"/>
                    </a:lnTo>
                    <a:lnTo>
                      <a:pt x="68" y="79"/>
                    </a:lnTo>
                    <a:lnTo>
                      <a:pt x="66" y="75"/>
                    </a:lnTo>
                    <a:lnTo>
                      <a:pt x="63" y="75"/>
                    </a:lnTo>
                    <a:lnTo>
                      <a:pt x="59" y="70"/>
                    </a:lnTo>
                    <a:lnTo>
                      <a:pt x="63" y="65"/>
                    </a:lnTo>
                    <a:lnTo>
                      <a:pt x="59" y="63"/>
                    </a:lnTo>
                    <a:lnTo>
                      <a:pt x="59" y="61"/>
                    </a:lnTo>
                    <a:lnTo>
                      <a:pt x="63" y="60"/>
                    </a:lnTo>
                    <a:lnTo>
                      <a:pt x="59" y="56"/>
                    </a:lnTo>
                    <a:lnTo>
                      <a:pt x="58" y="54"/>
                    </a:lnTo>
                    <a:lnTo>
                      <a:pt x="56" y="54"/>
                    </a:lnTo>
                    <a:lnTo>
                      <a:pt x="56" y="53"/>
                    </a:lnTo>
                    <a:lnTo>
                      <a:pt x="54" y="53"/>
                    </a:lnTo>
                    <a:lnTo>
                      <a:pt x="51" y="54"/>
                    </a:lnTo>
                    <a:lnTo>
                      <a:pt x="47" y="56"/>
                    </a:lnTo>
                    <a:lnTo>
                      <a:pt x="45" y="60"/>
                    </a:lnTo>
                    <a:lnTo>
                      <a:pt x="45" y="60"/>
                    </a:lnTo>
                    <a:lnTo>
                      <a:pt x="42" y="65"/>
                    </a:lnTo>
                    <a:lnTo>
                      <a:pt x="40" y="65"/>
                    </a:lnTo>
                    <a:lnTo>
                      <a:pt x="37" y="66"/>
                    </a:lnTo>
                    <a:lnTo>
                      <a:pt x="37" y="68"/>
                    </a:lnTo>
                    <a:lnTo>
                      <a:pt x="35" y="70"/>
                    </a:lnTo>
                    <a:lnTo>
                      <a:pt x="33" y="68"/>
                    </a:lnTo>
                    <a:lnTo>
                      <a:pt x="33" y="68"/>
                    </a:lnTo>
                    <a:lnTo>
                      <a:pt x="33" y="65"/>
                    </a:lnTo>
                    <a:lnTo>
                      <a:pt x="35" y="63"/>
                    </a:lnTo>
                    <a:lnTo>
                      <a:pt x="31" y="58"/>
                    </a:lnTo>
                    <a:lnTo>
                      <a:pt x="37" y="58"/>
                    </a:lnTo>
                    <a:lnTo>
                      <a:pt x="31" y="53"/>
                    </a:lnTo>
                    <a:lnTo>
                      <a:pt x="26" y="53"/>
                    </a:lnTo>
                    <a:lnTo>
                      <a:pt x="19" y="51"/>
                    </a:lnTo>
                    <a:lnTo>
                      <a:pt x="18" y="42"/>
                    </a:lnTo>
                    <a:lnTo>
                      <a:pt x="19" y="42"/>
                    </a:lnTo>
                    <a:lnTo>
                      <a:pt x="19" y="39"/>
                    </a:lnTo>
                    <a:lnTo>
                      <a:pt x="12" y="32"/>
                    </a:lnTo>
                    <a:lnTo>
                      <a:pt x="12" y="28"/>
                    </a:lnTo>
                    <a:lnTo>
                      <a:pt x="14" y="25"/>
                    </a:lnTo>
                    <a:lnTo>
                      <a:pt x="11" y="21"/>
                    </a:lnTo>
                    <a:lnTo>
                      <a:pt x="5" y="20"/>
                    </a:lnTo>
                    <a:lnTo>
                      <a:pt x="2" y="18"/>
                    </a:lnTo>
                    <a:lnTo>
                      <a:pt x="2" y="18"/>
                    </a:lnTo>
                    <a:lnTo>
                      <a:pt x="2" y="18"/>
                    </a:lnTo>
                    <a:lnTo>
                      <a:pt x="2" y="18"/>
                    </a:lnTo>
                    <a:close/>
                    <a:moveTo>
                      <a:pt x="28" y="70"/>
                    </a:moveTo>
                    <a:lnTo>
                      <a:pt x="23" y="56"/>
                    </a:lnTo>
                    <a:lnTo>
                      <a:pt x="18" y="56"/>
                    </a:lnTo>
                    <a:lnTo>
                      <a:pt x="14" y="51"/>
                    </a:lnTo>
                    <a:lnTo>
                      <a:pt x="12" y="51"/>
                    </a:lnTo>
                    <a:lnTo>
                      <a:pt x="9" y="51"/>
                    </a:lnTo>
                    <a:lnTo>
                      <a:pt x="5" y="47"/>
                    </a:lnTo>
                    <a:lnTo>
                      <a:pt x="2" y="51"/>
                    </a:lnTo>
                    <a:lnTo>
                      <a:pt x="0" y="51"/>
                    </a:lnTo>
                    <a:lnTo>
                      <a:pt x="2" y="51"/>
                    </a:lnTo>
                    <a:lnTo>
                      <a:pt x="2" y="51"/>
                    </a:lnTo>
                    <a:lnTo>
                      <a:pt x="5" y="53"/>
                    </a:lnTo>
                    <a:lnTo>
                      <a:pt x="5" y="53"/>
                    </a:lnTo>
                    <a:lnTo>
                      <a:pt x="9" y="56"/>
                    </a:lnTo>
                    <a:lnTo>
                      <a:pt x="5" y="60"/>
                    </a:lnTo>
                    <a:lnTo>
                      <a:pt x="14" y="63"/>
                    </a:lnTo>
                    <a:lnTo>
                      <a:pt x="14" y="66"/>
                    </a:lnTo>
                    <a:lnTo>
                      <a:pt x="19" y="68"/>
                    </a:lnTo>
                    <a:lnTo>
                      <a:pt x="23" y="70"/>
                    </a:lnTo>
                    <a:lnTo>
                      <a:pt x="28" y="70"/>
                    </a:lnTo>
                    <a:lnTo>
                      <a:pt x="28" y="70"/>
                    </a:lnTo>
                    <a:lnTo>
                      <a:pt x="28" y="70"/>
                    </a:lnTo>
                    <a:lnTo>
                      <a:pt x="28" y="70"/>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3" name="Freeform 58"/>
              <p:cNvSpPr>
                <a:spLocks/>
              </p:cNvSpPr>
              <p:nvPr/>
            </p:nvSpPr>
            <p:spPr bwMode="auto">
              <a:xfrm>
                <a:off x="5583238" y="3113088"/>
                <a:ext cx="557213" cy="441325"/>
              </a:xfrm>
              <a:custGeom>
                <a:avLst/>
                <a:gdLst/>
                <a:ahLst/>
                <a:cxnLst>
                  <a:cxn ang="0">
                    <a:pos x="17" y="3"/>
                  </a:cxn>
                  <a:cxn ang="0">
                    <a:pos x="33" y="17"/>
                  </a:cxn>
                  <a:cxn ang="0">
                    <a:pos x="45" y="17"/>
                  </a:cxn>
                  <a:cxn ang="0">
                    <a:pos x="54" y="7"/>
                  </a:cxn>
                  <a:cxn ang="0">
                    <a:pos x="66" y="0"/>
                  </a:cxn>
                  <a:cxn ang="0">
                    <a:pos x="69" y="9"/>
                  </a:cxn>
                  <a:cxn ang="0">
                    <a:pos x="78" y="22"/>
                  </a:cxn>
                  <a:cxn ang="0">
                    <a:pos x="85" y="29"/>
                  </a:cxn>
                  <a:cxn ang="0">
                    <a:pos x="92" y="45"/>
                  </a:cxn>
                  <a:cxn ang="0">
                    <a:pos x="109" y="45"/>
                  </a:cxn>
                  <a:cxn ang="0">
                    <a:pos x="135" y="59"/>
                  </a:cxn>
                  <a:cxn ang="0">
                    <a:pos x="174" y="57"/>
                  </a:cxn>
                  <a:cxn ang="0">
                    <a:pos x="182" y="40"/>
                  </a:cxn>
                  <a:cxn ang="0">
                    <a:pos x="205" y="26"/>
                  </a:cxn>
                  <a:cxn ang="0">
                    <a:pos x="222" y="26"/>
                  </a:cxn>
                  <a:cxn ang="0">
                    <a:pos x="248" y="35"/>
                  </a:cxn>
                  <a:cxn ang="0">
                    <a:pos x="264" y="45"/>
                  </a:cxn>
                  <a:cxn ang="0">
                    <a:pos x="293" y="62"/>
                  </a:cxn>
                  <a:cxn ang="0">
                    <a:pos x="293" y="78"/>
                  </a:cxn>
                  <a:cxn ang="0">
                    <a:pos x="295" y="90"/>
                  </a:cxn>
                  <a:cxn ang="0">
                    <a:pos x="288" y="102"/>
                  </a:cxn>
                  <a:cxn ang="0">
                    <a:pos x="297" y="115"/>
                  </a:cxn>
                  <a:cxn ang="0">
                    <a:pos x="297" y="144"/>
                  </a:cxn>
                  <a:cxn ang="0">
                    <a:pos x="318" y="165"/>
                  </a:cxn>
                  <a:cxn ang="0">
                    <a:pos x="314" y="207"/>
                  </a:cxn>
                  <a:cxn ang="0">
                    <a:pos x="333" y="215"/>
                  </a:cxn>
                  <a:cxn ang="0">
                    <a:pos x="340" y="233"/>
                  </a:cxn>
                  <a:cxn ang="0">
                    <a:pos x="347" y="247"/>
                  </a:cxn>
                  <a:cxn ang="0">
                    <a:pos x="326" y="255"/>
                  </a:cxn>
                  <a:cxn ang="0">
                    <a:pos x="326" y="275"/>
                  </a:cxn>
                  <a:cxn ang="0">
                    <a:pos x="311" y="275"/>
                  </a:cxn>
                  <a:cxn ang="0">
                    <a:pos x="304" y="273"/>
                  </a:cxn>
                  <a:cxn ang="0">
                    <a:pos x="278" y="269"/>
                  </a:cxn>
                  <a:cxn ang="0">
                    <a:pos x="260" y="266"/>
                  </a:cxn>
                  <a:cxn ang="0">
                    <a:pos x="245" y="252"/>
                  </a:cxn>
                  <a:cxn ang="0">
                    <a:pos x="238" y="240"/>
                  </a:cxn>
                  <a:cxn ang="0">
                    <a:pos x="220" y="242"/>
                  </a:cxn>
                  <a:cxn ang="0">
                    <a:pos x="194" y="247"/>
                  </a:cxn>
                  <a:cxn ang="0">
                    <a:pos x="179" y="242"/>
                  </a:cxn>
                  <a:cxn ang="0">
                    <a:pos x="167" y="233"/>
                  </a:cxn>
                  <a:cxn ang="0">
                    <a:pos x="149" y="228"/>
                  </a:cxn>
                  <a:cxn ang="0">
                    <a:pos x="134" y="210"/>
                  </a:cxn>
                  <a:cxn ang="0">
                    <a:pos x="132" y="207"/>
                  </a:cxn>
                  <a:cxn ang="0">
                    <a:pos x="120" y="184"/>
                  </a:cxn>
                  <a:cxn ang="0">
                    <a:pos x="107" y="184"/>
                  </a:cxn>
                  <a:cxn ang="0">
                    <a:pos x="104" y="181"/>
                  </a:cxn>
                  <a:cxn ang="0">
                    <a:pos x="101" y="188"/>
                  </a:cxn>
                  <a:cxn ang="0">
                    <a:pos x="90" y="182"/>
                  </a:cxn>
                  <a:cxn ang="0">
                    <a:pos x="81" y="160"/>
                  </a:cxn>
                  <a:cxn ang="0">
                    <a:pos x="69" y="139"/>
                  </a:cxn>
                  <a:cxn ang="0">
                    <a:pos x="47" y="130"/>
                  </a:cxn>
                  <a:cxn ang="0">
                    <a:pos x="45" y="120"/>
                  </a:cxn>
                  <a:cxn ang="0">
                    <a:pos x="38" y="111"/>
                  </a:cxn>
                  <a:cxn ang="0">
                    <a:pos x="41" y="94"/>
                  </a:cxn>
                  <a:cxn ang="0">
                    <a:pos x="45" y="82"/>
                  </a:cxn>
                  <a:cxn ang="0">
                    <a:pos x="47" y="76"/>
                  </a:cxn>
                  <a:cxn ang="0">
                    <a:pos x="28" y="71"/>
                  </a:cxn>
                  <a:cxn ang="0">
                    <a:pos x="22" y="57"/>
                  </a:cxn>
                  <a:cxn ang="0">
                    <a:pos x="15" y="49"/>
                  </a:cxn>
                  <a:cxn ang="0">
                    <a:pos x="10" y="26"/>
                  </a:cxn>
                  <a:cxn ang="0">
                    <a:pos x="3" y="10"/>
                  </a:cxn>
                  <a:cxn ang="0">
                    <a:pos x="10" y="0"/>
                  </a:cxn>
                </a:cxnLst>
                <a:rect l="0" t="0" r="r" b="b"/>
                <a:pathLst>
                  <a:path w="351" h="278">
                    <a:moveTo>
                      <a:pt x="10" y="0"/>
                    </a:moveTo>
                    <a:lnTo>
                      <a:pt x="10" y="0"/>
                    </a:lnTo>
                    <a:lnTo>
                      <a:pt x="14" y="0"/>
                    </a:lnTo>
                    <a:lnTo>
                      <a:pt x="15" y="0"/>
                    </a:lnTo>
                    <a:lnTo>
                      <a:pt x="17" y="3"/>
                    </a:lnTo>
                    <a:lnTo>
                      <a:pt x="15" y="7"/>
                    </a:lnTo>
                    <a:lnTo>
                      <a:pt x="22" y="10"/>
                    </a:lnTo>
                    <a:lnTo>
                      <a:pt x="22" y="14"/>
                    </a:lnTo>
                    <a:lnTo>
                      <a:pt x="28" y="15"/>
                    </a:lnTo>
                    <a:lnTo>
                      <a:pt x="33" y="17"/>
                    </a:lnTo>
                    <a:lnTo>
                      <a:pt x="38" y="17"/>
                    </a:lnTo>
                    <a:lnTo>
                      <a:pt x="38" y="17"/>
                    </a:lnTo>
                    <a:lnTo>
                      <a:pt x="38" y="17"/>
                    </a:lnTo>
                    <a:lnTo>
                      <a:pt x="43" y="15"/>
                    </a:lnTo>
                    <a:lnTo>
                      <a:pt x="45" y="17"/>
                    </a:lnTo>
                    <a:lnTo>
                      <a:pt x="47" y="15"/>
                    </a:lnTo>
                    <a:lnTo>
                      <a:pt x="47" y="14"/>
                    </a:lnTo>
                    <a:lnTo>
                      <a:pt x="50" y="12"/>
                    </a:lnTo>
                    <a:lnTo>
                      <a:pt x="50" y="12"/>
                    </a:lnTo>
                    <a:lnTo>
                      <a:pt x="54" y="7"/>
                    </a:lnTo>
                    <a:lnTo>
                      <a:pt x="55" y="7"/>
                    </a:lnTo>
                    <a:lnTo>
                      <a:pt x="57" y="3"/>
                    </a:lnTo>
                    <a:lnTo>
                      <a:pt x="61" y="3"/>
                    </a:lnTo>
                    <a:lnTo>
                      <a:pt x="64" y="0"/>
                    </a:lnTo>
                    <a:lnTo>
                      <a:pt x="66" y="0"/>
                    </a:lnTo>
                    <a:lnTo>
                      <a:pt x="66" y="3"/>
                    </a:lnTo>
                    <a:lnTo>
                      <a:pt x="68" y="3"/>
                    </a:lnTo>
                    <a:lnTo>
                      <a:pt x="69" y="3"/>
                    </a:lnTo>
                    <a:lnTo>
                      <a:pt x="73" y="7"/>
                    </a:lnTo>
                    <a:lnTo>
                      <a:pt x="69" y="9"/>
                    </a:lnTo>
                    <a:lnTo>
                      <a:pt x="69" y="10"/>
                    </a:lnTo>
                    <a:lnTo>
                      <a:pt x="73" y="12"/>
                    </a:lnTo>
                    <a:lnTo>
                      <a:pt x="69" y="17"/>
                    </a:lnTo>
                    <a:lnTo>
                      <a:pt x="73" y="22"/>
                    </a:lnTo>
                    <a:lnTo>
                      <a:pt x="78" y="22"/>
                    </a:lnTo>
                    <a:lnTo>
                      <a:pt x="78" y="26"/>
                    </a:lnTo>
                    <a:lnTo>
                      <a:pt x="81" y="26"/>
                    </a:lnTo>
                    <a:lnTo>
                      <a:pt x="81" y="26"/>
                    </a:lnTo>
                    <a:lnTo>
                      <a:pt x="81" y="26"/>
                    </a:lnTo>
                    <a:lnTo>
                      <a:pt x="85" y="29"/>
                    </a:lnTo>
                    <a:lnTo>
                      <a:pt x="85" y="35"/>
                    </a:lnTo>
                    <a:lnTo>
                      <a:pt x="85" y="38"/>
                    </a:lnTo>
                    <a:lnTo>
                      <a:pt x="85" y="40"/>
                    </a:lnTo>
                    <a:lnTo>
                      <a:pt x="88" y="40"/>
                    </a:lnTo>
                    <a:lnTo>
                      <a:pt x="92" y="45"/>
                    </a:lnTo>
                    <a:lnTo>
                      <a:pt x="95" y="45"/>
                    </a:lnTo>
                    <a:lnTo>
                      <a:pt x="97" y="45"/>
                    </a:lnTo>
                    <a:lnTo>
                      <a:pt x="104" y="43"/>
                    </a:lnTo>
                    <a:lnTo>
                      <a:pt x="106" y="45"/>
                    </a:lnTo>
                    <a:lnTo>
                      <a:pt x="109" y="45"/>
                    </a:lnTo>
                    <a:lnTo>
                      <a:pt x="109" y="49"/>
                    </a:lnTo>
                    <a:lnTo>
                      <a:pt x="113" y="52"/>
                    </a:lnTo>
                    <a:lnTo>
                      <a:pt x="120" y="55"/>
                    </a:lnTo>
                    <a:lnTo>
                      <a:pt x="123" y="55"/>
                    </a:lnTo>
                    <a:lnTo>
                      <a:pt x="135" y="59"/>
                    </a:lnTo>
                    <a:lnTo>
                      <a:pt x="141" y="59"/>
                    </a:lnTo>
                    <a:lnTo>
                      <a:pt x="151" y="55"/>
                    </a:lnTo>
                    <a:lnTo>
                      <a:pt x="160" y="55"/>
                    </a:lnTo>
                    <a:lnTo>
                      <a:pt x="170" y="55"/>
                    </a:lnTo>
                    <a:lnTo>
                      <a:pt x="174" y="57"/>
                    </a:lnTo>
                    <a:lnTo>
                      <a:pt x="174" y="52"/>
                    </a:lnTo>
                    <a:lnTo>
                      <a:pt x="174" y="49"/>
                    </a:lnTo>
                    <a:lnTo>
                      <a:pt x="172" y="45"/>
                    </a:lnTo>
                    <a:lnTo>
                      <a:pt x="174" y="43"/>
                    </a:lnTo>
                    <a:lnTo>
                      <a:pt x="182" y="40"/>
                    </a:lnTo>
                    <a:lnTo>
                      <a:pt x="184" y="36"/>
                    </a:lnTo>
                    <a:lnTo>
                      <a:pt x="186" y="35"/>
                    </a:lnTo>
                    <a:lnTo>
                      <a:pt x="189" y="35"/>
                    </a:lnTo>
                    <a:lnTo>
                      <a:pt x="196" y="29"/>
                    </a:lnTo>
                    <a:lnTo>
                      <a:pt x="205" y="26"/>
                    </a:lnTo>
                    <a:lnTo>
                      <a:pt x="210" y="29"/>
                    </a:lnTo>
                    <a:lnTo>
                      <a:pt x="210" y="22"/>
                    </a:lnTo>
                    <a:lnTo>
                      <a:pt x="213" y="22"/>
                    </a:lnTo>
                    <a:lnTo>
                      <a:pt x="219" y="26"/>
                    </a:lnTo>
                    <a:lnTo>
                      <a:pt x="222" y="26"/>
                    </a:lnTo>
                    <a:lnTo>
                      <a:pt x="229" y="29"/>
                    </a:lnTo>
                    <a:lnTo>
                      <a:pt x="233" y="31"/>
                    </a:lnTo>
                    <a:lnTo>
                      <a:pt x="243" y="36"/>
                    </a:lnTo>
                    <a:lnTo>
                      <a:pt x="247" y="36"/>
                    </a:lnTo>
                    <a:lnTo>
                      <a:pt x="248" y="35"/>
                    </a:lnTo>
                    <a:lnTo>
                      <a:pt x="255" y="38"/>
                    </a:lnTo>
                    <a:lnTo>
                      <a:pt x="260" y="38"/>
                    </a:lnTo>
                    <a:lnTo>
                      <a:pt x="260" y="43"/>
                    </a:lnTo>
                    <a:lnTo>
                      <a:pt x="260" y="45"/>
                    </a:lnTo>
                    <a:lnTo>
                      <a:pt x="264" y="45"/>
                    </a:lnTo>
                    <a:lnTo>
                      <a:pt x="271" y="45"/>
                    </a:lnTo>
                    <a:lnTo>
                      <a:pt x="280" y="54"/>
                    </a:lnTo>
                    <a:lnTo>
                      <a:pt x="286" y="55"/>
                    </a:lnTo>
                    <a:lnTo>
                      <a:pt x="290" y="57"/>
                    </a:lnTo>
                    <a:lnTo>
                      <a:pt x="293" y="62"/>
                    </a:lnTo>
                    <a:lnTo>
                      <a:pt x="292" y="62"/>
                    </a:lnTo>
                    <a:lnTo>
                      <a:pt x="293" y="68"/>
                    </a:lnTo>
                    <a:lnTo>
                      <a:pt x="293" y="71"/>
                    </a:lnTo>
                    <a:lnTo>
                      <a:pt x="295" y="75"/>
                    </a:lnTo>
                    <a:lnTo>
                      <a:pt x="293" y="78"/>
                    </a:lnTo>
                    <a:lnTo>
                      <a:pt x="295" y="82"/>
                    </a:lnTo>
                    <a:lnTo>
                      <a:pt x="293" y="83"/>
                    </a:lnTo>
                    <a:lnTo>
                      <a:pt x="295" y="85"/>
                    </a:lnTo>
                    <a:lnTo>
                      <a:pt x="295" y="88"/>
                    </a:lnTo>
                    <a:lnTo>
                      <a:pt x="295" y="90"/>
                    </a:lnTo>
                    <a:lnTo>
                      <a:pt x="290" y="94"/>
                    </a:lnTo>
                    <a:lnTo>
                      <a:pt x="286" y="94"/>
                    </a:lnTo>
                    <a:lnTo>
                      <a:pt x="288" y="97"/>
                    </a:lnTo>
                    <a:lnTo>
                      <a:pt x="292" y="97"/>
                    </a:lnTo>
                    <a:lnTo>
                      <a:pt x="288" y="102"/>
                    </a:lnTo>
                    <a:lnTo>
                      <a:pt x="288" y="104"/>
                    </a:lnTo>
                    <a:lnTo>
                      <a:pt x="290" y="108"/>
                    </a:lnTo>
                    <a:lnTo>
                      <a:pt x="290" y="113"/>
                    </a:lnTo>
                    <a:lnTo>
                      <a:pt x="295" y="115"/>
                    </a:lnTo>
                    <a:lnTo>
                      <a:pt x="297" y="115"/>
                    </a:lnTo>
                    <a:lnTo>
                      <a:pt x="292" y="120"/>
                    </a:lnTo>
                    <a:lnTo>
                      <a:pt x="290" y="125"/>
                    </a:lnTo>
                    <a:lnTo>
                      <a:pt x="295" y="134"/>
                    </a:lnTo>
                    <a:lnTo>
                      <a:pt x="299" y="142"/>
                    </a:lnTo>
                    <a:lnTo>
                      <a:pt x="297" y="144"/>
                    </a:lnTo>
                    <a:lnTo>
                      <a:pt x="299" y="148"/>
                    </a:lnTo>
                    <a:lnTo>
                      <a:pt x="299" y="153"/>
                    </a:lnTo>
                    <a:lnTo>
                      <a:pt x="314" y="153"/>
                    </a:lnTo>
                    <a:lnTo>
                      <a:pt x="318" y="160"/>
                    </a:lnTo>
                    <a:lnTo>
                      <a:pt x="318" y="165"/>
                    </a:lnTo>
                    <a:lnTo>
                      <a:pt x="318" y="170"/>
                    </a:lnTo>
                    <a:lnTo>
                      <a:pt x="318" y="172"/>
                    </a:lnTo>
                    <a:lnTo>
                      <a:pt x="304" y="189"/>
                    </a:lnTo>
                    <a:lnTo>
                      <a:pt x="314" y="202"/>
                    </a:lnTo>
                    <a:lnTo>
                      <a:pt x="314" y="207"/>
                    </a:lnTo>
                    <a:lnTo>
                      <a:pt x="319" y="210"/>
                    </a:lnTo>
                    <a:lnTo>
                      <a:pt x="323" y="212"/>
                    </a:lnTo>
                    <a:lnTo>
                      <a:pt x="325" y="214"/>
                    </a:lnTo>
                    <a:lnTo>
                      <a:pt x="332" y="215"/>
                    </a:lnTo>
                    <a:lnTo>
                      <a:pt x="333" y="215"/>
                    </a:lnTo>
                    <a:lnTo>
                      <a:pt x="333" y="217"/>
                    </a:lnTo>
                    <a:lnTo>
                      <a:pt x="340" y="219"/>
                    </a:lnTo>
                    <a:lnTo>
                      <a:pt x="340" y="224"/>
                    </a:lnTo>
                    <a:lnTo>
                      <a:pt x="340" y="229"/>
                    </a:lnTo>
                    <a:lnTo>
                      <a:pt x="340" y="233"/>
                    </a:lnTo>
                    <a:lnTo>
                      <a:pt x="340" y="235"/>
                    </a:lnTo>
                    <a:lnTo>
                      <a:pt x="346" y="235"/>
                    </a:lnTo>
                    <a:lnTo>
                      <a:pt x="351" y="238"/>
                    </a:lnTo>
                    <a:lnTo>
                      <a:pt x="351" y="245"/>
                    </a:lnTo>
                    <a:lnTo>
                      <a:pt x="347" y="247"/>
                    </a:lnTo>
                    <a:lnTo>
                      <a:pt x="346" y="247"/>
                    </a:lnTo>
                    <a:lnTo>
                      <a:pt x="337" y="247"/>
                    </a:lnTo>
                    <a:lnTo>
                      <a:pt x="333" y="250"/>
                    </a:lnTo>
                    <a:lnTo>
                      <a:pt x="328" y="252"/>
                    </a:lnTo>
                    <a:lnTo>
                      <a:pt x="326" y="255"/>
                    </a:lnTo>
                    <a:lnTo>
                      <a:pt x="328" y="257"/>
                    </a:lnTo>
                    <a:lnTo>
                      <a:pt x="325" y="261"/>
                    </a:lnTo>
                    <a:lnTo>
                      <a:pt x="326" y="266"/>
                    </a:lnTo>
                    <a:lnTo>
                      <a:pt x="326" y="273"/>
                    </a:lnTo>
                    <a:lnTo>
                      <a:pt x="326" y="275"/>
                    </a:lnTo>
                    <a:lnTo>
                      <a:pt x="325" y="275"/>
                    </a:lnTo>
                    <a:lnTo>
                      <a:pt x="325" y="275"/>
                    </a:lnTo>
                    <a:lnTo>
                      <a:pt x="321" y="278"/>
                    </a:lnTo>
                    <a:lnTo>
                      <a:pt x="318" y="275"/>
                    </a:lnTo>
                    <a:lnTo>
                      <a:pt x="311" y="275"/>
                    </a:lnTo>
                    <a:lnTo>
                      <a:pt x="311" y="269"/>
                    </a:lnTo>
                    <a:lnTo>
                      <a:pt x="309" y="269"/>
                    </a:lnTo>
                    <a:lnTo>
                      <a:pt x="306" y="275"/>
                    </a:lnTo>
                    <a:lnTo>
                      <a:pt x="306" y="275"/>
                    </a:lnTo>
                    <a:lnTo>
                      <a:pt x="304" y="273"/>
                    </a:lnTo>
                    <a:lnTo>
                      <a:pt x="302" y="273"/>
                    </a:lnTo>
                    <a:lnTo>
                      <a:pt x="299" y="273"/>
                    </a:lnTo>
                    <a:lnTo>
                      <a:pt x="292" y="273"/>
                    </a:lnTo>
                    <a:lnTo>
                      <a:pt x="286" y="269"/>
                    </a:lnTo>
                    <a:lnTo>
                      <a:pt x="278" y="269"/>
                    </a:lnTo>
                    <a:lnTo>
                      <a:pt x="273" y="266"/>
                    </a:lnTo>
                    <a:lnTo>
                      <a:pt x="271" y="266"/>
                    </a:lnTo>
                    <a:lnTo>
                      <a:pt x="267" y="269"/>
                    </a:lnTo>
                    <a:lnTo>
                      <a:pt x="264" y="266"/>
                    </a:lnTo>
                    <a:lnTo>
                      <a:pt x="260" y="266"/>
                    </a:lnTo>
                    <a:lnTo>
                      <a:pt x="252" y="268"/>
                    </a:lnTo>
                    <a:lnTo>
                      <a:pt x="250" y="264"/>
                    </a:lnTo>
                    <a:lnTo>
                      <a:pt x="248" y="264"/>
                    </a:lnTo>
                    <a:lnTo>
                      <a:pt x="248" y="259"/>
                    </a:lnTo>
                    <a:lnTo>
                      <a:pt x="245" y="252"/>
                    </a:lnTo>
                    <a:lnTo>
                      <a:pt x="243" y="247"/>
                    </a:lnTo>
                    <a:lnTo>
                      <a:pt x="240" y="242"/>
                    </a:lnTo>
                    <a:lnTo>
                      <a:pt x="240" y="240"/>
                    </a:lnTo>
                    <a:lnTo>
                      <a:pt x="238" y="240"/>
                    </a:lnTo>
                    <a:lnTo>
                      <a:pt x="238" y="240"/>
                    </a:lnTo>
                    <a:lnTo>
                      <a:pt x="233" y="238"/>
                    </a:lnTo>
                    <a:lnTo>
                      <a:pt x="229" y="240"/>
                    </a:lnTo>
                    <a:lnTo>
                      <a:pt x="224" y="243"/>
                    </a:lnTo>
                    <a:lnTo>
                      <a:pt x="220" y="243"/>
                    </a:lnTo>
                    <a:lnTo>
                      <a:pt x="220" y="242"/>
                    </a:lnTo>
                    <a:lnTo>
                      <a:pt x="220" y="243"/>
                    </a:lnTo>
                    <a:lnTo>
                      <a:pt x="213" y="247"/>
                    </a:lnTo>
                    <a:lnTo>
                      <a:pt x="207" y="252"/>
                    </a:lnTo>
                    <a:lnTo>
                      <a:pt x="201" y="247"/>
                    </a:lnTo>
                    <a:lnTo>
                      <a:pt x="194" y="247"/>
                    </a:lnTo>
                    <a:lnTo>
                      <a:pt x="191" y="247"/>
                    </a:lnTo>
                    <a:lnTo>
                      <a:pt x="189" y="247"/>
                    </a:lnTo>
                    <a:lnTo>
                      <a:pt x="182" y="243"/>
                    </a:lnTo>
                    <a:lnTo>
                      <a:pt x="179" y="243"/>
                    </a:lnTo>
                    <a:lnTo>
                      <a:pt x="179" y="242"/>
                    </a:lnTo>
                    <a:lnTo>
                      <a:pt x="174" y="240"/>
                    </a:lnTo>
                    <a:lnTo>
                      <a:pt x="168" y="235"/>
                    </a:lnTo>
                    <a:lnTo>
                      <a:pt x="170" y="233"/>
                    </a:lnTo>
                    <a:lnTo>
                      <a:pt x="170" y="233"/>
                    </a:lnTo>
                    <a:lnTo>
                      <a:pt x="167" y="233"/>
                    </a:lnTo>
                    <a:lnTo>
                      <a:pt x="167" y="229"/>
                    </a:lnTo>
                    <a:lnTo>
                      <a:pt x="160" y="229"/>
                    </a:lnTo>
                    <a:lnTo>
                      <a:pt x="160" y="229"/>
                    </a:lnTo>
                    <a:lnTo>
                      <a:pt x="154" y="228"/>
                    </a:lnTo>
                    <a:lnTo>
                      <a:pt x="149" y="228"/>
                    </a:lnTo>
                    <a:lnTo>
                      <a:pt x="146" y="226"/>
                    </a:lnTo>
                    <a:lnTo>
                      <a:pt x="139" y="214"/>
                    </a:lnTo>
                    <a:lnTo>
                      <a:pt x="139" y="210"/>
                    </a:lnTo>
                    <a:lnTo>
                      <a:pt x="137" y="210"/>
                    </a:lnTo>
                    <a:lnTo>
                      <a:pt x="134" y="210"/>
                    </a:lnTo>
                    <a:lnTo>
                      <a:pt x="135" y="207"/>
                    </a:lnTo>
                    <a:lnTo>
                      <a:pt x="135" y="210"/>
                    </a:lnTo>
                    <a:lnTo>
                      <a:pt x="137" y="210"/>
                    </a:lnTo>
                    <a:lnTo>
                      <a:pt x="135" y="207"/>
                    </a:lnTo>
                    <a:lnTo>
                      <a:pt x="132" y="207"/>
                    </a:lnTo>
                    <a:lnTo>
                      <a:pt x="132" y="205"/>
                    </a:lnTo>
                    <a:lnTo>
                      <a:pt x="132" y="200"/>
                    </a:lnTo>
                    <a:lnTo>
                      <a:pt x="123" y="193"/>
                    </a:lnTo>
                    <a:lnTo>
                      <a:pt x="123" y="189"/>
                    </a:lnTo>
                    <a:lnTo>
                      <a:pt x="120" y="184"/>
                    </a:lnTo>
                    <a:lnTo>
                      <a:pt x="120" y="184"/>
                    </a:lnTo>
                    <a:lnTo>
                      <a:pt x="113" y="188"/>
                    </a:lnTo>
                    <a:lnTo>
                      <a:pt x="111" y="188"/>
                    </a:lnTo>
                    <a:lnTo>
                      <a:pt x="109" y="184"/>
                    </a:lnTo>
                    <a:lnTo>
                      <a:pt x="107" y="184"/>
                    </a:lnTo>
                    <a:lnTo>
                      <a:pt x="104" y="184"/>
                    </a:lnTo>
                    <a:lnTo>
                      <a:pt x="104" y="182"/>
                    </a:lnTo>
                    <a:lnTo>
                      <a:pt x="106" y="181"/>
                    </a:lnTo>
                    <a:lnTo>
                      <a:pt x="104" y="181"/>
                    </a:lnTo>
                    <a:lnTo>
                      <a:pt x="104" y="181"/>
                    </a:lnTo>
                    <a:lnTo>
                      <a:pt x="101" y="181"/>
                    </a:lnTo>
                    <a:lnTo>
                      <a:pt x="104" y="182"/>
                    </a:lnTo>
                    <a:lnTo>
                      <a:pt x="104" y="184"/>
                    </a:lnTo>
                    <a:lnTo>
                      <a:pt x="101" y="188"/>
                    </a:lnTo>
                    <a:lnTo>
                      <a:pt x="101" y="188"/>
                    </a:lnTo>
                    <a:lnTo>
                      <a:pt x="97" y="184"/>
                    </a:lnTo>
                    <a:lnTo>
                      <a:pt x="97" y="184"/>
                    </a:lnTo>
                    <a:lnTo>
                      <a:pt x="95" y="184"/>
                    </a:lnTo>
                    <a:lnTo>
                      <a:pt x="94" y="184"/>
                    </a:lnTo>
                    <a:lnTo>
                      <a:pt x="90" y="182"/>
                    </a:lnTo>
                    <a:lnTo>
                      <a:pt x="87" y="179"/>
                    </a:lnTo>
                    <a:lnTo>
                      <a:pt x="87" y="168"/>
                    </a:lnTo>
                    <a:lnTo>
                      <a:pt x="81" y="168"/>
                    </a:lnTo>
                    <a:lnTo>
                      <a:pt x="78" y="165"/>
                    </a:lnTo>
                    <a:lnTo>
                      <a:pt x="81" y="160"/>
                    </a:lnTo>
                    <a:lnTo>
                      <a:pt x="83" y="156"/>
                    </a:lnTo>
                    <a:lnTo>
                      <a:pt x="81" y="148"/>
                    </a:lnTo>
                    <a:lnTo>
                      <a:pt x="78" y="146"/>
                    </a:lnTo>
                    <a:lnTo>
                      <a:pt x="73" y="142"/>
                    </a:lnTo>
                    <a:lnTo>
                      <a:pt x="69" y="139"/>
                    </a:lnTo>
                    <a:lnTo>
                      <a:pt x="69" y="139"/>
                    </a:lnTo>
                    <a:lnTo>
                      <a:pt x="57" y="130"/>
                    </a:lnTo>
                    <a:lnTo>
                      <a:pt x="54" y="130"/>
                    </a:lnTo>
                    <a:lnTo>
                      <a:pt x="52" y="134"/>
                    </a:lnTo>
                    <a:lnTo>
                      <a:pt x="47" y="130"/>
                    </a:lnTo>
                    <a:lnTo>
                      <a:pt x="50" y="128"/>
                    </a:lnTo>
                    <a:lnTo>
                      <a:pt x="47" y="127"/>
                    </a:lnTo>
                    <a:lnTo>
                      <a:pt x="50" y="123"/>
                    </a:lnTo>
                    <a:lnTo>
                      <a:pt x="47" y="120"/>
                    </a:lnTo>
                    <a:lnTo>
                      <a:pt x="45" y="120"/>
                    </a:lnTo>
                    <a:lnTo>
                      <a:pt x="41" y="116"/>
                    </a:lnTo>
                    <a:lnTo>
                      <a:pt x="40" y="116"/>
                    </a:lnTo>
                    <a:lnTo>
                      <a:pt x="38" y="116"/>
                    </a:lnTo>
                    <a:lnTo>
                      <a:pt x="38" y="113"/>
                    </a:lnTo>
                    <a:lnTo>
                      <a:pt x="38" y="111"/>
                    </a:lnTo>
                    <a:lnTo>
                      <a:pt x="38" y="108"/>
                    </a:lnTo>
                    <a:lnTo>
                      <a:pt x="38" y="108"/>
                    </a:lnTo>
                    <a:lnTo>
                      <a:pt x="38" y="101"/>
                    </a:lnTo>
                    <a:lnTo>
                      <a:pt x="41" y="99"/>
                    </a:lnTo>
                    <a:lnTo>
                      <a:pt x="41" y="94"/>
                    </a:lnTo>
                    <a:lnTo>
                      <a:pt x="43" y="94"/>
                    </a:lnTo>
                    <a:lnTo>
                      <a:pt x="47" y="94"/>
                    </a:lnTo>
                    <a:lnTo>
                      <a:pt x="47" y="85"/>
                    </a:lnTo>
                    <a:lnTo>
                      <a:pt x="45" y="85"/>
                    </a:lnTo>
                    <a:lnTo>
                      <a:pt x="45" y="82"/>
                    </a:lnTo>
                    <a:lnTo>
                      <a:pt x="47" y="82"/>
                    </a:lnTo>
                    <a:lnTo>
                      <a:pt x="50" y="80"/>
                    </a:lnTo>
                    <a:lnTo>
                      <a:pt x="50" y="80"/>
                    </a:lnTo>
                    <a:lnTo>
                      <a:pt x="50" y="78"/>
                    </a:lnTo>
                    <a:lnTo>
                      <a:pt x="47" y="76"/>
                    </a:lnTo>
                    <a:lnTo>
                      <a:pt x="43" y="78"/>
                    </a:lnTo>
                    <a:lnTo>
                      <a:pt x="40" y="76"/>
                    </a:lnTo>
                    <a:lnTo>
                      <a:pt x="35" y="75"/>
                    </a:lnTo>
                    <a:lnTo>
                      <a:pt x="31" y="75"/>
                    </a:lnTo>
                    <a:lnTo>
                      <a:pt x="28" y="71"/>
                    </a:lnTo>
                    <a:lnTo>
                      <a:pt x="28" y="68"/>
                    </a:lnTo>
                    <a:lnTo>
                      <a:pt x="24" y="66"/>
                    </a:lnTo>
                    <a:lnTo>
                      <a:pt x="22" y="62"/>
                    </a:lnTo>
                    <a:lnTo>
                      <a:pt x="22" y="61"/>
                    </a:lnTo>
                    <a:lnTo>
                      <a:pt x="22" y="57"/>
                    </a:lnTo>
                    <a:lnTo>
                      <a:pt x="19" y="54"/>
                    </a:lnTo>
                    <a:lnTo>
                      <a:pt x="17" y="54"/>
                    </a:lnTo>
                    <a:lnTo>
                      <a:pt x="17" y="54"/>
                    </a:lnTo>
                    <a:lnTo>
                      <a:pt x="17" y="52"/>
                    </a:lnTo>
                    <a:lnTo>
                      <a:pt x="15" y="49"/>
                    </a:lnTo>
                    <a:lnTo>
                      <a:pt x="12" y="40"/>
                    </a:lnTo>
                    <a:lnTo>
                      <a:pt x="7" y="38"/>
                    </a:lnTo>
                    <a:lnTo>
                      <a:pt x="7" y="36"/>
                    </a:lnTo>
                    <a:lnTo>
                      <a:pt x="7" y="31"/>
                    </a:lnTo>
                    <a:lnTo>
                      <a:pt x="10" y="26"/>
                    </a:lnTo>
                    <a:lnTo>
                      <a:pt x="8" y="26"/>
                    </a:lnTo>
                    <a:lnTo>
                      <a:pt x="3" y="22"/>
                    </a:lnTo>
                    <a:lnTo>
                      <a:pt x="3" y="21"/>
                    </a:lnTo>
                    <a:lnTo>
                      <a:pt x="5" y="17"/>
                    </a:lnTo>
                    <a:lnTo>
                      <a:pt x="3" y="10"/>
                    </a:lnTo>
                    <a:lnTo>
                      <a:pt x="2" y="7"/>
                    </a:lnTo>
                    <a:lnTo>
                      <a:pt x="0" y="5"/>
                    </a:lnTo>
                    <a:lnTo>
                      <a:pt x="5" y="3"/>
                    </a:lnTo>
                    <a:lnTo>
                      <a:pt x="7" y="0"/>
                    </a:lnTo>
                    <a:lnTo>
                      <a:pt x="10" y="0"/>
                    </a:lnTo>
                    <a:lnTo>
                      <a:pt x="10" y="0"/>
                    </a:lnTo>
                    <a:lnTo>
                      <a:pt x="10" y="0"/>
                    </a:lnTo>
                    <a:lnTo>
                      <a:pt x="10" y="0"/>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4" name="Freeform 59"/>
              <p:cNvSpPr>
                <a:spLocks/>
              </p:cNvSpPr>
              <p:nvPr/>
            </p:nvSpPr>
            <p:spPr bwMode="auto">
              <a:xfrm>
                <a:off x="5561013" y="3057526"/>
                <a:ext cx="98425" cy="85725"/>
              </a:xfrm>
              <a:custGeom>
                <a:avLst/>
                <a:gdLst/>
                <a:ahLst/>
                <a:cxnLst>
                  <a:cxn ang="0">
                    <a:pos x="0" y="2"/>
                  </a:cxn>
                  <a:cxn ang="0">
                    <a:pos x="5" y="2"/>
                  </a:cxn>
                  <a:cxn ang="0">
                    <a:pos x="14" y="0"/>
                  </a:cxn>
                  <a:cxn ang="0">
                    <a:pos x="16" y="0"/>
                  </a:cxn>
                  <a:cxn ang="0">
                    <a:pos x="26" y="0"/>
                  </a:cxn>
                  <a:cxn ang="0">
                    <a:pos x="29" y="2"/>
                  </a:cxn>
                  <a:cxn ang="0">
                    <a:pos x="36" y="5"/>
                  </a:cxn>
                  <a:cxn ang="0">
                    <a:pos x="40" y="7"/>
                  </a:cxn>
                  <a:cxn ang="0">
                    <a:pos x="38" y="10"/>
                  </a:cxn>
                  <a:cxn ang="0">
                    <a:pos x="38" y="16"/>
                  </a:cxn>
                  <a:cxn ang="0">
                    <a:pos x="45" y="21"/>
                  </a:cxn>
                  <a:cxn ang="0">
                    <a:pos x="45" y="24"/>
                  </a:cxn>
                  <a:cxn ang="0">
                    <a:pos x="43" y="26"/>
                  </a:cxn>
                  <a:cxn ang="0">
                    <a:pos x="45" y="33"/>
                  </a:cxn>
                  <a:cxn ang="0">
                    <a:pos x="54" y="37"/>
                  </a:cxn>
                  <a:cxn ang="0">
                    <a:pos x="59" y="37"/>
                  </a:cxn>
                  <a:cxn ang="0">
                    <a:pos x="62" y="42"/>
                  </a:cxn>
                  <a:cxn ang="0">
                    <a:pos x="59" y="42"/>
                  </a:cxn>
                  <a:cxn ang="0">
                    <a:pos x="62" y="47"/>
                  </a:cxn>
                  <a:cxn ang="0">
                    <a:pos x="59" y="49"/>
                  </a:cxn>
                  <a:cxn ang="0">
                    <a:pos x="59" y="52"/>
                  </a:cxn>
                  <a:cxn ang="0">
                    <a:pos x="54" y="54"/>
                  </a:cxn>
                  <a:cxn ang="0">
                    <a:pos x="49" y="40"/>
                  </a:cxn>
                  <a:cxn ang="0">
                    <a:pos x="43" y="40"/>
                  </a:cxn>
                  <a:cxn ang="0">
                    <a:pos x="40" y="33"/>
                  </a:cxn>
                  <a:cxn ang="0">
                    <a:pos x="38" y="33"/>
                  </a:cxn>
                  <a:cxn ang="0">
                    <a:pos x="35" y="35"/>
                  </a:cxn>
                  <a:cxn ang="0">
                    <a:pos x="31" y="31"/>
                  </a:cxn>
                  <a:cxn ang="0">
                    <a:pos x="28" y="33"/>
                  </a:cxn>
                  <a:cxn ang="0">
                    <a:pos x="26" y="33"/>
                  </a:cxn>
                  <a:cxn ang="0">
                    <a:pos x="22" y="31"/>
                  </a:cxn>
                  <a:cxn ang="0">
                    <a:pos x="22" y="28"/>
                  </a:cxn>
                  <a:cxn ang="0">
                    <a:pos x="17" y="28"/>
                  </a:cxn>
                  <a:cxn ang="0">
                    <a:pos x="12" y="28"/>
                  </a:cxn>
                  <a:cxn ang="0">
                    <a:pos x="7" y="24"/>
                  </a:cxn>
                  <a:cxn ang="0">
                    <a:pos x="7" y="17"/>
                  </a:cxn>
                  <a:cxn ang="0">
                    <a:pos x="9" y="12"/>
                  </a:cxn>
                  <a:cxn ang="0">
                    <a:pos x="7" y="7"/>
                  </a:cxn>
                  <a:cxn ang="0">
                    <a:pos x="3" y="7"/>
                  </a:cxn>
                  <a:cxn ang="0">
                    <a:pos x="3" y="5"/>
                  </a:cxn>
                  <a:cxn ang="0">
                    <a:pos x="0" y="2"/>
                  </a:cxn>
                  <a:cxn ang="0">
                    <a:pos x="0" y="2"/>
                  </a:cxn>
                  <a:cxn ang="0">
                    <a:pos x="0" y="2"/>
                  </a:cxn>
                </a:cxnLst>
                <a:rect l="0" t="0" r="r" b="b"/>
                <a:pathLst>
                  <a:path w="62" h="54">
                    <a:moveTo>
                      <a:pt x="0" y="2"/>
                    </a:moveTo>
                    <a:lnTo>
                      <a:pt x="5" y="2"/>
                    </a:lnTo>
                    <a:lnTo>
                      <a:pt x="14" y="0"/>
                    </a:lnTo>
                    <a:lnTo>
                      <a:pt x="16" y="0"/>
                    </a:lnTo>
                    <a:lnTo>
                      <a:pt x="26" y="0"/>
                    </a:lnTo>
                    <a:lnTo>
                      <a:pt x="29" y="2"/>
                    </a:lnTo>
                    <a:lnTo>
                      <a:pt x="36" y="5"/>
                    </a:lnTo>
                    <a:lnTo>
                      <a:pt x="40" y="7"/>
                    </a:lnTo>
                    <a:lnTo>
                      <a:pt x="38" y="10"/>
                    </a:lnTo>
                    <a:lnTo>
                      <a:pt x="38" y="16"/>
                    </a:lnTo>
                    <a:lnTo>
                      <a:pt x="45" y="21"/>
                    </a:lnTo>
                    <a:lnTo>
                      <a:pt x="45" y="24"/>
                    </a:lnTo>
                    <a:lnTo>
                      <a:pt x="43" y="26"/>
                    </a:lnTo>
                    <a:lnTo>
                      <a:pt x="45" y="33"/>
                    </a:lnTo>
                    <a:lnTo>
                      <a:pt x="54" y="37"/>
                    </a:lnTo>
                    <a:lnTo>
                      <a:pt x="59" y="37"/>
                    </a:lnTo>
                    <a:lnTo>
                      <a:pt x="62" y="42"/>
                    </a:lnTo>
                    <a:lnTo>
                      <a:pt x="59" y="42"/>
                    </a:lnTo>
                    <a:lnTo>
                      <a:pt x="62" y="47"/>
                    </a:lnTo>
                    <a:lnTo>
                      <a:pt x="59" y="49"/>
                    </a:lnTo>
                    <a:lnTo>
                      <a:pt x="59" y="52"/>
                    </a:lnTo>
                    <a:lnTo>
                      <a:pt x="54" y="54"/>
                    </a:lnTo>
                    <a:lnTo>
                      <a:pt x="49" y="40"/>
                    </a:lnTo>
                    <a:lnTo>
                      <a:pt x="43" y="40"/>
                    </a:lnTo>
                    <a:lnTo>
                      <a:pt x="40" y="33"/>
                    </a:lnTo>
                    <a:lnTo>
                      <a:pt x="38" y="33"/>
                    </a:lnTo>
                    <a:lnTo>
                      <a:pt x="35" y="35"/>
                    </a:lnTo>
                    <a:lnTo>
                      <a:pt x="31" y="31"/>
                    </a:lnTo>
                    <a:lnTo>
                      <a:pt x="28" y="33"/>
                    </a:lnTo>
                    <a:lnTo>
                      <a:pt x="26" y="33"/>
                    </a:lnTo>
                    <a:lnTo>
                      <a:pt x="22" y="31"/>
                    </a:lnTo>
                    <a:lnTo>
                      <a:pt x="22" y="28"/>
                    </a:lnTo>
                    <a:lnTo>
                      <a:pt x="17" y="28"/>
                    </a:lnTo>
                    <a:lnTo>
                      <a:pt x="12" y="28"/>
                    </a:lnTo>
                    <a:lnTo>
                      <a:pt x="7" y="24"/>
                    </a:lnTo>
                    <a:lnTo>
                      <a:pt x="7" y="17"/>
                    </a:lnTo>
                    <a:lnTo>
                      <a:pt x="9" y="12"/>
                    </a:lnTo>
                    <a:lnTo>
                      <a:pt x="7" y="7"/>
                    </a:lnTo>
                    <a:lnTo>
                      <a:pt x="3" y="7"/>
                    </a:lnTo>
                    <a:lnTo>
                      <a:pt x="3" y="5"/>
                    </a:lnTo>
                    <a:lnTo>
                      <a:pt x="0" y="2"/>
                    </a:lnTo>
                    <a:lnTo>
                      <a:pt x="0" y="2"/>
                    </a:lnTo>
                    <a:lnTo>
                      <a:pt x="0" y="2"/>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5" name="Freeform 60"/>
              <p:cNvSpPr>
                <a:spLocks/>
              </p:cNvSpPr>
              <p:nvPr/>
            </p:nvSpPr>
            <p:spPr bwMode="auto">
              <a:xfrm>
                <a:off x="5561013" y="3057526"/>
                <a:ext cx="98425" cy="85725"/>
              </a:xfrm>
              <a:custGeom>
                <a:avLst/>
                <a:gdLst/>
                <a:ahLst/>
                <a:cxnLst>
                  <a:cxn ang="0">
                    <a:pos x="0" y="2"/>
                  </a:cxn>
                  <a:cxn ang="0">
                    <a:pos x="5" y="2"/>
                  </a:cxn>
                  <a:cxn ang="0">
                    <a:pos x="14" y="0"/>
                  </a:cxn>
                  <a:cxn ang="0">
                    <a:pos x="16" y="0"/>
                  </a:cxn>
                  <a:cxn ang="0">
                    <a:pos x="26" y="0"/>
                  </a:cxn>
                  <a:cxn ang="0">
                    <a:pos x="29" y="2"/>
                  </a:cxn>
                  <a:cxn ang="0">
                    <a:pos x="36" y="5"/>
                  </a:cxn>
                  <a:cxn ang="0">
                    <a:pos x="40" y="7"/>
                  </a:cxn>
                  <a:cxn ang="0">
                    <a:pos x="38" y="10"/>
                  </a:cxn>
                  <a:cxn ang="0">
                    <a:pos x="38" y="16"/>
                  </a:cxn>
                  <a:cxn ang="0">
                    <a:pos x="45" y="21"/>
                  </a:cxn>
                  <a:cxn ang="0">
                    <a:pos x="45" y="24"/>
                  </a:cxn>
                  <a:cxn ang="0">
                    <a:pos x="43" y="26"/>
                  </a:cxn>
                  <a:cxn ang="0">
                    <a:pos x="45" y="33"/>
                  </a:cxn>
                  <a:cxn ang="0">
                    <a:pos x="54" y="37"/>
                  </a:cxn>
                  <a:cxn ang="0">
                    <a:pos x="59" y="37"/>
                  </a:cxn>
                  <a:cxn ang="0">
                    <a:pos x="62" y="42"/>
                  </a:cxn>
                  <a:cxn ang="0">
                    <a:pos x="59" y="42"/>
                  </a:cxn>
                  <a:cxn ang="0">
                    <a:pos x="62" y="47"/>
                  </a:cxn>
                  <a:cxn ang="0">
                    <a:pos x="59" y="49"/>
                  </a:cxn>
                  <a:cxn ang="0">
                    <a:pos x="59" y="52"/>
                  </a:cxn>
                  <a:cxn ang="0">
                    <a:pos x="54" y="54"/>
                  </a:cxn>
                  <a:cxn ang="0">
                    <a:pos x="49" y="40"/>
                  </a:cxn>
                  <a:cxn ang="0">
                    <a:pos x="43" y="40"/>
                  </a:cxn>
                  <a:cxn ang="0">
                    <a:pos x="40" y="33"/>
                  </a:cxn>
                  <a:cxn ang="0">
                    <a:pos x="38" y="33"/>
                  </a:cxn>
                  <a:cxn ang="0">
                    <a:pos x="35" y="35"/>
                  </a:cxn>
                  <a:cxn ang="0">
                    <a:pos x="31" y="31"/>
                  </a:cxn>
                  <a:cxn ang="0">
                    <a:pos x="28" y="33"/>
                  </a:cxn>
                  <a:cxn ang="0">
                    <a:pos x="26" y="33"/>
                  </a:cxn>
                  <a:cxn ang="0">
                    <a:pos x="22" y="31"/>
                  </a:cxn>
                  <a:cxn ang="0">
                    <a:pos x="22" y="28"/>
                  </a:cxn>
                  <a:cxn ang="0">
                    <a:pos x="17" y="28"/>
                  </a:cxn>
                  <a:cxn ang="0">
                    <a:pos x="12" y="28"/>
                  </a:cxn>
                  <a:cxn ang="0">
                    <a:pos x="7" y="24"/>
                  </a:cxn>
                  <a:cxn ang="0">
                    <a:pos x="7" y="17"/>
                  </a:cxn>
                  <a:cxn ang="0">
                    <a:pos x="9" y="12"/>
                  </a:cxn>
                  <a:cxn ang="0">
                    <a:pos x="7" y="7"/>
                  </a:cxn>
                  <a:cxn ang="0">
                    <a:pos x="3" y="7"/>
                  </a:cxn>
                  <a:cxn ang="0">
                    <a:pos x="3" y="5"/>
                  </a:cxn>
                  <a:cxn ang="0">
                    <a:pos x="0" y="2"/>
                  </a:cxn>
                  <a:cxn ang="0">
                    <a:pos x="0" y="2"/>
                  </a:cxn>
                  <a:cxn ang="0">
                    <a:pos x="0" y="2"/>
                  </a:cxn>
                </a:cxnLst>
                <a:rect l="0" t="0" r="r" b="b"/>
                <a:pathLst>
                  <a:path w="62" h="54">
                    <a:moveTo>
                      <a:pt x="0" y="2"/>
                    </a:moveTo>
                    <a:lnTo>
                      <a:pt x="5" y="2"/>
                    </a:lnTo>
                    <a:lnTo>
                      <a:pt x="14" y="0"/>
                    </a:lnTo>
                    <a:lnTo>
                      <a:pt x="16" y="0"/>
                    </a:lnTo>
                    <a:lnTo>
                      <a:pt x="26" y="0"/>
                    </a:lnTo>
                    <a:lnTo>
                      <a:pt x="29" y="2"/>
                    </a:lnTo>
                    <a:lnTo>
                      <a:pt x="36" y="5"/>
                    </a:lnTo>
                    <a:lnTo>
                      <a:pt x="40" y="7"/>
                    </a:lnTo>
                    <a:lnTo>
                      <a:pt x="38" y="10"/>
                    </a:lnTo>
                    <a:lnTo>
                      <a:pt x="38" y="16"/>
                    </a:lnTo>
                    <a:lnTo>
                      <a:pt x="45" y="21"/>
                    </a:lnTo>
                    <a:lnTo>
                      <a:pt x="45" y="24"/>
                    </a:lnTo>
                    <a:lnTo>
                      <a:pt x="43" y="26"/>
                    </a:lnTo>
                    <a:lnTo>
                      <a:pt x="45" y="33"/>
                    </a:lnTo>
                    <a:lnTo>
                      <a:pt x="54" y="37"/>
                    </a:lnTo>
                    <a:lnTo>
                      <a:pt x="59" y="37"/>
                    </a:lnTo>
                    <a:lnTo>
                      <a:pt x="62" y="42"/>
                    </a:lnTo>
                    <a:lnTo>
                      <a:pt x="59" y="42"/>
                    </a:lnTo>
                    <a:lnTo>
                      <a:pt x="62" y="47"/>
                    </a:lnTo>
                    <a:lnTo>
                      <a:pt x="59" y="49"/>
                    </a:lnTo>
                    <a:lnTo>
                      <a:pt x="59" y="52"/>
                    </a:lnTo>
                    <a:lnTo>
                      <a:pt x="54" y="54"/>
                    </a:lnTo>
                    <a:lnTo>
                      <a:pt x="49" y="40"/>
                    </a:lnTo>
                    <a:lnTo>
                      <a:pt x="43" y="40"/>
                    </a:lnTo>
                    <a:lnTo>
                      <a:pt x="40" y="33"/>
                    </a:lnTo>
                    <a:lnTo>
                      <a:pt x="38" y="33"/>
                    </a:lnTo>
                    <a:lnTo>
                      <a:pt x="35" y="35"/>
                    </a:lnTo>
                    <a:lnTo>
                      <a:pt x="31" y="31"/>
                    </a:lnTo>
                    <a:lnTo>
                      <a:pt x="28" y="33"/>
                    </a:lnTo>
                    <a:lnTo>
                      <a:pt x="26" y="33"/>
                    </a:lnTo>
                    <a:lnTo>
                      <a:pt x="22" y="31"/>
                    </a:lnTo>
                    <a:lnTo>
                      <a:pt x="22" y="28"/>
                    </a:lnTo>
                    <a:lnTo>
                      <a:pt x="17" y="28"/>
                    </a:lnTo>
                    <a:lnTo>
                      <a:pt x="12" y="28"/>
                    </a:lnTo>
                    <a:lnTo>
                      <a:pt x="7" y="24"/>
                    </a:lnTo>
                    <a:lnTo>
                      <a:pt x="7" y="17"/>
                    </a:lnTo>
                    <a:lnTo>
                      <a:pt x="9" y="12"/>
                    </a:lnTo>
                    <a:lnTo>
                      <a:pt x="7" y="7"/>
                    </a:lnTo>
                    <a:lnTo>
                      <a:pt x="3" y="7"/>
                    </a:lnTo>
                    <a:lnTo>
                      <a:pt x="3" y="5"/>
                    </a:lnTo>
                    <a:lnTo>
                      <a:pt x="0" y="2"/>
                    </a:lnTo>
                    <a:lnTo>
                      <a:pt x="0" y="2"/>
                    </a:lnTo>
                    <a:lnTo>
                      <a:pt x="0" y="2"/>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6" name="Freeform 61"/>
              <p:cNvSpPr>
                <a:spLocks noEditPoints="1"/>
              </p:cNvSpPr>
              <p:nvPr/>
            </p:nvSpPr>
            <p:spPr bwMode="auto">
              <a:xfrm>
                <a:off x="5111750" y="3032126"/>
                <a:ext cx="504825" cy="201613"/>
              </a:xfrm>
              <a:custGeom>
                <a:avLst/>
                <a:gdLst/>
                <a:ahLst/>
                <a:cxnLst>
                  <a:cxn ang="0">
                    <a:pos x="15" y="14"/>
                  </a:cxn>
                  <a:cxn ang="0">
                    <a:pos x="24" y="2"/>
                  </a:cxn>
                  <a:cxn ang="0">
                    <a:pos x="45" y="16"/>
                  </a:cxn>
                  <a:cxn ang="0">
                    <a:pos x="43" y="25"/>
                  </a:cxn>
                  <a:cxn ang="0">
                    <a:pos x="17" y="37"/>
                  </a:cxn>
                  <a:cxn ang="0">
                    <a:pos x="14" y="33"/>
                  </a:cxn>
                  <a:cxn ang="0">
                    <a:pos x="5" y="28"/>
                  </a:cxn>
                  <a:cxn ang="0">
                    <a:pos x="248" y="16"/>
                  </a:cxn>
                  <a:cxn ang="0">
                    <a:pos x="224" y="20"/>
                  </a:cxn>
                  <a:cxn ang="0">
                    <a:pos x="199" y="25"/>
                  </a:cxn>
                  <a:cxn ang="0">
                    <a:pos x="173" y="14"/>
                  </a:cxn>
                  <a:cxn ang="0">
                    <a:pos x="163" y="6"/>
                  </a:cxn>
                  <a:cxn ang="0">
                    <a:pos x="147" y="0"/>
                  </a:cxn>
                  <a:cxn ang="0">
                    <a:pos x="120" y="4"/>
                  </a:cxn>
                  <a:cxn ang="0">
                    <a:pos x="95" y="16"/>
                  </a:cxn>
                  <a:cxn ang="0">
                    <a:pos x="74" y="20"/>
                  </a:cxn>
                  <a:cxn ang="0">
                    <a:pos x="55" y="21"/>
                  </a:cxn>
                  <a:cxn ang="0">
                    <a:pos x="59" y="32"/>
                  </a:cxn>
                  <a:cxn ang="0">
                    <a:pos x="52" y="40"/>
                  </a:cxn>
                  <a:cxn ang="0">
                    <a:pos x="29" y="42"/>
                  </a:cxn>
                  <a:cxn ang="0">
                    <a:pos x="8" y="49"/>
                  </a:cxn>
                  <a:cxn ang="0">
                    <a:pos x="17" y="58"/>
                  </a:cxn>
                  <a:cxn ang="0">
                    <a:pos x="22" y="66"/>
                  </a:cxn>
                  <a:cxn ang="0">
                    <a:pos x="20" y="75"/>
                  </a:cxn>
                  <a:cxn ang="0">
                    <a:pos x="15" y="75"/>
                  </a:cxn>
                  <a:cxn ang="0">
                    <a:pos x="17" y="87"/>
                  </a:cxn>
                  <a:cxn ang="0">
                    <a:pos x="27" y="98"/>
                  </a:cxn>
                  <a:cxn ang="0">
                    <a:pos x="29" y="108"/>
                  </a:cxn>
                  <a:cxn ang="0">
                    <a:pos x="41" y="113"/>
                  </a:cxn>
                  <a:cxn ang="0">
                    <a:pos x="40" y="115"/>
                  </a:cxn>
                  <a:cxn ang="0">
                    <a:pos x="50" y="113"/>
                  </a:cxn>
                  <a:cxn ang="0">
                    <a:pos x="60" y="117"/>
                  </a:cxn>
                  <a:cxn ang="0">
                    <a:pos x="69" y="126"/>
                  </a:cxn>
                  <a:cxn ang="0">
                    <a:pos x="87" y="120"/>
                  </a:cxn>
                  <a:cxn ang="0">
                    <a:pos x="109" y="117"/>
                  </a:cxn>
                  <a:cxn ang="0">
                    <a:pos x="142" y="124"/>
                  </a:cxn>
                  <a:cxn ang="0">
                    <a:pos x="161" y="113"/>
                  </a:cxn>
                  <a:cxn ang="0">
                    <a:pos x="179" y="113"/>
                  </a:cxn>
                  <a:cxn ang="0">
                    <a:pos x="179" y="127"/>
                  </a:cxn>
                  <a:cxn ang="0">
                    <a:pos x="189" y="112"/>
                  </a:cxn>
                  <a:cxn ang="0">
                    <a:pos x="219" y="108"/>
                  </a:cxn>
                  <a:cxn ang="0">
                    <a:pos x="241" y="108"/>
                  </a:cxn>
                  <a:cxn ang="0">
                    <a:pos x="272" y="101"/>
                  </a:cxn>
                  <a:cxn ang="0">
                    <a:pos x="297" y="98"/>
                  </a:cxn>
                  <a:cxn ang="0">
                    <a:pos x="318" y="103"/>
                  </a:cxn>
                  <a:cxn ang="0">
                    <a:pos x="305" y="80"/>
                  </a:cxn>
                  <a:cxn ang="0">
                    <a:pos x="304" y="60"/>
                  </a:cxn>
                  <a:cxn ang="0">
                    <a:pos x="305" y="44"/>
                  </a:cxn>
                  <a:cxn ang="0">
                    <a:pos x="292" y="26"/>
                  </a:cxn>
                  <a:cxn ang="0">
                    <a:pos x="274" y="11"/>
                  </a:cxn>
                  <a:cxn ang="0">
                    <a:pos x="259" y="11"/>
                  </a:cxn>
                  <a:cxn ang="0">
                    <a:pos x="38" y="117"/>
                  </a:cxn>
                  <a:cxn ang="0">
                    <a:pos x="38" y="117"/>
                  </a:cxn>
                  <a:cxn ang="0">
                    <a:pos x="7" y="40"/>
                  </a:cxn>
                  <a:cxn ang="0">
                    <a:pos x="0" y="42"/>
                  </a:cxn>
                </a:cxnLst>
                <a:rect l="0" t="0" r="r" b="b"/>
                <a:pathLst>
                  <a:path w="318" h="127">
                    <a:moveTo>
                      <a:pt x="5" y="28"/>
                    </a:moveTo>
                    <a:lnTo>
                      <a:pt x="8" y="28"/>
                    </a:lnTo>
                    <a:lnTo>
                      <a:pt x="10" y="25"/>
                    </a:lnTo>
                    <a:lnTo>
                      <a:pt x="10" y="20"/>
                    </a:lnTo>
                    <a:lnTo>
                      <a:pt x="15" y="16"/>
                    </a:lnTo>
                    <a:lnTo>
                      <a:pt x="15" y="14"/>
                    </a:lnTo>
                    <a:lnTo>
                      <a:pt x="12" y="13"/>
                    </a:lnTo>
                    <a:lnTo>
                      <a:pt x="12" y="7"/>
                    </a:lnTo>
                    <a:lnTo>
                      <a:pt x="15" y="4"/>
                    </a:lnTo>
                    <a:lnTo>
                      <a:pt x="19" y="4"/>
                    </a:lnTo>
                    <a:lnTo>
                      <a:pt x="20" y="2"/>
                    </a:lnTo>
                    <a:lnTo>
                      <a:pt x="24" y="2"/>
                    </a:lnTo>
                    <a:lnTo>
                      <a:pt x="29" y="6"/>
                    </a:lnTo>
                    <a:lnTo>
                      <a:pt x="31" y="4"/>
                    </a:lnTo>
                    <a:lnTo>
                      <a:pt x="34" y="4"/>
                    </a:lnTo>
                    <a:lnTo>
                      <a:pt x="36" y="11"/>
                    </a:lnTo>
                    <a:lnTo>
                      <a:pt x="41" y="16"/>
                    </a:lnTo>
                    <a:lnTo>
                      <a:pt x="45" y="16"/>
                    </a:lnTo>
                    <a:lnTo>
                      <a:pt x="50" y="20"/>
                    </a:lnTo>
                    <a:lnTo>
                      <a:pt x="52" y="21"/>
                    </a:lnTo>
                    <a:lnTo>
                      <a:pt x="52" y="25"/>
                    </a:lnTo>
                    <a:lnTo>
                      <a:pt x="50" y="26"/>
                    </a:lnTo>
                    <a:lnTo>
                      <a:pt x="45" y="26"/>
                    </a:lnTo>
                    <a:lnTo>
                      <a:pt x="43" y="25"/>
                    </a:lnTo>
                    <a:lnTo>
                      <a:pt x="40" y="25"/>
                    </a:lnTo>
                    <a:lnTo>
                      <a:pt x="38" y="26"/>
                    </a:lnTo>
                    <a:lnTo>
                      <a:pt x="31" y="26"/>
                    </a:lnTo>
                    <a:lnTo>
                      <a:pt x="27" y="28"/>
                    </a:lnTo>
                    <a:lnTo>
                      <a:pt x="27" y="32"/>
                    </a:lnTo>
                    <a:lnTo>
                      <a:pt x="17" y="37"/>
                    </a:lnTo>
                    <a:lnTo>
                      <a:pt x="10" y="44"/>
                    </a:lnTo>
                    <a:lnTo>
                      <a:pt x="10" y="40"/>
                    </a:lnTo>
                    <a:lnTo>
                      <a:pt x="12" y="35"/>
                    </a:lnTo>
                    <a:lnTo>
                      <a:pt x="14" y="35"/>
                    </a:lnTo>
                    <a:lnTo>
                      <a:pt x="17" y="33"/>
                    </a:lnTo>
                    <a:lnTo>
                      <a:pt x="14" y="33"/>
                    </a:lnTo>
                    <a:lnTo>
                      <a:pt x="12" y="33"/>
                    </a:lnTo>
                    <a:lnTo>
                      <a:pt x="10" y="33"/>
                    </a:lnTo>
                    <a:lnTo>
                      <a:pt x="7" y="32"/>
                    </a:lnTo>
                    <a:lnTo>
                      <a:pt x="5" y="28"/>
                    </a:lnTo>
                    <a:lnTo>
                      <a:pt x="5" y="28"/>
                    </a:lnTo>
                    <a:lnTo>
                      <a:pt x="5" y="28"/>
                    </a:lnTo>
                    <a:lnTo>
                      <a:pt x="5" y="28"/>
                    </a:lnTo>
                    <a:lnTo>
                      <a:pt x="5" y="28"/>
                    </a:lnTo>
                    <a:close/>
                    <a:moveTo>
                      <a:pt x="255" y="7"/>
                    </a:moveTo>
                    <a:lnTo>
                      <a:pt x="255" y="9"/>
                    </a:lnTo>
                    <a:lnTo>
                      <a:pt x="253" y="14"/>
                    </a:lnTo>
                    <a:lnTo>
                      <a:pt x="248" y="16"/>
                    </a:lnTo>
                    <a:lnTo>
                      <a:pt x="243" y="20"/>
                    </a:lnTo>
                    <a:lnTo>
                      <a:pt x="241" y="21"/>
                    </a:lnTo>
                    <a:lnTo>
                      <a:pt x="236" y="21"/>
                    </a:lnTo>
                    <a:lnTo>
                      <a:pt x="232" y="25"/>
                    </a:lnTo>
                    <a:lnTo>
                      <a:pt x="227" y="21"/>
                    </a:lnTo>
                    <a:lnTo>
                      <a:pt x="224" y="20"/>
                    </a:lnTo>
                    <a:lnTo>
                      <a:pt x="222" y="20"/>
                    </a:lnTo>
                    <a:lnTo>
                      <a:pt x="222" y="20"/>
                    </a:lnTo>
                    <a:lnTo>
                      <a:pt x="219" y="20"/>
                    </a:lnTo>
                    <a:lnTo>
                      <a:pt x="213" y="21"/>
                    </a:lnTo>
                    <a:lnTo>
                      <a:pt x="205" y="25"/>
                    </a:lnTo>
                    <a:lnTo>
                      <a:pt x="199" y="25"/>
                    </a:lnTo>
                    <a:lnTo>
                      <a:pt x="196" y="20"/>
                    </a:lnTo>
                    <a:lnTo>
                      <a:pt x="193" y="21"/>
                    </a:lnTo>
                    <a:lnTo>
                      <a:pt x="186" y="20"/>
                    </a:lnTo>
                    <a:lnTo>
                      <a:pt x="182" y="20"/>
                    </a:lnTo>
                    <a:lnTo>
                      <a:pt x="179" y="14"/>
                    </a:lnTo>
                    <a:lnTo>
                      <a:pt x="173" y="14"/>
                    </a:lnTo>
                    <a:lnTo>
                      <a:pt x="173" y="16"/>
                    </a:lnTo>
                    <a:lnTo>
                      <a:pt x="172" y="16"/>
                    </a:lnTo>
                    <a:lnTo>
                      <a:pt x="168" y="13"/>
                    </a:lnTo>
                    <a:lnTo>
                      <a:pt x="166" y="7"/>
                    </a:lnTo>
                    <a:lnTo>
                      <a:pt x="165" y="6"/>
                    </a:lnTo>
                    <a:lnTo>
                      <a:pt x="163" y="6"/>
                    </a:lnTo>
                    <a:lnTo>
                      <a:pt x="159" y="11"/>
                    </a:lnTo>
                    <a:lnTo>
                      <a:pt x="156" y="9"/>
                    </a:lnTo>
                    <a:lnTo>
                      <a:pt x="154" y="11"/>
                    </a:lnTo>
                    <a:lnTo>
                      <a:pt x="149" y="4"/>
                    </a:lnTo>
                    <a:lnTo>
                      <a:pt x="149" y="0"/>
                    </a:lnTo>
                    <a:lnTo>
                      <a:pt x="147" y="0"/>
                    </a:lnTo>
                    <a:lnTo>
                      <a:pt x="144" y="2"/>
                    </a:lnTo>
                    <a:lnTo>
                      <a:pt x="139" y="2"/>
                    </a:lnTo>
                    <a:lnTo>
                      <a:pt x="135" y="2"/>
                    </a:lnTo>
                    <a:lnTo>
                      <a:pt x="132" y="2"/>
                    </a:lnTo>
                    <a:lnTo>
                      <a:pt x="125" y="2"/>
                    </a:lnTo>
                    <a:lnTo>
                      <a:pt x="120" y="4"/>
                    </a:lnTo>
                    <a:lnTo>
                      <a:pt x="111" y="7"/>
                    </a:lnTo>
                    <a:lnTo>
                      <a:pt x="109" y="7"/>
                    </a:lnTo>
                    <a:lnTo>
                      <a:pt x="100" y="9"/>
                    </a:lnTo>
                    <a:lnTo>
                      <a:pt x="100" y="11"/>
                    </a:lnTo>
                    <a:lnTo>
                      <a:pt x="97" y="13"/>
                    </a:lnTo>
                    <a:lnTo>
                      <a:pt x="95" y="16"/>
                    </a:lnTo>
                    <a:lnTo>
                      <a:pt x="93" y="16"/>
                    </a:lnTo>
                    <a:lnTo>
                      <a:pt x="92" y="20"/>
                    </a:lnTo>
                    <a:lnTo>
                      <a:pt x="90" y="20"/>
                    </a:lnTo>
                    <a:lnTo>
                      <a:pt x="90" y="21"/>
                    </a:lnTo>
                    <a:lnTo>
                      <a:pt x="83" y="25"/>
                    </a:lnTo>
                    <a:lnTo>
                      <a:pt x="74" y="20"/>
                    </a:lnTo>
                    <a:lnTo>
                      <a:pt x="73" y="20"/>
                    </a:lnTo>
                    <a:lnTo>
                      <a:pt x="69" y="20"/>
                    </a:lnTo>
                    <a:lnTo>
                      <a:pt x="66" y="20"/>
                    </a:lnTo>
                    <a:lnTo>
                      <a:pt x="60" y="21"/>
                    </a:lnTo>
                    <a:lnTo>
                      <a:pt x="59" y="20"/>
                    </a:lnTo>
                    <a:lnTo>
                      <a:pt x="55" y="21"/>
                    </a:lnTo>
                    <a:lnTo>
                      <a:pt x="55" y="25"/>
                    </a:lnTo>
                    <a:lnTo>
                      <a:pt x="55" y="30"/>
                    </a:lnTo>
                    <a:lnTo>
                      <a:pt x="60" y="30"/>
                    </a:lnTo>
                    <a:lnTo>
                      <a:pt x="66" y="30"/>
                    </a:lnTo>
                    <a:lnTo>
                      <a:pt x="64" y="32"/>
                    </a:lnTo>
                    <a:lnTo>
                      <a:pt x="59" y="32"/>
                    </a:lnTo>
                    <a:lnTo>
                      <a:pt x="50" y="33"/>
                    </a:lnTo>
                    <a:lnTo>
                      <a:pt x="50" y="37"/>
                    </a:lnTo>
                    <a:lnTo>
                      <a:pt x="50" y="39"/>
                    </a:lnTo>
                    <a:lnTo>
                      <a:pt x="55" y="37"/>
                    </a:lnTo>
                    <a:lnTo>
                      <a:pt x="55" y="40"/>
                    </a:lnTo>
                    <a:lnTo>
                      <a:pt x="52" y="40"/>
                    </a:lnTo>
                    <a:lnTo>
                      <a:pt x="45" y="40"/>
                    </a:lnTo>
                    <a:lnTo>
                      <a:pt x="41" y="39"/>
                    </a:lnTo>
                    <a:lnTo>
                      <a:pt x="38" y="40"/>
                    </a:lnTo>
                    <a:lnTo>
                      <a:pt x="34" y="39"/>
                    </a:lnTo>
                    <a:lnTo>
                      <a:pt x="33" y="39"/>
                    </a:lnTo>
                    <a:lnTo>
                      <a:pt x="29" y="42"/>
                    </a:lnTo>
                    <a:lnTo>
                      <a:pt x="27" y="42"/>
                    </a:lnTo>
                    <a:lnTo>
                      <a:pt x="24" y="39"/>
                    </a:lnTo>
                    <a:lnTo>
                      <a:pt x="20" y="39"/>
                    </a:lnTo>
                    <a:lnTo>
                      <a:pt x="12" y="44"/>
                    </a:lnTo>
                    <a:lnTo>
                      <a:pt x="10" y="47"/>
                    </a:lnTo>
                    <a:lnTo>
                      <a:pt x="8" y="49"/>
                    </a:lnTo>
                    <a:lnTo>
                      <a:pt x="10" y="51"/>
                    </a:lnTo>
                    <a:lnTo>
                      <a:pt x="10" y="54"/>
                    </a:lnTo>
                    <a:lnTo>
                      <a:pt x="8" y="56"/>
                    </a:lnTo>
                    <a:lnTo>
                      <a:pt x="10" y="60"/>
                    </a:lnTo>
                    <a:lnTo>
                      <a:pt x="15" y="58"/>
                    </a:lnTo>
                    <a:lnTo>
                      <a:pt x="17" y="58"/>
                    </a:lnTo>
                    <a:lnTo>
                      <a:pt x="20" y="56"/>
                    </a:lnTo>
                    <a:lnTo>
                      <a:pt x="24" y="58"/>
                    </a:lnTo>
                    <a:lnTo>
                      <a:pt x="20" y="61"/>
                    </a:lnTo>
                    <a:lnTo>
                      <a:pt x="20" y="63"/>
                    </a:lnTo>
                    <a:lnTo>
                      <a:pt x="22" y="66"/>
                    </a:lnTo>
                    <a:lnTo>
                      <a:pt x="22" y="66"/>
                    </a:lnTo>
                    <a:lnTo>
                      <a:pt x="22" y="70"/>
                    </a:lnTo>
                    <a:lnTo>
                      <a:pt x="22" y="70"/>
                    </a:lnTo>
                    <a:lnTo>
                      <a:pt x="24" y="70"/>
                    </a:lnTo>
                    <a:lnTo>
                      <a:pt x="27" y="70"/>
                    </a:lnTo>
                    <a:lnTo>
                      <a:pt x="24" y="72"/>
                    </a:lnTo>
                    <a:lnTo>
                      <a:pt x="20" y="75"/>
                    </a:lnTo>
                    <a:lnTo>
                      <a:pt x="22" y="75"/>
                    </a:lnTo>
                    <a:lnTo>
                      <a:pt x="24" y="75"/>
                    </a:lnTo>
                    <a:lnTo>
                      <a:pt x="22" y="79"/>
                    </a:lnTo>
                    <a:lnTo>
                      <a:pt x="20" y="80"/>
                    </a:lnTo>
                    <a:lnTo>
                      <a:pt x="19" y="80"/>
                    </a:lnTo>
                    <a:lnTo>
                      <a:pt x="15" y="75"/>
                    </a:lnTo>
                    <a:lnTo>
                      <a:pt x="15" y="75"/>
                    </a:lnTo>
                    <a:lnTo>
                      <a:pt x="14" y="79"/>
                    </a:lnTo>
                    <a:lnTo>
                      <a:pt x="15" y="82"/>
                    </a:lnTo>
                    <a:lnTo>
                      <a:pt x="14" y="84"/>
                    </a:lnTo>
                    <a:lnTo>
                      <a:pt x="14" y="86"/>
                    </a:lnTo>
                    <a:lnTo>
                      <a:pt x="17" y="87"/>
                    </a:lnTo>
                    <a:lnTo>
                      <a:pt x="19" y="86"/>
                    </a:lnTo>
                    <a:lnTo>
                      <a:pt x="22" y="89"/>
                    </a:lnTo>
                    <a:lnTo>
                      <a:pt x="24" y="89"/>
                    </a:lnTo>
                    <a:lnTo>
                      <a:pt x="27" y="89"/>
                    </a:lnTo>
                    <a:lnTo>
                      <a:pt x="27" y="94"/>
                    </a:lnTo>
                    <a:lnTo>
                      <a:pt x="27" y="98"/>
                    </a:lnTo>
                    <a:lnTo>
                      <a:pt x="27" y="101"/>
                    </a:lnTo>
                    <a:lnTo>
                      <a:pt x="27" y="101"/>
                    </a:lnTo>
                    <a:lnTo>
                      <a:pt x="29" y="101"/>
                    </a:lnTo>
                    <a:lnTo>
                      <a:pt x="34" y="105"/>
                    </a:lnTo>
                    <a:lnTo>
                      <a:pt x="33" y="108"/>
                    </a:lnTo>
                    <a:lnTo>
                      <a:pt x="29" y="108"/>
                    </a:lnTo>
                    <a:lnTo>
                      <a:pt x="29" y="110"/>
                    </a:lnTo>
                    <a:lnTo>
                      <a:pt x="31" y="110"/>
                    </a:lnTo>
                    <a:lnTo>
                      <a:pt x="36" y="110"/>
                    </a:lnTo>
                    <a:lnTo>
                      <a:pt x="45" y="110"/>
                    </a:lnTo>
                    <a:lnTo>
                      <a:pt x="45" y="110"/>
                    </a:lnTo>
                    <a:lnTo>
                      <a:pt x="41" y="113"/>
                    </a:lnTo>
                    <a:lnTo>
                      <a:pt x="38" y="115"/>
                    </a:lnTo>
                    <a:lnTo>
                      <a:pt x="33" y="113"/>
                    </a:lnTo>
                    <a:lnTo>
                      <a:pt x="31" y="117"/>
                    </a:lnTo>
                    <a:lnTo>
                      <a:pt x="33" y="117"/>
                    </a:lnTo>
                    <a:lnTo>
                      <a:pt x="36" y="115"/>
                    </a:lnTo>
                    <a:lnTo>
                      <a:pt x="40" y="115"/>
                    </a:lnTo>
                    <a:lnTo>
                      <a:pt x="41" y="115"/>
                    </a:lnTo>
                    <a:lnTo>
                      <a:pt x="41" y="117"/>
                    </a:lnTo>
                    <a:lnTo>
                      <a:pt x="43" y="117"/>
                    </a:lnTo>
                    <a:lnTo>
                      <a:pt x="45" y="115"/>
                    </a:lnTo>
                    <a:lnTo>
                      <a:pt x="47" y="113"/>
                    </a:lnTo>
                    <a:lnTo>
                      <a:pt x="50" y="113"/>
                    </a:lnTo>
                    <a:lnTo>
                      <a:pt x="50" y="115"/>
                    </a:lnTo>
                    <a:lnTo>
                      <a:pt x="55" y="115"/>
                    </a:lnTo>
                    <a:lnTo>
                      <a:pt x="59" y="117"/>
                    </a:lnTo>
                    <a:lnTo>
                      <a:pt x="59" y="115"/>
                    </a:lnTo>
                    <a:lnTo>
                      <a:pt x="60" y="115"/>
                    </a:lnTo>
                    <a:lnTo>
                      <a:pt x="60" y="117"/>
                    </a:lnTo>
                    <a:lnTo>
                      <a:pt x="59" y="117"/>
                    </a:lnTo>
                    <a:lnTo>
                      <a:pt x="60" y="120"/>
                    </a:lnTo>
                    <a:lnTo>
                      <a:pt x="60" y="120"/>
                    </a:lnTo>
                    <a:lnTo>
                      <a:pt x="64" y="124"/>
                    </a:lnTo>
                    <a:lnTo>
                      <a:pt x="66" y="124"/>
                    </a:lnTo>
                    <a:lnTo>
                      <a:pt x="69" y="126"/>
                    </a:lnTo>
                    <a:lnTo>
                      <a:pt x="74" y="124"/>
                    </a:lnTo>
                    <a:lnTo>
                      <a:pt x="74" y="124"/>
                    </a:lnTo>
                    <a:lnTo>
                      <a:pt x="78" y="124"/>
                    </a:lnTo>
                    <a:lnTo>
                      <a:pt x="81" y="120"/>
                    </a:lnTo>
                    <a:lnTo>
                      <a:pt x="83" y="124"/>
                    </a:lnTo>
                    <a:lnTo>
                      <a:pt x="87" y="120"/>
                    </a:lnTo>
                    <a:lnTo>
                      <a:pt x="85" y="117"/>
                    </a:lnTo>
                    <a:lnTo>
                      <a:pt x="87" y="117"/>
                    </a:lnTo>
                    <a:lnTo>
                      <a:pt x="85" y="112"/>
                    </a:lnTo>
                    <a:lnTo>
                      <a:pt x="93" y="112"/>
                    </a:lnTo>
                    <a:lnTo>
                      <a:pt x="100" y="112"/>
                    </a:lnTo>
                    <a:lnTo>
                      <a:pt x="109" y="117"/>
                    </a:lnTo>
                    <a:lnTo>
                      <a:pt x="111" y="117"/>
                    </a:lnTo>
                    <a:lnTo>
                      <a:pt x="116" y="124"/>
                    </a:lnTo>
                    <a:lnTo>
                      <a:pt x="120" y="126"/>
                    </a:lnTo>
                    <a:lnTo>
                      <a:pt x="135" y="124"/>
                    </a:lnTo>
                    <a:lnTo>
                      <a:pt x="140" y="124"/>
                    </a:lnTo>
                    <a:lnTo>
                      <a:pt x="142" y="124"/>
                    </a:lnTo>
                    <a:lnTo>
                      <a:pt x="144" y="124"/>
                    </a:lnTo>
                    <a:lnTo>
                      <a:pt x="146" y="120"/>
                    </a:lnTo>
                    <a:lnTo>
                      <a:pt x="146" y="120"/>
                    </a:lnTo>
                    <a:lnTo>
                      <a:pt x="154" y="110"/>
                    </a:lnTo>
                    <a:lnTo>
                      <a:pt x="154" y="110"/>
                    </a:lnTo>
                    <a:lnTo>
                      <a:pt x="161" y="113"/>
                    </a:lnTo>
                    <a:lnTo>
                      <a:pt x="166" y="115"/>
                    </a:lnTo>
                    <a:lnTo>
                      <a:pt x="172" y="113"/>
                    </a:lnTo>
                    <a:lnTo>
                      <a:pt x="172" y="112"/>
                    </a:lnTo>
                    <a:lnTo>
                      <a:pt x="177" y="110"/>
                    </a:lnTo>
                    <a:lnTo>
                      <a:pt x="179" y="110"/>
                    </a:lnTo>
                    <a:lnTo>
                      <a:pt x="179" y="113"/>
                    </a:lnTo>
                    <a:lnTo>
                      <a:pt x="177" y="117"/>
                    </a:lnTo>
                    <a:lnTo>
                      <a:pt x="173" y="120"/>
                    </a:lnTo>
                    <a:lnTo>
                      <a:pt x="173" y="120"/>
                    </a:lnTo>
                    <a:lnTo>
                      <a:pt x="177" y="124"/>
                    </a:lnTo>
                    <a:lnTo>
                      <a:pt x="177" y="127"/>
                    </a:lnTo>
                    <a:lnTo>
                      <a:pt x="179" y="127"/>
                    </a:lnTo>
                    <a:lnTo>
                      <a:pt x="182" y="127"/>
                    </a:lnTo>
                    <a:lnTo>
                      <a:pt x="186" y="126"/>
                    </a:lnTo>
                    <a:lnTo>
                      <a:pt x="186" y="124"/>
                    </a:lnTo>
                    <a:lnTo>
                      <a:pt x="187" y="120"/>
                    </a:lnTo>
                    <a:lnTo>
                      <a:pt x="187" y="115"/>
                    </a:lnTo>
                    <a:lnTo>
                      <a:pt x="189" y="112"/>
                    </a:lnTo>
                    <a:lnTo>
                      <a:pt x="194" y="113"/>
                    </a:lnTo>
                    <a:lnTo>
                      <a:pt x="196" y="113"/>
                    </a:lnTo>
                    <a:lnTo>
                      <a:pt x="205" y="110"/>
                    </a:lnTo>
                    <a:lnTo>
                      <a:pt x="208" y="110"/>
                    </a:lnTo>
                    <a:lnTo>
                      <a:pt x="208" y="108"/>
                    </a:lnTo>
                    <a:lnTo>
                      <a:pt x="219" y="108"/>
                    </a:lnTo>
                    <a:lnTo>
                      <a:pt x="222" y="108"/>
                    </a:lnTo>
                    <a:lnTo>
                      <a:pt x="224" y="110"/>
                    </a:lnTo>
                    <a:lnTo>
                      <a:pt x="229" y="112"/>
                    </a:lnTo>
                    <a:lnTo>
                      <a:pt x="236" y="112"/>
                    </a:lnTo>
                    <a:lnTo>
                      <a:pt x="236" y="110"/>
                    </a:lnTo>
                    <a:lnTo>
                      <a:pt x="241" y="108"/>
                    </a:lnTo>
                    <a:lnTo>
                      <a:pt x="245" y="106"/>
                    </a:lnTo>
                    <a:lnTo>
                      <a:pt x="250" y="105"/>
                    </a:lnTo>
                    <a:lnTo>
                      <a:pt x="255" y="105"/>
                    </a:lnTo>
                    <a:lnTo>
                      <a:pt x="259" y="103"/>
                    </a:lnTo>
                    <a:lnTo>
                      <a:pt x="265" y="103"/>
                    </a:lnTo>
                    <a:lnTo>
                      <a:pt x="272" y="101"/>
                    </a:lnTo>
                    <a:lnTo>
                      <a:pt x="278" y="101"/>
                    </a:lnTo>
                    <a:lnTo>
                      <a:pt x="278" y="103"/>
                    </a:lnTo>
                    <a:lnTo>
                      <a:pt x="283" y="98"/>
                    </a:lnTo>
                    <a:lnTo>
                      <a:pt x="288" y="98"/>
                    </a:lnTo>
                    <a:lnTo>
                      <a:pt x="290" y="98"/>
                    </a:lnTo>
                    <a:lnTo>
                      <a:pt x="297" y="98"/>
                    </a:lnTo>
                    <a:lnTo>
                      <a:pt x="302" y="98"/>
                    </a:lnTo>
                    <a:lnTo>
                      <a:pt x="305" y="98"/>
                    </a:lnTo>
                    <a:lnTo>
                      <a:pt x="309" y="101"/>
                    </a:lnTo>
                    <a:lnTo>
                      <a:pt x="309" y="103"/>
                    </a:lnTo>
                    <a:lnTo>
                      <a:pt x="311" y="103"/>
                    </a:lnTo>
                    <a:lnTo>
                      <a:pt x="318" y="103"/>
                    </a:lnTo>
                    <a:lnTo>
                      <a:pt x="318" y="101"/>
                    </a:lnTo>
                    <a:lnTo>
                      <a:pt x="314" y="98"/>
                    </a:lnTo>
                    <a:lnTo>
                      <a:pt x="311" y="89"/>
                    </a:lnTo>
                    <a:lnTo>
                      <a:pt x="305" y="87"/>
                    </a:lnTo>
                    <a:lnTo>
                      <a:pt x="305" y="86"/>
                    </a:lnTo>
                    <a:lnTo>
                      <a:pt x="305" y="80"/>
                    </a:lnTo>
                    <a:lnTo>
                      <a:pt x="309" y="75"/>
                    </a:lnTo>
                    <a:lnTo>
                      <a:pt x="309" y="73"/>
                    </a:lnTo>
                    <a:lnTo>
                      <a:pt x="304" y="72"/>
                    </a:lnTo>
                    <a:lnTo>
                      <a:pt x="304" y="70"/>
                    </a:lnTo>
                    <a:lnTo>
                      <a:pt x="305" y="66"/>
                    </a:lnTo>
                    <a:lnTo>
                      <a:pt x="304" y="60"/>
                    </a:lnTo>
                    <a:lnTo>
                      <a:pt x="302" y="56"/>
                    </a:lnTo>
                    <a:lnTo>
                      <a:pt x="300" y="54"/>
                    </a:lnTo>
                    <a:lnTo>
                      <a:pt x="305" y="53"/>
                    </a:lnTo>
                    <a:lnTo>
                      <a:pt x="305" y="49"/>
                    </a:lnTo>
                    <a:lnTo>
                      <a:pt x="309" y="47"/>
                    </a:lnTo>
                    <a:lnTo>
                      <a:pt x="305" y="44"/>
                    </a:lnTo>
                    <a:lnTo>
                      <a:pt x="305" y="42"/>
                    </a:lnTo>
                    <a:lnTo>
                      <a:pt x="302" y="42"/>
                    </a:lnTo>
                    <a:lnTo>
                      <a:pt x="295" y="42"/>
                    </a:lnTo>
                    <a:lnTo>
                      <a:pt x="290" y="39"/>
                    </a:lnTo>
                    <a:lnTo>
                      <a:pt x="290" y="32"/>
                    </a:lnTo>
                    <a:lnTo>
                      <a:pt x="292" y="26"/>
                    </a:lnTo>
                    <a:lnTo>
                      <a:pt x="290" y="21"/>
                    </a:lnTo>
                    <a:lnTo>
                      <a:pt x="286" y="21"/>
                    </a:lnTo>
                    <a:lnTo>
                      <a:pt x="286" y="20"/>
                    </a:lnTo>
                    <a:lnTo>
                      <a:pt x="283" y="16"/>
                    </a:lnTo>
                    <a:lnTo>
                      <a:pt x="281" y="16"/>
                    </a:lnTo>
                    <a:lnTo>
                      <a:pt x="274" y="11"/>
                    </a:lnTo>
                    <a:lnTo>
                      <a:pt x="271" y="9"/>
                    </a:lnTo>
                    <a:lnTo>
                      <a:pt x="267" y="11"/>
                    </a:lnTo>
                    <a:lnTo>
                      <a:pt x="265" y="13"/>
                    </a:lnTo>
                    <a:lnTo>
                      <a:pt x="260" y="11"/>
                    </a:lnTo>
                    <a:lnTo>
                      <a:pt x="259" y="13"/>
                    </a:lnTo>
                    <a:lnTo>
                      <a:pt x="259" y="11"/>
                    </a:lnTo>
                    <a:lnTo>
                      <a:pt x="259" y="9"/>
                    </a:lnTo>
                    <a:lnTo>
                      <a:pt x="255" y="7"/>
                    </a:lnTo>
                    <a:lnTo>
                      <a:pt x="255" y="7"/>
                    </a:lnTo>
                    <a:lnTo>
                      <a:pt x="255" y="7"/>
                    </a:lnTo>
                    <a:lnTo>
                      <a:pt x="255" y="7"/>
                    </a:lnTo>
                    <a:close/>
                    <a:moveTo>
                      <a:pt x="38" y="117"/>
                    </a:moveTo>
                    <a:lnTo>
                      <a:pt x="40" y="117"/>
                    </a:lnTo>
                    <a:lnTo>
                      <a:pt x="41" y="117"/>
                    </a:lnTo>
                    <a:lnTo>
                      <a:pt x="41" y="117"/>
                    </a:lnTo>
                    <a:lnTo>
                      <a:pt x="40" y="120"/>
                    </a:lnTo>
                    <a:lnTo>
                      <a:pt x="38" y="117"/>
                    </a:lnTo>
                    <a:lnTo>
                      <a:pt x="38" y="117"/>
                    </a:lnTo>
                    <a:lnTo>
                      <a:pt x="38" y="117"/>
                    </a:lnTo>
                    <a:lnTo>
                      <a:pt x="38" y="117"/>
                    </a:lnTo>
                    <a:close/>
                    <a:moveTo>
                      <a:pt x="0" y="42"/>
                    </a:moveTo>
                    <a:lnTo>
                      <a:pt x="5" y="44"/>
                    </a:lnTo>
                    <a:lnTo>
                      <a:pt x="7" y="44"/>
                    </a:lnTo>
                    <a:lnTo>
                      <a:pt x="7" y="40"/>
                    </a:lnTo>
                    <a:lnTo>
                      <a:pt x="5" y="40"/>
                    </a:lnTo>
                    <a:lnTo>
                      <a:pt x="5" y="42"/>
                    </a:lnTo>
                    <a:lnTo>
                      <a:pt x="0" y="42"/>
                    </a:lnTo>
                    <a:lnTo>
                      <a:pt x="0" y="42"/>
                    </a:lnTo>
                    <a:lnTo>
                      <a:pt x="0" y="42"/>
                    </a:lnTo>
                    <a:lnTo>
                      <a:pt x="0" y="42"/>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7" name="Freeform 62"/>
              <p:cNvSpPr>
                <a:spLocks/>
              </p:cNvSpPr>
              <p:nvPr/>
            </p:nvSpPr>
            <p:spPr bwMode="auto">
              <a:xfrm>
                <a:off x="5475288" y="3190876"/>
                <a:ext cx="261938" cy="252413"/>
              </a:xfrm>
              <a:custGeom>
                <a:avLst/>
                <a:gdLst/>
                <a:ahLst/>
                <a:cxnLst>
                  <a:cxn ang="0">
                    <a:pos x="163" y="137"/>
                  </a:cxn>
                  <a:cxn ang="0">
                    <a:pos x="158" y="132"/>
                  </a:cxn>
                  <a:cxn ang="0">
                    <a:pos x="151" y="123"/>
                  </a:cxn>
                  <a:cxn ang="0">
                    <a:pos x="151" y="113"/>
                  </a:cxn>
                  <a:cxn ang="0">
                    <a:pos x="151" y="100"/>
                  </a:cxn>
                  <a:cxn ang="0">
                    <a:pos x="144" y="95"/>
                  </a:cxn>
                  <a:cxn ang="0">
                    <a:pos x="139" y="92"/>
                  </a:cxn>
                  <a:cxn ang="0">
                    <a:pos x="125" y="83"/>
                  </a:cxn>
                  <a:cxn ang="0">
                    <a:pos x="118" y="83"/>
                  </a:cxn>
                  <a:cxn ang="0">
                    <a:pos x="118" y="79"/>
                  </a:cxn>
                  <a:cxn ang="0">
                    <a:pos x="116" y="73"/>
                  </a:cxn>
                  <a:cxn ang="0">
                    <a:pos x="113" y="69"/>
                  </a:cxn>
                  <a:cxn ang="0">
                    <a:pos x="108" y="67"/>
                  </a:cxn>
                  <a:cxn ang="0">
                    <a:pos x="108" y="64"/>
                  </a:cxn>
                  <a:cxn ang="0">
                    <a:pos x="108" y="59"/>
                  </a:cxn>
                  <a:cxn ang="0">
                    <a:pos x="113" y="52"/>
                  </a:cxn>
                  <a:cxn ang="0">
                    <a:pos x="113" y="46"/>
                  </a:cxn>
                  <a:cxn ang="0">
                    <a:pos x="116" y="38"/>
                  </a:cxn>
                  <a:cxn ang="0">
                    <a:pos x="116" y="33"/>
                  </a:cxn>
                  <a:cxn ang="0">
                    <a:pos x="120" y="31"/>
                  </a:cxn>
                  <a:cxn ang="0">
                    <a:pos x="120" y="31"/>
                  </a:cxn>
                  <a:cxn ang="0">
                    <a:pos x="113" y="31"/>
                  </a:cxn>
                  <a:cxn ang="0">
                    <a:pos x="104" y="26"/>
                  </a:cxn>
                  <a:cxn ang="0">
                    <a:pos x="99" y="24"/>
                  </a:cxn>
                  <a:cxn ang="0">
                    <a:pos x="96" y="17"/>
                  </a:cxn>
                  <a:cxn ang="0">
                    <a:pos x="94" y="12"/>
                  </a:cxn>
                  <a:cxn ang="0">
                    <a:pos x="90" y="5"/>
                  </a:cxn>
                  <a:cxn ang="0">
                    <a:pos x="82" y="5"/>
                  </a:cxn>
                  <a:cxn ang="0">
                    <a:pos x="82" y="3"/>
                  </a:cxn>
                  <a:cxn ang="0">
                    <a:pos x="73" y="0"/>
                  </a:cxn>
                  <a:cxn ang="0">
                    <a:pos x="63" y="0"/>
                  </a:cxn>
                  <a:cxn ang="0">
                    <a:pos x="56" y="0"/>
                  </a:cxn>
                  <a:cxn ang="0">
                    <a:pos x="52" y="5"/>
                  </a:cxn>
                  <a:cxn ang="0">
                    <a:pos x="49" y="8"/>
                  </a:cxn>
                  <a:cxn ang="0">
                    <a:pos x="36" y="13"/>
                  </a:cxn>
                  <a:cxn ang="0">
                    <a:pos x="35" y="26"/>
                  </a:cxn>
                  <a:cxn ang="0">
                    <a:pos x="36" y="36"/>
                  </a:cxn>
                  <a:cxn ang="0">
                    <a:pos x="36" y="45"/>
                  </a:cxn>
                  <a:cxn ang="0">
                    <a:pos x="33" y="55"/>
                  </a:cxn>
                  <a:cxn ang="0">
                    <a:pos x="0" y="79"/>
                  </a:cxn>
                  <a:cxn ang="0">
                    <a:pos x="0" y="79"/>
                  </a:cxn>
                  <a:cxn ang="0">
                    <a:pos x="26" y="104"/>
                  </a:cxn>
                  <a:cxn ang="0">
                    <a:pos x="136" y="159"/>
                  </a:cxn>
                  <a:cxn ang="0">
                    <a:pos x="142" y="144"/>
                  </a:cxn>
                  <a:cxn ang="0">
                    <a:pos x="156" y="144"/>
                  </a:cxn>
                  <a:cxn ang="0">
                    <a:pos x="162" y="142"/>
                  </a:cxn>
                  <a:cxn ang="0">
                    <a:pos x="165" y="137"/>
                  </a:cxn>
                  <a:cxn ang="0">
                    <a:pos x="165" y="137"/>
                  </a:cxn>
                </a:cxnLst>
                <a:rect l="0" t="0" r="r" b="b"/>
                <a:pathLst>
                  <a:path w="165" h="159">
                    <a:moveTo>
                      <a:pt x="165" y="137"/>
                    </a:moveTo>
                    <a:lnTo>
                      <a:pt x="163" y="137"/>
                    </a:lnTo>
                    <a:lnTo>
                      <a:pt x="162" y="135"/>
                    </a:lnTo>
                    <a:lnTo>
                      <a:pt x="158" y="132"/>
                    </a:lnTo>
                    <a:lnTo>
                      <a:pt x="158" y="123"/>
                    </a:lnTo>
                    <a:lnTo>
                      <a:pt x="151" y="123"/>
                    </a:lnTo>
                    <a:lnTo>
                      <a:pt x="149" y="118"/>
                    </a:lnTo>
                    <a:lnTo>
                      <a:pt x="151" y="113"/>
                    </a:lnTo>
                    <a:lnTo>
                      <a:pt x="155" y="109"/>
                    </a:lnTo>
                    <a:lnTo>
                      <a:pt x="151" y="100"/>
                    </a:lnTo>
                    <a:lnTo>
                      <a:pt x="148" y="99"/>
                    </a:lnTo>
                    <a:lnTo>
                      <a:pt x="144" y="95"/>
                    </a:lnTo>
                    <a:lnTo>
                      <a:pt x="141" y="92"/>
                    </a:lnTo>
                    <a:lnTo>
                      <a:pt x="139" y="92"/>
                    </a:lnTo>
                    <a:lnTo>
                      <a:pt x="127" y="83"/>
                    </a:lnTo>
                    <a:lnTo>
                      <a:pt x="125" y="83"/>
                    </a:lnTo>
                    <a:lnTo>
                      <a:pt x="123" y="86"/>
                    </a:lnTo>
                    <a:lnTo>
                      <a:pt x="118" y="83"/>
                    </a:lnTo>
                    <a:lnTo>
                      <a:pt x="120" y="81"/>
                    </a:lnTo>
                    <a:lnTo>
                      <a:pt x="118" y="79"/>
                    </a:lnTo>
                    <a:lnTo>
                      <a:pt x="120" y="76"/>
                    </a:lnTo>
                    <a:lnTo>
                      <a:pt x="116" y="73"/>
                    </a:lnTo>
                    <a:lnTo>
                      <a:pt x="116" y="71"/>
                    </a:lnTo>
                    <a:lnTo>
                      <a:pt x="113" y="69"/>
                    </a:lnTo>
                    <a:lnTo>
                      <a:pt x="111" y="67"/>
                    </a:lnTo>
                    <a:lnTo>
                      <a:pt x="108" y="67"/>
                    </a:lnTo>
                    <a:lnTo>
                      <a:pt x="108" y="64"/>
                    </a:lnTo>
                    <a:lnTo>
                      <a:pt x="108" y="64"/>
                    </a:lnTo>
                    <a:lnTo>
                      <a:pt x="108" y="60"/>
                    </a:lnTo>
                    <a:lnTo>
                      <a:pt x="108" y="59"/>
                    </a:lnTo>
                    <a:lnTo>
                      <a:pt x="108" y="53"/>
                    </a:lnTo>
                    <a:lnTo>
                      <a:pt x="113" y="52"/>
                    </a:lnTo>
                    <a:lnTo>
                      <a:pt x="113" y="46"/>
                    </a:lnTo>
                    <a:lnTo>
                      <a:pt x="113" y="46"/>
                    </a:lnTo>
                    <a:lnTo>
                      <a:pt x="116" y="45"/>
                    </a:lnTo>
                    <a:lnTo>
                      <a:pt x="116" y="38"/>
                    </a:lnTo>
                    <a:lnTo>
                      <a:pt x="116" y="38"/>
                    </a:lnTo>
                    <a:lnTo>
                      <a:pt x="116" y="33"/>
                    </a:lnTo>
                    <a:lnTo>
                      <a:pt x="116" y="33"/>
                    </a:lnTo>
                    <a:lnTo>
                      <a:pt x="120" y="31"/>
                    </a:lnTo>
                    <a:lnTo>
                      <a:pt x="120" y="31"/>
                    </a:lnTo>
                    <a:lnTo>
                      <a:pt x="120" y="31"/>
                    </a:lnTo>
                    <a:lnTo>
                      <a:pt x="116" y="27"/>
                    </a:lnTo>
                    <a:lnTo>
                      <a:pt x="113" y="31"/>
                    </a:lnTo>
                    <a:lnTo>
                      <a:pt x="111" y="27"/>
                    </a:lnTo>
                    <a:lnTo>
                      <a:pt x="104" y="26"/>
                    </a:lnTo>
                    <a:lnTo>
                      <a:pt x="103" y="26"/>
                    </a:lnTo>
                    <a:lnTo>
                      <a:pt x="99" y="24"/>
                    </a:lnTo>
                    <a:lnTo>
                      <a:pt x="97" y="19"/>
                    </a:lnTo>
                    <a:lnTo>
                      <a:pt x="96" y="17"/>
                    </a:lnTo>
                    <a:lnTo>
                      <a:pt x="94" y="15"/>
                    </a:lnTo>
                    <a:lnTo>
                      <a:pt x="94" y="12"/>
                    </a:lnTo>
                    <a:lnTo>
                      <a:pt x="94" y="8"/>
                    </a:lnTo>
                    <a:lnTo>
                      <a:pt x="90" y="5"/>
                    </a:lnTo>
                    <a:lnTo>
                      <a:pt x="89" y="5"/>
                    </a:lnTo>
                    <a:lnTo>
                      <a:pt x="82" y="5"/>
                    </a:lnTo>
                    <a:lnTo>
                      <a:pt x="82" y="5"/>
                    </a:lnTo>
                    <a:lnTo>
                      <a:pt x="82" y="3"/>
                    </a:lnTo>
                    <a:lnTo>
                      <a:pt x="78" y="0"/>
                    </a:lnTo>
                    <a:lnTo>
                      <a:pt x="73" y="0"/>
                    </a:lnTo>
                    <a:lnTo>
                      <a:pt x="68" y="0"/>
                    </a:lnTo>
                    <a:lnTo>
                      <a:pt x="63" y="0"/>
                    </a:lnTo>
                    <a:lnTo>
                      <a:pt x="59" y="0"/>
                    </a:lnTo>
                    <a:lnTo>
                      <a:pt x="56" y="0"/>
                    </a:lnTo>
                    <a:lnTo>
                      <a:pt x="50" y="5"/>
                    </a:lnTo>
                    <a:lnTo>
                      <a:pt x="52" y="5"/>
                    </a:lnTo>
                    <a:lnTo>
                      <a:pt x="49" y="8"/>
                    </a:lnTo>
                    <a:lnTo>
                      <a:pt x="49" y="8"/>
                    </a:lnTo>
                    <a:lnTo>
                      <a:pt x="43" y="12"/>
                    </a:lnTo>
                    <a:lnTo>
                      <a:pt x="36" y="13"/>
                    </a:lnTo>
                    <a:lnTo>
                      <a:pt x="35" y="19"/>
                    </a:lnTo>
                    <a:lnTo>
                      <a:pt x="35" y="26"/>
                    </a:lnTo>
                    <a:lnTo>
                      <a:pt x="36" y="31"/>
                    </a:lnTo>
                    <a:lnTo>
                      <a:pt x="36" y="36"/>
                    </a:lnTo>
                    <a:lnTo>
                      <a:pt x="35" y="43"/>
                    </a:lnTo>
                    <a:lnTo>
                      <a:pt x="36" y="45"/>
                    </a:lnTo>
                    <a:lnTo>
                      <a:pt x="36" y="50"/>
                    </a:lnTo>
                    <a:lnTo>
                      <a:pt x="33" y="55"/>
                    </a:lnTo>
                    <a:lnTo>
                      <a:pt x="31" y="55"/>
                    </a:lnTo>
                    <a:lnTo>
                      <a:pt x="0" y="79"/>
                    </a:lnTo>
                    <a:lnTo>
                      <a:pt x="0" y="79"/>
                    </a:lnTo>
                    <a:lnTo>
                      <a:pt x="0" y="79"/>
                    </a:lnTo>
                    <a:lnTo>
                      <a:pt x="10" y="100"/>
                    </a:lnTo>
                    <a:lnTo>
                      <a:pt x="26" y="104"/>
                    </a:lnTo>
                    <a:lnTo>
                      <a:pt x="104" y="159"/>
                    </a:lnTo>
                    <a:lnTo>
                      <a:pt x="136" y="159"/>
                    </a:lnTo>
                    <a:lnTo>
                      <a:pt x="139" y="151"/>
                    </a:lnTo>
                    <a:lnTo>
                      <a:pt x="142" y="144"/>
                    </a:lnTo>
                    <a:lnTo>
                      <a:pt x="151" y="140"/>
                    </a:lnTo>
                    <a:lnTo>
                      <a:pt x="156" y="144"/>
                    </a:lnTo>
                    <a:lnTo>
                      <a:pt x="162" y="142"/>
                    </a:lnTo>
                    <a:lnTo>
                      <a:pt x="162" y="142"/>
                    </a:lnTo>
                    <a:lnTo>
                      <a:pt x="163" y="139"/>
                    </a:lnTo>
                    <a:lnTo>
                      <a:pt x="165" y="137"/>
                    </a:lnTo>
                    <a:lnTo>
                      <a:pt x="165" y="137"/>
                    </a:lnTo>
                    <a:lnTo>
                      <a:pt x="165" y="137"/>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8" name="Freeform 63"/>
              <p:cNvSpPr>
                <a:spLocks/>
              </p:cNvSpPr>
              <p:nvPr/>
            </p:nvSpPr>
            <p:spPr bwMode="auto">
              <a:xfrm>
                <a:off x="5475288" y="3190876"/>
                <a:ext cx="261938" cy="252413"/>
              </a:xfrm>
              <a:custGeom>
                <a:avLst/>
                <a:gdLst/>
                <a:ahLst/>
                <a:cxnLst>
                  <a:cxn ang="0">
                    <a:pos x="163" y="137"/>
                  </a:cxn>
                  <a:cxn ang="0">
                    <a:pos x="158" y="132"/>
                  </a:cxn>
                  <a:cxn ang="0">
                    <a:pos x="151" y="123"/>
                  </a:cxn>
                  <a:cxn ang="0">
                    <a:pos x="151" y="113"/>
                  </a:cxn>
                  <a:cxn ang="0">
                    <a:pos x="151" y="100"/>
                  </a:cxn>
                  <a:cxn ang="0">
                    <a:pos x="144" y="95"/>
                  </a:cxn>
                  <a:cxn ang="0">
                    <a:pos x="139" y="92"/>
                  </a:cxn>
                  <a:cxn ang="0">
                    <a:pos x="125" y="83"/>
                  </a:cxn>
                  <a:cxn ang="0">
                    <a:pos x="118" y="83"/>
                  </a:cxn>
                  <a:cxn ang="0">
                    <a:pos x="118" y="79"/>
                  </a:cxn>
                  <a:cxn ang="0">
                    <a:pos x="116" y="73"/>
                  </a:cxn>
                  <a:cxn ang="0">
                    <a:pos x="113" y="69"/>
                  </a:cxn>
                  <a:cxn ang="0">
                    <a:pos x="108" y="67"/>
                  </a:cxn>
                  <a:cxn ang="0">
                    <a:pos x="108" y="64"/>
                  </a:cxn>
                  <a:cxn ang="0">
                    <a:pos x="108" y="59"/>
                  </a:cxn>
                  <a:cxn ang="0">
                    <a:pos x="113" y="52"/>
                  </a:cxn>
                  <a:cxn ang="0">
                    <a:pos x="113" y="46"/>
                  </a:cxn>
                  <a:cxn ang="0">
                    <a:pos x="116" y="38"/>
                  </a:cxn>
                  <a:cxn ang="0">
                    <a:pos x="116" y="33"/>
                  </a:cxn>
                  <a:cxn ang="0">
                    <a:pos x="120" y="31"/>
                  </a:cxn>
                  <a:cxn ang="0">
                    <a:pos x="120" y="31"/>
                  </a:cxn>
                  <a:cxn ang="0">
                    <a:pos x="113" y="31"/>
                  </a:cxn>
                  <a:cxn ang="0">
                    <a:pos x="104" y="26"/>
                  </a:cxn>
                  <a:cxn ang="0">
                    <a:pos x="99" y="24"/>
                  </a:cxn>
                  <a:cxn ang="0">
                    <a:pos x="96" y="17"/>
                  </a:cxn>
                  <a:cxn ang="0">
                    <a:pos x="94" y="12"/>
                  </a:cxn>
                  <a:cxn ang="0">
                    <a:pos x="90" y="5"/>
                  </a:cxn>
                  <a:cxn ang="0">
                    <a:pos x="82" y="5"/>
                  </a:cxn>
                  <a:cxn ang="0">
                    <a:pos x="82" y="3"/>
                  </a:cxn>
                  <a:cxn ang="0">
                    <a:pos x="73" y="0"/>
                  </a:cxn>
                  <a:cxn ang="0">
                    <a:pos x="63" y="0"/>
                  </a:cxn>
                  <a:cxn ang="0">
                    <a:pos x="56" y="0"/>
                  </a:cxn>
                  <a:cxn ang="0">
                    <a:pos x="52" y="5"/>
                  </a:cxn>
                  <a:cxn ang="0">
                    <a:pos x="49" y="8"/>
                  </a:cxn>
                  <a:cxn ang="0">
                    <a:pos x="36" y="13"/>
                  </a:cxn>
                  <a:cxn ang="0">
                    <a:pos x="35" y="26"/>
                  </a:cxn>
                  <a:cxn ang="0">
                    <a:pos x="36" y="36"/>
                  </a:cxn>
                  <a:cxn ang="0">
                    <a:pos x="36" y="45"/>
                  </a:cxn>
                  <a:cxn ang="0">
                    <a:pos x="33" y="55"/>
                  </a:cxn>
                  <a:cxn ang="0">
                    <a:pos x="0" y="79"/>
                  </a:cxn>
                  <a:cxn ang="0">
                    <a:pos x="0" y="79"/>
                  </a:cxn>
                  <a:cxn ang="0">
                    <a:pos x="26" y="104"/>
                  </a:cxn>
                  <a:cxn ang="0">
                    <a:pos x="136" y="159"/>
                  </a:cxn>
                  <a:cxn ang="0">
                    <a:pos x="142" y="144"/>
                  </a:cxn>
                  <a:cxn ang="0">
                    <a:pos x="156" y="144"/>
                  </a:cxn>
                  <a:cxn ang="0">
                    <a:pos x="162" y="142"/>
                  </a:cxn>
                  <a:cxn ang="0">
                    <a:pos x="165" y="137"/>
                  </a:cxn>
                  <a:cxn ang="0">
                    <a:pos x="165" y="137"/>
                  </a:cxn>
                </a:cxnLst>
                <a:rect l="0" t="0" r="r" b="b"/>
                <a:pathLst>
                  <a:path w="165" h="159">
                    <a:moveTo>
                      <a:pt x="165" y="137"/>
                    </a:moveTo>
                    <a:lnTo>
                      <a:pt x="163" y="137"/>
                    </a:lnTo>
                    <a:lnTo>
                      <a:pt x="162" y="135"/>
                    </a:lnTo>
                    <a:lnTo>
                      <a:pt x="158" y="132"/>
                    </a:lnTo>
                    <a:lnTo>
                      <a:pt x="158" y="123"/>
                    </a:lnTo>
                    <a:lnTo>
                      <a:pt x="151" y="123"/>
                    </a:lnTo>
                    <a:lnTo>
                      <a:pt x="149" y="118"/>
                    </a:lnTo>
                    <a:lnTo>
                      <a:pt x="151" y="113"/>
                    </a:lnTo>
                    <a:lnTo>
                      <a:pt x="155" y="109"/>
                    </a:lnTo>
                    <a:lnTo>
                      <a:pt x="151" y="100"/>
                    </a:lnTo>
                    <a:lnTo>
                      <a:pt x="148" y="99"/>
                    </a:lnTo>
                    <a:lnTo>
                      <a:pt x="144" y="95"/>
                    </a:lnTo>
                    <a:lnTo>
                      <a:pt x="141" y="92"/>
                    </a:lnTo>
                    <a:lnTo>
                      <a:pt x="139" y="92"/>
                    </a:lnTo>
                    <a:lnTo>
                      <a:pt x="127" y="83"/>
                    </a:lnTo>
                    <a:lnTo>
                      <a:pt x="125" y="83"/>
                    </a:lnTo>
                    <a:lnTo>
                      <a:pt x="123" y="86"/>
                    </a:lnTo>
                    <a:lnTo>
                      <a:pt x="118" y="83"/>
                    </a:lnTo>
                    <a:lnTo>
                      <a:pt x="120" y="81"/>
                    </a:lnTo>
                    <a:lnTo>
                      <a:pt x="118" y="79"/>
                    </a:lnTo>
                    <a:lnTo>
                      <a:pt x="120" y="76"/>
                    </a:lnTo>
                    <a:lnTo>
                      <a:pt x="116" y="73"/>
                    </a:lnTo>
                    <a:lnTo>
                      <a:pt x="116" y="71"/>
                    </a:lnTo>
                    <a:lnTo>
                      <a:pt x="113" y="69"/>
                    </a:lnTo>
                    <a:lnTo>
                      <a:pt x="111" y="67"/>
                    </a:lnTo>
                    <a:lnTo>
                      <a:pt x="108" y="67"/>
                    </a:lnTo>
                    <a:lnTo>
                      <a:pt x="108" y="64"/>
                    </a:lnTo>
                    <a:lnTo>
                      <a:pt x="108" y="64"/>
                    </a:lnTo>
                    <a:lnTo>
                      <a:pt x="108" y="60"/>
                    </a:lnTo>
                    <a:lnTo>
                      <a:pt x="108" y="59"/>
                    </a:lnTo>
                    <a:lnTo>
                      <a:pt x="108" y="53"/>
                    </a:lnTo>
                    <a:lnTo>
                      <a:pt x="113" y="52"/>
                    </a:lnTo>
                    <a:lnTo>
                      <a:pt x="113" y="46"/>
                    </a:lnTo>
                    <a:lnTo>
                      <a:pt x="113" y="46"/>
                    </a:lnTo>
                    <a:lnTo>
                      <a:pt x="116" y="45"/>
                    </a:lnTo>
                    <a:lnTo>
                      <a:pt x="116" y="38"/>
                    </a:lnTo>
                    <a:lnTo>
                      <a:pt x="116" y="38"/>
                    </a:lnTo>
                    <a:lnTo>
                      <a:pt x="116" y="33"/>
                    </a:lnTo>
                    <a:lnTo>
                      <a:pt x="116" y="33"/>
                    </a:lnTo>
                    <a:lnTo>
                      <a:pt x="120" y="31"/>
                    </a:lnTo>
                    <a:lnTo>
                      <a:pt x="120" y="31"/>
                    </a:lnTo>
                    <a:lnTo>
                      <a:pt x="120" y="31"/>
                    </a:lnTo>
                    <a:lnTo>
                      <a:pt x="116" y="27"/>
                    </a:lnTo>
                    <a:lnTo>
                      <a:pt x="113" y="31"/>
                    </a:lnTo>
                    <a:lnTo>
                      <a:pt x="111" y="27"/>
                    </a:lnTo>
                    <a:lnTo>
                      <a:pt x="104" y="26"/>
                    </a:lnTo>
                    <a:lnTo>
                      <a:pt x="103" y="26"/>
                    </a:lnTo>
                    <a:lnTo>
                      <a:pt x="99" y="24"/>
                    </a:lnTo>
                    <a:lnTo>
                      <a:pt x="97" y="19"/>
                    </a:lnTo>
                    <a:lnTo>
                      <a:pt x="96" y="17"/>
                    </a:lnTo>
                    <a:lnTo>
                      <a:pt x="94" y="15"/>
                    </a:lnTo>
                    <a:lnTo>
                      <a:pt x="94" y="12"/>
                    </a:lnTo>
                    <a:lnTo>
                      <a:pt x="94" y="8"/>
                    </a:lnTo>
                    <a:lnTo>
                      <a:pt x="90" y="5"/>
                    </a:lnTo>
                    <a:lnTo>
                      <a:pt x="89" y="5"/>
                    </a:lnTo>
                    <a:lnTo>
                      <a:pt x="82" y="5"/>
                    </a:lnTo>
                    <a:lnTo>
                      <a:pt x="82" y="5"/>
                    </a:lnTo>
                    <a:lnTo>
                      <a:pt x="82" y="3"/>
                    </a:lnTo>
                    <a:lnTo>
                      <a:pt x="78" y="0"/>
                    </a:lnTo>
                    <a:lnTo>
                      <a:pt x="73" y="0"/>
                    </a:lnTo>
                    <a:lnTo>
                      <a:pt x="68" y="0"/>
                    </a:lnTo>
                    <a:lnTo>
                      <a:pt x="63" y="0"/>
                    </a:lnTo>
                    <a:lnTo>
                      <a:pt x="59" y="0"/>
                    </a:lnTo>
                    <a:lnTo>
                      <a:pt x="56" y="0"/>
                    </a:lnTo>
                    <a:lnTo>
                      <a:pt x="50" y="5"/>
                    </a:lnTo>
                    <a:lnTo>
                      <a:pt x="52" y="5"/>
                    </a:lnTo>
                    <a:lnTo>
                      <a:pt x="49" y="8"/>
                    </a:lnTo>
                    <a:lnTo>
                      <a:pt x="49" y="8"/>
                    </a:lnTo>
                    <a:lnTo>
                      <a:pt x="43" y="12"/>
                    </a:lnTo>
                    <a:lnTo>
                      <a:pt x="36" y="13"/>
                    </a:lnTo>
                    <a:lnTo>
                      <a:pt x="35" y="19"/>
                    </a:lnTo>
                    <a:lnTo>
                      <a:pt x="35" y="26"/>
                    </a:lnTo>
                    <a:lnTo>
                      <a:pt x="36" y="31"/>
                    </a:lnTo>
                    <a:lnTo>
                      <a:pt x="36" y="36"/>
                    </a:lnTo>
                    <a:lnTo>
                      <a:pt x="35" y="43"/>
                    </a:lnTo>
                    <a:lnTo>
                      <a:pt x="36" y="45"/>
                    </a:lnTo>
                    <a:lnTo>
                      <a:pt x="36" y="50"/>
                    </a:lnTo>
                    <a:lnTo>
                      <a:pt x="33" y="55"/>
                    </a:lnTo>
                    <a:lnTo>
                      <a:pt x="31" y="55"/>
                    </a:lnTo>
                    <a:lnTo>
                      <a:pt x="0" y="79"/>
                    </a:lnTo>
                    <a:lnTo>
                      <a:pt x="0" y="79"/>
                    </a:lnTo>
                    <a:lnTo>
                      <a:pt x="0" y="79"/>
                    </a:lnTo>
                    <a:lnTo>
                      <a:pt x="10" y="100"/>
                    </a:lnTo>
                    <a:lnTo>
                      <a:pt x="26" y="104"/>
                    </a:lnTo>
                    <a:lnTo>
                      <a:pt x="104" y="159"/>
                    </a:lnTo>
                    <a:lnTo>
                      <a:pt x="136" y="159"/>
                    </a:lnTo>
                    <a:lnTo>
                      <a:pt x="139" y="151"/>
                    </a:lnTo>
                    <a:lnTo>
                      <a:pt x="142" y="144"/>
                    </a:lnTo>
                    <a:lnTo>
                      <a:pt x="151" y="140"/>
                    </a:lnTo>
                    <a:lnTo>
                      <a:pt x="156" y="144"/>
                    </a:lnTo>
                    <a:lnTo>
                      <a:pt x="162" y="142"/>
                    </a:lnTo>
                    <a:lnTo>
                      <a:pt x="162" y="142"/>
                    </a:lnTo>
                    <a:lnTo>
                      <a:pt x="163" y="139"/>
                    </a:lnTo>
                    <a:lnTo>
                      <a:pt x="165" y="137"/>
                    </a:lnTo>
                    <a:lnTo>
                      <a:pt x="165" y="137"/>
                    </a:lnTo>
                    <a:lnTo>
                      <a:pt x="165" y="137"/>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9" name="Freeform 64"/>
              <p:cNvSpPr>
                <a:spLocks/>
              </p:cNvSpPr>
              <p:nvPr/>
            </p:nvSpPr>
            <p:spPr bwMode="auto">
              <a:xfrm>
                <a:off x="5692775" y="3413126"/>
                <a:ext cx="44450" cy="47625"/>
              </a:xfrm>
              <a:custGeom>
                <a:avLst/>
                <a:gdLst/>
                <a:ahLst/>
                <a:cxnLst>
                  <a:cxn ang="0">
                    <a:pos x="0" y="19"/>
                  </a:cxn>
                  <a:cxn ang="0">
                    <a:pos x="4" y="11"/>
                  </a:cxn>
                  <a:cxn ang="0">
                    <a:pos x="7" y="2"/>
                  </a:cxn>
                  <a:cxn ang="0">
                    <a:pos x="14" y="0"/>
                  </a:cxn>
                  <a:cxn ang="0">
                    <a:pos x="19" y="2"/>
                  </a:cxn>
                  <a:cxn ang="0">
                    <a:pos x="25" y="2"/>
                  </a:cxn>
                  <a:cxn ang="0">
                    <a:pos x="25" y="2"/>
                  </a:cxn>
                  <a:cxn ang="0">
                    <a:pos x="25" y="2"/>
                  </a:cxn>
                  <a:cxn ang="0">
                    <a:pos x="26" y="9"/>
                  </a:cxn>
                  <a:cxn ang="0">
                    <a:pos x="18" y="13"/>
                  </a:cxn>
                  <a:cxn ang="0">
                    <a:pos x="25" y="16"/>
                  </a:cxn>
                  <a:cxn ang="0">
                    <a:pos x="25" y="14"/>
                  </a:cxn>
                  <a:cxn ang="0">
                    <a:pos x="25" y="18"/>
                  </a:cxn>
                  <a:cxn ang="0">
                    <a:pos x="25" y="21"/>
                  </a:cxn>
                  <a:cxn ang="0">
                    <a:pos x="26" y="23"/>
                  </a:cxn>
                  <a:cxn ang="0">
                    <a:pos x="26" y="23"/>
                  </a:cxn>
                  <a:cxn ang="0">
                    <a:pos x="25" y="23"/>
                  </a:cxn>
                  <a:cxn ang="0">
                    <a:pos x="28" y="25"/>
                  </a:cxn>
                  <a:cxn ang="0">
                    <a:pos x="18" y="30"/>
                  </a:cxn>
                  <a:cxn ang="0">
                    <a:pos x="18" y="25"/>
                  </a:cxn>
                  <a:cxn ang="0">
                    <a:pos x="2" y="19"/>
                  </a:cxn>
                  <a:cxn ang="0">
                    <a:pos x="0" y="19"/>
                  </a:cxn>
                  <a:cxn ang="0">
                    <a:pos x="0" y="19"/>
                  </a:cxn>
                  <a:cxn ang="0">
                    <a:pos x="0" y="19"/>
                  </a:cxn>
                </a:cxnLst>
                <a:rect l="0" t="0" r="r" b="b"/>
                <a:pathLst>
                  <a:path w="28" h="30">
                    <a:moveTo>
                      <a:pt x="0" y="19"/>
                    </a:moveTo>
                    <a:lnTo>
                      <a:pt x="4" y="11"/>
                    </a:lnTo>
                    <a:lnTo>
                      <a:pt x="7" y="2"/>
                    </a:lnTo>
                    <a:lnTo>
                      <a:pt x="14" y="0"/>
                    </a:lnTo>
                    <a:lnTo>
                      <a:pt x="19" y="2"/>
                    </a:lnTo>
                    <a:lnTo>
                      <a:pt x="25" y="2"/>
                    </a:lnTo>
                    <a:lnTo>
                      <a:pt x="25" y="2"/>
                    </a:lnTo>
                    <a:lnTo>
                      <a:pt x="25" y="2"/>
                    </a:lnTo>
                    <a:lnTo>
                      <a:pt x="26" y="9"/>
                    </a:lnTo>
                    <a:lnTo>
                      <a:pt x="18" y="13"/>
                    </a:lnTo>
                    <a:lnTo>
                      <a:pt x="25" y="16"/>
                    </a:lnTo>
                    <a:lnTo>
                      <a:pt x="25" y="14"/>
                    </a:lnTo>
                    <a:lnTo>
                      <a:pt x="25" y="18"/>
                    </a:lnTo>
                    <a:lnTo>
                      <a:pt x="25" y="21"/>
                    </a:lnTo>
                    <a:lnTo>
                      <a:pt x="26" y="23"/>
                    </a:lnTo>
                    <a:lnTo>
                      <a:pt x="26" y="23"/>
                    </a:lnTo>
                    <a:lnTo>
                      <a:pt x="25" y="23"/>
                    </a:lnTo>
                    <a:lnTo>
                      <a:pt x="28" y="25"/>
                    </a:lnTo>
                    <a:lnTo>
                      <a:pt x="18" y="30"/>
                    </a:lnTo>
                    <a:lnTo>
                      <a:pt x="18" y="25"/>
                    </a:lnTo>
                    <a:lnTo>
                      <a:pt x="2" y="19"/>
                    </a:lnTo>
                    <a:lnTo>
                      <a:pt x="0" y="19"/>
                    </a:lnTo>
                    <a:lnTo>
                      <a:pt x="0" y="19"/>
                    </a:lnTo>
                    <a:lnTo>
                      <a:pt x="0" y="19"/>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80" name="Freeform 65"/>
              <p:cNvSpPr>
                <a:spLocks/>
              </p:cNvSpPr>
              <p:nvPr/>
            </p:nvSpPr>
            <p:spPr bwMode="auto">
              <a:xfrm>
                <a:off x="5692775" y="3413126"/>
                <a:ext cx="44450" cy="47625"/>
              </a:xfrm>
              <a:custGeom>
                <a:avLst/>
                <a:gdLst/>
                <a:ahLst/>
                <a:cxnLst>
                  <a:cxn ang="0">
                    <a:pos x="0" y="19"/>
                  </a:cxn>
                  <a:cxn ang="0">
                    <a:pos x="4" y="11"/>
                  </a:cxn>
                  <a:cxn ang="0">
                    <a:pos x="7" y="2"/>
                  </a:cxn>
                  <a:cxn ang="0">
                    <a:pos x="14" y="0"/>
                  </a:cxn>
                  <a:cxn ang="0">
                    <a:pos x="19" y="2"/>
                  </a:cxn>
                  <a:cxn ang="0">
                    <a:pos x="25" y="2"/>
                  </a:cxn>
                  <a:cxn ang="0">
                    <a:pos x="25" y="2"/>
                  </a:cxn>
                  <a:cxn ang="0">
                    <a:pos x="25" y="2"/>
                  </a:cxn>
                  <a:cxn ang="0">
                    <a:pos x="26" y="9"/>
                  </a:cxn>
                  <a:cxn ang="0">
                    <a:pos x="18" y="13"/>
                  </a:cxn>
                  <a:cxn ang="0">
                    <a:pos x="25" y="16"/>
                  </a:cxn>
                  <a:cxn ang="0">
                    <a:pos x="25" y="14"/>
                  </a:cxn>
                  <a:cxn ang="0">
                    <a:pos x="25" y="18"/>
                  </a:cxn>
                  <a:cxn ang="0">
                    <a:pos x="25" y="21"/>
                  </a:cxn>
                  <a:cxn ang="0">
                    <a:pos x="26" y="23"/>
                  </a:cxn>
                  <a:cxn ang="0">
                    <a:pos x="26" y="23"/>
                  </a:cxn>
                  <a:cxn ang="0">
                    <a:pos x="25" y="23"/>
                  </a:cxn>
                  <a:cxn ang="0">
                    <a:pos x="28" y="25"/>
                  </a:cxn>
                  <a:cxn ang="0">
                    <a:pos x="18" y="30"/>
                  </a:cxn>
                  <a:cxn ang="0">
                    <a:pos x="18" y="25"/>
                  </a:cxn>
                  <a:cxn ang="0">
                    <a:pos x="2" y="19"/>
                  </a:cxn>
                  <a:cxn ang="0">
                    <a:pos x="0" y="19"/>
                  </a:cxn>
                  <a:cxn ang="0">
                    <a:pos x="0" y="19"/>
                  </a:cxn>
                  <a:cxn ang="0">
                    <a:pos x="0" y="19"/>
                  </a:cxn>
                </a:cxnLst>
                <a:rect l="0" t="0" r="r" b="b"/>
                <a:pathLst>
                  <a:path w="28" h="30">
                    <a:moveTo>
                      <a:pt x="0" y="19"/>
                    </a:moveTo>
                    <a:lnTo>
                      <a:pt x="4" y="11"/>
                    </a:lnTo>
                    <a:lnTo>
                      <a:pt x="7" y="2"/>
                    </a:lnTo>
                    <a:lnTo>
                      <a:pt x="14" y="0"/>
                    </a:lnTo>
                    <a:lnTo>
                      <a:pt x="19" y="2"/>
                    </a:lnTo>
                    <a:lnTo>
                      <a:pt x="25" y="2"/>
                    </a:lnTo>
                    <a:lnTo>
                      <a:pt x="25" y="2"/>
                    </a:lnTo>
                    <a:lnTo>
                      <a:pt x="25" y="2"/>
                    </a:lnTo>
                    <a:lnTo>
                      <a:pt x="26" y="9"/>
                    </a:lnTo>
                    <a:lnTo>
                      <a:pt x="18" y="13"/>
                    </a:lnTo>
                    <a:lnTo>
                      <a:pt x="25" y="16"/>
                    </a:lnTo>
                    <a:lnTo>
                      <a:pt x="25" y="14"/>
                    </a:lnTo>
                    <a:lnTo>
                      <a:pt x="25" y="18"/>
                    </a:lnTo>
                    <a:lnTo>
                      <a:pt x="25" y="21"/>
                    </a:lnTo>
                    <a:lnTo>
                      <a:pt x="26" y="23"/>
                    </a:lnTo>
                    <a:lnTo>
                      <a:pt x="26" y="23"/>
                    </a:lnTo>
                    <a:lnTo>
                      <a:pt x="25" y="23"/>
                    </a:lnTo>
                    <a:lnTo>
                      <a:pt x="28" y="25"/>
                    </a:lnTo>
                    <a:lnTo>
                      <a:pt x="18" y="30"/>
                    </a:lnTo>
                    <a:lnTo>
                      <a:pt x="18" y="25"/>
                    </a:lnTo>
                    <a:lnTo>
                      <a:pt x="2" y="19"/>
                    </a:lnTo>
                    <a:lnTo>
                      <a:pt x="0" y="19"/>
                    </a:lnTo>
                    <a:lnTo>
                      <a:pt x="0" y="19"/>
                    </a:lnTo>
                    <a:lnTo>
                      <a:pt x="0" y="19"/>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81" name="Freeform 66"/>
              <p:cNvSpPr>
                <a:spLocks/>
              </p:cNvSpPr>
              <p:nvPr/>
            </p:nvSpPr>
            <p:spPr bwMode="auto">
              <a:xfrm>
                <a:off x="5299075" y="3251201"/>
                <a:ext cx="60325" cy="30163"/>
              </a:xfrm>
              <a:custGeom>
                <a:avLst/>
                <a:gdLst/>
                <a:ahLst/>
                <a:cxnLst>
                  <a:cxn ang="0">
                    <a:pos x="5" y="19"/>
                  </a:cxn>
                  <a:cxn ang="0">
                    <a:pos x="0" y="15"/>
                  </a:cxn>
                  <a:cxn ang="0">
                    <a:pos x="0" y="14"/>
                  </a:cxn>
                  <a:cxn ang="0">
                    <a:pos x="0" y="10"/>
                  </a:cxn>
                  <a:cxn ang="0">
                    <a:pos x="0" y="10"/>
                  </a:cxn>
                  <a:cxn ang="0">
                    <a:pos x="2" y="7"/>
                  </a:cxn>
                  <a:cxn ang="0">
                    <a:pos x="5" y="8"/>
                  </a:cxn>
                  <a:cxn ang="0">
                    <a:pos x="8" y="8"/>
                  </a:cxn>
                  <a:cxn ang="0">
                    <a:pos x="8" y="7"/>
                  </a:cxn>
                  <a:cxn ang="0">
                    <a:pos x="8" y="5"/>
                  </a:cxn>
                  <a:cxn ang="0">
                    <a:pos x="14" y="5"/>
                  </a:cxn>
                  <a:cxn ang="0">
                    <a:pos x="15" y="7"/>
                  </a:cxn>
                  <a:cxn ang="0">
                    <a:pos x="21" y="7"/>
                  </a:cxn>
                  <a:cxn ang="0">
                    <a:pos x="29" y="3"/>
                  </a:cxn>
                  <a:cxn ang="0">
                    <a:pos x="35" y="0"/>
                  </a:cxn>
                  <a:cxn ang="0">
                    <a:pos x="36" y="0"/>
                  </a:cxn>
                  <a:cxn ang="0">
                    <a:pos x="38" y="0"/>
                  </a:cxn>
                  <a:cxn ang="0">
                    <a:pos x="36" y="1"/>
                  </a:cxn>
                  <a:cxn ang="0">
                    <a:pos x="31" y="5"/>
                  </a:cxn>
                  <a:cxn ang="0">
                    <a:pos x="28" y="7"/>
                  </a:cxn>
                  <a:cxn ang="0">
                    <a:pos x="29" y="10"/>
                  </a:cxn>
                  <a:cxn ang="0">
                    <a:pos x="29" y="14"/>
                  </a:cxn>
                  <a:cxn ang="0">
                    <a:pos x="24" y="14"/>
                  </a:cxn>
                  <a:cxn ang="0">
                    <a:pos x="21" y="15"/>
                  </a:cxn>
                  <a:cxn ang="0">
                    <a:pos x="19" y="17"/>
                  </a:cxn>
                  <a:cxn ang="0">
                    <a:pos x="14" y="17"/>
                  </a:cxn>
                  <a:cxn ang="0">
                    <a:pos x="14" y="19"/>
                  </a:cxn>
                  <a:cxn ang="0">
                    <a:pos x="8" y="19"/>
                  </a:cxn>
                  <a:cxn ang="0">
                    <a:pos x="5" y="19"/>
                  </a:cxn>
                  <a:cxn ang="0">
                    <a:pos x="5" y="19"/>
                  </a:cxn>
                  <a:cxn ang="0">
                    <a:pos x="5" y="19"/>
                  </a:cxn>
                </a:cxnLst>
                <a:rect l="0" t="0" r="r" b="b"/>
                <a:pathLst>
                  <a:path w="38" h="19">
                    <a:moveTo>
                      <a:pt x="5" y="19"/>
                    </a:moveTo>
                    <a:lnTo>
                      <a:pt x="0" y="15"/>
                    </a:lnTo>
                    <a:lnTo>
                      <a:pt x="0" y="14"/>
                    </a:lnTo>
                    <a:lnTo>
                      <a:pt x="0" y="10"/>
                    </a:lnTo>
                    <a:lnTo>
                      <a:pt x="0" y="10"/>
                    </a:lnTo>
                    <a:lnTo>
                      <a:pt x="2" y="7"/>
                    </a:lnTo>
                    <a:lnTo>
                      <a:pt x="5" y="8"/>
                    </a:lnTo>
                    <a:lnTo>
                      <a:pt x="8" y="8"/>
                    </a:lnTo>
                    <a:lnTo>
                      <a:pt x="8" y="7"/>
                    </a:lnTo>
                    <a:lnTo>
                      <a:pt x="8" y="5"/>
                    </a:lnTo>
                    <a:lnTo>
                      <a:pt x="14" y="5"/>
                    </a:lnTo>
                    <a:lnTo>
                      <a:pt x="15" y="7"/>
                    </a:lnTo>
                    <a:lnTo>
                      <a:pt x="21" y="7"/>
                    </a:lnTo>
                    <a:lnTo>
                      <a:pt x="29" y="3"/>
                    </a:lnTo>
                    <a:lnTo>
                      <a:pt x="35" y="0"/>
                    </a:lnTo>
                    <a:lnTo>
                      <a:pt x="36" y="0"/>
                    </a:lnTo>
                    <a:lnTo>
                      <a:pt x="38" y="0"/>
                    </a:lnTo>
                    <a:lnTo>
                      <a:pt x="36" y="1"/>
                    </a:lnTo>
                    <a:lnTo>
                      <a:pt x="31" y="5"/>
                    </a:lnTo>
                    <a:lnTo>
                      <a:pt x="28" y="7"/>
                    </a:lnTo>
                    <a:lnTo>
                      <a:pt x="29" y="10"/>
                    </a:lnTo>
                    <a:lnTo>
                      <a:pt x="29" y="14"/>
                    </a:lnTo>
                    <a:lnTo>
                      <a:pt x="24" y="14"/>
                    </a:lnTo>
                    <a:lnTo>
                      <a:pt x="21" y="15"/>
                    </a:lnTo>
                    <a:lnTo>
                      <a:pt x="19" y="17"/>
                    </a:lnTo>
                    <a:lnTo>
                      <a:pt x="14" y="17"/>
                    </a:lnTo>
                    <a:lnTo>
                      <a:pt x="14" y="19"/>
                    </a:lnTo>
                    <a:lnTo>
                      <a:pt x="8" y="19"/>
                    </a:lnTo>
                    <a:lnTo>
                      <a:pt x="5" y="19"/>
                    </a:lnTo>
                    <a:lnTo>
                      <a:pt x="5" y="19"/>
                    </a:lnTo>
                    <a:lnTo>
                      <a:pt x="5" y="19"/>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82" name="Freeform 67"/>
              <p:cNvSpPr>
                <a:spLocks/>
              </p:cNvSpPr>
              <p:nvPr/>
            </p:nvSpPr>
            <p:spPr bwMode="auto">
              <a:xfrm>
                <a:off x="5299075" y="3251201"/>
                <a:ext cx="60325" cy="30163"/>
              </a:xfrm>
              <a:custGeom>
                <a:avLst/>
                <a:gdLst/>
                <a:ahLst/>
                <a:cxnLst>
                  <a:cxn ang="0">
                    <a:pos x="5" y="19"/>
                  </a:cxn>
                  <a:cxn ang="0">
                    <a:pos x="0" y="15"/>
                  </a:cxn>
                  <a:cxn ang="0">
                    <a:pos x="0" y="14"/>
                  </a:cxn>
                  <a:cxn ang="0">
                    <a:pos x="0" y="10"/>
                  </a:cxn>
                  <a:cxn ang="0">
                    <a:pos x="0" y="10"/>
                  </a:cxn>
                  <a:cxn ang="0">
                    <a:pos x="2" y="7"/>
                  </a:cxn>
                  <a:cxn ang="0">
                    <a:pos x="5" y="8"/>
                  </a:cxn>
                  <a:cxn ang="0">
                    <a:pos x="8" y="8"/>
                  </a:cxn>
                  <a:cxn ang="0">
                    <a:pos x="8" y="7"/>
                  </a:cxn>
                  <a:cxn ang="0">
                    <a:pos x="8" y="5"/>
                  </a:cxn>
                  <a:cxn ang="0">
                    <a:pos x="14" y="5"/>
                  </a:cxn>
                  <a:cxn ang="0">
                    <a:pos x="15" y="7"/>
                  </a:cxn>
                  <a:cxn ang="0">
                    <a:pos x="21" y="7"/>
                  </a:cxn>
                  <a:cxn ang="0">
                    <a:pos x="29" y="3"/>
                  </a:cxn>
                  <a:cxn ang="0">
                    <a:pos x="35" y="0"/>
                  </a:cxn>
                  <a:cxn ang="0">
                    <a:pos x="36" y="0"/>
                  </a:cxn>
                  <a:cxn ang="0">
                    <a:pos x="38" y="0"/>
                  </a:cxn>
                  <a:cxn ang="0">
                    <a:pos x="36" y="1"/>
                  </a:cxn>
                  <a:cxn ang="0">
                    <a:pos x="31" y="5"/>
                  </a:cxn>
                  <a:cxn ang="0">
                    <a:pos x="28" y="7"/>
                  </a:cxn>
                  <a:cxn ang="0">
                    <a:pos x="29" y="10"/>
                  </a:cxn>
                  <a:cxn ang="0">
                    <a:pos x="29" y="14"/>
                  </a:cxn>
                  <a:cxn ang="0">
                    <a:pos x="24" y="14"/>
                  </a:cxn>
                  <a:cxn ang="0">
                    <a:pos x="21" y="15"/>
                  </a:cxn>
                  <a:cxn ang="0">
                    <a:pos x="19" y="17"/>
                  </a:cxn>
                  <a:cxn ang="0">
                    <a:pos x="14" y="17"/>
                  </a:cxn>
                  <a:cxn ang="0">
                    <a:pos x="14" y="19"/>
                  </a:cxn>
                  <a:cxn ang="0">
                    <a:pos x="8" y="19"/>
                  </a:cxn>
                  <a:cxn ang="0">
                    <a:pos x="5" y="19"/>
                  </a:cxn>
                  <a:cxn ang="0">
                    <a:pos x="5" y="19"/>
                  </a:cxn>
                  <a:cxn ang="0">
                    <a:pos x="5" y="19"/>
                  </a:cxn>
                </a:cxnLst>
                <a:rect l="0" t="0" r="r" b="b"/>
                <a:pathLst>
                  <a:path w="38" h="19">
                    <a:moveTo>
                      <a:pt x="5" y="19"/>
                    </a:moveTo>
                    <a:lnTo>
                      <a:pt x="0" y="15"/>
                    </a:lnTo>
                    <a:lnTo>
                      <a:pt x="0" y="14"/>
                    </a:lnTo>
                    <a:lnTo>
                      <a:pt x="0" y="10"/>
                    </a:lnTo>
                    <a:lnTo>
                      <a:pt x="0" y="10"/>
                    </a:lnTo>
                    <a:lnTo>
                      <a:pt x="2" y="7"/>
                    </a:lnTo>
                    <a:lnTo>
                      <a:pt x="5" y="8"/>
                    </a:lnTo>
                    <a:lnTo>
                      <a:pt x="8" y="8"/>
                    </a:lnTo>
                    <a:lnTo>
                      <a:pt x="8" y="7"/>
                    </a:lnTo>
                    <a:lnTo>
                      <a:pt x="8" y="5"/>
                    </a:lnTo>
                    <a:lnTo>
                      <a:pt x="14" y="5"/>
                    </a:lnTo>
                    <a:lnTo>
                      <a:pt x="15" y="7"/>
                    </a:lnTo>
                    <a:lnTo>
                      <a:pt x="21" y="7"/>
                    </a:lnTo>
                    <a:lnTo>
                      <a:pt x="29" y="3"/>
                    </a:lnTo>
                    <a:lnTo>
                      <a:pt x="35" y="0"/>
                    </a:lnTo>
                    <a:lnTo>
                      <a:pt x="36" y="0"/>
                    </a:lnTo>
                    <a:lnTo>
                      <a:pt x="38" y="0"/>
                    </a:lnTo>
                    <a:lnTo>
                      <a:pt x="36" y="1"/>
                    </a:lnTo>
                    <a:lnTo>
                      <a:pt x="31" y="5"/>
                    </a:lnTo>
                    <a:lnTo>
                      <a:pt x="28" y="7"/>
                    </a:lnTo>
                    <a:lnTo>
                      <a:pt x="29" y="10"/>
                    </a:lnTo>
                    <a:lnTo>
                      <a:pt x="29" y="14"/>
                    </a:lnTo>
                    <a:lnTo>
                      <a:pt x="24" y="14"/>
                    </a:lnTo>
                    <a:lnTo>
                      <a:pt x="21" y="15"/>
                    </a:lnTo>
                    <a:lnTo>
                      <a:pt x="19" y="17"/>
                    </a:lnTo>
                    <a:lnTo>
                      <a:pt x="14" y="17"/>
                    </a:lnTo>
                    <a:lnTo>
                      <a:pt x="14" y="19"/>
                    </a:lnTo>
                    <a:lnTo>
                      <a:pt x="8" y="19"/>
                    </a:lnTo>
                    <a:lnTo>
                      <a:pt x="5" y="19"/>
                    </a:lnTo>
                    <a:lnTo>
                      <a:pt x="5" y="19"/>
                    </a:lnTo>
                    <a:lnTo>
                      <a:pt x="5" y="19"/>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83" name="Freeform 68"/>
              <p:cNvSpPr>
                <a:spLocks/>
              </p:cNvSpPr>
              <p:nvPr/>
            </p:nvSpPr>
            <p:spPr bwMode="auto">
              <a:xfrm>
                <a:off x="5384800" y="3195638"/>
                <a:ext cx="168275" cy="157163"/>
              </a:xfrm>
              <a:custGeom>
                <a:avLst/>
                <a:gdLst/>
                <a:ahLst/>
                <a:cxnLst>
                  <a:cxn ang="0">
                    <a:pos x="85" y="54"/>
                  </a:cxn>
                  <a:cxn ang="0">
                    <a:pos x="90" y="47"/>
                  </a:cxn>
                  <a:cxn ang="0">
                    <a:pos x="88" y="42"/>
                  </a:cxn>
                  <a:cxn ang="0">
                    <a:pos x="90" y="30"/>
                  </a:cxn>
                  <a:cxn ang="0">
                    <a:pos x="88" y="16"/>
                  </a:cxn>
                  <a:cxn ang="0">
                    <a:pos x="97" y="9"/>
                  </a:cxn>
                  <a:cxn ang="0">
                    <a:pos x="102" y="5"/>
                  </a:cxn>
                  <a:cxn ang="0">
                    <a:pos x="102" y="0"/>
                  </a:cxn>
                  <a:cxn ang="0">
                    <a:pos x="90" y="2"/>
                  </a:cxn>
                  <a:cxn ang="0">
                    <a:pos x="80" y="5"/>
                  </a:cxn>
                  <a:cxn ang="0">
                    <a:pos x="71" y="5"/>
                  </a:cxn>
                  <a:cxn ang="0">
                    <a:pos x="62" y="9"/>
                  </a:cxn>
                  <a:cxn ang="0">
                    <a:pos x="54" y="10"/>
                  </a:cxn>
                  <a:cxn ang="0">
                    <a:pos x="48" y="7"/>
                  </a:cxn>
                  <a:cxn ang="0">
                    <a:pos x="34" y="7"/>
                  </a:cxn>
                  <a:cxn ang="0">
                    <a:pos x="31" y="9"/>
                  </a:cxn>
                  <a:cxn ang="0">
                    <a:pos x="21" y="12"/>
                  </a:cxn>
                  <a:cxn ang="0">
                    <a:pos x="14" y="14"/>
                  </a:cxn>
                  <a:cxn ang="0">
                    <a:pos x="12" y="23"/>
                  </a:cxn>
                  <a:cxn ang="0">
                    <a:pos x="8" y="28"/>
                  </a:cxn>
                  <a:cxn ang="0">
                    <a:pos x="3" y="28"/>
                  </a:cxn>
                  <a:cxn ang="0">
                    <a:pos x="0" y="28"/>
                  </a:cxn>
                  <a:cxn ang="0">
                    <a:pos x="3" y="38"/>
                  </a:cxn>
                  <a:cxn ang="0">
                    <a:pos x="3" y="47"/>
                  </a:cxn>
                  <a:cxn ang="0">
                    <a:pos x="10" y="54"/>
                  </a:cxn>
                  <a:cxn ang="0">
                    <a:pos x="14" y="57"/>
                  </a:cxn>
                  <a:cxn ang="0">
                    <a:pos x="15" y="66"/>
                  </a:cxn>
                  <a:cxn ang="0">
                    <a:pos x="12" y="70"/>
                  </a:cxn>
                  <a:cxn ang="0">
                    <a:pos x="7" y="75"/>
                  </a:cxn>
                  <a:cxn ang="0">
                    <a:pos x="3" y="78"/>
                  </a:cxn>
                  <a:cxn ang="0">
                    <a:pos x="7" y="82"/>
                  </a:cxn>
                  <a:cxn ang="0">
                    <a:pos x="7" y="92"/>
                  </a:cxn>
                  <a:cxn ang="0">
                    <a:pos x="14" y="94"/>
                  </a:cxn>
                  <a:cxn ang="0">
                    <a:pos x="17" y="97"/>
                  </a:cxn>
                  <a:cxn ang="0">
                    <a:pos x="54" y="76"/>
                  </a:cxn>
                  <a:cxn ang="0">
                    <a:pos x="54" y="76"/>
                  </a:cxn>
                </a:cxnLst>
                <a:rect l="0" t="0" r="r" b="b"/>
                <a:pathLst>
                  <a:path w="106" h="99">
                    <a:moveTo>
                      <a:pt x="54" y="76"/>
                    </a:moveTo>
                    <a:lnTo>
                      <a:pt x="85" y="54"/>
                    </a:lnTo>
                    <a:lnTo>
                      <a:pt x="85" y="52"/>
                    </a:lnTo>
                    <a:lnTo>
                      <a:pt x="90" y="47"/>
                    </a:lnTo>
                    <a:lnTo>
                      <a:pt x="90" y="42"/>
                    </a:lnTo>
                    <a:lnTo>
                      <a:pt x="88" y="42"/>
                    </a:lnTo>
                    <a:lnTo>
                      <a:pt x="90" y="33"/>
                    </a:lnTo>
                    <a:lnTo>
                      <a:pt x="90" y="30"/>
                    </a:lnTo>
                    <a:lnTo>
                      <a:pt x="88" y="23"/>
                    </a:lnTo>
                    <a:lnTo>
                      <a:pt x="88" y="16"/>
                    </a:lnTo>
                    <a:lnTo>
                      <a:pt x="90" y="10"/>
                    </a:lnTo>
                    <a:lnTo>
                      <a:pt x="97" y="9"/>
                    </a:lnTo>
                    <a:lnTo>
                      <a:pt x="100" y="5"/>
                    </a:lnTo>
                    <a:lnTo>
                      <a:pt x="102" y="5"/>
                    </a:lnTo>
                    <a:lnTo>
                      <a:pt x="106" y="2"/>
                    </a:lnTo>
                    <a:lnTo>
                      <a:pt x="102" y="0"/>
                    </a:lnTo>
                    <a:lnTo>
                      <a:pt x="97" y="0"/>
                    </a:lnTo>
                    <a:lnTo>
                      <a:pt x="90" y="2"/>
                    </a:lnTo>
                    <a:lnTo>
                      <a:pt x="83" y="2"/>
                    </a:lnTo>
                    <a:lnTo>
                      <a:pt x="80" y="5"/>
                    </a:lnTo>
                    <a:lnTo>
                      <a:pt x="74" y="5"/>
                    </a:lnTo>
                    <a:lnTo>
                      <a:pt x="71" y="5"/>
                    </a:lnTo>
                    <a:lnTo>
                      <a:pt x="67" y="7"/>
                    </a:lnTo>
                    <a:lnTo>
                      <a:pt x="62" y="9"/>
                    </a:lnTo>
                    <a:lnTo>
                      <a:pt x="62" y="10"/>
                    </a:lnTo>
                    <a:lnTo>
                      <a:pt x="54" y="10"/>
                    </a:lnTo>
                    <a:lnTo>
                      <a:pt x="48" y="9"/>
                    </a:lnTo>
                    <a:lnTo>
                      <a:pt x="48" y="7"/>
                    </a:lnTo>
                    <a:lnTo>
                      <a:pt x="45" y="7"/>
                    </a:lnTo>
                    <a:lnTo>
                      <a:pt x="34" y="7"/>
                    </a:lnTo>
                    <a:lnTo>
                      <a:pt x="33" y="9"/>
                    </a:lnTo>
                    <a:lnTo>
                      <a:pt x="31" y="9"/>
                    </a:lnTo>
                    <a:lnTo>
                      <a:pt x="22" y="12"/>
                    </a:lnTo>
                    <a:lnTo>
                      <a:pt x="21" y="12"/>
                    </a:lnTo>
                    <a:lnTo>
                      <a:pt x="15" y="10"/>
                    </a:lnTo>
                    <a:lnTo>
                      <a:pt x="14" y="14"/>
                    </a:lnTo>
                    <a:lnTo>
                      <a:pt x="14" y="21"/>
                    </a:lnTo>
                    <a:lnTo>
                      <a:pt x="12" y="23"/>
                    </a:lnTo>
                    <a:lnTo>
                      <a:pt x="12" y="24"/>
                    </a:lnTo>
                    <a:lnTo>
                      <a:pt x="8" y="28"/>
                    </a:lnTo>
                    <a:lnTo>
                      <a:pt x="5" y="28"/>
                    </a:lnTo>
                    <a:lnTo>
                      <a:pt x="3" y="28"/>
                    </a:lnTo>
                    <a:lnTo>
                      <a:pt x="0" y="28"/>
                    </a:lnTo>
                    <a:lnTo>
                      <a:pt x="0" y="28"/>
                    </a:lnTo>
                    <a:lnTo>
                      <a:pt x="0" y="33"/>
                    </a:lnTo>
                    <a:lnTo>
                      <a:pt x="3" y="38"/>
                    </a:lnTo>
                    <a:lnTo>
                      <a:pt x="3" y="43"/>
                    </a:lnTo>
                    <a:lnTo>
                      <a:pt x="3" y="47"/>
                    </a:lnTo>
                    <a:lnTo>
                      <a:pt x="3" y="54"/>
                    </a:lnTo>
                    <a:lnTo>
                      <a:pt x="10" y="54"/>
                    </a:lnTo>
                    <a:lnTo>
                      <a:pt x="12" y="57"/>
                    </a:lnTo>
                    <a:lnTo>
                      <a:pt x="14" y="57"/>
                    </a:lnTo>
                    <a:lnTo>
                      <a:pt x="14" y="64"/>
                    </a:lnTo>
                    <a:lnTo>
                      <a:pt x="15" y="66"/>
                    </a:lnTo>
                    <a:lnTo>
                      <a:pt x="14" y="70"/>
                    </a:lnTo>
                    <a:lnTo>
                      <a:pt x="12" y="70"/>
                    </a:lnTo>
                    <a:lnTo>
                      <a:pt x="8" y="70"/>
                    </a:lnTo>
                    <a:lnTo>
                      <a:pt x="7" y="75"/>
                    </a:lnTo>
                    <a:lnTo>
                      <a:pt x="3" y="78"/>
                    </a:lnTo>
                    <a:lnTo>
                      <a:pt x="3" y="78"/>
                    </a:lnTo>
                    <a:lnTo>
                      <a:pt x="5" y="80"/>
                    </a:lnTo>
                    <a:lnTo>
                      <a:pt x="7" y="82"/>
                    </a:lnTo>
                    <a:lnTo>
                      <a:pt x="7" y="89"/>
                    </a:lnTo>
                    <a:lnTo>
                      <a:pt x="7" y="92"/>
                    </a:lnTo>
                    <a:lnTo>
                      <a:pt x="8" y="92"/>
                    </a:lnTo>
                    <a:lnTo>
                      <a:pt x="14" y="94"/>
                    </a:lnTo>
                    <a:lnTo>
                      <a:pt x="17" y="97"/>
                    </a:lnTo>
                    <a:lnTo>
                      <a:pt x="17" y="97"/>
                    </a:lnTo>
                    <a:lnTo>
                      <a:pt x="22" y="99"/>
                    </a:lnTo>
                    <a:lnTo>
                      <a:pt x="54" y="76"/>
                    </a:lnTo>
                    <a:lnTo>
                      <a:pt x="54" y="76"/>
                    </a:lnTo>
                    <a:lnTo>
                      <a:pt x="54" y="76"/>
                    </a:lnTo>
                    <a:lnTo>
                      <a:pt x="54" y="76"/>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84" name="Freeform 69"/>
              <p:cNvSpPr>
                <a:spLocks/>
              </p:cNvSpPr>
              <p:nvPr/>
            </p:nvSpPr>
            <p:spPr bwMode="auto">
              <a:xfrm>
                <a:off x="5384800" y="3195638"/>
                <a:ext cx="168275" cy="157163"/>
              </a:xfrm>
              <a:custGeom>
                <a:avLst/>
                <a:gdLst/>
                <a:ahLst/>
                <a:cxnLst>
                  <a:cxn ang="0">
                    <a:pos x="85" y="54"/>
                  </a:cxn>
                  <a:cxn ang="0">
                    <a:pos x="90" y="47"/>
                  </a:cxn>
                  <a:cxn ang="0">
                    <a:pos x="88" y="42"/>
                  </a:cxn>
                  <a:cxn ang="0">
                    <a:pos x="90" y="30"/>
                  </a:cxn>
                  <a:cxn ang="0">
                    <a:pos x="88" y="16"/>
                  </a:cxn>
                  <a:cxn ang="0">
                    <a:pos x="97" y="9"/>
                  </a:cxn>
                  <a:cxn ang="0">
                    <a:pos x="102" y="5"/>
                  </a:cxn>
                  <a:cxn ang="0">
                    <a:pos x="102" y="0"/>
                  </a:cxn>
                  <a:cxn ang="0">
                    <a:pos x="90" y="2"/>
                  </a:cxn>
                  <a:cxn ang="0">
                    <a:pos x="80" y="5"/>
                  </a:cxn>
                  <a:cxn ang="0">
                    <a:pos x="71" y="5"/>
                  </a:cxn>
                  <a:cxn ang="0">
                    <a:pos x="62" y="9"/>
                  </a:cxn>
                  <a:cxn ang="0">
                    <a:pos x="54" y="10"/>
                  </a:cxn>
                  <a:cxn ang="0">
                    <a:pos x="48" y="7"/>
                  </a:cxn>
                  <a:cxn ang="0">
                    <a:pos x="34" y="7"/>
                  </a:cxn>
                  <a:cxn ang="0">
                    <a:pos x="31" y="9"/>
                  </a:cxn>
                  <a:cxn ang="0">
                    <a:pos x="21" y="12"/>
                  </a:cxn>
                  <a:cxn ang="0">
                    <a:pos x="14" y="14"/>
                  </a:cxn>
                  <a:cxn ang="0">
                    <a:pos x="12" y="23"/>
                  </a:cxn>
                  <a:cxn ang="0">
                    <a:pos x="8" y="28"/>
                  </a:cxn>
                  <a:cxn ang="0">
                    <a:pos x="3" y="28"/>
                  </a:cxn>
                  <a:cxn ang="0">
                    <a:pos x="0" y="28"/>
                  </a:cxn>
                  <a:cxn ang="0">
                    <a:pos x="3" y="38"/>
                  </a:cxn>
                  <a:cxn ang="0">
                    <a:pos x="3" y="47"/>
                  </a:cxn>
                  <a:cxn ang="0">
                    <a:pos x="10" y="54"/>
                  </a:cxn>
                  <a:cxn ang="0">
                    <a:pos x="14" y="57"/>
                  </a:cxn>
                  <a:cxn ang="0">
                    <a:pos x="15" y="66"/>
                  </a:cxn>
                  <a:cxn ang="0">
                    <a:pos x="12" y="70"/>
                  </a:cxn>
                  <a:cxn ang="0">
                    <a:pos x="7" y="75"/>
                  </a:cxn>
                  <a:cxn ang="0">
                    <a:pos x="3" y="78"/>
                  </a:cxn>
                  <a:cxn ang="0">
                    <a:pos x="7" y="82"/>
                  </a:cxn>
                  <a:cxn ang="0">
                    <a:pos x="7" y="92"/>
                  </a:cxn>
                  <a:cxn ang="0">
                    <a:pos x="14" y="94"/>
                  </a:cxn>
                  <a:cxn ang="0">
                    <a:pos x="17" y="97"/>
                  </a:cxn>
                  <a:cxn ang="0">
                    <a:pos x="54" y="76"/>
                  </a:cxn>
                  <a:cxn ang="0">
                    <a:pos x="54" y="76"/>
                  </a:cxn>
                </a:cxnLst>
                <a:rect l="0" t="0" r="r" b="b"/>
                <a:pathLst>
                  <a:path w="106" h="99">
                    <a:moveTo>
                      <a:pt x="54" y="76"/>
                    </a:moveTo>
                    <a:lnTo>
                      <a:pt x="85" y="54"/>
                    </a:lnTo>
                    <a:lnTo>
                      <a:pt x="85" y="52"/>
                    </a:lnTo>
                    <a:lnTo>
                      <a:pt x="90" y="47"/>
                    </a:lnTo>
                    <a:lnTo>
                      <a:pt x="90" y="42"/>
                    </a:lnTo>
                    <a:lnTo>
                      <a:pt x="88" y="42"/>
                    </a:lnTo>
                    <a:lnTo>
                      <a:pt x="90" y="33"/>
                    </a:lnTo>
                    <a:lnTo>
                      <a:pt x="90" y="30"/>
                    </a:lnTo>
                    <a:lnTo>
                      <a:pt x="88" y="23"/>
                    </a:lnTo>
                    <a:lnTo>
                      <a:pt x="88" y="16"/>
                    </a:lnTo>
                    <a:lnTo>
                      <a:pt x="90" y="10"/>
                    </a:lnTo>
                    <a:lnTo>
                      <a:pt x="97" y="9"/>
                    </a:lnTo>
                    <a:lnTo>
                      <a:pt x="100" y="5"/>
                    </a:lnTo>
                    <a:lnTo>
                      <a:pt x="102" y="5"/>
                    </a:lnTo>
                    <a:lnTo>
                      <a:pt x="106" y="2"/>
                    </a:lnTo>
                    <a:lnTo>
                      <a:pt x="102" y="0"/>
                    </a:lnTo>
                    <a:lnTo>
                      <a:pt x="97" y="0"/>
                    </a:lnTo>
                    <a:lnTo>
                      <a:pt x="90" y="2"/>
                    </a:lnTo>
                    <a:lnTo>
                      <a:pt x="83" y="2"/>
                    </a:lnTo>
                    <a:lnTo>
                      <a:pt x="80" y="5"/>
                    </a:lnTo>
                    <a:lnTo>
                      <a:pt x="74" y="5"/>
                    </a:lnTo>
                    <a:lnTo>
                      <a:pt x="71" y="5"/>
                    </a:lnTo>
                    <a:lnTo>
                      <a:pt x="67" y="7"/>
                    </a:lnTo>
                    <a:lnTo>
                      <a:pt x="62" y="9"/>
                    </a:lnTo>
                    <a:lnTo>
                      <a:pt x="62" y="10"/>
                    </a:lnTo>
                    <a:lnTo>
                      <a:pt x="54" y="10"/>
                    </a:lnTo>
                    <a:lnTo>
                      <a:pt x="48" y="9"/>
                    </a:lnTo>
                    <a:lnTo>
                      <a:pt x="48" y="7"/>
                    </a:lnTo>
                    <a:lnTo>
                      <a:pt x="45" y="7"/>
                    </a:lnTo>
                    <a:lnTo>
                      <a:pt x="34" y="7"/>
                    </a:lnTo>
                    <a:lnTo>
                      <a:pt x="33" y="9"/>
                    </a:lnTo>
                    <a:lnTo>
                      <a:pt x="31" y="9"/>
                    </a:lnTo>
                    <a:lnTo>
                      <a:pt x="22" y="12"/>
                    </a:lnTo>
                    <a:lnTo>
                      <a:pt x="21" y="12"/>
                    </a:lnTo>
                    <a:lnTo>
                      <a:pt x="15" y="10"/>
                    </a:lnTo>
                    <a:lnTo>
                      <a:pt x="14" y="14"/>
                    </a:lnTo>
                    <a:lnTo>
                      <a:pt x="14" y="21"/>
                    </a:lnTo>
                    <a:lnTo>
                      <a:pt x="12" y="23"/>
                    </a:lnTo>
                    <a:lnTo>
                      <a:pt x="12" y="24"/>
                    </a:lnTo>
                    <a:lnTo>
                      <a:pt x="8" y="28"/>
                    </a:lnTo>
                    <a:lnTo>
                      <a:pt x="5" y="28"/>
                    </a:lnTo>
                    <a:lnTo>
                      <a:pt x="3" y="28"/>
                    </a:lnTo>
                    <a:lnTo>
                      <a:pt x="0" y="28"/>
                    </a:lnTo>
                    <a:lnTo>
                      <a:pt x="0" y="28"/>
                    </a:lnTo>
                    <a:lnTo>
                      <a:pt x="0" y="33"/>
                    </a:lnTo>
                    <a:lnTo>
                      <a:pt x="3" y="38"/>
                    </a:lnTo>
                    <a:lnTo>
                      <a:pt x="3" y="43"/>
                    </a:lnTo>
                    <a:lnTo>
                      <a:pt x="3" y="47"/>
                    </a:lnTo>
                    <a:lnTo>
                      <a:pt x="3" y="54"/>
                    </a:lnTo>
                    <a:lnTo>
                      <a:pt x="10" y="54"/>
                    </a:lnTo>
                    <a:lnTo>
                      <a:pt x="12" y="57"/>
                    </a:lnTo>
                    <a:lnTo>
                      <a:pt x="14" y="57"/>
                    </a:lnTo>
                    <a:lnTo>
                      <a:pt x="14" y="64"/>
                    </a:lnTo>
                    <a:lnTo>
                      <a:pt x="15" y="66"/>
                    </a:lnTo>
                    <a:lnTo>
                      <a:pt x="14" y="70"/>
                    </a:lnTo>
                    <a:lnTo>
                      <a:pt x="12" y="70"/>
                    </a:lnTo>
                    <a:lnTo>
                      <a:pt x="8" y="70"/>
                    </a:lnTo>
                    <a:lnTo>
                      <a:pt x="7" y="75"/>
                    </a:lnTo>
                    <a:lnTo>
                      <a:pt x="3" y="78"/>
                    </a:lnTo>
                    <a:lnTo>
                      <a:pt x="3" y="78"/>
                    </a:lnTo>
                    <a:lnTo>
                      <a:pt x="5" y="80"/>
                    </a:lnTo>
                    <a:lnTo>
                      <a:pt x="7" y="82"/>
                    </a:lnTo>
                    <a:lnTo>
                      <a:pt x="7" y="89"/>
                    </a:lnTo>
                    <a:lnTo>
                      <a:pt x="7" y="92"/>
                    </a:lnTo>
                    <a:lnTo>
                      <a:pt x="8" y="92"/>
                    </a:lnTo>
                    <a:lnTo>
                      <a:pt x="14" y="94"/>
                    </a:lnTo>
                    <a:lnTo>
                      <a:pt x="17" y="97"/>
                    </a:lnTo>
                    <a:lnTo>
                      <a:pt x="17" y="97"/>
                    </a:lnTo>
                    <a:lnTo>
                      <a:pt x="22" y="99"/>
                    </a:lnTo>
                    <a:lnTo>
                      <a:pt x="54" y="76"/>
                    </a:lnTo>
                    <a:lnTo>
                      <a:pt x="54" y="76"/>
                    </a:lnTo>
                    <a:lnTo>
                      <a:pt x="54" y="76"/>
                    </a:lnTo>
                    <a:lnTo>
                      <a:pt x="54" y="76"/>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85" name="Freeform 70"/>
              <p:cNvSpPr>
                <a:spLocks/>
              </p:cNvSpPr>
              <p:nvPr/>
            </p:nvSpPr>
            <p:spPr bwMode="auto">
              <a:xfrm>
                <a:off x="5351463" y="3319463"/>
                <a:ext cx="38100" cy="115888"/>
              </a:xfrm>
              <a:custGeom>
                <a:avLst/>
                <a:gdLst/>
                <a:ahLst/>
                <a:cxnLst>
                  <a:cxn ang="0">
                    <a:pos x="15" y="73"/>
                  </a:cxn>
                  <a:cxn ang="0">
                    <a:pos x="17" y="72"/>
                  </a:cxn>
                  <a:cxn ang="0">
                    <a:pos x="17" y="72"/>
                  </a:cxn>
                  <a:cxn ang="0">
                    <a:pos x="17" y="68"/>
                  </a:cxn>
                  <a:cxn ang="0">
                    <a:pos x="19" y="66"/>
                  </a:cxn>
                  <a:cxn ang="0">
                    <a:pos x="19" y="63"/>
                  </a:cxn>
                  <a:cxn ang="0">
                    <a:pos x="21" y="59"/>
                  </a:cxn>
                  <a:cxn ang="0">
                    <a:pos x="21" y="54"/>
                  </a:cxn>
                  <a:cxn ang="0">
                    <a:pos x="21" y="54"/>
                  </a:cxn>
                  <a:cxn ang="0">
                    <a:pos x="21" y="51"/>
                  </a:cxn>
                  <a:cxn ang="0">
                    <a:pos x="21" y="45"/>
                  </a:cxn>
                  <a:cxn ang="0">
                    <a:pos x="21" y="44"/>
                  </a:cxn>
                  <a:cxn ang="0">
                    <a:pos x="21" y="37"/>
                  </a:cxn>
                  <a:cxn ang="0">
                    <a:pos x="21" y="37"/>
                  </a:cxn>
                  <a:cxn ang="0">
                    <a:pos x="19" y="37"/>
                  </a:cxn>
                  <a:cxn ang="0">
                    <a:pos x="17" y="37"/>
                  </a:cxn>
                  <a:cxn ang="0">
                    <a:pos x="15" y="37"/>
                  </a:cxn>
                  <a:cxn ang="0">
                    <a:pos x="15" y="32"/>
                  </a:cxn>
                  <a:cxn ang="0">
                    <a:pos x="15" y="23"/>
                  </a:cxn>
                  <a:cxn ang="0">
                    <a:pos x="15" y="21"/>
                  </a:cxn>
                  <a:cxn ang="0">
                    <a:pos x="15" y="16"/>
                  </a:cxn>
                  <a:cxn ang="0">
                    <a:pos x="21" y="16"/>
                  </a:cxn>
                  <a:cxn ang="0">
                    <a:pos x="21" y="19"/>
                  </a:cxn>
                  <a:cxn ang="0">
                    <a:pos x="21" y="19"/>
                  </a:cxn>
                  <a:cxn ang="0">
                    <a:pos x="24" y="19"/>
                  </a:cxn>
                  <a:cxn ang="0">
                    <a:pos x="24" y="16"/>
                  </a:cxn>
                  <a:cxn ang="0">
                    <a:pos x="24" y="16"/>
                  </a:cxn>
                  <a:cxn ang="0">
                    <a:pos x="24" y="16"/>
                  </a:cxn>
                  <a:cxn ang="0">
                    <a:pos x="21" y="11"/>
                  </a:cxn>
                  <a:cxn ang="0">
                    <a:pos x="24" y="7"/>
                  </a:cxn>
                  <a:cxn ang="0">
                    <a:pos x="24" y="2"/>
                  </a:cxn>
                  <a:cxn ang="0">
                    <a:pos x="24" y="0"/>
                  </a:cxn>
                  <a:cxn ang="0">
                    <a:pos x="24" y="0"/>
                  </a:cxn>
                  <a:cxn ang="0">
                    <a:pos x="21" y="4"/>
                  </a:cxn>
                  <a:cxn ang="0">
                    <a:pos x="17" y="4"/>
                  </a:cxn>
                  <a:cxn ang="0">
                    <a:pos x="15" y="4"/>
                  </a:cxn>
                  <a:cxn ang="0">
                    <a:pos x="12" y="7"/>
                  </a:cxn>
                  <a:cxn ang="0">
                    <a:pos x="8" y="19"/>
                  </a:cxn>
                  <a:cxn ang="0">
                    <a:pos x="5" y="30"/>
                  </a:cxn>
                  <a:cxn ang="0">
                    <a:pos x="0" y="37"/>
                  </a:cxn>
                  <a:cxn ang="0">
                    <a:pos x="3" y="37"/>
                  </a:cxn>
                  <a:cxn ang="0">
                    <a:pos x="5" y="42"/>
                  </a:cxn>
                  <a:cxn ang="0">
                    <a:pos x="7" y="49"/>
                  </a:cxn>
                  <a:cxn ang="0">
                    <a:pos x="12" y="56"/>
                  </a:cxn>
                  <a:cxn ang="0">
                    <a:pos x="15" y="65"/>
                  </a:cxn>
                  <a:cxn ang="0">
                    <a:pos x="15" y="68"/>
                  </a:cxn>
                  <a:cxn ang="0">
                    <a:pos x="15" y="73"/>
                  </a:cxn>
                  <a:cxn ang="0">
                    <a:pos x="15" y="73"/>
                  </a:cxn>
                  <a:cxn ang="0">
                    <a:pos x="15" y="73"/>
                  </a:cxn>
                </a:cxnLst>
                <a:rect l="0" t="0" r="r" b="b"/>
                <a:pathLst>
                  <a:path w="24" h="73">
                    <a:moveTo>
                      <a:pt x="15" y="73"/>
                    </a:moveTo>
                    <a:lnTo>
                      <a:pt x="17" y="72"/>
                    </a:lnTo>
                    <a:lnTo>
                      <a:pt x="17" y="72"/>
                    </a:lnTo>
                    <a:lnTo>
                      <a:pt x="17" y="68"/>
                    </a:lnTo>
                    <a:lnTo>
                      <a:pt x="19" y="66"/>
                    </a:lnTo>
                    <a:lnTo>
                      <a:pt x="19" y="63"/>
                    </a:lnTo>
                    <a:lnTo>
                      <a:pt x="21" y="59"/>
                    </a:lnTo>
                    <a:lnTo>
                      <a:pt x="21" y="54"/>
                    </a:lnTo>
                    <a:lnTo>
                      <a:pt x="21" y="54"/>
                    </a:lnTo>
                    <a:lnTo>
                      <a:pt x="21" y="51"/>
                    </a:lnTo>
                    <a:lnTo>
                      <a:pt x="21" y="45"/>
                    </a:lnTo>
                    <a:lnTo>
                      <a:pt x="21" y="44"/>
                    </a:lnTo>
                    <a:lnTo>
                      <a:pt x="21" y="37"/>
                    </a:lnTo>
                    <a:lnTo>
                      <a:pt x="21" y="37"/>
                    </a:lnTo>
                    <a:lnTo>
                      <a:pt x="19" y="37"/>
                    </a:lnTo>
                    <a:lnTo>
                      <a:pt x="17" y="37"/>
                    </a:lnTo>
                    <a:lnTo>
                      <a:pt x="15" y="37"/>
                    </a:lnTo>
                    <a:lnTo>
                      <a:pt x="15" y="32"/>
                    </a:lnTo>
                    <a:lnTo>
                      <a:pt x="15" y="23"/>
                    </a:lnTo>
                    <a:lnTo>
                      <a:pt x="15" y="21"/>
                    </a:lnTo>
                    <a:lnTo>
                      <a:pt x="15" y="16"/>
                    </a:lnTo>
                    <a:lnTo>
                      <a:pt x="21" y="16"/>
                    </a:lnTo>
                    <a:lnTo>
                      <a:pt x="21" y="19"/>
                    </a:lnTo>
                    <a:lnTo>
                      <a:pt x="21" y="19"/>
                    </a:lnTo>
                    <a:lnTo>
                      <a:pt x="24" y="19"/>
                    </a:lnTo>
                    <a:lnTo>
                      <a:pt x="24" y="16"/>
                    </a:lnTo>
                    <a:lnTo>
                      <a:pt x="24" y="16"/>
                    </a:lnTo>
                    <a:lnTo>
                      <a:pt x="24" y="16"/>
                    </a:lnTo>
                    <a:lnTo>
                      <a:pt x="21" y="11"/>
                    </a:lnTo>
                    <a:lnTo>
                      <a:pt x="24" y="7"/>
                    </a:lnTo>
                    <a:lnTo>
                      <a:pt x="24" y="2"/>
                    </a:lnTo>
                    <a:lnTo>
                      <a:pt x="24" y="0"/>
                    </a:lnTo>
                    <a:lnTo>
                      <a:pt x="24" y="0"/>
                    </a:lnTo>
                    <a:lnTo>
                      <a:pt x="21" y="4"/>
                    </a:lnTo>
                    <a:lnTo>
                      <a:pt x="17" y="4"/>
                    </a:lnTo>
                    <a:lnTo>
                      <a:pt x="15" y="4"/>
                    </a:lnTo>
                    <a:lnTo>
                      <a:pt x="12" y="7"/>
                    </a:lnTo>
                    <a:lnTo>
                      <a:pt x="8" y="19"/>
                    </a:lnTo>
                    <a:lnTo>
                      <a:pt x="5" y="30"/>
                    </a:lnTo>
                    <a:lnTo>
                      <a:pt x="0" y="37"/>
                    </a:lnTo>
                    <a:lnTo>
                      <a:pt x="3" y="37"/>
                    </a:lnTo>
                    <a:lnTo>
                      <a:pt x="5" y="42"/>
                    </a:lnTo>
                    <a:lnTo>
                      <a:pt x="7" y="49"/>
                    </a:lnTo>
                    <a:lnTo>
                      <a:pt x="12" y="56"/>
                    </a:lnTo>
                    <a:lnTo>
                      <a:pt x="15" y="65"/>
                    </a:lnTo>
                    <a:lnTo>
                      <a:pt x="15" y="68"/>
                    </a:lnTo>
                    <a:lnTo>
                      <a:pt x="15" y="73"/>
                    </a:lnTo>
                    <a:lnTo>
                      <a:pt x="15" y="73"/>
                    </a:lnTo>
                    <a:lnTo>
                      <a:pt x="15" y="73"/>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86" name="Freeform 71"/>
              <p:cNvSpPr>
                <a:spLocks/>
              </p:cNvSpPr>
              <p:nvPr/>
            </p:nvSpPr>
            <p:spPr bwMode="auto">
              <a:xfrm>
                <a:off x="5351463" y="3319463"/>
                <a:ext cx="38100" cy="115888"/>
              </a:xfrm>
              <a:custGeom>
                <a:avLst/>
                <a:gdLst/>
                <a:ahLst/>
                <a:cxnLst>
                  <a:cxn ang="0">
                    <a:pos x="15" y="73"/>
                  </a:cxn>
                  <a:cxn ang="0">
                    <a:pos x="17" y="72"/>
                  </a:cxn>
                  <a:cxn ang="0">
                    <a:pos x="17" y="72"/>
                  </a:cxn>
                  <a:cxn ang="0">
                    <a:pos x="17" y="68"/>
                  </a:cxn>
                  <a:cxn ang="0">
                    <a:pos x="19" y="66"/>
                  </a:cxn>
                  <a:cxn ang="0">
                    <a:pos x="19" y="63"/>
                  </a:cxn>
                  <a:cxn ang="0">
                    <a:pos x="21" y="59"/>
                  </a:cxn>
                  <a:cxn ang="0">
                    <a:pos x="21" y="54"/>
                  </a:cxn>
                  <a:cxn ang="0">
                    <a:pos x="21" y="54"/>
                  </a:cxn>
                  <a:cxn ang="0">
                    <a:pos x="21" y="51"/>
                  </a:cxn>
                  <a:cxn ang="0">
                    <a:pos x="21" y="45"/>
                  </a:cxn>
                  <a:cxn ang="0">
                    <a:pos x="21" y="44"/>
                  </a:cxn>
                  <a:cxn ang="0">
                    <a:pos x="21" y="37"/>
                  </a:cxn>
                  <a:cxn ang="0">
                    <a:pos x="21" y="37"/>
                  </a:cxn>
                  <a:cxn ang="0">
                    <a:pos x="19" y="37"/>
                  </a:cxn>
                  <a:cxn ang="0">
                    <a:pos x="17" y="37"/>
                  </a:cxn>
                  <a:cxn ang="0">
                    <a:pos x="15" y="37"/>
                  </a:cxn>
                  <a:cxn ang="0">
                    <a:pos x="15" y="32"/>
                  </a:cxn>
                  <a:cxn ang="0">
                    <a:pos x="15" y="23"/>
                  </a:cxn>
                  <a:cxn ang="0">
                    <a:pos x="15" y="21"/>
                  </a:cxn>
                  <a:cxn ang="0">
                    <a:pos x="15" y="16"/>
                  </a:cxn>
                  <a:cxn ang="0">
                    <a:pos x="21" y="16"/>
                  </a:cxn>
                  <a:cxn ang="0">
                    <a:pos x="21" y="19"/>
                  </a:cxn>
                  <a:cxn ang="0">
                    <a:pos x="21" y="19"/>
                  </a:cxn>
                  <a:cxn ang="0">
                    <a:pos x="24" y="19"/>
                  </a:cxn>
                  <a:cxn ang="0">
                    <a:pos x="24" y="16"/>
                  </a:cxn>
                  <a:cxn ang="0">
                    <a:pos x="24" y="16"/>
                  </a:cxn>
                  <a:cxn ang="0">
                    <a:pos x="24" y="16"/>
                  </a:cxn>
                  <a:cxn ang="0">
                    <a:pos x="21" y="11"/>
                  </a:cxn>
                  <a:cxn ang="0">
                    <a:pos x="24" y="7"/>
                  </a:cxn>
                  <a:cxn ang="0">
                    <a:pos x="24" y="2"/>
                  </a:cxn>
                  <a:cxn ang="0">
                    <a:pos x="24" y="0"/>
                  </a:cxn>
                  <a:cxn ang="0">
                    <a:pos x="24" y="0"/>
                  </a:cxn>
                  <a:cxn ang="0">
                    <a:pos x="21" y="4"/>
                  </a:cxn>
                  <a:cxn ang="0">
                    <a:pos x="17" y="4"/>
                  </a:cxn>
                  <a:cxn ang="0">
                    <a:pos x="15" y="4"/>
                  </a:cxn>
                  <a:cxn ang="0">
                    <a:pos x="12" y="7"/>
                  </a:cxn>
                  <a:cxn ang="0">
                    <a:pos x="8" y="19"/>
                  </a:cxn>
                  <a:cxn ang="0">
                    <a:pos x="5" y="30"/>
                  </a:cxn>
                  <a:cxn ang="0">
                    <a:pos x="0" y="37"/>
                  </a:cxn>
                  <a:cxn ang="0">
                    <a:pos x="3" y="37"/>
                  </a:cxn>
                  <a:cxn ang="0">
                    <a:pos x="5" y="42"/>
                  </a:cxn>
                  <a:cxn ang="0">
                    <a:pos x="7" y="49"/>
                  </a:cxn>
                  <a:cxn ang="0">
                    <a:pos x="12" y="56"/>
                  </a:cxn>
                  <a:cxn ang="0">
                    <a:pos x="15" y="65"/>
                  </a:cxn>
                  <a:cxn ang="0">
                    <a:pos x="15" y="68"/>
                  </a:cxn>
                  <a:cxn ang="0">
                    <a:pos x="15" y="73"/>
                  </a:cxn>
                  <a:cxn ang="0">
                    <a:pos x="15" y="73"/>
                  </a:cxn>
                  <a:cxn ang="0">
                    <a:pos x="15" y="73"/>
                  </a:cxn>
                </a:cxnLst>
                <a:rect l="0" t="0" r="r" b="b"/>
                <a:pathLst>
                  <a:path w="24" h="73">
                    <a:moveTo>
                      <a:pt x="15" y="73"/>
                    </a:moveTo>
                    <a:lnTo>
                      <a:pt x="17" y="72"/>
                    </a:lnTo>
                    <a:lnTo>
                      <a:pt x="17" y="72"/>
                    </a:lnTo>
                    <a:lnTo>
                      <a:pt x="17" y="68"/>
                    </a:lnTo>
                    <a:lnTo>
                      <a:pt x="19" y="66"/>
                    </a:lnTo>
                    <a:lnTo>
                      <a:pt x="19" y="63"/>
                    </a:lnTo>
                    <a:lnTo>
                      <a:pt x="21" y="59"/>
                    </a:lnTo>
                    <a:lnTo>
                      <a:pt x="21" y="54"/>
                    </a:lnTo>
                    <a:lnTo>
                      <a:pt x="21" y="54"/>
                    </a:lnTo>
                    <a:lnTo>
                      <a:pt x="21" y="51"/>
                    </a:lnTo>
                    <a:lnTo>
                      <a:pt x="21" y="45"/>
                    </a:lnTo>
                    <a:lnTo>
                      <a:pt x="21" y="44"/>
                    </a:lnTo>
                    <a:lnTo>
                      <a:pt x="21" y="37"/>
                    </a:lnTo>
                    <a:lnTo>
                      <a:pt x="21" y="37"/>
                    </a:lnTo>
                    <a:lnTo>
                      <a:pt x="19" y="37"/>
                    </a:lnTo>
                    <a:lnTo>
                      <a:pt x="17" y="37"/>
                    </a:lnTo>
                    <a:lnTo>
                      <a:pt x="15" y="37"/>
                    </a:lnTo>
                    <a:lnTo>
                      <a:pt x="15" y="32"/>
                    </a:lnTo>
                    <a:lnTo>
                      <a:pt x="15" y="23"/>
                    </a:lnTo>
                    <a:lnTo>
                      <a:pt x="15" y="21"/>
                    </a:lnTo>
                    <a:lnTo>
                      <a:pt x="15" y="16"/>
                    </a:lnTo>
                    <a:lnTo>
                      <a:pt x="21" y="16"/>
                    </a:lnTo>
                    <a:lnTo>
                      <a:pt x="21" y="19"/>
                    </a:lnTo>
                    <a:lnTo>
                      <a:pt x="21" y="19"/>
                    </a:lnTo>
                    <a:lnTo>
                      <a:pt x="24" y="19"/>
                    </a:lnTo>
                    <a:lnTo>
                      <a:pt x="24" y="16"/>
                    </a:lnTo>
                    <a:lnTo>
                      <a:pt x="24" y="16"/>
                    </a:lnTo>
                    <a:lnTo>
                      <a:pt x="24" y="16"/>
                    </a:lnTo>
                    <a:lnTo>
                      <a:pt x="21" y="11"/>
                    </a:lnTo>
                    <a:lnTo>
                      <a:pt x="24" y="7"/>
                    </a:lnTo>
                    <a:lnTo>
                      <a:pt x="24" y="2"/>
                    </a:lnTo>
                    <a:lnTo>
                      <a:pt x="24" y="0"/>
                    </a:lnTo>
                    <a:lnTo>
                      <a:pt x="24" y="0"/>
                    </a:lnTo>
                    <a:lnTo>
                      <a:pt x="21" y="4"/>
                    </a:lnTo>
                    <a:lnTo>
                      <a:pt x="17" y="4"/>
                    </a:lnTo>
                    <a:lnTo>
                      <a:pt x="15" y="4"/>
                    </a:lnTo>
                    <a:lnTo>
                      <a:pt x="12" y="7"/>
                    </a:lnTo>
                    <a:lnTo>
                      <a:pt x="8" y="19"/>
                    </a:lnTo>
                    <a:lnTo>
                      <a:pt x="5" y="30"/>
                    </a:lnTo>
                    <a:lnTo>
                      <a:pt x="0" y="37"/>
                    </a:lnTo>
                    <a:lnTo>
                      <a:pt x="3" y="37"/>
                    </a:lnTo>
                    <a:lnTo>
                      <a:pt x="5" y="42"/>
                    </a:lnTo>
                    <a:lnTo>
                      <a:pt x="7" y="49"/>
                    </a:lnTo>
                    <a:lnTo>
                      <a:pt x="12" y="56"/>
                    </a:lnTo>
                    <a:lnTo>
                      <a:pt x="15" y="65"/>
                    </a:lnTo>
                    <a:lnTo>
                      <a:pt x="15" y="68"/>
                    </a:lnTo>
                    <a:lnTo>
                      <a:pt x="15" y="73"/>
                    </a:lnTo>
                    <a:lnTo>
                      <a:pt x="15" y="73"/>
                    </a:lnTo>
                    <a:lnTo>
                      <a:pt x="15" y="73"/>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87" name="Freeform 72"/>
              <p:cNvSpPr>
                <a:spLocks/>
              </p:cNvSpPr>
              <p:nvPr/>
            </p:nvSpPr>
            <p:spPr bwMode="auto">
              <a:xfrm>
                <a:off x="5384800" y="3319463"/>
                <a:ext cx="12700" cy="25400"/>
              </a:xfrm>
              <a:custGeom>
                <a:avLst/>
                <a:gdLst/>
                <a:ahLst/>
                <a:cxnLst>
                  <a:cxn ang="0">
                    <a:pos x="1" y="16"/>
                  </a:cxn>
                  <a:cxn ang="0">
                    <a:pos x="1" y="14"/>
                  </a:cxn>
                  <a:cxn ang="0">
                    <a:pos x="0" y="11"/>
                  </a:cxn>
                  <a:cxn ang="0">
                    <a:pos x="1" y="7"/>
                  </a:cxn>
                  <a:cxn ang="0">
                    <a:pos x="1" y="2"/>
                  </a:cxn>
                  <a:cxn ang="0">
                    <a:pos x="3" y="0"/>
                  </a:cxn>
                  <a:cxn ang="0">
                    <a:pos x="3" y="0"/>
                  </a:cxn>
                  <a:cxn ang="0">
                    <a:pos x="5" y="2"/>
                  </a:cxn>
                  <a:cxn ang="0">
                    <a:pos x="8" y="4"/>
                  </a:cxn>
                  <a:cxn ang="0">
                    <a:pos x="8" y="11"/>
                  </a:cxn>
                  <a:cxn ang="0">
                    <a:pos x="8" y="12"/>
                  </a:cxn>
                  <a:cxn ang="0">
                    <a:pos x="8" y="11"/>
                  </a:cxn>
                  <a:cxn ang="0">
                    <a:pos x="5" y="14"/>
                  </a:cxn>
                  <a:cxn ang="0">
                    <a:pos x="3" y="16"/>
                  </a:cxn>
                  <a:cxn ang="0">
                    <a:pos x="1" y="16"/>
                  </a:cxn>
                  <a:cxn ang="0">
                    <a:pos x="1" y="16"/>
                  </a:cxn>
                  <a:cxn ang="0">
                    <a:pos x="1" y="16"/>
                  </a:cxn>
                </a:cxnLst>
                <a:rect l="0" t="0" r="r" b="b"/>
                <a:pathLst>
                  <a:path w="8" h="16">
                    <a:moveTo>
                      <a:pt x="1" y="16"/>
                    </a:moveTo>
                    <a:lnTo>
                      <a:pt x="1" y="14"/>
                    </a:lnTo>
                    <a:lnTo>
                      <a:pt x="0" y="11"/>
                    </a:lnTo>
                    <a:lnTo>
                      <a:pt x="1" y="7"/>
                    </a:lnTo>
                    <a:lnTo>
                      <a:pt x="1" y="2"/>
                    </a:lnTo>
                    <a:lnTo>
                      <a:pt x="3" y="0"/>
                    </a:lnTo>
                    <a:lnTo>
                      <a:pt x="3" y="0"/>
                    </a:lnTo>
                    <a:lnTo>
                      <a:pt x="5" y="2"/>
                    </a:lnTo>
                    <a:lnTo>
                      <a:pt x="8" y="4"/>
                    </a:lnTo>
                    <a:lnTo>
                      <a:pt x="8" y="11"/>
                    </a:lnTo>
                    <a:lnTo>
                      <a:pt x="8" y="12"/>
                    </a:lnTo>
                    <a:lnTo>
                      <a:pt x="8" y="11"/>
                    </a:lnTo>
                    <a:lnTo>
                      <a:pt x="5" y="14"/>
                    </a:lnTo>
                    <a:lnTo>
                      <a:pt x="3" y="16"/>
                    </a:lnTo>
                    <a:lnTo>
                      <a:pt x="1" y="16"/>
                    </a:lnTo>
                    <a:lnTo>
                      <a:pt x="1" y="16"/>
                    </a:lnTo>
                    <a:lnTo>
                      <a:pt x="1" y="16"/>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88" name="Freeform 73"/>
              <p:cNvSpPr>
                <a:spLocks/>
              </p:cNvSpPr>
              <p:nvPr/>
            </p:nvSpPr>
            <p:spPr bwMode="auto">
              <a:xfrm>
                <a:off x="5375275" y="3344863"/>
                <a:ext cx="14288" cy="30163"/>
              </a:xfrm>
              <a:custGeom>
                <a:avLst/>
                <a:gdLst/>
                <a:ahLst/>
                <a:cxnLst>
                  <a:cxn ang="0">
                    <a:pos x="7" y="17"/>
                  </a:cxn>
                  <a:cxn ang="0">
                    <a:pos x="4" y="17"/>
                  </a:cxn>
                  <a:cxn ang="0">
                    <a:pos x="2" y="19"/>
                  </a:cxn>
                  <a:cxn ang="0">
                    <a:pos x="0" y="17"/>
                  </a:cxn>
                  <a:cxn ang="0">
                    <a:pos x="0" y="14"/>
                  </a:cxn>
                  <a:cxn ang="0">
                    <a:pos x="0" y="7"/>
                  </a:cxn>
                  <a:cxn ang="0">
                    <a:pos x="0" y="3"/>
                  </a:cxn>
                  <a:cxn ang="0">
                    <a:pos x="0" y="0"/>
                  </a:cxn>
                  <a:cxn ang="0">
                    <a:pos x="6" y="0"/>
                  </a:cxn>
                  <a:cxn ang="0">
                    <a:pos x="6" y="3"/>
                  </a:cxn>
                  <a:cxn ang="0">
                    <a:pos x="7" y="3"/>
                  </a:cxn>
                  <a:cxn ang="0">
                    <a:pos x="9" y="2"/>
                  </a:cxn>
                  <a:cxn ang="0">
                    <a:pos x="9" y="2"/>
                  </a:cxn>
                  <a:cxn ang="0">
                    <a:pos x="9" y="3"/>
                  </a:cxn>
                  <a:cxn ang="0">
                    <a:pos x="9" y="7"/>
                  </a:cxn>
                  <a:cxn ang="0">
                    <a:pos x="9" y="10"/>
                  </a:cxn>
                  <a:cxn ang="0">
                    <a:pos x="9" y="12"/>
                  </a:cxn>
                  <a:cxn ang="0">
                    <a:pos x="7" y="17"/>
                  </a:cxn>
                  <a:cxn ang="0">
                    <a:pos x="7" y="17"/>
                  </a:cxn>
                  <a:cxn ang="0">
                    <a:pos x="7" y="17"/>
                  </a:cxn>
                  <a:cxn ang="0">
                    <a:pos x="7" y="17"/>
                  </a:cxn>
                </a:cxnLst>
                <a:rect l="0" t="0" r="r" b="b"/>
                <a:pathLst>
                  <a:path w="9" h="19">
                    <a:moveTo>
                      <a:pt x="7" y="17"/>
                    </a:moveTo>
                    <a:lnTo>
                      <a:pt x="4" y="17"/>
                    </a:lnTo>
                    <a:lnTo>
                      <a:pt x="2" y="19"/>
                    </a:lnTo>
                    <a:lnTo>
                      <a:pt x="0" y="17"/>
                    </a:lnTo>
                    <a:lnTo>
                      <a:pt x="0" y="14"/>
                    </a:lnTo>
                    <a:lnTo>
                      <a:pt x="0" y="7"/>
                    </a:lnTo>
                    <a:lnTo>
                      <a:pt x="0" y="3"/>
                    </a:lnTo>
                    <a:lnTo>
                      <a:pt x="0" y="0"/>
                    </a:lnTo>
                    <a:lnTo>
                      <a:pt x="6" y="0"/>
                    </a:lnTo>
                    <a:lnTo>
                      <a:pt x="6" y="3"/>
                    </a:lnTo>
                    <a:lnTo>
                      <a:pt x="7" y="3"/>
                    </a:lnTo>
                    <a:lnTo>
                      <a:pt x="9" y="2"/>
                    </a:lnTo>
                    <a:lnTo>
                      <a:pt x="9" y="2"/>
                    </a:lnTo>
                    <a:lnTo>
                      <a:pt x="9" y="3"/>
                    </a:lnTo>
                    <a:lnTo>
                      <a:pt x="9" y="7"/>
                    </a:lnTo>
                    <a:lnTo>
                      <a:pt x="9" y="10"/>
                    </a:lnTo>
                    <a:lnTo>
                      <a:pt x="9" y="12"/>
                    </a:lnTo>
                    <a:lnTo>
                      <a:pt x="7" y="17"/>
                    </a:lnTo>
                    <a:lnTo>
                      <a:pt x="7" y="17"/>
                    </a:lnTo>
                    <a:lnTo>
                      <a:pt x="7" y="17"/>
                    </a:lnTo>
                    <a:lnTo>
                      <a:pt x="7" y="17"/>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89" name="Freeform 74"/>
              <p:cNvSpPr>
                <a:spLocks/>
              </p:cNvSpPr>
              <p:nvPr/>
            </p:nvSpPr>
            <p:spPr bwMode="auto">
              <a:xfrm>
                <a:off x="5375275" y="3281363"/>
                <a:ext cx="39688" cy="38100"/>
              </a:xfrm>
              <a:custGeom>
                <a:avLst/>
                <a:gdLst/>
                <a:ahLst/>
                <a:cxnLst>
                  <a:cxn ang="0">
                    <a:pos x="0" y="24"/>
                  </a:cxn>
                  <a:cxn ang="0">
                    <a:pos x="2" y="24"/>
                  </a:cxn>
                  <a:cxn ang="0">
                    <a:pos x="7" y="24"/>
                  </a:cxn>
                  <a:cxn ang="0">
                    <a:pos x="11" y="22"/>
                  </a:cxn>
                  <a:cxn ang="0">
                    <a:pos x="11" y="22"/>
                  </a:cxn>
                  <a:cxn ang="0">
                    <a:pos x="16" y="19"/>
                  </a:cxn>
                  <a:cxn ang="0">
                    <a:pos x="16" y="16"/>
                  </a:cxn>
                  <a:cxn ang="0">
                    <a:pos x="20" y="14"/>
                  </a:cxn>
                  <a:cxn ang="0">
                    <a:pos x="21" y="14"/>
                  </a:cxn>
                  <a:cxn ang="0">
                    <a:pos x="25" y="12"/>
                  </a:cxn>
                  <a:cxn ang="0">
                    <a:pos x="21" y="10"/>
                  </a:cxn>
                  <a:cxn ang="0">
                    <a:pos x="21" y="5"/>
                  </a:cxn>
                  <a:cxn ang="0">
                    <a:pos x="20" y="5"/>
                  </a:cxn>
                  <a:cxn ang="0">
                    <a:pos x="18" y="0"/>
                  </a:cxn>
                  <a:cxn ang="0">
                    <a:pos x="11" y="0"/>
                  </a:cxn>
                  <a:cxn ang="0">
                    <a:pos x="11" y="3"/>
                  </a:cxn>
                  <a:cxn ang="0">
                    <a:pos x="7" y="3"/>
                  </a:cxn>
                  <a:cxn ang="0">
                    <a:pos x="6" y="12"/>
                  </a:cxn>
                  <a:cxn ang="0">
                    <a:pos x="6" y="16"/>
                  </a:cxn>
                  <a:cxn ang="0">
                    <a:pos x="0" y="21"/>
                  </a:cxn>
                  <a:cxn ang="0">
                    <a:pos x="0" y="24"/>
                  </a:cxn>
                  <a:cxn ang="0">
                    <a:pos x="0" y="24"/>
                  </a:cxn>
                  <a:cxn ang="0">
                    <a:pos x="0" y="24"/>
                  </a:cxn>
                  <a:cxn ang="0">
                    <a:pos x="0" y="24"/>
                  </a:cxn>
                </a:cxnLst>
                <a:rect l="0" t="0" r="r" b="b"/>
                <a:pathLst>
                  <a:path w="25" h="24">
                    <a:moveTo>
                      <a:pt x="0" y="24"/>
                    </a:moveTo>
                    <a:lnTo>
                      <a:pt x="2" y="24"/>
                    </a:lnTo>
                    <a:lnTo>
                      <a:pt x="7" y="24"/>
                    </a:lnTo>
                    <a:lnTo>
                      <a:pt x="11" y="22"/>
                    </a:lnTo>
                    <a:lnTo>
                      <a:pt x="11" y="22"/>
                    </a:lnTo>
                    <a:lnTo>
                      <a:pt x="16" y="19"/>
                    </a:lnTo>
                    <a:lnTo>
                      <a:pt x="16" y="16"/>
                    </a:lnTo>
                    <a:lnTo>
                      <a:pt x="20" y="14"/>
                    </a:lnTo>
                    <a:lnTo>
                      <a:pt x="21" y="14"/>
                    </a:lnTo>
                    <a:lnTo>
                      <a:pt x="25" y="12"/>
                    </a:lnTo>
                    <a:lnTo>
                      <a:pt x="21" y="10"/>
                    </a:lnTo>
                    <a:lnTo>
                      <a:pt x="21" y="5"/>
                    </a:lnTo>
                    <a:lnTo>
                      <a:pt x="20" y="5"/>
                    </a:lnTo>
                    <a:lnTo>
                      <a:pt x="18" y="0"/>
                    </a:lnTo>
                    <a:lnTo>
                      <a:pt x="11" y="0"/>
                    </a:lnTo>
                    <a:lnTo>
                      <a:pt x="11" y="3"/>
                    </a:lnTo>
                    <a:lnTo>
                      <a:pt x="7" y="3"/>
                    </a:lnTo>
                    <a:lnTo>
                      <a:pt x="6" y="12"/>
                    </a:lnTo>
                    <a:lnTo>
                      <a:pt x="6" y="16"/>
                    </a:lnTo>
                    <a:lnTo>
                      <a:pt x="0" y="21"/>
                    </a:lnTo>
                    <a:lnTo>
                      <a:pt x="0" y="24"/>
                    </a:lnTo>
                    <a:lnTo>
                      <a:pt x="0" y="24"/>
                    </a:lnTo>
                    <a:lnTo>
                      <a:pt x="0" y="24"/>
                    </a:lnTo>
                    <a:lnTo>
                      <a:pt x="0" y="24"/>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90" name="Freeform 75"/>
              <p:cNvSpPr>
                <a:spLocks/>
              </p:cNvSpPr>
              <p:nvPr/>
            </p:nvSpPr>
            <p:spPr bwMode="auto">
              <a:xfrm>
                <a:off x="5375275" y="3281363"/>
                <a:ext cx="39688" cy="38100"/>
              </a:xfrm>
              <a:custGeom>
                <a:avLst/>
                <a:gdLst/>
                <a:ahLst/>
                <a:cxnLst>
                  <a:cxn ang="0">
                    <a:pos x="0" y="24"/>
                  </a:cxn>
                  <a:cxn ang="0">
                    <a:pos x="2" y="24"/>
                  </a:cxn>
                  <a:cxn ang="0">
                    <a:pos x="7" y="24"/>
                  </a:cxn>
                  <a:cxn ang="0">
                    <a:pos x="11" y="22"/>
                  </a:cxn>
                  <a:cxn ang="0">
                    <a:pos x="11" y="22"/>
                  </a:cxn>
                  <a:cxn ang="0">
                    <a:pos x="16" y="19"/>
                  </a:cxn>
                  <a:cxn ang="0">
                    <a:pos x="16" y="16"/>
                  </a:cxn>
                  <a:cxn ang="0">
                    <a:pos x="20" y="14"/>
                  </a:cxn>
                  <a:cxn ang="0">
                    <a:pos x="21" y="14"/>
                  </a:cxn>
                  <a:cxn ang="0">
                    <a:pos x="25" y="12"/>
                  </a:cxn>
                  <a:cxn ang="0">
                    <a:pos x="21" y="10"/>
                  </a:cxn>
                  <a:cxn ang="0">
                    <a:pos x="21" y="5"/>
                  </a:cxn>
                  <a:cxn ang="0">
                    <a:pos x="20" y="5"/>
                  </a:cxn>
                  <a:cxn ang="0">
                    <a:pos x="18" y="0"/>
                  </a:cxn>
                  <a:cxn ang="0">
                    <a:pos x="11" y="0"/>
                  </a:cxn>
                  <a:cxn ang="0">
                    <a:pos x="11" y="3"/>
                  </a:cxn>
                  <a:cxn ang="0">
                    <a:pos x="7" y="3"/>
                  </a:cxn>
                  <a:cxn ang="0">
                    <a:pos x="6" y="12"/>
                  </a:cxn>
                  <a:cxn ang="0">
                    <a:pos x="6" y="16"/>
                  </a:cxn>
                  <a:cxn ang="0">
                    <a:pos x="0" y="21"/>
                  </a:cxn>
                  <a:cxn ang="0">
                    <a:pos x="0" y="24"/>
                  </a:cxn>
                  <a:cxn ang="0">
                    <a:pos x="0" y="24"/>
                  </a:cxn>
                  <a:cxn ang="0">
                    <a:pos x="0" y="24"/>
                  </a:cxn>
                  <a:cxn ang="0">
                    <a:pos x="0" y="24"/>
                  </a:cxn>
                </a:cxnLst>
                <a:rect l="0" t="0" r="r" b="b"/>
                <a:pathLst>
                  <a:path w="25" h="24">
                    <a:moveTo>
                      <a:pt x="0" y="24"/>
                    </a:moveTo>
                    <a:lnTo>
                      <a:pt x="2" y="24"/>
                    </a:lnTo>
                    <a:lnTo>
                      <a:pt x="7" y="24"/>
                    </a:lnTo>
                    <a:lnTo>
                      <a:pt x="11" y="22"/>
                    </a:lnTo>
                    <a:lnTo>
                      <a:pt x="11" y="22"/>
                    </a:lnTo>
                    <a:lnTo>
                      <a:pt x="16" y="19"/>
                    </a:lnTo>
                    <a:lnTo>
                      <a:pt x="16" y="16"/>
                    </a:lnTo>
                    <a:lnTo>
                      <a:pt x="20" y="14"/>
                    </a:lnTo>
                    <a:lnTo>
                      <a:pt x="21" y="14"/>
                    </a:lnTo>
                    <a:lnTo>
                      <a:pt x="25" y="12"/>
                    </a:lnTo>
                    <a:lnTo>
                      <a:pt x="21" y="10"/>
                    </a:lnTo>
                    <a:lnTo>
                      <a:pt x="21" y="5"/>
                    </a:lnTo>
                    <a:lnTo>
                      <a:pt x="20" y="5"/>
                    </a:lnTo>
                    <a:lnTo>
                      <a:pt x="18" y="0"/>
                    </a:lnTo>
                    <a:lnTo>
                      <a:pt x="11" y="0"/>
                    </a:lnTo>
                    <a:lnTo>
                      <a:pt x="11" y="3"/>
                    </a:lnTo>
                    <a:lnTo>
                      <a:pt x="7" y="3"/>
                    </a:lnTo>
                    <a:lnTo>
                      <a:pt x="6" y="12"/>
                    </a:lnTo>
                    <a:lnTo>
                      <a:pt x="6" y="16"/>
                    </a:lnTo>
                    <a:lnTo>
                      <a:pt x="0" y="21"/>
                    </a:lnTo>
                    <a:lnTo>
                      <a:pt x="0" y="24"/>
                    </a:lnTo>
                    <a:lnTo>
                      <a:pt x="0" y="24"/>
                    </a:lnTo>
                    <a:lnTo>
                      <a:pt x="0" y="24"/>
                    </a:lnTo>
                    <a:lnTo>
                      <a:pt x="0" y="24"/>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91" name="Freeform 76"/>
              <p:cNvSpPr>
                <a:spLocks/>
              </p:cNvSpPr>
              <p:nvPr/>
            </p:nvSpPr>
            <p:spPr bwMode="auto">
              <a:xfrm>
                <a:off x="5375275" y="3314701"/>
                <a:ext cx="115888" cy="138113"/>
              </a:xfrm>
              <a:custGeom>
                <a:avLst/>
                <a:gdLst/>
                <a:ahLst/>
                <a:cxnLst>
                  <a:cxn ang="0">
                    <a:pos x="0" y="76"/>
                  </a:cxn>
                  <a:cxn ang="0">
                    <a:pos x="0" y="76"/>
                  </a:cxn>
                  <a:cxn ang="0">
                    <a:pos x="0" y="73"/>
                  </a:cxn>
                  <a:cxn ang="0">
                    <a:pos x="4" y="69"/>
                  </a:cxn>
                  <a:cxn ang="0">
                    <a:pos x="4" y="68"/>
                  </a:cxn>
                  <a:cxn ang="0">
                    <a:pos x="6" y="62"/>
                  </a:cxn>
                  <a:cxn ang="0">
                    <a:pos x="6" y="57"/>
                  </a:cxn>
                  <a:cxn ang="0">
                    <a:pos x="6" y="57"/>
                  </a:cxn>
                  <a:cxn ang="0">
                    <a:pos x="6" y="54"/>
                  </a:cxn>
                  <a:cxn ang="0">
                    <a:pos x="6" y="48"/>
                  </a:cxn>
                  <a:cxn ang="0">
                    <a:pos x="6" y="47"/>
                  </a:cxn>
                  <a:cxn ang="0">
                    <a:pos x="9" y="31"/>
                  </a:cxn>
                  <a:cxn ang="0">
                    <a:pos x="9" y="29"/>
                  </a:cxn>
                  <a:cxn ang="0">
                    <a:pos x="9" y="26"/>
                  </a:cxn>
                  <a:cxn ang="0">
                    <a:pos x="9" y="22"/>
                  </a:cxn>
                  <a:cxn ang="0">
                    <a:pos x="9" y="21"/>
                  </a:cxn>
                  <a:cxn ang="0">
                    <a:pos x="9" y="17"/>
                  </a:cxn>
                  <a:cxn ang="0">
                    <a:pos x="9" y="17"/>
                  </a:cxn>
                  <a:cxn ang="0">
                    <a:pos x="11" y="17"/>
                  </a:cxn>
                  <a:cxn ang="0">
                    <a:pos x="14" y="12"/>
                  </a:cxn>
                  <a:cxn ang="0">
                    <a:pos x="14" y="15"/>
                  </a:cxn>
                  <a:cxn ang="0">
                    <a:pos x="20" y="17"/>
                  </a:cxn>
                  <a:cxn ang="0">
                    <a:pos x="23" y="21"/>
                  </a:cxn>
                  <a:cxn ang="0">
                    <a:pos x="25" y="21"/>
                  </a:cxn>
                  <a:cxn ang="0">
                    <a:pos x="28" y="21"/>
                  </a:cxn>
                  <a:cxn ang="0">
                    <a:pos x="63" y="0"/>
                  </a:cxn>
                  <a:cxn ang="0">
                    <a:pos x="73" y="21"/>
                  </a:cxn>
                  <a:cxn ang="0">
                    <a:pos x="72" y="21"/>
                  </a:cxn>
                  <a:cxn ang="0">
                    <a:pos x="65" y="28"/>
                  </a:cxn>
                  <a:cxn ang="0">
                    <a:pos x="39" y="36"/>
                  </a:cxn>
                  <a:cxn ang="0">
                    <a:pos x="60" y="59"/>
                  </a:cxn>
                  <a:cxn ang="0">
                    <a:pos x="51" y="68"/>
                  </a:cxn>
                  <a:cxn ang="0">
                    <a:pos x="51" y="73"/>
                  </a:cxn>
                  <a:cxn ang="0">
                    <a:pos x="37" y="73"/>
                  </a:cxn>
                  <a:cxn ang="0">
                    <a:pos x="23" y="87"/>
                  </a:cxn>
                  <a:cxn ang="0">
                    <a:pos x="6" y="81"/>
                  </a:cxn>
                  <a:cxn ang="0">
                    <a:pos x="0" y="81"/>
                  </a:cxn>
                  <a:cxn ang="0">
                    <a:pos x="0" y="81"/>
                  </a:cxn>
                  <a:cxn ang="0">
                    <a:pos x="0" y="76"/>
                  </a:cxn>
                  <a:cxn ang="0">
                    <a:pos x="0" y="76"/>
                  </a:cxn>
                  <a:cxn ang="0">
                    <a:pos x="0" y="76"/>
                  </a:cxn>
                  <a:cxn ang="0">
                    <a:pos x="0" y="76"/>
                  </a:cxn>
                  <a:cxn ang="0">
                    <a:pos x="0" y="76"/>
                  </a:cxn>
                </a:cxnLst>
                <a:rect l="0" t="0" r="r" b="b"/>
                <a:pathLst>
                  <a:path w="73" h="87">
                    <a:moveTo>
                      <a:pt x="0" y="76"/>
                    </a:moveTo>
                    <a:lnTo>
                      <a:pt x="0" y="76"/>
                    </a:lnTo>
                    <a:lnTo>
                      <a:pt x="0" y="73"/>
                    </a:lnTo>
                    <a:lnTo>
                      <a:pt x="4" y="69"/>
                    </a:lnTo>
                    <a:lnTo>
                      <a:pt x="4" y="68"/>
                    </a:lnTo>
                    <a:lnTo>
                      <a:pt x="6" y="62"/>
                    </a:lnTo>
                    <a:lnTo>
                      <a:pt x="6" y="57"/>
                    </a:lnTo>
                    <a:lnTo>
                      <a:pt x="6" y="57"/>
                    </a:lnTo>
                    <a:lnTo>
                      <a:pt x="6" y="54"/>
                    </a:lnTo>
                    <a:lnTo>
                      <a:pt x="6" y="48"/>
                    </a:lnTo>
                    <a:lnTo>
                      <a:pt x="6" y="47"/>
                    </a:lnTo>
                    <a:lnTo>
                      <a:pt x="9" y="31"/>
                    </a:lnTo>
                    <a:lnTo>
                      <a:pt x="9" y="29"/>
                    </a:lnTo>
                    <a:lnTo>
                      <a:pt x="9" y="26"/>
                    </a:lnTo>
                    <a:lnTo>
                      <a:pt x="9" y="22"/>
                    </a:lnTo>
                    <a:lnTo>
                      <a:pt x="9" y="21"/>
                    </a:lnTo>
                    <a:lnTo>
                      <a:pt x="9" y="17"/>
                    </a:lnTo>
                    <a:lnTo>
                      <a:pt x="9" y="17"/>
                    </a:lnTo>
                    <a:lnTo>
                      <a:pt x="11" y="17"/>
                    </a:lnTo>
                    <a:lnTo>
                      <a:pt x="14" y="12"/>
                    </a:lnTo>
                    <a:lnTo>
                      <a:pt x="14" y="15"/>
                    </a:lnTo>
                    <a:lnTo>
                      <a:pt x="20" y="17"/>
                    </a:lnTo>
                    <a:lnTo>
                      <a:pt x="23" y="21"/>
                    </a:lnTo>
                    <a:lnTo>
                      <a:pt x="25" y="21"/>
                    </a:lnTo>
                    <a:lnTo>
                      <a:pt x="28" y="21"/>
                    </a:lnTo>
                    <a:lnTo>
                      <a:pt x="63" y="0"/>
                    </a:lnTo>
                    <a:lnTo>
                      <a:pt x="73" y="21"/>
                    </a:lnTo>
                    <a:lnTo>
                      <a:pt x="72" y="21"/>
                    </a:lnTo>
                    <a:lnTo>
                      <a:pt x="65" y="28"/>
                    </a:lnTo>
                    <a:lnTo>
                      <a:pt x="39" y="36"/>
                    </a:lnTo>
                    <a:lnTo>
                      <a:pt x="60" y="59"/>
                    </a:lnTo>
                    <a:lnTo>
                      <a:pt x="51" y="68"/>
                    </a:lnTo>
                    <a:lnTo>
                      <a:pt x="51" y="73"/>
                    </a:lnTo>
                    <a:lnTo>
                      <a:pt x="37" y="73"/>
                    </a:lnTo>
                    <a:lnTo>
                      <a:pt x="23" y="87"/>
                    </a:lnTo>
                    <a:lnTo>
                      <a:pt x="6" y="81"/>
                    </a:lnTo>
                    <a:lnTo>
                      <a:pt x="0" y="81"/>
                    </a:lnTo>
                    <a:lnTo>
                      <a:pt x="0" y="81"/>
                    </a:lnTo>
                    <a:lnTo>
                      <a:pt x="0" y="76"/>
                    </a:lnTo>
                    <a:lnTo>
                      <a:pt x="0" y="76"/>
                    </a:lnTo>
                    <a:lnTo>
                      <a:pt x="0" y="76"/>
                    </a:lnTo>
                    <a:lnTo>
                      <a:pt x="0" y="76"/>
                    </a:lnTo>
                    <a:lnTo>
                      <a:pt x="0" y="76"/>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92" name="Freeform 77"/>
              <p:cNvSpPr>
                <a:spLocks/>
              </p:cNvSpPr>
              <p:nvPr/>
            </p:nvSpPr>
            <p:spPr bwMode="auto">
              <a:xfrm>
                <a:off x="5375275" y="3314701"/>
                <a:ext cx="115888" cy="138113"/>
              </a:xfrm>
              <a:custGeom>
                <a:avLst/>
                <a:gdLst/>
                <a:ahLst/>
                <a:cxnLst>
                  <a:cxn ang="0">
                    <a:pos x="0" y="76"/>
                  </a:cxn>
                  <a:cxn ang="0">
                    <a:pos x="0" y="76"/>
                  </a:cxn>
                  <a:cxn ang="0">
                    <a:pos x="0" y="73"/>
                  </a:cxn>
                  <a:cxn ang="0">
                    <a:pos x="4" y="69"/>
                  </a:cxn>
                  <a:cxn ang="0">
                    <a:pos x="4" y="68"/>
                  </a:cxn>
                  <a:cxn ang="0">
                    <a:pos x="6" y="62"/>
                  </a:cxn>
                  <a:cxn ang="0">
                    <a:pos x="6" y="57"/>
                  </a:cxn>
                  <a:cxn ang="0">
                    <a:pos x="6" y="57"/>
                  </a:cxn>
                  <a:cxn ang="0">
                    <a:pos x="6" y="54"/>
                  </a:cxn>
                  <a:cxn ang="0">
                    <a:pos x="6" y="48"/>
                  </a:cxn>
                  <a:cxn ang="0">
                    <a:pos x="6" y="47"/>
                  </a:cxn>
                  <a:cxn ang="0">
                    <a:pos x="9" y="31"/>
                  </a:cxn>
                  <a:cxn ang="0">
                    <a:pos x="9" y="29"/>
                  </a:cxn>
                  <a:cxn ang="0">
                    <a:pos x="9" y="26"/>
                  </a:cxn>
                  <a:cxn ang="0">
                    <a:pos x="9" y="22"/>
                  </a:cxn>
                  <a:cxn ang="0">
                    <a:pos x="9" y="21"/>
                  </a:cxn>
                  <a:cxn ang="0">
                    <a:pos x="9" y="17"/>
                  </a:cxn>
                  <a:cxn ang="0">
                    <a:pos x="9" y="17"/>
                  </a:cxn>
                  <a:cxn ang="0">
                    <a:pos x="11" y="17"/>
                  </a:cxn>
                  <a:cxn ang="0">
                    <a:pos x="14" y="12"/>
                  </a:cxn>
                  <a:cxn ang="0">
                    <a:pos x="14" y="15"/>
                  </a:cxn>
                  <a:cxn ang="0">
                    <a:pos x="20" y="17"/>
                  </a:cxn>
                  <a:cxn ang="0">
                    <a:pos x="23" y="21"/>
                  </a:cxn>
                  <a:cxn ang="0">
                    <a:pos x="25" y="21"/>
                  </a:cxn>
                  <a:cxn ang="0">
                    <a:pos x="28" y="21"/>
                  </a:cxn>
                  <a:cxn ang="0">
                    <a:pos x="63" y="0"/>
                  </a:cxn>
                  <a:cxn ang="0">
                    <a:pos x="73" y="21"/>
                  </a:cxn>
                  <a:cxn ang="0">
                    <a:pos x="72" y="21"/>
                  </a:cxn>
                  <a:cxn ang="0">
                    <a:pos x="65" y="28"/>
                  </a:cxn>
                  <a:cxn ang="0">
                    <a:pos x="39" y="36"/>
                  </a:cxn>
                  <a:cxn ang="0">
                    <a:pos x="60" y="59"/>
                  </a:cxn>
                  <a:cxn ang="0">
                    <a:pos x="51" y="68"/>
                  </a:cxn>
                  <a:cxn ang="0">
                    <a:pos x="51" y="73"/>
                  </a:cxn>
                  <a:cxn ang="0">
                    <a:pos x="37" y="73"/>
                  </a:cxn>
                  <a:cxn ang="0">
                    <a:pos x="23" y="87"/>
                  </a:cxn>
                  <a:cxn ang="0">
                    <a:pos x="6" y="81"/>
                  </a:cxn>
                  <a:cxn ang="0">
                    <a:pos x="0" y="81"/>
                  </a:cxn>
                  <a:cxn ang="0">
                    <a:pos x="0" y="81"/>
                  </a:cxn>
                  <a:cxn ang="0">
                    <a:pos x="0" y="76"/>
                  </a:cxn>
                  <a:cxn ang="0">
                    <a:pos x="0" y="76"/>
                  </a:cxn>
                  <a:cxn ang="0">
                    <a:pos x="0" y="76"/>
                  </a:cxn>
                  <a:cxn ang="0">
                    <a:pos x="0" y="76"/>
                  </a:cxn>
                  <a:cxn ang="0">
                    <a:pos x="0" y="76"/>
                  </a:cxn>
                </a:cxnLst>
                <a:rect l="0" t="0" r="r" b="b"/>
                <a:pathLst>
                  <a:path w="73" h="87">
                    <a:moveTo>
                      <a:pt x="0" y="76"/>
                    </a:moveTo>
                    <a:lnTo>
                      <a:pt x="0" y="76"/>
                    </a:lnTo>
                    <a:lnTo>
                      <a:pt x="0" y="73"/>
                    </a:lnTo>
                    <a:lnTo>
                      <a:pt x="4" y="69"/>
                    </a:lnTo>
                    <a:lnTo>
                      <a:pt x="4" y="68"/>
                    </a:lnTo>
                    <a:lnTo>
                      <a:pt x="6" y="62"/>
                    </a:lnTo>
                    <a:lnTo>
                      <a:pt x="6" y="57"/>
                    </a:lnTo>
                    <a:lnTo>
                      <a:pt x="6" y="57"/>
                    </a:lnTo>
                    <a:lnTo>
                      <a:pt x="6" y="54"/>
                    </a:lnTo>
                    <a:lnTo>
                      <a:pt x="6" y="48"/>
                    </a:lnTo>
                    <a:lnTo>
                      <a:pt x="6" y="47"/>
                    </a:lnTo>
                    <a:lnTo>
                      <a:pt x="9" y="31"/>
                    </a:lnTo>
                    <a:lnTo>
                      <a:pt x="9" y="29"/>
                    </a:lnTo>
                    <a:lnTo>
                      <a:pt x="9" y="26"/>
                    </a:lnTo>
                    <a:lnTo>
                      <a:pt x="9" y="22"/>
                    </a:lnTo>
                    <a:lnTo>
                      <a:pt x="9" y="21"/>
                    </a:lnTo>
                    <a:lnTo>
                      <a:pt x="9" y="17"/>
                    </a:lnTo>
                    <a:lnTo>
                      <a:pt x="9" y="17"/>
                    </a:lnTo>
                    <a:lnTo>
                      <a:pt x="11" y="17"/>
                    </a:lnTo>
                    <a:lnTo>
                      <a:pt x="14" y="12"/>
                    </a:lnTo>
                    <a:lnTo>
                      <a:pt x="14" y="15"/>
                    </a:lnTo>
                    <a:lnTo>
                      <a:pt x="20" y="17"/>
                    </a:lnTo>
                    <a:lnTo>
                      <a:pt x="23" y="21"/>
                    </a:lnTo>
                    <a:lnTo>
                      <a:pt x="25" y="21"/>
                    </a:lnTo>
                    <a:lnTo>
                      <a:pt x="28" y="21"/>
                    </a:lnTo>
                    <a:lnTo>
                      <a:pt x="63" y="0"/>
                    </a:lnTo>
                    <a:lnTo>
                      <a:pt x="73" y="21"/>
                    </a:lnTo>
                    <a:lnTo>
                      <a:pt x="72" y="21"/>
                    </a:lnTo>
                    <a:lnTo>
                      <a:pt x="65" y="28"/>
                    </a:lnTo>
                    <a:lnTo>
                      <a:pt x="39" y="36"/>
                    </a:lnTo>
                    <a:lnTo>
                      <a:pt x="60" y="59"/>
                    </a:lnTo>
                    <a:lnTo>
                      <a:pt x="51" y="68"/>
                    </a:lnTo>
                    <a:lnTo>
                      <a:pt x="51" y="73"/>
                    </a:lnTo>
                    <a:lnTo>
                      <a:pt x="37" y="73"/>
                    </a:lnTo>
                    <a:lnTo>
                      <a:pt x="23" y="87"/>
                    </a:lnTo>
                    <a:lnTo>
                      <a:pt x="6" y="81"/>
                    </a:lnTo>
                    <a:lnTo>
                      <a:pt x="0" y="81"/>
                    </a:lnTo>
                    <a:lnTo>
                      <a:pt x="0" y="81"/>
                    </a:lnTo>
                    <a:lnTo>
                      <a:pt x="0" y="76"/>
                    </a:lnTo>
                    <a:lnTo>
                      <a:pt x="0" y="76"/>
                    </a:lnTo>
                    <a:lnTo>
                      <a:pt x="0" y="76"/>
                    </a:lnTo>
                    <a:lnTo>
                      <a:pt x="0" y="76"/>
                    </a:lnTo>
                    <a:lnTo>
                      <a:pt x="0" y="76"/>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93" name="Freeform 78"/>
              <p:cNvSpPr>
                <a:spLocks/>
              </p:cNvSpPr>
              <p:nvPr/>
            </p:nvSpPr>
            <p:spPr bwMode="auto">
              <a:xfrm>
                <a:off x="5808663" y="3521076"/>
                <a:ext cx="22225" cy="47625"/>
              </a:xfrm>
              <a:custGeom>
                <a:avLst/>
                <a:gdLst/>
                <a:ahLst/>
                <a:cxnLst>
                  <a:cxn ang="0">
                    <a:pos x="11" y="30"/>
                  </a:cxn>
                  <a:cxn ang="0">
                    <a:pos x="5" y="30"/>
                  </a:cxn>
                  <a:cxn ang="0">
                    <a:pos x="0" y="26"/>
                  </a:cxn>
                  <a:cxn ang="0">
                    <a:pos x="0" y="26"/>
                  </a:cxn>
                  <a:cxn ang="0">
                    <a:pos x="0" y="26"/>
                  </a:cxn>
                  <a:cxn ang="0">
                    <a:pos x="0" y="21"/>
                  </a:cxn>
                  <a:cxn ang="0">
                    <a:pos x="0" y="21"/>
                  </a:cxn>
                  <a:cxn ang="0">
                    <a:pos x="0" y="18"/>
                  </a:cxn>
                  <a:cxn ang="0">
                    <a:pos x="0" y="12"/>
                  </a:cxn>
                  <a:cxn ang="0">
                    <a:pos x="0" y="12"/>
                  </a:cxn>
                  <a:cxn ang="0">
                    <a:pos x="2" y="12"/>
                  </a:cxn>
                  <a:cxn ang="0">
                    <a:pos x="0" y="7"/>
                  </a:cxn>
                  <a:cxn ang="0">
                    <a:pos x="2" y="7"/>
                  </a:cxn>
                  <a:cxn ang="0">
                    <a:pos x="0" y="7"/>
                  </a:cxn>
                  <a:cxn ang="0">
                    <a:pos x="2" y="4"/>
                  </a:cxn>
                  <a:cxn ang="0">
                    <a:pos x="2" y="4"/>
                  </a:cxn>
                  <a:cxn ang="0">
                    <a:pos x="5" y="4"/>
                  </a:cxn>
                  <a:cxn ang="0">
                    <a:pos x="5" y="0"/>
                  </a:cxn>
                  <a:cxn ang="0">
                    <a:pos x="5" y="0"/>
                  </a:cxn>
                  <a:cxn ang="0">
                    <a:pos x="11" y="4"/>
                  </a:cxn>
                  <a:cxn ang="0">
                    <a:pos x="11" y="7"/>
                  </a:cxn>
                  <a:cxn ang="0">
                    <a:pos x="11" y="7"/>
                  </a:cxn>
                  <a:cxn ang="0">
                    <a:pos x="11" y="7"/>
                  </a:cxn>
                  <a:cxn ang="0">
                    <a:pos x="11" y="12"/>
                  </a:cxn>
                  <a:cxn ang="0">
                    <a:pos x="11" y="12"/>
                  </a:cxn>
                  <a:cxn ang="0">
                    <a:pos x="11" y="18"/>
                  </a:cxn>
                  <a:cxn ang="0">
                    <a:pos x="11" y="18"/>
                  </a:cxn>
                  <a:cxn ang="0">
                    <a:pos x="14" y="21"/>
                  </a:cxn>
                  <a:cxn ang="0">
                    <a:pos x="11" y="30"/>
                  </a:cxn>
                  <a:cxn ang="0">
                    <a:pos x="11" y="30"/>
                  </a:cxn>
                  <a:cxn ang="0">
                    <a:pos x="11" y="30"/>
                  </a:cxn>
                  <a:cxn ang="0">
                    <a:pos x="11" y="30"/>
                  </a:cxn>
                  <a:cxn ang="0">
                    <a:pos x="11" y="30"/>
                  </a:cxn>
                </a:cxnLst>
                <a:rect l="0" t="0" r="r" b="b"/>
                <a:pathLst>
                  <a:path w="14" h="30">
                    <a:moveTo>
                      <a:pt x="11" y="30"/>
                    </a:moveTo>
                    <a:lnTo>
                      <a:pt x="5" y="30"/>
                    </a:lnTo>
                    <a:lnTo>
                      <a:pt x="0" y="26"/>
                    </a:lnTo>
                    <a:lnTo>
                      <a:pt x="0" y="26"/>
                    </a:lnTo>
                    <a:lnTo>
                      <a:pt x="0" y="26"/>
                    </a:lnTo>
                    <a:lnTo>
                      <a:pt x="0" y="21"/>
                    </a:lnTo>
                    <a:lnTo>
                      <a:pt x="0" y="21"/>
                    </a:lnTo>
                    <a:lnTo>
                      <a:pt x="0" y="18"/>
                    </a:lnTo>
                    <a:lnTo>
                      <a:pt x="0" y="12"/>
                    </a:lnTo>
                    <a:lnTo>
                      <a:pt x="0" y="12"/>
                    </a:lnTo>
                    <a:lnTo>
                      <a:pt x="2" y="12"/>
                    </a:lnTo>
                    <a:lnTo>
                      <a:pt x="0" y="7"/>
                    </a:lnTo>
                    <a:lnTo>
                      <a:pt x="2" y="7"/>
                    </a:lnTo>
                    <a:lnTo>
                      <a:pt x="0" y="7"/>
                    </a:lnTo>
                    <a:lnTo>
                      <a:pt x="2" y="4"/>
                    </a:lnTo>
                    <a:lnTo>
                      <a:pt x="2" y="4"/>
                    </a:lnTo>
                    <a:lnTo>
                      <a:pt x="5" y="4"/>
                    </a:lnTo>
                    <a:lnTo>
                      <a:pt x="5" y="0"/>
                    </a:lnTo>
                    <a:lnTo>
                      <a:pt x="5" y="0"/>
                    </a:lnTo>
                    <a:lnTo>
                      <a:pt x="11" y="4"/>
                    </a:lnTo>
                    <a:lnTo>
                      <a:pt x="11" y="7"/>
                    </a:lnTo>
                    <a:lnTo>
                      <a:pt x="11" y="7"/>
                    </a:lnTo>
                    <a:lnTo>
                      <a:pt x="11" y="7"/>
                    </a:lnTo>
                    <a:lnTo>
                      <a:pt x="11" y="12"/>
                    </a:lnTo>
                    <a:lnTo>
                      <a:pt x="11" y="12"/>
                    </a:lnTo>
                    <a:lnTo>
                      <a:pt x="11" y="18"/>
                    </a:lnTo>
                    <a:lnTo>
                      <a:pt x="11" y="18"/>
                    </a:lnTo>
                    <a:lnTo>
                      <a:pt x="14" y="21"/>
                    </a:lnTo>
                    <a:lnTo>
                      <a:pt x="11" y="30"/>
                    </a:lnTo>
                    <a:lnTo>
                      <a:pt x="11" y="30"/>
                    </a:lnTo>
                    <a:lnTo>
                      <a:pt x="11" y="30"/>
                    </a:lnTo>
                    <a:lnTo>
                      <a:pt x="11" y="30"/>
                    </a:lnTo>
                    <a:lnTo>
                      <a:pt x="11" y="30"/>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94" name="Freeform 79"/>
              <p:cNvSpPr>
                <a:spLocks/>
              </p:cNvSpPr>
              <p:nvPr/>
            </p:nvSpPr>
            <p:spPr bwMode="auto">
              <a:xfrm>
                <a:off x="5808663" y="3521076"/>
                <a:ext cx="22225" cy="47625"/>
              </a:xfrm>
              <a:custGeom>
                <a:avLst/>
                <a:gdLst/>
                <a:ahLst/>
                <a:cxnLst>
                  <a:cxn ang="0">
                    <a:pos x="11" y="30"/>
                  </a:cxn>
                  <a:cxn ang="0">
                    <a:pos x="5" y="30"/>
                  </a:cxn>
                  <a:cxn ang="0">
                    <a:pos x="0" y="26"/>
                  </a:cxn>
                  <a:cxn ang="0">
                    <a:pos x="0" y="26"/>
                  </a:cxn>
                  <a:cxn ang="0">
                    <a:pos x="0" y="26"/>
                  </a:cxn>
                  <a:cxn ang="0">
                    <a:pos x="0" y="21"/>
                  </a:cxn>
                  <a:cxn ang="0">
                    <a:pos x="0" y="21"/>
                  </a:cxn>
                  <a:cxn ang="0">
                    <a:pos x="0" y="18"/>
                  </a:cxn>
                  <a:cxn ang="0">
                    <a:pos x="0" y="12"/>
                  </a:cxn>
                  <a:cxn ang="0">
                    <a:pos x="0" y="12"/>
                  </a:cxn>
                  <a:cxn ang="0">
                    <a:pos x="2" y="12"/>
                  </a:cxn>
                  <a:cxn ang="0">
                    <a:pos x="0" y="7"/>
                  </a:cxn>
                  <a:cxn ang="0">
                    <a:pos x="2" y="7"/>
                  </a:cxn>
                  <a:cxn ang="0">
                    <a:pos x="0" y="7"/>
                  </a:cxn>
                  <a:cxn ang="0">
                    <a:pos x="2" y="4"/>
                  </a:cxn>
                  <a:cxn ang="0">
                    <a:pos x="2" y="4"/>
                  </a:cxn>
                  <a:cxn ang="0">
                    <a:pos x="5" y="4"/>
                  </a:cxn>
                  <a:cxn ang="0">
                    <a:pos x="5" y="0"/>
                  </a:cxn>
                  <a:cxn ang="0">
                    <a:pos x="5" y="0"/>
                  </a:cxn>
                  <a:cxn ang="0">
                    <a:pos x="11" y="4"/>
                  </a:cxn>
                  <a:cxn ang="0">
                    <a:pos x="11" y="7"/>
                  </a:cxn>
                  <a:cxn ang="0">
                    <a:pos x="11" y="7"/>
                  </a:cxn>
                  <a:cxn ang="0">
                    <a:pos x="11" y="7"/>
                  </a:cxn>
                  <a:cxn ang="0">
                    <a:pos x="11" y="12"/>
                  </a:cxn>
                  <a:cxn ang="0">
                    <a:pos x="11" y="12"/>
                  </a:cxn>
                  <a:cxn ang="0">
                    <a:pos x="11" y="18"/>
                  </a:cxn>
                  <a:cxn ang="0">
                    <a:pos x="11" y="18"/>
                  </a:cxn>
                  <a:cxn ang="0">
                    <a:pos x="14" y="21"/>
                  </a:cxn>
                  <a:cxn ang="0">
                    <a:pos x="11" y="30"/>
                  </a:cxn>
                  <a:cxn ang="0">
                    <a:pos x="11" y="30"/>
                  </a:cxn>
                  <a:cxn ang="0">
                    <a:pos x="11" y="30"/>
                  </a:cxn>
                  <a:cxn ang="0">
                    <a:pos x="11" y="30"/>
                  </a:cxn>
                  <a:cxn ang="0">
                    <a:pos x="11" y="30"/>
                  </a:cxn>
                </a:cxnLst>
                <a:rect l="0" t="0" r="r" b="b"/>
                <a:pathLst>
                  <a:path w="14" h="30">
                    <a:moveTo>
                      <a:pt x="11" y="30"/>
                    </a:moveTo>
                    <a:lnTo>
                      <a:pt x="5" y="30"/>
                    </a:lnTo>
                    <a:lnTo>
                      <a:pt x="0" y="26"/>
                    </a:lnTo>
                    <a:lnTo>
                      <a:pt x="0" y="26"/>
                    </a:lnTo>
                    <a:lnTo>
                      <a:pt x="0" y="26"/>
                    </a:lnTo>
                    <a:lnTo>
                      <a:pt x="0" y="21"/>
                    </a:lnTo>
                    <a:lnTo>
                      <a:pt x="0" y="21"/>
                    </a:lnTo>
                    <a:lnTo>
                      <a:pt x="0" y="18"/>
                    </a:lnTo>
                    <a:lnTo>
                      <a:pt x="0" y="12"/>
                    </a:lnTo>
                    <a:lnTo>
                      <a:pt x="0" y="12"/>
                    </a:lnTo>
                    <a:lnTo>
                      <a:pt x="2" y="12"/>
                    </a:lnTo>
                    <a:lnTo>
                      <a:pt x="0" y="7"/>
                    </a:lnTo>
                    <a:lnTo>
                      <a:pt x="2" y="7"/>
                    </a:lnTo>
                    <a:lnTo>
                      <a:pt x="0" y="7"/>
                    </a:lnTo>
                    <a:lnTo>
                      <a:pt x="2" y="4"/>
                    </a:lnTo>
                    <a:lnTo>
                      <a:pt x="2" y="4"/>
                    </a:lnTo>
                    <a:lnTo>
                      <a:pt x="5" y="4"/>
                    </a:lnTo>
                    <a:lnTo>
                      <a:pt x="5" y="0"/>
                    </a:lnTo>
                    <a:lnTo>
                      <a:pt x="5" y="0"/>
                    </a:lnTo>
                    <a:lnTo>
                      <a:pt x="11" y="4"/>
                    </a:lnTo>
                    <a:lnTo>
                      <a:pt x="11" y="7"/>
                    </a:lnTo>
                    <a:lnTo>
                      <a:pt x="11" y="7"/>
                    </a:lnTo>
                    <a:lnTo>
                      <a:pt x="11" y="7"/>
                    </a:lnTo>
                    <a:lnTo>
                      <a:pt x="11" y="12"/>
                    </a:lnTo>
                    <a:lnTo>
                      <a:pt x="11" y="12"/>
                    </a:lnTo>
                    <a:lnTo>
                      <a:pt x="11" y="18"/>
                    </a:lnTo>
                    <a:lnTo>
                      <a:pt x="11" y="18"/>
                    </a:lnTo>
                    <a:lnTo>
                      <a:pt x="14" y="21"/>
                    </a:lnTo>
                    <a:lnTo>
                      <a:pt x="11" y="30"/>
                    </a:lnTo>
                    <a:lnTo>
                      <a:pt x="11" y="30"/>
                    </a:lnTo>
                    <a:lnTo>
                      <a:pt x="11" y="30"/>
                    </a:lnTo>
                    <a:lnTo>
                      <a:pt x="11" y="30"/>
                    </a:lnTo>
                    <a:lnTo>
                      <a:pt x="11" y="30"/>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95" name="Freeform 80"/>
              <p:cNvSpPr>
                <a:spLocks noEditPoints="1"/>
              </p:cNvSpPr>
              <p:nvPr/>
            </p:nvSpPr>
            <p:spPr bwMode="auto">
              <a:xfrm>
                <a:off x="4956175" y="2389188"/>
                <a:ext cx="149225" cy="103188"/>
              </a:xfrm>
              <a:custGeom>
                <a:avLst/>
                <a:gdLst/>
                <a:ahLst/>
                <a:cxnLst>
                  <a:cxn ang="0">
                    <a:pos x="92" y="58"/>
                  </a:cxn>
                  <a:cxn ang="0">
                    <a:pos x="85" y="35"/>
                  </a:cxn>
                  <a:cxn ang="0">
                    <a:pos x="91" y="16"/>
                  </a:cxn>
                  <a:cxn ang="0">
                    <a:pos x="94" y="11"/>
                  </a:cxn>
                  <a:cxn ang="0">
                    <a:pos x="77" y="9"/>
                  </a:cxn>
                  <a:cxn ang="0">
                    <a:pos x="61" y="4"/>
                  </a:cxn>
                  <a:cxn ang="0">
                    <a:pos x="56" y="4"/>
                  </a:cxn>
                  <a:cxn ang="0">
                    <a:pos x="54" y="5"/>
                  </a:cxn>
                  <a:cxn ang="0">
                    <a:pos x="44" y="7"/>
                  </a:cxn>
                  <a:cxn ang="0">
                    <a:pos x="39" y="9"/>
                  </a:cxn>
                  <a:cxn ang="0">
                    <a:pos x="33" y="12"/>
                  </a:cxn>
                  <a:cxn ang="0">
                    <a:pos x="25" y="30"/>
                  </a:cxn>
                  <a:cxn ang="0">
                    <a:pos x="30" y="30"/>
                  </a:cxn>
                  <a:cxn ang="0">
                    <a:pos x="28" y="35"/>
                  </a:cxn>
                  <a:cxn ang="0">
                    <a:pos x="37" y="44"/>
                  </a:cxn>
                  <a:cxn ang="0">
                    <a:pos x="42" y="40"/>
                  </a:cxn>
                  <a:cxn ang="0">
                    <a:pos x="42" y="52"/>
                  </a:cxn>
                  <a:cxn ang="0">
                    <a:pos x="56" y="51"/>
                  </a:cxn>
                  <a:cxn ang="0">
                    <a:pos x="61" y="49"/>
                  </a:cxn>
                  <a:cxn ang="0">
                    <a:pos x="70" y="58"/>
                  </a:cxn>
                  <a:cxn ang="0">
                    <a:pos x="79" y="65"/>
                  </a:cxn>
                  <a:cxn ang="0">
                    <a:pos x="89" y="63"/>
                  </a:cxn>
                  <a:cxn ang="0">
                    <a:pos x="19" y="23"/>
                  </a:cxn>
                  <a:cxn ang="0">
                    <a:pos x="19" y="25"/>
                  </a:cxn>
                  <a:cxn ang="0">
                    <a:pos x="19" y="23"/>
                  </a:cxn>
                  <a:cxn ang="0">
                    <a:pos x="11" y="26"/>
                  </a:cxn>
                  <a:cxn ang="0">
                    <a:pos x="6" y="26"/>
                  </a:cxn>
                  <a:cxn ang="0">
                    <a:pos x="11" y="23"/>
                  </a:cxn>
                  <a:cxn ang="0">
                    <a:pos x="18" y="25"/>
                  </a:cxn>
                  <a:cxn ang="0">
                    <a:pos x="14" y="30"/>
                  </a:cxn>
                  <a:cxn ang="0">
                    <a:pos x="13" y="32"/>
                  </a:cxn>
                  <a:cxn ang="0">
                    <a:pos x="19" y="32"/>
                  </a:cxn>
                  <a:cxn ang="0">
                    <a:pos x="25" y="35"/>
                  </a:cxn>
                  <a:cxn ang="0">
                    <a:pos x="19" y="33"/>
                  </a:cxn>
                  <a:cxn ang="0">
                    <a:pos x="6" y="54"/>
                  </a:cxn>
                  <a:cxn ang="0">
                    <a:pos x="11" y="44"/>
                  </a:cxn>
                  <a:cxn ang="0">
                    <a:pos x="19" y="40"/>
                  </a:cxn>
                  <a:cxn ang="0">
                    <a:pos x="21" y="38"/>
                  </a:cxn>
                  <a:cxn ang="0">
                    <a:pos x="13" y="35"/>
                  </a:cxn>
                  <a:cxn ang="0">
                    <a:pos x="7" y="35"/>
                  </a:cxn>
                  <a:cxn ang="0">
                    <a:pos x="2" y="35"/>
                  </a:cxn>
                  <a:cxn ang="0">
                    <a:pos x="6" y="38"/>
                  </a:cxn>
                  <a:cxn ang="0">
                    <a:pos x="2" y="44"/>
                  </a:cxn>
                  <a:cxn ang="0">
                    <a:pos x="6" y="49"/>
                  </a:cxn>
                  <a:cxn ang="0">
                    <a:pos x="6" y="52"/>
                  </a:cxn>
                </a:cxnLst>
                <a:rect l="0" t="0" r="r" b="b"/>
                <a:pathLst>
                  <a:path w="94" h="65">
                    <a:moveTo>
                      <a:pt x="89" y="63"/>
                    </a:moveTo>
                    <a:lnTo>
                      <a:pt x="92" y="59"/>
                    </a:lnTo>
                    <a:lnTo>
                      <a:pt x="92" y="58"/>
                    </a:lnTo>
                    <a:lnTo>
                      <a:pt x="94" y="54"/>
                    </a:lnTo>
                    <a:lnTo>
                      <a:pt x="94" y="51"/>
                    </a:lnTo>
                    <a:lnTo>
                      <a:pt x="85" y="35"/>
                    </a:lnTo>
                    <a:lnTo>
                      <a:pt x="85" y="23"/>
                    </a:lnTo>
                    <a:lnTo>
                      <a:pt x="89" y="21"/>
                    </a:lnTo>
                    <a:lnTo>
                      <a:pt x="91" y="16"/>
                    </a:lnTo>
                    <a:lnTo>
                      <a:pt x="94" y="12"/>
                    </a:lnTo>
                    <a:lnTo>
                      <a:pt x="94" y="11"/>
                    </a:lnTo>
                    <a:lnTo>
                      <a:pt x="94" y="11"/>
                    </a:lnTo>
                    <a:lnTo>
                      <a:pt x="92" y="7"/>
                    </a:lnTo>
                    <a:lnTo>
                      <a:pt x="92" y="9"/>
                    </a:lnTo>
                    <a:lnTo>
                      <a:pt x="77" y="9"/>
                    </a:lnTo>
                    <a:lnTo>
                      <a:pt x="72" y="5"/>
                    </a:lnTo>
                    <a:lnTo>
                      <a:pt x="66" y="5"/>
                    </a:lnTo>
                    <a:lnTo>
                      <a:pt x="61" y="4"/>
                    </a:lnTo>
                    <a:lnTo>
                      <a:pt x="58" y="4"/>
                    </a:lnTo>
                    <a:lnTo>
                      <a:pt x="56" y="0"/>
                    </a:lnTo>
                    <a:lnTo>
                      <a:pt x="56" y="4"/>
                    </a:lnTo>
                    <a:lnTo>
                      <a:pt x="52" y="4"/>
                    </a:lnTo>
                    <a:lnTo>
                      <a:pt x="52" y="4"/>
                    </a:lnTo>
                    <a:lnTo>
                      <a:pt x="54" y="5"/>
                    </a:lnTo>
                    <a:lnTo>
                      <a:pt x="51" y="9"/>
                    </a:lnTo>
                    <a:lnTo>
                      <a:pt x="51" y="7"/>
                    </a:lnTo>
                    <a:lnTo>
                      <a:pt x="44" y="7"/>
                    </a:lnTo>
                    <a:lnTo>
                      <a:pt x="42" y="5"/>
                    </a:lnTo>
                    <a:lnTo>
                      <a:pt x="42" y="9"/>
                    </a:lnTo>
                    <a:lnTo>
                      <a:pt x="39" y="9"/>
                    </a:lnTo>
                    <a:lnTo>
                      <a:pt x="35" y="9"/>
                    </a:lnTo>
                    <a:lnTo>
                      <a:pt x="33" y="12"/>
                    </a:lnTo>
                    <a:lnTo>
                      <a:pt x="33" y="12"/>
                    </a:lnTo>
                    <a:lnTo>
                      <a:pt x="28" y="14"/>
                    </a:lnTo>
                    <a:lnTo>
                      <a:pt x="25" y="18"/>
                    </a:lnTo>
                    <a:lnTo>
                      <a:pt x="25" y="30"/>
                    </a:lnTo>
                    <a:lnTo>
                      <a:pt x="28" y="30"/>
                    </a:lnTo>
                    <a:lnTo>
                      <a:pt x="30" y="30"/>
                    </a:lnTo>
                    <a:lnTo>
                      <a:pt x="30" y="30"/>
                    </a:lnTo>
                    <a:lnTo>
                      <a:pt x="30" y="32"/>
                    </a:lnTo>
                    <a:lnTo>
                      <a:pt x="28" y="32"/>
                    </a:lnTo>
                    <a:lnTo>
                      <a:pt x="28" y="35"/>
                    </a:lnTo>
                    <a:lnTo>
                      <a:pt x="30" y="40"/>
                    </a:lnTo>
                    <a:lnTo>
                      <a:pt x="35" y="44"/>
                    </a:lnTo>
                    <a:lnTo>
                      <a:pt x="37" y="44"/>
                    </a:lnTo>
                    <a:lnTo>
                      <a:pt x="37" y="40"/>
                    </a:lnTo>
                    <a:lnTo>
                      <a:pt x="40" y="40"/>
                    </a:lnTo>
                    <a:lnTo>
                      <a:pt x="42" y="40"/>
                    </a:lnTo>
                    <a:lnTo>
                      <a:pt x="40" y="51"/>
                    </a:lnTo>
                    <a:lnTo>
                      <a:pt x="40" y="52"/>
                    </a:lnTo>
                    <a:lnTo>
                      <a:pt x="42" y="52"/>
                    </a:lnTo>
                    <a:lnTo>
                      <a:pt x="47" y="49"/>
                    </a:lnTo>
                    <a:lnTo>
                      <a:pt x="52" y="49"/>
                    </a:lnTo>
                    <a:lnTo>
                      <a:pt x="56" y="51"/>
                    </a:lnTo>
                    <a:lnTo>
                      <a:pt x="58" y="51"/>
                    </a:lnTo>
                    <a:lnTo>
                      <a:pt x="58" y="49"/>
                    </a:lnTo>
                    <a:lnTo>
                      <a:pt x="61" y="49"/>
                    </a:lnTo>
                    <a:lnTo>
                      <a:pt x="61" y="52"/>
                    </a:lnTo>
                    <a:lnTo>
                      <a:pt x="66" y="52"/>
                    </a:lnTo>
                    <a:lnTo>
                      <a:pt x="70" y="58"/>
                    </a:lnTo>
                    <a:lnTo>
                      <a:pt x="72" y="59"/>
                    </a:lnTo>
                    <a:lnTo>
                      <a:pt x="75" y="63"/>
                    </a:lnTo>
                    <a:lnTo>
                      <a:pt x="79" y="65"/>
                    </a:lnTo>
                    <a:lnTo>
                      <a:pt x="84" y="63"/>
                    </a:lnTo>
                    <a:lnTo>
                      <a:pt x="89" y="63"/>
                    </a:lnTo>
                    <a:lnTo>
                      <a:pt x="89" y="63"/>
                    </a:lnTo>
                    <a:lnTo>
                      <a:pt x="89" y="63"/>
                    </a:lnTo>
                    <a:lnTo>
                      <a:pt x="89" y="63"/>
                    </a:lnTo>
                    <a:close/>
                    <a:moveTo>
                      <a:pt x="19" y="23"/>
                    </a:moveTo>
                    <a:lnTo>
                      <a:pt x="21" y="23"/>
                    </a:lnTo>
                    <a:lnTo>
                      <a:pt x="21" y="25"/>
                    </a:lnTo>
                    <a:lnTo>
                      <a:pt x="19" y="25"/>
                    </a:lnTo>
                    <a:lnTo>
                      <a:pt x="19" y="23"/>
                    </a:lnTo>
                    <a:lnTo>
                      <a:pt x="19" y="23"/>
                    </a:lnTo>
                    <a:lnTo>
                      <a:pt x="19" y="23"/>
                    </a:lnTo>
                    <a:lnTo>
                      <a:pt x="19" y="23"/>
                    </a:lnTo>
                    <a:close/>
                    <a:moveTo>
                      <a:pt x="13" y="32"/>
                    </a:moveTo>
                    <a:lnTo>
                      <a:pt x="11" y="26"/>
                    </a:lnTo>
                    <a:lnTo>
                      <a:pt x="7" y="26"/>
                    </a:lnTo>
                    <a:lnTo>
                      <a:pt x="6" y="30"/>
                    </a:lnTo>
                    <a:lnTo>
                      <a:pt x="6" y="26"/>
                    </a:lnTo>
                    <a:lnTo>
                      <a:pt x="9" y="26"/>
                    </a:lnTo>
                    <a:lnTo>
                      <a:pt x="11" y="23"/>
                    </a:lnTo>
                    <a:lnTo>
                      <a:pt x="11" y="23"/>
                    </a:lnTo>
                    <a:lnTo>
                      <a:pt x="13" y="23"/>
                    </a:lnTo>
                    <a:lnTo>
                      <a:pt x="14" y="25"/>
                    </a:lnTo>
                    <a:lnTo>
                      <a:pt x="18" y="25"/>
                    </a:lnTo>
                    <a:lnTo>
                      <a:pt x="19" y="26"/>
                    </a:lnTo>
                    <a:lnTo>
                      <a:pt x="18" y="26"/>
                    </a:lnTo>
                    <a:lnTo>
                      <a:pt x="14" y="30"/>
                    </a:lnTo>
                    <a:lnTo>
                      <a:pt x="13" y="32"/>
                    </a:lnTo>
                    <a:lnTo>
                      <a:pt x="13" y="32"/>
                    </a:lnTo>
                    <a:lnTo>
                      <a:pt x="13" y="32"/>
                    </a:lnTo>
                    <a:lnTo>
                      <a:pt x="13" y="32"/>
                    </a:lnTo>
                    <a:close/>
                    <a:moveTo>
                      <a:pt x="19" y="33"/>
                    </a:moveTo>
                    <a:lnTo>
                      <a:pt x="19" y="32"/>
                    </a:lnTo>
                    <a:lnTo>
                      <a:pt x="25" y="32"/>
                    </a:lnTo>
                    <a:lnTo>
                      <a:pt x="25" y="35"/>
                    </a:lnTo>
                    <a:lnTo>
                      <a:pt x="25" y="35"/>
                    </a:lnTo>
                    <a:lnTo>
                      <a:pt x="19" y="33"/>
                    </a:lnTo>
                    <a:lnTo>
                      <a:pt x="19" y="33"/>
                    </a:lnTo>
                    <a:lnTo>
                      <a:pt x="19" y="33"/>
                    </a:lnTo>
                    <a:lnTo>
                      <a:pt x="19" y="33"/>
                    </a:lnTo>
                    <a:close/>
                    <a:moveTo>
                      <a:pt x="6" y="52"/>
                    </a:moveTo>
                    <a:lnTo>
                      <a:pt x="6" y="54"/>
                    </a:lnTo>
                    <a:lnTo>
                      <a:pt x="7" y="51"/>
                    </a:lnTo>
                    <a:lnTo>
                      <a:pt x="7" y="49"/>
                    </a:lnTo>
                    <a:lnTo>
                      <a:pt x="11" y="44"/>
                    </a:lnTo>
                    <a:lnTo>
                      <a:pt x="16" y="44"/>
                    </a:lnTo>
                    <a:lnTo>
                      <a:pt x="18" y="40"/>
                    </a:lnTo>
                    <a:lnTo>
                      <a:pt x="19" y="40"/>
                    </a:lnTo>
                    <a:lnTo>
                      <a:pt x="21" y="40"/>
                    </a:lnTo>
                    <a:lnTo>
                      <a:pt x="21" y="40"/>
                    </a:lnTo>
                    <a:lnTo>
                      <a:pt x="21" y="38"/>
                    </a:lnTo>
                    <a:lnTo>
                      <a:pt x="19" y="35"/>
                    </a:lnTo>
                    <a:lnTo>
                      <a:pt x="18" y="35"/>
                    </a:lnTo>
                    <a:lnTo>
                      <a:pt x="13" y="35"/>
                    </a:lnTo>
                    <a:lnTo>
                      <a:pt x="11" y="33"/>
                    </a:lnTo>
                    <a:lnTo>
                      <a:pt x="9" y="35"/>
                    </a:lnTo>
                    <a:lnTo>
                      <a:pt x="7" y="35"/>
                    </a:lnTo>
                    <a:lnTo>
                      <a:pt x="6" y="38"/>
                    </a:lnTo>
                    <a:lnTo>
                      <a:pt x="6" y="35"/>
                    </a:lnTo>
                    <a:lnTo>
                      <a:pt x="2" y="35"/>
                    </a:lnTo>
                    <a:lnTo>
                      <a:pt x="2" y="35"/>
                    </a:lnTo>
                    <a:lnTo>
                      <a:pt x="0" y="38"/>
                    </a:lnTo>
                    <a:lnTo>
                      <a:pt x="6" y="38"/>
                    </a:lnTo>
                    <a:lnTo>
                      <a:pt x="6" y="40"/>
                    </a:lnTo>
                    <a:lnTo>
                      <a:pt x="2" y="40"/>
                    </a:lnTo>
                    <a:lnTo>
                      <a:pt x="2" y="44"/>
                    </a:lnTo>
                    <a:lnTo>
                      <a:pt x="6" y="44"/>
                    </a:lnTo>
                    <a:lnTo>
                      <a:pt x="7" y="45"/>
                    </a:lnTo>
                    <a:lnTo>
                      <a:pt x="6" y="49"/>
                    </a:lnTo>
                    <a:lnTo>
                      <a:pt x="6" y="49"/>
                    </a:lnTo>
                    <a:lnTo>
                      <a:pt x="6" y="52"/>
                    </a:lnTo>
                    <a:lnTo>
                      <a:pt x="6" y="52"/>
                    </a:lnTo>
                    <a:lnTo>
                      <a:pt x="6" y="52"/>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96" name="Freeform 81"/>
              <p:cNvSpPr>
                <a:spLocks/>
              </p:cNvSpPr>
              <p:nvPr/>
            </p:nvSpPr>
            <p:spPr bwMode="auto">
              <a:xfrm>
                <a:off x="4943475" y="2470151"/>
                <a:ext cx="168275" cy="90488"/>
              </a:xfrm>
              <a:custGeom>
                <a:avLst/>
                <a:gdLst/>
                <a:ahLst/>
                <a:cxnLst>
                  <a:cxn ang="0">
                    <a:pos x="106" y="40"/>
                  </a:cxn>
                  <a:cxn ang="0">
                    <a:pos x="102" y="31"/>
                  </a:cxn>
                  <a:cxn ang="0">
                    <a:pos x="99" y="26"/>
                  </a:cxn>
                  <a:cxn ang="0">
                    <a:pos x="99" y="19"/>
                  </a:cxn>
                  <a:cxn ang="0">
                    <a:pos x="99" y="19"/>
                  </a:cxn>
                  <a:cxn ang="0">
                    <a:pos x="88" y="14"/>
                  </a:cxn>
                  <a:cxn ang="0">
                    <a:pos x="80" y="12"/>
                  </a:cxn>
                  <a:cxn ang="0">
                    <a:pos x="76" y="7"/>
                  </a:cxn>
                  <a:cxn ang="0">
                    <a:pos x="67" y="3"/>
                  </a:cxn>
                  <a:cxn ang="0">
                    <a:pos x="64" y="0"/>
                  </a:cxn>
                  <a:cxn ang="0">
                    <a:pos x="60" y="1"/>
                  </a:cxn>
                  <a:cxn ang="0">
                    <a:pos x="54" y="0"/>
                  </a:cxn>
                  <a:cxn ang="0">
                    <a:pos x="47" y="3"/>
                  </a:cxn>
                  <a:cxn ang="0">
                    <a:pos x="48" y="14"/>
                  </a:cxn>
                  <a:cxn ang="0">
                    <a:pos x="40" y="26"/>
                  </a:cxn>
                  <a:cxn ang="0">
                    <a:pos x="31" y="22"/>
                  </a:cxn>
                  <a:cxn ang="0">
                    <a:pos x="24" y="12"/>
                  </a:cxn>
                  <a:cxn ang="0">
                    <a:pos x="22" y="7"/>
                  </a:cxn>
                  <a:cxn ang="0">
                    <a:pos x="14" y="10"/>
                  </a:cxn>
                  <a:cxn ang="0">
                    <a:pos x="8" y="14"/>
                  </a:cxn>
                  <a:cxn ang="0">
                    <a:pos x="8" y="19"/>
                  </a:cxn>
                  <a:cxn ang="0">
                    <a:pos x="5" y="26"/>
                  </a:cxn>
                  <a:cxn ang="0">
                    <a:pos x="1" y="34"/>
                  </a:cxn>
                  <a:cxn ang="0">
                    <a:pos x="0" y="40"/>
                  </a:cxn>
                  <a:cxn ang="0">
                    <a:pos x="3" y="48"/>
                  </a:cxn>
                  <a:cxn ang="0">
                    <a:pos x="5" y="48"/>
                  </a:cxn>
                  <a:cxn ang="0">
                    <a:pos x="12" y="41"/>
                  </a:cxn>
                  <a:cxn ang="0">
                    <a:pos x="26" y="41"/>
                  </a:cxn>
                  <a:cxn ang="0">
                    <a:pos x="31" y="41"/>
                  </a:cxn>
                  <a:cxn ang="0">
                    <a:pos x="38" y="40"/>
                  </a:cxn>
                  <a:cxn ang="0">
                    <a:pos x="41" y="41"/>
                  </a:cxn>
                  <a:cxn ang="0">
                    <a:pos x="50" y="45"/>
                  </a:cxn>
                  <a:cxn ang="0">
                    <a:pos x="57" y="41"/>
                  </a:cxn>
                  <a:cxn ang="0">
                    <a:pos x="69" y="45"/>
                  </a:cxn>
                  <a:cxn ang="0">
                    <a:pos x="76" y="50"/>
                  </a:cxn>
                  <a:cxn ang="0">
                    <a:pos x="85" y="55"/>
                  </a:cxn>
                  <a:cxn ang="0">
                    <a:pos x="87" y="57"/>
                  </a:cxn>
                  <a:cxn ang="0">
                    <a:pos x="99" y="54"/>
                  </a:cxn>
                  <a:cxn ang="0">
                    <a:pos x="102" y="48"/>
                  </a:cxn>
                  <a:cxn ang="0">
                    <a:pos x="106" y="45"/>
                  </a:cxn>
                  <a:cxn ang="0">
                    <a:pos x="106" y="45"/>
                  </a:cxn>
                </a:cxnLst>
                <a:rect l="0" t="0" r="r" b="b"/>
                <a:pathLst>
                  <a:path w="106" h="57">
                    <a:moveTo>
                      <a:pt x="106" y="45"/>
                    </a:moveTo>
                    <a:lnTo>
                      <a:pt x="106" y="40"/>
                    </a:lnTo>
                    <a:lnTo>
                      <a:pt x="104" y="36"/>
                    </a:lnTo>
                    <a:lnTo>
                      <a:pt x="102" y="31"/>
                    </a:lnTo>
                    <a:lnTo>
                      <a:pt x="102" y="29"/>
                    </a:lnTo>
                    <a:lnTo>
                      <a:pt x="99" y="26"/>
                    </a:lnTo>
                    <a:lnTo>
                      <a:pt x="99" y="22"/>
                    </a:lnTo>
                    <a:lnTo>
                      <a:pt x="99" y="19"/>
                    </a:lnTo>
                    <a:lnTo>
                      <a:pt x="97" y="19"/>
                    </a:lnTo>
                    <a:lnTo>
                      <a:pt x="99" y="19"/>
                    </a:lnTo>
                    <a:lnTo>
                      <a:pt x="97" y="14"/>
                    </a:lnTo>
                    <a:lnTo>
                      <a:pt x="88" y="14"/>
                    </a:lnTo>
                    <a:lnTo>
                      <a:pt x="83" y="14"/>
                    </a:lnTo>
                    <a:lnTo>
                      <a:pt x="80" y="12"/>
                    </a:lnTo>
                    <a:lnTo>
                      <a:pt x="76" y="10"/>
                    </a:lnTo>
                    <a:lnTo>
                      <a:pt x="76" y="7"/>
                    </a:lnTo>
                    <a:lnTo>
                      <a:pt x="71" y="3"/>
                    </a:lnTo>
                    <a:lnTo>
                      <a:pt x="67" y="3"/>
                    </a:lnTo>
                    <a:lnTo>
                      <a:pt x="67" y="0"/>
                    </a:lnTo>
                    <a:lnTo>
                      <a:pt x="64" y="0"/>
                    </a:lnTo>
                    <a:lnTo>
                      <a:pt x="64" y="1"/>
                    </a:lnTo>
                    <a:lnTo>
                      <a:pt x="60" y="1"/>
                    </a:lnTo>
                    <a:lnTo>
                      <a:pt x="57" y="0"/>
                    </a:lnTo>
                    <a:lnTo>
                      <a:pt x="54" y="0"/>
                    </a:lnTo>
                    <a:lnTo>
                      <a:pt x="48" y="3"/>
                    </a:lnTo>
                    <a:lnTo>
                      <a:pt x="47" y="3"/>
                    </a:lnTo>
                    <a:lnTo>
                      <a:pt x="47" y="8"/>
                    </a:lnTo>
                    <a:lnTo>
                      <a:pt x="48" y="14"/>
                    </a:lnTo>
                    <a:lnTo>
                      <a:pt x="47" y="22"/>
                    </a:lnTo>
                    <a:lnTo>
                      <a:pt x="40" y="26"/>
                    </a:lnTo>
                    <a:lnTo>
                      <a:pt x="36" y="26"/>
                    </a:lnTo>
                    <a:lnTo>
                      <a:pt x="31" y="22"/>
                    </a:lnTo>
                    <a:lnTo>
                      <a:pt x="31" y="19"/>
                    </a:lnTo>
                    <a:lnTo>
                      <a:pt x="24" y="12"/>
                    </a:lnTo>
                    <a:lnTo>
                      <a:pt x="24" y="7"/>
                    </a:lnTo>
                    <a:lnTo>
                      <a:pt x="22" y="7"/>
                    </a:lnTo>
                    <a:lnTo>
                      <a:pt x="19" y="10"/>
                    </a:lnTo>
                    <a:lnTo>
                      <a:pt x="14" y="10"/>
                    </a:lnTo>
                    <a:lnTo>
                      <a:pt x="12" y="12"/>
                    </a:lnTo>
                    <a:lnTo>
                      <a:pt x="8" y="14"/>
                    </a:lnTo>
                    <a:lnTo>
                      <a:pt x="8" y="17"/>
                    </a:lnTo>
                    <a:lnTo>
                      <a:pt x="8" y="19"/>
                    </a:lnTo>
                    <a:lnTo>
                      <a:pt x="5" y="19"/>
                    </a:lnTo>
                    <a:lnTo>
                      <a:pt x="5" y="26"/>
                    </a:lnTo>
                    <a:lnTo>
                      <a:pt x="1" y="31"/>
                    </a:lnTo>
                    <a:lnTo>
                      <a:pt x="1" y="34"/>
                    </a:lnTo>
                    <a:lnTo>
                      <a:pt x="1" y="38"/>
                    </a:lnTo>
                    <a:lnTo>
                      <a:pt x="0" y="40"/>
                    </a:lnTo>
                    <a:lnTo>
                      <a:pt x="1" y="48"/>
                    </a:lnTo>
                    <a:lnTo>
                      <a:pt x="3" y="48"/>
                    </a:lnTo>
                    <a:lnTo>
                      <a:pt x="3" y="50"/>
                    </a:lnTo>
                    <a:lnTo>
                      <a:pt x="5" y="48"/>
                    </a:lnTo>
                    <a:lnTo>
                      <a:pt x="8" y="45"/>
                    </a:lnTo>
                    <a:lnTo>
                      <a:pt x="12" y="41"/>
                    </a:lnTo>
                    <a:lnTo>
                      <a:pt x="19" y="40"/>
                    </a:lnTo>
                    <a:lnTo>
                      <a:pt x="26" y="41"/>
                    </a:lnTo>
                    <a:lnTo>
                      <a:pt x="27" y="40"/>
                    </a:lnTo>
                    <a:lnTo>
                      <a:pt x="31" y="41"/>
                    </a:lnTo>
                    <a:lnTo>
                      <a:pt x="34" y="40"/>
                    </a:lnTo>
                    <a:lnTo>
                      <a:pt x="38" y="40"/>
                    </a:lnTo>
                    <a:lnTo>
                      <a:pt x="38" y="41"/>
                    </a:lnTo>
                    <a:lnTo>
                      <a:pt x="41" y="41"/>
                    </a:lnTo>
                    <a:lnTo>
                      <a:pt x="45" y="45"/>
                    </a:lnTo>
                    <a:lnTo>
                      <a:pt x="50" y="45"/>
                    </a:lnTo>
                    <a:lnTo>
                      <a:pt x="50" y="45"/>
                    </a:lnTo>
                    <a:lnTo>
                      <a:pt x="57" y="41"/>
                    </a:lnTo>
                    <a:lnTo>
                      <a:pt x="62" y="45"/>
                    </a:lnTo>
                    <a:lnTo>
                      <a:pt x="69" y="45"/>
                    </a:lnTo>
                    <a:lnTo>
                      <a:pt x="73" y="50"/>
                    </a:lnTo>
                    <a:lnTo>
                      <a:pt x="76" y="50"/>
                    </a:lnTo>
                    <a:lnTo>
                      <a:pt x="80" y="55"/>
                    </a:lnTo>
                    <a:lnTo>
                      <a:pt x="85" y="55"/>
                    </a:lnTo>
                    <a:lnTo>
                      <a:pt x="87" y="57"/>
                    </a:lnTo>
                    <a:lnTo>
                      <a:pt x="87" y="57"/>
                    </a:lnTo>
                    <a:lnTo>
                      <a:pt x="92" y="55"/>
                    </a:lnTo>
                    <a:lnTo>
                      <a:pt x="99" y="54"/>
                    </a:lnTo>
                    <a:lnTo>
                      <a:pt x="99" y="48"/>
                    </a:lnTo>
                    <a:lnTo>
                      <a:pt x="102" y="48"/>
                    </a:lnTo>
                    <a:lnTo>
                      <a:pt x="104" y="45"/>
                    </a:lnTo>
                    <a:lnTo>
                      <a:pt x="106" y="45"/>
                    </a:lnTo>
                    <a:lnTo>
                      <a:pt x="106" y="45"/>
                    </a:lnTo>
                    <a:lnTo>
                      <a:pt x="106" y="45"/>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97" name="Freeform 82"/>
              <p:cNvSpPr>
                <a:spLocks/>
              </p:cNvSpPr>
              <p:nvPr/>
            </p:nvSpPr>
            <p:spPr bwMode="auto">
              <a:xfrm>
                <a:off x="4951413" y="2530476"/>
                <a:ext cx="130175" cy="100013"/>
              </a:xfrm>
              <a:custGeom>
                <a:avLst/>
                <a:gdLst/>
                <a:ahLst/>
                <a:cxnLst>
                  <a:cxn ang="0">
                    <a:pos x="26" y="40"/>
                  </a:cxn>
                  <a:cxn ang="0">
                    <a:pos x="26" y="35"/>
                  </a:cxn>
                  <a:cxn ang="0">
                    <a:pos x="22" y="33"/>
                  </a:cxn>
                  <a:cxn ang="0">
                    <a:pos x="14" y="33"/>
                  </a:cxn>
                  <a:cxn ang="0">
                    <a:pos x="5" y="21"/>
                  </a:cxn>
                  <a:cxn ang="0">
                    <a:pos x="0" y="24"/>
                  </a:cxn>
                  <a:cxn ang="0">
                    <a:pos x="0" y="16"/>
                  </a:cxn>
                  <a:cxn ang="0">
                    <a:pos x="2" y="10"/>
                  </a:cxn>
                  <a:cxn ang="0">
                    <a:pos x="9" y="2"/>
                  </a:cxn>
                  <a:cxn ang="0">
                    <a:pos x="22" y="2"/>
                  </a:cxn>
                  <a:cxn ang="0">
                    <a:pos x="28" y="2"/>
                  </a:cxn>
                  <a:cxn ang="0">
                    <a:pos x="35" y="0"/>
                  </a:cxn>
                  <a:cxn ang="0">
                    <a:pos x="36" y="2"/>
                  </a:cxn>
                  <a:cxn ang="0">
                    <a:pos x="45" y="5"/>
                  </a:cxn>
                  <a:cxn ang="0">
                    <a:pos x="54" y="2"/>
                  </a:cxn>
                  <a:cxn ang="0">
                    <a:pos x="64" y="5"/>
                  </a:cxn>
                  <a:cxn ang="0">
                    <a:pos x="73" y="10"/>
                  </a:cxn>
                  <a:cxn ang="0">
                    <a:pos x="82" y="16"/>
                  </a:cxn>
                  <a:cxn ang="0">
                    <a:pos x="80" y="24"/>
                  </a:cxn>
                  <a:cxn ang="0">
                    <a:pos x="82" y="28"/>
                  </a:cxn>
                  <a:cxn ang="0">
                    <a:pos x="73" y="36"/>
                  </a:cxn>
                  <a:cxn ang="0">
                    <a:pos x="69" y="43"/>
                  </a:cxn>
                  <a:cxn ang="0">
                    <a:pos x="73" y="49"/>
                  </a:cxn>
                  <a:cxn ang="0">
                    <a:pos x="68" y="47"/>
                  </a:cxn>
                  <a:cxn ang="0">
                    <a:pos x="62" y="54"/>
                  </a:cxn>
                  <a:cxn ang="0">
                    <a:pos x="59" y="59"/>
                  </a:cxn>
                  <a:cxn ang="0">
                    <a:pos x="54" y="61"/>
                  </a:cxn>
                  <a:cxn ang="0">
                    <a:pos x="42" y="61"/>
                  </a:cxn>
                  <a:cxn ang="0">
                    <a:pos x="36" y="61"/>
                  </a:cxn>
                  <a:cxn ang="0">
                    <a:pos x="36" y="49"/>
                  </a:cxn>
                  <a:cxn ang="0">
                    <a:pos x="29" y="45"/>
                  </a:cxn>
                  <a:cxn ang="0">
                    <a:pos x="26" y="45"/>
                  </a:cxn>
                </a:cxnLst>
                <a:rect l="0" t="0" r="r" b="b"/>
                <a:pathLst>
                  <a:path w="82" h="63">
                    <a:moveTo>
                      <a:pt x="26" y="45"/>
                    </a:moveTo>
                    <a:lnTo>
                      <a:pt x="26" y="40"/>
                    </a:lnTo>
                    <a:lnTo>
                      <a:pt x="28" y="36"/>
                    </a:lnTo>
                    <a:lnTo>
                      <a:pt x="26" y="35"/>
                    </a:lnTo>
                    <a:lnTo>
                      <a:pt x="22" y="35"/>
                    </a:lnTo>
                    <a:lnTo>
                      <a:pt x="22" y="33"/>
                    </a:lnTo>
                    <a:lnTo>
                      <a:pt x="22" y="29"/>
                    </a:lnTo>
                    <a:lnTo>
                      <a:pt x="14" y="33"/>
                    </a:lnTo>
                    <a:lnTo>
                      <a:pt x="10" y="28"/>
                    </a:lnTo>
                    <a:lnTo>
                      <a:pt x="5" y="21"/>
                    </a:lnTo>
                    <a:lnTo>
                      <a:pt x="0" y="24"/>
                    </a:lnTo>
                    <a:lnTo>
                      <a:pt x="0" y="24"/>
                    </a:lnTo>
                    <a:lnTo>
                      <a:pt x="0" y="19"/>
                    </a:lnTo>
                    <a:lnTo>
                      <a:pt x="0" y="16"/>
                    </a:lnTo>
                    <a:lnTo>
                      <a:pt x="0" y="10"/>
                    </a:lnTo>
                    <a:lnTo>
                      <a:pt x="2" y="10"/>
                    </a:lnTo>
                    <a:lnTo>
                      <a:pt x="3" y="7"/>
                    </a:lnTo>
                    <a:lnTo>
                      <a:pt x="9" y="2"/>
                    </a:lnTo>
                    <a:lnTo>
                      <a:pt x="14" y="0"/>
                    </a:lnTo>
                    <a:lnTo>
                      <a:pt x="22" y="2"/>
                    </a:lnTo>
                    <a:lnTo>
                      <a:pt x="24" y="0"/>
                    </a:lnTo>
                    <a:lnTo>
                      <a:pt x="28" y="2"/>
                    </a:lnTo>
                    <a:lnTo>
                      <a:pt x="31" y="0"/>
                    </a:lnTo>
                    <a:lnTo>
                      <a:pt x="35" y="0"/>
                    </a:lnTo>
                    <a:lnTo>
                      <a:pt x="35" y="2"/>
                    </a:lnTo>
                    <a:lnTo>
                      <a:pt x="36" y="2"/>
                    </a:lnTo>
                    <a:lnTo>
                      <a:pt x="40" y="5"/>
                    </a:lnTo>
                    <a:lnTo>
                      <a:pt x="45" y="5"/>
                    </a:lnTo>
                    <a:lnTo>
                      <a:pt x="47" y="5"/>
                    </a:lnTo>
                    <a:lnTo>
                      <a:pt x="54" y="2"/>
                    </a:lnTo>
                    <a:lnTo>
                      <a:pt x="59" y="5"/>
                    </a:lnTo>
                    <a:lnTo>
                      <a:pt x="64" y="5"/>
                    </a:lnTo>
                    <a:lnTo>
                      <a:pt x="68" y="10"/>
                    </a:lnTo>
                    <a:lnTo>
                      <a:pt x="73" y="10"/>
                    </a:lnTo>
                    <a:lnTo>
                      <a:pt x="76" y="16"/>
                    </a:lnTo>
                    <a:lnTo>
                      <a:pt x="82" y="16"/>
                    </a:lnTo>
                    <a:lnTo>
                      <a:pt x="82" y="19"/>
                    </a:lnTo>
                    <a:lnTo>
                      <a:pt x="80" y="24"/>
                    </a:lnTo>
                    <a:lnTo>
                      <a:pt x="82" y="24"/>
                    </a:lnTo>
                    <a:lnTo>
                      <a:pt x="82" y="28"/>
                    </a:lnTo>
                    <a:lnTo>
                      <a:pt x="76" y="33"/>
                    </a:lnTo>
                    <a:lnTo>
                      <a:pt x="73" y="36"/>
                    </a:lnTo>
                    <a:lnTo>
                      <a:pt x="69" y="38"/>
                    </a:lnTo>
                    <a:lnTo>
                      <a:pt x="69" y="43"/>
                    </a:lnTo>
                    <a:lnTo>
                      <a:pt x="73" y="45"/>
                    </a:lnTo>
                    <a:lnTo>
                      <a:pt x="73" y="49"/>
                    </a:lnTo>
                    <a:lnTo>
                      <a:pt x="69" y="49"/>
                    </a:lnTo>
                    <a:lnTo>
                      <a:pt x="68" y="47"/>
                    </a:lnTo>
                    <a:lnTo>
                      <a:pt x="64" y="49"/>
                    </a:lnTo>
                    <a:lnTo>
                      <a:pt x="62" y="54"/>
                    </a:lnTo>
                    <a:lnTo>
                      <a:pt x="59" y="54"/>
                    </a:lnTo>
                    <a:lnTo>
                      <a:pt x="59" y="59"/>
                    </a:lnTo>
                    <a:lnTo>
                      <a:pt x="59" y="59"/>
                    </a:lnTo>
                    <a:lnTo>
                      <a:pt x="54" y="61"/>
                    </a:lnTo>
                    <a:lnTo>
                      <a:pt x="49" y="59"/>
                    </a:lnTo>
                    <a:lnTo>
                      <a:pt x="42" y="61"/>
                    </a:lnTo>
                    <a:lnTo>
                      <a:pt x="40" y="63"/>
                    </a:lnTo>
                    <a:lnTo>
                      <a:pt x="36" y="61"/>
                    </a:lnTo>
                    <a:lnTo>
                      <a:pt x="36" y="56"/>
                    </a:lnTo>
                    <a:lnTo>
                      <a:pt x="36" y="49"/>
                    </a:lnTo>
                    <a:lnTo>
                      <a:pt x="33" y="49"/>
                    </a:lnTo>
                    <a:lnTo>
                      <a:pt x="29" y="45"/>
                    </a:lnTo>
                    <a:lnTo>
                      <a:pt x="26" y="45"/>
                    </a:lnTo>
                    <a:lnTo>
                      <a:pt x="26" y="45"/>
                    </a:lnTo>
                    <a:lnTo>
                      <a:pt x="26" y="45"/>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98" name="Freeform 83"/>
              <p:cNvSpPr>
                <a:spLocks/>
              </p:cNvSpPr>
              <p:nvPr/>
            </p:nvSpPr>
            <p:spPr bwMode="auto">
              <a:xfrm>
                <a:off x="5011738" y="2538413"/>
                <a:ext cx="231775" cy="171450"/>
              </a:xfrm>
              <a:custGeom>
                <a:avLst/>
                <a:gdLst/>
                <a:ahLst/>
                <a:cxnLst>
                  <a:cxn ang="0">
                    <a:pos x="2" y="52"/>
                  </a:cxn>
                  <a:cxn ang="0">
                    <a:pos x="16" y="52"/>
                  </a:cxn>
                  <a:cxn ang="0">
                    <a:pos x="21" y="51"/>
                  </a:cxn>
                  <a:cxn ang="0">
                    <a:pos x="24" y="45"/>
                  </a:cxn>
                  <a:cxn ang="0">
                    <a:pos x="30" y="40"/>
                  </a:cxn>
                  <a:cxn ang="0">
                    <a:pos x="35" y="42"/>
                  </a:cxn>
                  <a:cxn ang="0">
                    <a:pos x="31" y="37"/>
                  </a:cxn>
                  <a:cxn ang="0">
                    <a:pos x="35" y="30"/>
                  </a:cxn>
                  <a:cxn ang="0">
                    <a:pos x="44" y="23"/>
                  </a:cxn>
                  <a:cxn ang="0">
                    <a:pos x="42" y="18"/>
                  </a:cxn>
                  <a:cxn ang="0">
                    <a:pos x="49" y="11"/>
                  </a:cxn>
                  <a:cxn ang="0">
                    <a:pos x="57" y="5"/>
                  </a:cxn>
                  <a:cxn ang="0">
                    <a:pos x="63" y="0"/>
                  </a:cxn>
                  <a:cxn ang="0">
                    <a:pos x="70" y="0"/>
                  </a:cxn>
                  <a:cxn ang="0">
                    <a:pos x="77" y="5"/>
                  </a:cxn>
                  <a:cxn ang="0">
                    <a:pos x="85" y="4"/>
                  </a:cxn>
                  <a:cxn ang="0">
                    <a:pos x="94" y="5"/>
                  </a:cxn>
                  <a:cxn ang="0">
                    <a:pos x="99" y="5"/>
                  </a:cxn>
                  <a:cxn ang="0">
                    <a:pos x="110" y="9"/>
                  </a:cxn>
                  <a:cxn ang="0">
                    <a:pos x="110" y="18"/>
                  </a:cxn>
                  <a:cxn ang="0">
                    <a:pos x="113" y="26"/>
                  </a:cxn>
                  <a:cxn ang="0">
                    <a:pos x="120" y="33"/>
                  </a:cxn>
                  <a:cxn ang="0">
                    <a:pos x="127" y="42"/>
                  </a:cxn>
                  <a:cxn ang="0">
                    <a:pos x="136" y="49"/>
                  </a:cxn>
                  <a:cxn ang="0">
                    <a:pos x="141" y="59"/>
                  </a:cxn>
                  <a:cxn ang="0">
                    <a:pos x="144" y="63"/>
                  </a:cxn>
                  <a:cxn ang="0">
                    <a:pos x="132" y="71"/>
                  </a:cxn>
                  <a:cxn ang="0">
                    <a:pos x="127" y="68"/>
                  </a:cxn>
                  <a:cxn ang="0">
                    <a:pos x="130" y="78"/>
                  </a:cxn>
                  <a:cxn ang="0">
                    <a:pos x="132" y="89"/>
                  </a:cxn>
                  <a:cxn ang="0">
                    <a:pos x="132" y="91"/>
                  </a:cxn>
                  <a:cxn ang="0">
                    <a:pos x="120" y="94"/>
                  </a:cxn>
                  <a:cxn ang="0">
                    <a:pos x="118" y="104"/>
                  </a:cxn>
                  <a:cxn ang="0">
                    <a:pos x="111" y="104"/>
                  </a:cxn>
                  <a:cxn ang="0">
                    <a:pos x="103" y="104"/>
                  </a:cxn>
                  <a:cxn ang="0">
                    <a:pos x="96" y="108"/>
                  </a:cxn>
                  <a:cxn ang="0">
                    <a:pos x="90" y="104"/>
                  </a:cxn>
                  <a:cxn ang="0">
                    <a:pos x="82" y="104"/>
                  </a:cxn>
                  <a:cxn ang="0">
                    <a:pos x="75" y="104"/>
                  </a:cxn>
                  <a:cxn ang="0">
                    <a:pos x="70" y="104"/>
                  </a:cxn>
                  <a:cxn ang="0">
                    <a:pos x="61" y="104"/>
                  </a:cxn>
                  <a:cxn ang="0">
                    <a:pos x="57" y="99"/>
                  </a:cxn>
                  <a:cxn ang="0">
                    <a:pos x="42" y="98"/>
                  </a:cxn>
                  <a:cxn ang="0">
                    <a:pos x="37" y="99"/>
                  </a:cxn>
                  <a:cxn ang="0">
                    <a:pos x="19" y="103"/>
                  </a:cxn>
                  <a:cxn ang="0">
                    <a:pos x="11" y="99"/>
                  </a:cxn>
                  <a:cxn ang="0">
                    <a:pos x="7" y="99"/>
                  </a:cxn>
                  <a:cxn ang="0">
                    <a:pos x="2" y="89"/>
                  </a:cxn>
                  <a:cxn ang="0">
                    <a:pos x="7" y="85"/>
                  </a:cxn>
                  <a:cxn ang="0">
                    <a:pos x="7" y="71"/>
                  </a:cxn>
                  <a:cxn ang="0">
                    <a:pos x="2" y="63"/>
                  </a:cxn>
                  <a:cxn ang="0">
                    <a:pos x="0" y="56"/>
                  </a:cxn>
                  <a:cxn ang="0">
                    <a:pos x="0" y="56"/>
                  </a:cxn>
                </a:cxnLst>
                <a:rect l="0" t="0" r="r" b="b"/>
                <a:pathLst>
                  <a:path w="146" h="108">
                    <a:moveTo>
                      <a:pt x="0" y="56"/>
                    </a:moveTo>
                    <a:lnTo>
                      <a:pt x="2" y="52"/>
                    </a:lnTo>
                    <a:lnTo>
                      <a:pt x="11" y="51"/>
                    </a:lnTo>
                    <a:lnTo>
                      <a:pt x="16" y="52"/>
                    </a:lnTo>
                    <a:lnTo>
                      <a:pt x="19" y="51"/>
                    </a:lnTo>
                    <a:lnTo>
                      <a:pt x="21" y="51"/>
                    </a:lnTo>
                    <a:lnTo>
                      <a:pt x="19" y="45"/>
                    </a:lnTo>
                    <a:lnTo>
                      <a:pt x="24" y="45"/>
                    </a:lnTo>
                    <a:lnTo>
                      <a:pt x="26" y="42"/>
                    </a:lnTo>
                    <a:lnTo>
                      <a:pt x="30" y="40"/>
                    </a:lnTo>
                    <a:lnTo>
                      <a:pt x="31" y="42"/>
                    </a:lnTo>
                    <a:lnTo>
                      <a:pt x="35" y="42"/>
                    </a:lnTo>
                    <a:lnTo>
                      <a:pt x="35" y="38"/>
                    </a:lnTo>
                    <a:lnTo>
                      <a:pt x="31" y="37"/>
                    </a:lnTo>
                    <a:lnTo>
                      <a:pt x="31" y="31"/>
                    </a:lnTo>
                    <a:lnTo>
                      <a:pt x="35" y="30"/>
                    </a:lnTo>
                    <a:lnTo>
                      <a:pt x="38" y="26"/>
                    </a:lnTo>
                    <a:lnTo>
                      <a:pt x="44" y="23"/>
                    </a:lnTo>
                    <a:lnTo>
                      <a:pt x="44" y="19"/>
                    </a:lnTo>
                    <a:lnTo>
                      <a:pt x="42" y="18"/>
                    </a:lnTo>
                    <a:lnTo>
                      <a:pt x="44" y="12"/>
                    </a:lnTo>
                    <a:lnTo>
                      <a:pt x="49" y="11"/>
                    </a:lnTo>
                    <a:lnTo>
                      <a:pt x="57" y="9"/>
                    </a:lnTo>
                    <a:lnTo>
                      <a:pt x="57" y="5"/>
                    </a:lnTo>
                    <a:lnTo>
                      <a:pt x="61" y="4"/>
                    </a:lnTo>
                    <a:lnTo>
                      <a:pt x="63" y="0"/>
                    </a:lnTo>
                    <a:lnTo>
                      <a:pt x="66" y="0"/>
                    </a:lnTo>
                    <a:lnTo>
                      <a:pt x="70" y="0"/>
                    </a:lnTo>
                    <a:lnTo>
                      <a:pt x="73" y="0"/>
                    </a:lnTo>
                    <a:lnTo>
                      <a:pt x="77" y="5"/>
                    </a:lnTo>
                    <a:lnTo>
                      <a:pt x="82" y="4"/>
                    </a:lnTo>
                    <a:lnTo>
                      <a:pt x="85" y="4"/>
                    </a:lnTo>
                    <a:lnTo>
                      <a:pt x="89" y="9"/>
                    </a:lnTo>
                    <a:lnTo>
                      <a:pt x="94" y="5"/>
                    </a:lnTo>
                    <a:lnTo>
                      <a:pt x="99" y="4"/>
                    </a:lnTo>
                    <a:lnTo>
                      <a:pt x="99" y="5"/>
                    </a:lnTo>
                    <a:lnTo>
                      <a:pt x="103" y="5"/>
                    </a:lnTo>
                    <a:lnTo>
                      <a:pt x="110" y="9"/>
                    </a:lnTo>
                    <a:lnTo>
                      <a:pt x="111" y="12"/>
                    </a:lnTo>
                    <a:lnTo>
                      <a:pt x="110" y="18"/>
                    </a:lnTo>
                    <a:lnTo>
                      <a:pt x="113" y="19"/>
                    </a:lnTo>
                    <a:lnTo>
                      <a:pt x="113" y="26"/>
                    </a:lnTo>
                    <a:lnTo>
                      <a:pt x="117" y="30"/>
                    </a:lnTo>
                    <a:lnTo>
                      <a:pt x="120" y="33"/>
                    </a:lnTo>
                    <a:lnTo>
                      <a:pt x="123" y="40"/>
                    </a:lnTo>
                    <a:lnTo>
                      <a:pt x="127" y="42"/>
                    </a:lnTo>
                    <a:lnTo>
                      <a:pt x="127" y="49"/>
                    </a:lnTo>
                    <a:lnTo>
                      <a:pt x="136" y="49"/>
                    </a:lnTo>
                    <a:lnTo>
                      <a:pt x="141" y="56"/>
                    </a:lnTo>
                    <a:lnTo>
                      <a:pt x="141" y="59"/>
                    </a:lnTo>
                    <a:lnTo>
                      <a:pt x="146" y="59"/>
                    </a:lnTo>
                    <a:lnTo>
                      <a:pt x="144" y="63"/>
                    </a:lnTo>
                    <a:lnTo>
                      <a:pt x="141" y="68"/>
                    </a:lnTo>
                    <a:lnTo>
                      <a:pt x="132" y="71"/>
                    </a:lnTo>
                    <a:lnTo>
                      <a:pt x="127" y="66"/>
                    </a:lnTo>
                    <a:lnTo>
                      <a:pt x="127" y="68"/>
                    </a:lnTo>
                    <a:lnTo>
                      <a:pt x="127" y="73"/>
                    </a:lnTo>
                    <a:lnTo>
                      <a:pt x="130" y="78"/>
                    </a:lnTo>
                    <a:lnTo>
                      <a:pt x="130" y="82"/>
                    </a:lnTo>
                    <a:lnTo>
                      <a:pt x="132" y="89"/>
                    </a:lnTo>
                    <a:lnTo>
                      <a:pt x="132" y="91"/>
                    </a:lnTo>
                    <a:lnTo>
                      <a:pt x="132" y="91"/>
                    </a:lnTo>
                    <a:lnTo>
                      <a:pt x="125" y="92"/>
                    </a:lnTo>
                    <a:lnTo>
                      <a:pt x="120" y="94"/>
                    </a:lnTo>
                    <a:lnTo>
                      <a:pt x="118" y="99"/>
                    </a:lnTo>
                    <a:lnTo>
                      <a:pt x="118" y="104"/>
                    </a:lnTo>
                    <a:lnTo>
                      <a:pt x="113" y="108"/>
                    </a:lnTo>
                    <a:lnTo>
                      <a:pt x="111" y="104"/>
                    </a:lnTo>
                    <a:lnTo>
                      <a:pt x="106" y="104"/>
                    </a:lnTo>
                    <a:lnTo>
                      <a:pt x="103" y="104"/>
                    </a:lnTo>
                    <a:lnTo>
                      <a:pt x="99" y="104"/>
                    </a:lnTo>
                    <a:lnTo>
                      <a:pt x="96" y="108"/>
                    </a:lnTo>
                    <a:lnTo>
                      <a:pt x="94" y="108"/>
                    </a:lnTo>
                    <a:lnTo>
                      <a:pt x="90" y="104"/>
                    </a:lnTo>
                    <a:lnTo>
                      <a:pt x="89" y="103"/>
                    </a:lnTo>
                    <a:lnTo>
                      <a:pt x="82" y="104"/>
                    </a:lnTo>
                    <a:lnTo>
                      <a:pt x="80" y="104"/>
                    </a:lnTo>
                    <a:lnTo>
                      <a:pt x="75" y="104"/>
                    </a:lnTo>
                    <a:lnTo>
                      <a:pt x="73" y="104"/>
                    </a:lnTo>
                    <a:lnTo>
                      <a:pt x="70" y="104"/>
                    </a:lnTo>
                    <a:lnTo>
                      <a:pt x="68" y="104"/>
                    </a:lnTo>
                    <a:lnTo>
                      <a:pt x="61" y="104"/>
                    </a:lnTo>
                    <a:lnTo>
                      <a:pt x="61" y="104"/>
                    </a:lnTo>
                    <a:lnTo>
                      <a:pt x="57" y="99"/>
                    </a:lnTo>
                    <a:lnTo>
                      <a:pt x="47" y="99"/>
                    </a:lnTo>
                    <a:lnTo>
                      <a:pt x="42" y="98"/>
                    </a:lnTo>
                    <a:lnTo>
                      <a:pt x="40" y="98"/>
                    </a:lnTo>
                    <a:lnTo>
                      <a:pt x="37" y="99"/>
                    </a:lnTo>
                    <a:lnTo>
                      <a:pt x="31" y="99"/>
                    </a:lnTo>
                    <a:lnTo>
                      <a:pt x="19" y="103"/>
                    </a:lnTo>
                    <a:lnTo>
                      <a:pt x="16" y="104"/>
                    </a:lnTo>
                    <a:lnTo>
                      <a:pt x="11" y="99"/>
                    </a:lnTo>
                    <a:lnTo>
                      <a:pt x="7" y="103"/>
                    </a:lnTo>
                    <a:lnTo>
                      <a:pt x="7" y="99"/>
                    </a:lnTo>
                    <a:lnTo>
                      <a:pt x="2" y="94"/>
                    </a:lnTo>
                    <a:lnTo>
                      <a:pt x="2" y="89"/>
                    </a:lnTo>
                    <a:lnTo>
                      <a:pt x="5" y="85"/>
                    </a:lnTo>
                    <a:lnTo>
                      <a:pt x="7" y="85"/>
                    </a:lnTo>
                    <a:lnTo>
                      <a:pt x="7" y="73"/>
                    </a:lnTo>
                    <a:lnTo>
                      <a:pt x="7" y="71"/>
                    </a:lnTo>
                    <a:lnTo>
                      <a:pt x="7" y="68"/>
                    </a:lnTo>
                    <a:lnTo>
                      <a:pt x="2" y="63"/>
                    </a:lnTo>
                    <a:lnTo>
                      <a:pt x="2" y="56"/>
                    </a:lnTo>
                    <a:lnTo>
                      <a:pt x="0" y="56"/>
                    </a:lnTo>
                    <a:lnTo>
                      <a:pt x="0" y="56"/>
                    </a:lnTo>
                    <a:lnTo>
                      <a:pt x="0" y="56"/>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99" name="Freeform 84"/>
              <p:cNvSpPr>
                <a:spLocks/>
              </p:cNvSpPr>
              <p:nvPr/>
            </p:nvSpPr>
            <p:spPr bwMode="auto">
              <a:xfrm>
                <a:off x="4995863" y="2676526"/>
                <a:ext cx="449263" cy="279400"/>
              </a:xfrm>
              <a:custGeom>
                <a:avLst/>
                <a:gdLst/>
                <a:ahLst/>
                <a:cxnLst>
                  <a:cxn ang="0">
                    <a:pos x="41" y="16"/>
                  </a:cxn>
                  <a:cxn ang="0">
                    <a:pos x="66" y="16"/>
                  </a:cxn>
                  <a:cxn ang="0">
                    <a:pos x="81" y="19"/>
                  </a:cxn>
                  <a:cxn ang="0">
                    <a:pos x="100" y="19"/>
                  </a:cxn>
                  <a:cxn ang="0">
                    <a:pos x="116" y="19"/>
                  </a:cxn>
                  <a:cxn ang="0">
                    <a:pos x="128" y="9"/>
                  </a:cxn>
                  <a:cxn ang="0">
                    <a:pos x="149" y="4"/>
                  </a:cxn>
                  <a:cxn ang="0">
                    <a:pos x="177" y="0"/>
                  </a:cxn>
                  <a:cxn ang="0">
                    <a:pos x="194" y="19"/>
                  </a:cxn>
                  <a:cxn ang="0">
                    <a:pos x="205" y="38"/>
                  </a:cxn>
                  <a:cxn ang="0">
                    <a:pos x="227" y="44"/>
                  </a:cxn>
                  <a:cxn ang="0">
                    <a:pos x="246" y="54"/>
                  </a:cxn>
                  <a:cxn ang="0">
                    <a:pos x="267" y="54"/>
                  </a:cxn>
                  <a:cxn ang="0">
                    <a:pos x="283" y="61"/>
                  </a:cxn>
                  <a:cxn ang="0">
                    <a:pos x="281" y="82"/>
                  </a:cxn>
                  <a:cxn ang="0">
                    <a:pos x="269" y="99"/>
                  </a:cxn>
                  <a:cxn ang="0">
                    <a:pos x="259" y="113"/>
                  </a:cxn>
                  <a:cxn ang="0">
                    <a:pos x="245" y="120"/>
                  </a:cxn>
                  <a:cxn ang="0">
                    <a:pos x="231" y="127"/>
                  </a:cxn>
                  <a:cxn ang="0">
                    <a:pos x="213" y="125"/>
                  </a:cxn>
                  <a:cxn ang="0">
                    <a:pos x="210" y="137"/>
                  </a:cxn>
                  <a:cxn ang="0">
                    <a:pos x="212" y="132"/>
                  </a:cxn>
                  <a:cxn ang="0">
                    <a:pos x="199" y="141"/>
                  </a:cxn>
                  <a:cxn ang="0">
                    <a:pos x="189" y="141"/>
                  </a:cxn>
                  <a:cxn ang="0">
                    <a:pos x="203" y="144"/>
                  </a:cxn>
                  <a:cxn ang="0">
                    <a:pos x="205" y="150"/>
                  </a:cxn>
                  <a:cxn ang="0">
                    <a:pos x="210" y="157"/>
                  </a:cxn>
                  <a:cxn ang="0">
                    <a:pos x="205" y="141"/>
                  </a:cxn>
                  <a:cxn ang="0">
                    <a:pos x="219" y="158"/>
                  </a:cxn>
                  <a:cxn ang="0">
                    <a:pos x="232" y="151"/>
                  </a:cxn>
                  <a:cxn ang="0">
                    <a:pos x="236" y="160"/>
                  </a:cxn>
                  <a:cxn ang="0">
                    <a:pos x="210" y="169"/>
                  </a:cxn>
                  <a:cxn ang="0">
                    <a:pos x="187" y="170"/>
                  </a:cxn>
                  <a:cxn ang="0">
                    <a:pos x="177" y="158"/>
                  </a:cxn>
                  <a:cxn ang="0">
                    <a:pos x="187" y="148"/>
                  </a:cxn>
                  <a:cxn ang="0">
                    <a:pos x="184" y="141"/>
                  </a:cxn>
                  <a:cxn ang="0">
                    <a:pos x="166" y="141"/>
                  </a:cxn>
                  <a:cxn ang="0">
                    <a:pos x="158" y="132"/>
                  </a:cxn>
                  <a:cxn ang="0">
                    <a:pos x="165" y="132"/>
                  </a:cxn>
                  <a:cxn ang="0">
                    <a:pos x="160" y="127"/>
                  </a:cxn>
                  <a:cxn ang="0">
                    <a:pos x="153" y="129"/>
                  </a:cxn>
                  <a:cxn ang="0">
                    <a:pos x="140" y="137"/>
                  </a:cxn>
                  <a:cxn ang="0">
                    <a:pos x="128" y="151"/>
                  </a:cxn>
                  <a:cxn ang="0">
                    <a:pos x="127" y="160"/>
                  </a:cxn>
                  <a:cxn ang="0">
                    <a:pos x="111" y="160"/>
                  </a:cxn>
                  <a:cxn ang="0">
                    <a:pos x="107" y="150"/>
                  </a:cxn>
                  <a:cxn ang="0">
                    <a:pos x="116" y="132"/>
                  </a:cxn>
                  <a:cxn ang="0">
                    <a:pos x="127" y="129"/>
                  </a:cxn>
                  <a:cxn ang="0">
                    <a:pos x="116" y="113"/>
                  </a:cxn>
                  <a:cxn ang="0">
                    <a:pos x="104" y="94"/>
                  </a:cxn>
                  <a:cxn ang="0">
                    <a:pos x="85" y="91"/>
                  </a:cxn>
                  <a:cxn ang="0">
                    <a:pos x="73" y="91"/>
                  </a:cxn>
                  <a:cxn ang="0">
                    <a:pos x="71" y="99"/>
                  </a:cxn>
                  <a:cxn ang="0">
                    <a:pos x="45" y="110"/>
                  </a:cxn>
                  <a:cxn ang="0">
                    <a:pos x="24" y="101"/>
                  </a:cxn>
                  <a:cxn ang="0">
                    <a:pos x="8" y="99"/>
                  </a:cxn>
                  <a:cxn ang="0">
                    <a:pos x="5" y="78"/>
                  </a:cxn>
                  <a:cxn ang="0">
                    <a:pos x="21" y="51"/>
                  </a:cxn>
                  <a:cxn ang="0">
                    <a:pos x="24" y="38"/>
                  </a:cxn>
                  <a:cxn ang="0">
                    <a:pos x="17" y="19"/>
                  </a:cxn>
                </a:cxnLst>
                <a:rect l="0" t="0" r="r" b="b"/>
                <a:pathLst>
                  <a:path w="283" h="176">
                    <a:moveTo>
                      <a:pt x="17" y="17"/>
                    </a:moveTo>
                    <a:lnTo>
                      <a:pt x="21" y="16"/>
                    </a:lnTo>
                    <a:lnTo>
                      <a:pt x="26" y="19"/>
                    </a:lnTo>
                    <a:lnTo>
                      <a:pt x="27" y="17"/>
                    </a:lnTo>
                    <a:lnTo>
                      <a:pt x="41" y="16"/>
                    </a:lnTo>
                    <a:lnTo>
                      <a:pt x="47" y="16"/>
                    </a:lnTo>
                    <a:lnTo>
                      <a:pt x="48" y="12"/>
                    </a:lnTo>
                    <a:lnTo>
                      <a:pt x="52" y="12"/>
                    </a:lnTo>
                    <a:lnTo>
                      <a:pt x="57" y="16"/>
                    </a:lnTo>
                    <a:lnTo>
                      <a:pt x="66" y="16"/>
                    </a:lnTo>
                    <a:lnTo>
                      <a:pt x="71" y="19"/>
                    </a:lnTo>
                    <a:lnTo>
                      <a:pt x="71" y="19"/>
                    </a:lnTo>
                    <a:lnTo>
                      <a:pt x="76" y="19"/>
                    </a:lnTo>
                    <a:lnTo>
                      <a:pt x="80" y="19"/>
                    </a:lnTo>
                    <a:lnTo>
                      <a:pt x="81" y="19"/>
                    </a:lnTo>
                    <a:lnTo>
                      <a:pt x="85" y="19"/>
                    </a:lnTo>
                    <a:lnTo>
                      <a:pt x="88" y="19"/>
                    </a:lnTo>
                    <a:lnTo>
                      <a:pt x="90" y="19"/>
                    </a:lnTo>
                    <a:lnTo>
                      <a:pt x="97" y="17"/>
                    </a:lnTo>
                    <a:lnTo>
                      <a:pt x="100" y="19"/>
                    </a:lnTo>
                    <a:lnTo>
                      <a:pt x="102" y="23"/>
                    </a:lnTo>
                    <a:lnTo>
                      <a:pt x="104" y="23"/>
                    </a:lnTo>
                    <a:lnTo>
                      <a:pt x="109" y="19"/>
                    </a:lnTo>
                    <a:lnTo>
                      <a:pt x="113" y="19"/>
                    </a:lnTo>
                    <a:lnTo>
                      <a:pt x="116" y="19"/>
                    </a:lnTo>
                    <a:lnTo>
                      <a:pt x="120" y="19"/>
                    </a:lnTo>
                    <a:lnTo>
                      <a:pt x="121" y="23"/>
                    </a:lnTo>
                    <a:lnTo>
                      <a:pt x="127" y="19"/>
                    </a:lnTo>
                    <a:lnTo>
                      <a:pt x="127" y="16"/>
                    </a:lnTo>
                    <a:lnTo>
                      <a:pt x="128" y="9"/>
                    </a:lnTo>
                    <a:lnTo>
                      <a:pt x="133" y="7"/>
                    </a:lnTo>
                    <a:lnTo>
                      <a:pt x="140" y="5"/>
                    </a:lnTo>
                    <a:lnTo>
                      <a:pt x="144" y="7"/>
                    </a:lnTo>
                    <a:lnTo>
                      <a:pt x="149" y="5"/>
                    </a:lnTo>
                    <a:lnTo>
                      <a:pt x="149" y="4"/>
                    </a:lnTo>
                    <a:lnTo>
                      <a:pt x="153" y="0"/>
                    </a:lnTo>
                    <a:lnTo>
                      <a:pt x="160" y="4"/>
                    </a:lnTo>
                    <a:lnTo>
                      <a:pt x="168" y="4"/>
                    </a:lnTo>
                    <a:lnTo>
                      <a:pt x="172" y="0"/>
                    </a:lnTo>
                    <a:lnTo>
                      <a:pt x="177" y="0"/>
                    </a:lnTo>
                    <a:lnTo>
                      <a:pt x="180" y="9"/>
                    </a:lnTo>
                    <a:lnTo>
                      <a:pt x="182" y="12"/>
                    </a:lnTo>
                    <a:lnTo>
                      <a:pt x="180" y="16"/>
                    </a:lnTo>
                    <a:lnTo>
                      <a:pt x="186" y="23"/>
                    </a:lnTo>
                    <a:lnTo>
                      <a:pt x="194" y="19"/>
                    </a:lnTo>
                    <a:lnTo>
                      <a:pt x="199" y="23"/>
                    </a:lnTo>
                    <a:lnTo>
                      <a:pt x="199" y="28"/>
                    </a:lnTo>
                    <a:lnTo>
                      <a:pt x="203" y="28"/>
                    </a:lnTo>
                    <a:lnTo>
                      <a:pt x="203" y="31"/>
                    </a:lnTo>
                    <a:lnTo>
                      <a:pt x="205" y="38"/>
                    </a:lnTo>
                    <a:lnTo>
                      <a:pt x="212" y="45"/>
                    </a:lnTo>
                    <a:lnTo>
                      <a:pt x="217" y="42"/>
                    </a:lnTo>
                    <a:lnTo>
                      <a:pt x="220" y="45"/>
                    </a:lnTo>
                    <a:lnTo>
                      <a:pt x="224" y="44"/>
                    </a:lnTo>
                    <a:lnTo>
                      <a:pt x="227" y="44"/>
                    </a:lnTo>
                    <a:lnTo>
                      <a:pt x="232" y="40"/>
                    </a:lnTo>
                    <a:lnTo>
                      <a:pt x="236" y="38"/>
                    </a:lnTo>
                    <a:lnTo>
                      <a:pt x="241" y="49"/>
                    </a:lnTo>
                    <a:lnTo>
                      <a:pt x="245" y="51"/>
                    </a:lnTo>
                    <a:lnTo>
                      <a:pt x="246" y="54"/>
                    </a:lnTo>
                    <a:lnTo>
                      <a:pt x="248" y="51"/>
                    </a:lnTo>
                    <a:lnTo>
                      <a:pt x="255" y="54"/>
                    </a:lnTo>
                    <a:lnTo>
                      <a:pt x="260" y="54"/>
                    </a:lnTo>
                    <a:lnTo>
                      <a:pt x="264" y="54"/>
                    </a:lnTo>
                    <a:lnTo>
                      <a:pt x="267" y="54"/>
                    </a:lnTo>
                    <a:lnTo>
                      <a:pt x="272" y="59"/>
                    </a:lnTo>
                    <a:lnTo>
                      <a:pt x="276" y="59"/>
                    </a:lnTo>
                    <a:lnTo>
                      <a:pt x="281" y="56"/>
                    </a:lnTo>
                    <a:lnTo>
                      <a:pt x="281" y="59"/>
                    </a:lnTo>
                    <a:lnTo>
                      <a:pt x="283" y="61"/>
                    </a:lnTo>
                    <a:lnTo>
                      <a:pt x="283" y="66"/>
                    </a:lnTo>
                    <a:lnTo>
                      <a:pt x="281" y="70"/>
                    </a:lnTo>
                    <a:lnTo>
                      <a:pt x="276" y="70"/>
                    </a:lnTo>
                    <a:lnTo>
                      <a:pt x="274" y="78"/>
                    </a:lnTo>
                    <a:lnTo>
                      <a:pt x="281" y="82"/>
                    </a:lnTo>
                    <a:lnTo>
                      <a:pt x="281" y="85"/>
                    </a:lnTo>
                    <a:lnTo>
                      <a:pt x="281" y="92"/>
                    </a:lnTo>
                    <a:lnTo>
                      <a:pt x="281" y="97"/>
                    </a:lnTo>
                    <a:lnTo>
                      <a:pt x="276" y="99"/>
                    </a:lnTo>
                    <a:lnTo>
                      <a:pt x="269" y="99"/>
                    </a:lnTo>
                    <a:lnTo>
                      <a:pt x="264" y="106"/>
                    </a:lnTo>
                    <a:lnTo>
                      <a:pt x="262" y="106"/>
                    </a:lnTo>
                    <a:lnTo>
                      <a:pt x="262" y="113"/>
                    </a:lnTo>
                    <a:lnTo>
                      <a:pt x="259" y="115"/>
                    </a:lnTo>
                    <a:lnTo>
                      <a:pt x="259" y="113"/>
                    </a:lnTo>
                    <a:lnTo>
                      <a:pt x="257" y="113"/>
                    </a:lnTo>
                    <a:lnTo>
                      <a:pt x="252" y="115"/>
                    </a:lnTo>
                    <a:lnTo>
                      <a:pt x="246" y="115"/>
                    </a:lnTo>
                    <a:lnTo>
                      <a:pt x="245" y="117"/>
                    </a:lnTo>
                    <a:lnTo>
                      <a:pt x="245" y="120"/>
                    </a:lnTo>
                    <a:lnTo>
                      <a:pt x="241" y="120"/>
                    </a:lnTo>
                    <a:lnTo>
                      <a:pt x="239" y="122"/>
                    </a:lnTo>
                    <a:lnTo>
                      <a:pt x="232" y="127"/>
                    </a:lnTo>
                    <a:lnTo>
                      <a:pt x="232" y="125"/>
                    </a:lnTo>
                    <a:lnTo>
                      <a:pt x="231" y="127"/>
                    </a:lnTo>
                    <a:lnTo>
                      <a:pt x="227" y="129"/>
                    </a:lnTo>
                    <a:lnTo>
                      <a:pt x="222" y="127"/>
                    </a:lnTo>
                    <a:lnTo>
                      <a:pt x="219" y="130"/>
                    </a:lnTo>
                    <a:lnTo>
                      <a:pt x="217" y="130"/>
                    </a:lnTo>
                    <a:lnTo>
                      <a:pt x="213" y="125"/>
                    </a:lnTo>
                    <a:lnTo>
                      <a:pt x="212" y="125"/>
                    </a:lnTo>
                    <a:lnTo>
                      <a:pt x="213" y="129"/>
                    </a:lnTo>
                    <a:lnTo>
                      <a:pt x="217" y="130"/>
                    </a:lnTo>
                    <a:lnTo>
                      <a:pt x="217" y="132"/>
                    </a:lnTo>
                    <a:lnTo>
                      <a:pt x="210" y="137"/>
                    </a:lnTo>
                    <a:lnTo>
                      <a:pt x="208" y="137"/>
                    </a:lnTo>
                    <a:lnTo>
                      <a:pt x="208" y="137"/>
                    </a:lnTo>
                    <a:lnTo>
                      <a:pt x="208" y="137"/>
                    </a:lnTo>
                    <a:lnTo>
                      <a:pt x="213" y="132"/>
                    </a:lnTo>
                    <a:lnTo>
                      <a:pt x="212" y="132"/>
                    </a:lnTo>
                    <a:lnTo>
                      <a:pt x="210" y="130"/>
                    </a:lnTo>
                    <a:lnTo>
                      <a:pt x="210" y="132"/>
                    </a:lnTo>
                    <a:lnTo>
                      <a:pt x="205" y="137"/>
                    </a:lnTo>
                    <a:lnTo>
                      <a:pt x="203" y="137"/>
                    </a:lnTo>
                    <a:lnTo>
                      <a:pt x="199" y="141"/>
                    </a:lnTo>
                    <a:lnTo>
                      <a:pt x="198" y="141"/>
                    </a:lnTo>
                    <a:lnTo>
                      <a:pt x="196" y="137"/>
                    </a:lnTo>
                    <a:lnTo>
                      <a:pt x="193" y="141"/>
                    </a:lnTo>
                    <a:lnTo>
                      <a:pt x="189" y="141"/>
                    </a:lnTo>
                    <a:lnTo>
                      <a:pt x="189" y="141"/>
                    </a:lnTo>
                    <a:lnTo>
                      <a:pt x="191" y="141"/>
                    </a:lnTo>
                    <a:lnTo>
                      <a:pt x="196" y="141"/>
                    </a:lnTo>
                    <a:lnTo>
                      <a:pt x="199" y="144"/>
                    </a:lnTo>
                    <a:lnTo>
                      <a:pt x="199" y="146"/>
                    </a:lnTo>
                    <a:lnTo>
                      <a:pt x="203" y="144"/>
                    </a:lnTo>
                    <a:lnTo>
                      <a:pt x="205" y="146"/>
                    </a:lnTo>
                    <a:lnTo>
                      <a:pt x="203" y="148"/>
                    </a:lnTo>
                    <a:lnTo>
                      <a:pt x="203" y="150"/>
                    </a:lnTo>
                    <a:lnTo>
                      <a:pt x="205" y="150"/>
                    </a:lnTo>
                    <a:lnTo>
                      <a:pt x="205" y="150"/>
                    </a:lnTo>
                    <a:lnTo>
                      <a:pt x="205" y="151"/>
                    </a:lnTo>
                    <a:lnTo>
                      <a:pt x="208" y="150"/>
                    </a:lnTo>
                    <a:lnTo>
                      <a:pt x="208" y="151"/>
                    </a:lnTo>
                    <a:lnTo>
                      <a:pt x="208" y="155"/>
                    </a:lnTo>
                    <a:lnTo>
                      <a:pt x="210" y="157"/>
                    </a:lnTo>
                    <a:lnTo>
                      <a:pt x="217" y="158"/>
                    </a:lnTo>
                    <a:lnTo>
                      <a:pt x="217" y="158"/>
                    </a:lnTo>
                    <a:lnTo>
                      <a:pt x="210" y="151"/>
                    </a:lnTo>
                    <a:lnTo>
                      <a:pt x="205" y="144"/>
                    </a:lnTo>
                    <a:lnTo>
                      <a:pt x="205" y="141"/>
                    </a:lnTo>
                    <a:lnTo>
                      <a:pt x="205" y="141"/>
                    </a:lnTo>
                    <a:lnTo>
                      <a:pt x="208" y="143"/>
                    </a:lnTo>
                    <a:lnTo>
                      <a:pt x="208" y="148"/>
                    </a:lnTo>
                    <a:lnTo>
                      <a:pt x="217" y="157"/>
                    </a:lnTo>
                    <a:lnTo>
                      <a:pt x="219" y="158"/>
                    </a:lnTo>
                    <a:lnTo>
                      <a:pt x="222" y="155"/>
                    </a:lnTo>
                    <a:lnTo>
                      <a:pt x="224" y="155"/>
                    </a:lnTo>
                    <a:lnTo>
                      <a:pt x="227" y="157"/>
                    </a:lnTo>
                    <a:lnTo>
                      <a:pt x="229" y="153"/>
                    </a:lnTo>
                    <a:lnTo>
                      <a:pt x="232" y="151"/>
                    </a:lnTo>
                    <a:lnTo>
                      <a:pt x="239" y="153"/>
                    </a:lnTo>
                    <a:lnTo>
                      <a:pt x="236" y="155"/>
                    </a:lnTo>
                    <a:lnTo>
                      <a:pt x="236" y="157"/>
                    </a:lnTo>
                    <a:lnTo>
                      <a:pt x="236" y="160"/>
                    </a:lnTo>
                    <a:lnTo>
                      <a:pt x="236" y="160"/>
                    </a:lnTo>
                    <a:lnTo>
                      <a:pt x="229" y="160"/>
                    </a:lnTo>
                    <a:lnTo>
                      <a:pt x="222" y="160"/>
                    </a:lnTo>
                    <a:lnTo>
                      <a:pt x="219" y="164"/>
                    </a:lnTo>
                    <a:lnTo>
                      <a:pt x="217" y="169"/>
                    </a:lnTo>
                    <a:lnTo>
                      <a:pt x="210" y="169"/>
                    </a:lnTo>
                    <a:lnTo>
                      <a:pt x="203" y="172"/>
                    </a:lnTo>
                    <a:lnTo>
                      <a:pt x="196" y="176"/>
                    </a:lnTo>
                    <a:lnTo>
                      <a:pt x="189" y="176"/>
                    </a:lnTo>
                    <a:lnTo>
                      <a:pt x="187" y="172"/>
                    </a:lnTo>
                    <a:lnTo>
                      <a:pt x="187" y="170"/>
                    </a:lnTo>
                    <a:lnTo>
                      <a:pt x="189" y="165"/>
                    </a:lnTo>
                    <a:lnTo>
                      <a:pt x="189" y="164"/>
                    </a:lnTo>
                    <a:lnTo>
                      <a:pt x="184" y="160"/>
                    </a:lnTo>
                    <a:lnTo>
                      <a:pt x="182" y="160"/>
                    </a:lnTo>
                    <a:lnTo>
                      <a:pt x="177" y="158"/>
                    </a:lnTo>
                    <a:lnTo>
                      <a:pt x="177" y="160"/>
                    </a:lnTo>
                    <a:lnTo>
                      <a:pt x="172" y="158"/>
                    </a:lnTo>
                    <a:lnTo>
                      <a:pt x="177" y="153"/>
                    </a:lnTo>
                    <a:lnTo>
                      <a:pt x="182" y="150"/>
                    </a:lnTo>
                    <a:lnTo>
                      <a:pt x="187" y="148"/>
                    </a:lnTo>
                    <a:lnTo>
                      <a:pt x="189" y="146"/>
                    </a:lnTo>
                    <a:lnTo>
                      <a:pt x="187" y="144"/>
                    </a:lnTo>
                    <a:lnTo>
                      <a:pt x="186" y="141"/>
                    </a:lnTo>
                    <a:lnTo>
                      <a:pt x="184" y="141"/>
                    </a:lnTo>
                    <a:lnTo>
                      <a:pt x="184" y="141"/>
                    </a:lnTo>
                    <a:lnTo>
                      <a:pt x="180" y="141"/>
                    </a:lnTo>
                    <a:lnTo>
                      <a:pt x="177" y="137"/>
                    </a:lnTo>
                    <a:lnTo>
                      <a:pt x="172" y="141"/>
                    </a:lnTo>
                    <a:lnTo>
                      <a:pt x="168" y="141"/>
                    </a:lnTo>
                    <a:lnTo>
                      <a:pt x="166" y="141"/>
                    </a:lnTo>
                    <a:lnTo>
                      <a:pt x="163" y="141"/>
                    </a:lnTo>
                    <a:lnTo>
                      <a:pt x="161" y="137"/>
                    </a:lnTo>
                    <a:lnTo>
                      <a:pt x="163" y="137"/>
                    </a:lnTo>
                    <a:lnTo>
                      <a:pt x="163" y="136"/>
                    </a:lnTo>
                    <a:lnTo>
                      <a:pt x="158" y="132"/>
                    </a:lnTo>
                    <a:lnTo>
                      <a:pt x="153" y="132"/>
                    </a:lnTo>
                    <a:lnTo>
                      <a:pt x="153" y="132"/>
                    </a:lnTo>
                    <a:lnTo>
                      <a:pt x="154" y="132"/>
                    </a:lnTo>
                    <a:lnTo>
                      <a:pt x="161" y="130"/>
                    </a:lnTo>
                    <a:lnTo>
                      <a:pt x="165" y="132"/>
                    </a:lnTo>
                    <a:lnTo>
                      <a:pt x="166" y="130"/>
                    </a:lnTo>
                    <a:lnTo>
                      <a:pt x="168" y="129"/>
                    </a:lnTo>
                    <a:lnTo>
                      <a:pt x="165" y="130"/>
                    </a:lnTo>
                    <a:lnTo>
                      <a:pt x="161" y="129"/>
                    </a:lnTo>
                    <a:lnTo>
                      <a:pt x="160" y="127"/>
                    </a:lnTo>
                    <a:lnTo>
                      <a:pt x="158" y="125"/>
                    </a:lnTo>
                    <a:lnTo>
                      <a:pt x="156" y="127"/>
                    </a:lnTo>
                    <a:lnTo>
                      <a:pt x="156" y="129"/>
                    </a:lnTo>
                    <a:lnTo>
                      <a:pt x="153" y="129"/>
                    </a:lnTo>
                    <a:lnTo>
                      <a:pt x="153" y="129"/>
                    </a:lnTo>
                    <a:lnTo>
                      <a:pt x="153" y="127"/>
                    </a:lnTo>
                    <a:lnTo>
                      <a:pt x="149" y="130"/>
                    </a:lnTo>
                    <a:lnTo>
                      <a:pt x="144" y="132"/>
                    </a:lnTo>
                    <a:lnTo>
                      <a:pt x="140" y="132"/>
                    </a:lnTo>
                    <a:lnTo>
                      <a:pt x="140" y="137"/>
                    </a:lnTo>
                    <a:lnTo>
                      <a:pt x="137" y="141"/>
                    </a:lnTo>
                    <a:lnTo>
                      <a:pt x="135" y="141"/>
                    </a:lnTo>
                    <a:lnTo>
                      <a:pt x="137" y="143"/>
                    </a:lnTo>
                    <a:lnTo>
                      <a:pt x="130" y="151"/>
                    </a:lnTo>
                    <a:lnTo>
                      <a:pt x="128" y="151"/>
                    </a:lnTo>
                    <a:lnTo>
                      <a:pt x="127" y="150"/>
                    </a:lnTo>
                    <a:lnTo>
                      <a:pt x="127" y="151"/>
                    </a:lnTo>
                    <a:lnTo>
                      <a:pt x="125" y="155"/>
                    </a:lnTo>
                    <a:lnTo>
                      <a:pt x="128" y="157"/>
                    </a:lnTo>
                    <a:lnTo>
                      <a:pt x="127" y="160"/>
                    </a:lnTo>
                    <a:lnTo>
                      <a:pt x="127" y="160"/>
                    </a:lnTo>
                    <a:lnTo>
                      <a:pt x="123" y="157"/>
                    </a:lnTo>
                    <a:lnTo>
                      <a:pt x="118" y="158"/>
                    </a:lnTo>
                    <a:lnTo>
                      <a:pt x="116" y="160"/>
                    </a:lnTo>
                    <a:lnTo>
                      <a:pt x="111" y="160"/>
                    </a:lnTo>
                    <a:lnTo>
                      <a:pt x="104" y="158"/>
                    </a:lnTo>
                    <a:lnTo>
                      <a:pt x="102" y="153"/>
                    </a:lnTo>
                    <a:lnTo>
                      <a:pt x="104" y="151"/>
                    </a:lnTo>
                    <a:lnTo>
                      <a:pt x="107" y="153"/>
                    </a:lnTo>
                    <a:lnTo>
                      <a:pt x="107" y="150"/>
                    </a:lnTo>
                    <a:lnTo>
                      <a:pt x="111" y="143"/>
                    </a:lnTo>
                    <a:lnTo>
                      <a:pt x="113" y="143"/>
                    </a:lnTo>
                    <a:lnTo>
                      <a:pt x="113" y="141"/>
                    </a:lnTo>
                    <a:lnTo>
                      <a:pt x="113" y="132"/>
                    </a:lnTo>
                    <a:lnTo>
                      <a:pt x="116" y="132"/>
                    </a:lnTo>
                    <a:lnTo>
                      <a:pt x="120" y="132"/>
                    </a:lnTo>
                    <a:lnTo>
                      <a:pt x="123" y="132"/>
                    </a:lnTo>
                    <a:lnTo>
                      <a:pt x="128" y="132"/>
                    </a:lnTo>
                    <a:lnTo>
                      <a:pt x="128" y="132"/>
                    </a:lnTo>
                    <a:lnTo>
                      <a:pt x="127" y="129"/>
                    </a:lnTo>
                    <a:lnTo>
                      <a:pt x="128" y="127"/>
                    </a:lnTo>
                    <a:lnTo>
                      <a:pt x="127" y="124"/>
                    </a:lnTo>
                    <a:lnTo>
                      <a:pt x="121" y="120"/>
                    </a:lnTo>
                    <a:lnTo>
                      <a:pt x="118" y="117"/>
                    </a:lnTo>
                    <a:lnTo>
                      <a:pt x="116" y="113"/>
                    </a:lnTo>
                    <a:lnTo>
                      <a:pt x="113" y="113"/>
                    </a:lnTo>
                    <a:lnTo>
                      <a:pt x="113" y="110"/>
                    </a:lnTo>
                    <a:lnTo>
                      <a:pt x="113" y="101"/>
                    </a:lnTo>
                    <a:lnTo>
                      <a:pt x="109" y="101"/>
                    </a:lnTo>
                    <a:lnTo>
                      <a:pt x="104" y="94"/>
                    </a:lnTo>
                    <a:lnTo>
                      <a:pt x="102" y="94"/>
                    </a:lnTo>
                    <a:lnTo>
                      <a:pt x="100" y="97"/>
                    </a:lnTo>
                    <a:lnTo>
                      <a:pt x="95" y="96"/>
                    </a:lnTo>
                    <a:lnTo>
                      <a:pt x="88" y="91"/>
                    </a:lnTo>
                    <a:lnTo>
                      <a:pt x="85" y="91"/>
                    </a:lnTo>
                    <a:lnTo>
                      <a:pt x="81" y="87"/>
                    </a:lnTo>
                    <a:lnTo>
                      <a:pt x="80" y="91"/>
                    </a:lnTo>
                    <a:lnTo>
                      <a:pt x="76" y="91"/>
                    </a:lnTo>
                    <a:lnTo>
                      <a:pt x="76" y="91"/>
                    </a:lnTo>
                    <a:lnTo>
                      <a:pt x="73" y="91"/>
                    </a:lnTo>
                    <a:lnTo>
                      <a:pt x="73" y="91"/>
                    </a:lnTo>
                    <a:lnTo>
                      <a:pt x="69" y="91"/>
                    </a:lnTo>
                    <a:lnTo>
                      <a:pt x="71" y="92"/>
                    </a:lnTo>
                    <a:lnTo>
                      <a:pt x="69" y="96"/>
                    </a:lnTo>
                    <a:lnTo>
                      <a:pt x="71" y="99"/>
                    </a:lnTo>
                    <a:lnTo>
                      <a:pt x="66" y="101"/>
                    </a:lnTo>
                    <a:lnTo>
                      <a:pt x="62" y="101"/>
                    </a:lnTo>
                    <a:lnTo>
                      <a:pt x="52" y="104"/>
                    </a:lnTo>
                    <a:lnTo>
                      <a:pt x="48" y="106"/>
                    </a:lnTo>
                    <a:lnTo>
                      <a:pt x="45" y="110"/>
                    </a:lnTo>
                    <a:lnTo>
                      <a:pt x="40" y="110"/>
                    </a:lnTo>
                    <a:lnTo>
                      <a:pt x="34" y="110"/>
                    </a:lnTo>
                    <a:lnTo>
                      <a:pt x="33" y="106"/>
                    </a:lnTo>
                    <a:lnTo>
                      <a:pt x="29" y="104"/>
                    </a:lnTo>
                    <a:lnTo>
                      <a:pt x="24" y="101"/>
                    </a:lnTo>
                    <a:lnTo>
                      <a:pt x="17" y="99"/>
                    </a:lnTo>
                    <a:lnTo>
                      <a:pt x="15" y="99"/>
                    </a:lnTo>
                    <a:lnTo>
                      <a:pt x="12" y="101"/>
                    </a:lnTo>
                    <a:lnTo>
                      <a:pt x="10" y="101"/>
                    </a:lnTo>
                    <a:lnTo>
                      <a:pt x="8" y="99"/>
                    </a:lnTo>
                    <a:lnTo>
                      <a:pt x="3" y="96"/>
                    </a:lnTo>
                    <a:lnTo>
                      <a:pt x="0" y="92"/>
                    </a:lnTo>
                    <a:lnTo>
                      <a:pt x="0" y="91"/>
                    </a:lnTo>
                    <a:lnTo>
                      <a:pt x="1" y="85"/>
                    </a:lnTo>
                    <a:lnTo>
                      <a:pt x="5" y="78"/>
                    </a:lnTo>
                    <a:lnTo>
                      <a:pt x="8" y="78"/>
                    </a:lnTo>
                    <a:lnTo>
                      <a:pt x="8" y="73"/>
                    </a:lnTo>
                    <a:lnTo>
                      <a:pt x="7" y="68"/>
                    </a:lnTo>
                    <a:lnTo>
                      <a:pt x="17" y="56"/>
                    </a:lnTo>
                    <a:lnTo>
                      <a:pt x="21" y="51"/>
                    </a:lnTo>
                    <a:lnTo>
                      <a:pt x="21" y="49"/>
                    </a:lnTo>
                    <a:lnTo>
                      <a:pt x="24" y="49"/>
                    </a:lnTo>
                    <a:lnTo>
                      <a:pt x="26" y="44"/>
                    </a:lnTo>
                    <a:lnTo>
                      <a:pt x="24" y="42"/>
                    </a:lnTo>
                    <a:lnTo>
                      <a:pt x="24" y="38"/>
                    </a:lnTo>
                    <a:lnTo>
                      <a:pt x="24" y="37"/>
                    </a:lnTo>
                    <a:lnTo>
                      <a:pt x="21" y="35"/>
                    </a:lnTo>
                    <a:lnTo>
                      <a:pt x="21" y="28"/>
                    </a:lnTo>
                    <a:lnTo>
                      <a:pt x="17" y="28"/>
                    </a:lnTo>
                    <a:lnTo>
                      <a:pt x="17" y="19"/>
                    </a:lnTo>
                    <a:lnTo>
                      <a:pt x="17" y="17"/>
                    </a:lnTo>
                    <a:lnTo>
                      <a:pt x="17" y="17"/>
                    </a:lnTo>
                    <a:lnTo>
                      <a:pt x="17" y="17"/>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00" name="Freeform 85"/>
              <p:cNvSpPr>
                <a:spLocks/>
              </p:cNvSpPr>
              <p:nvPr/>
            </p:nvSpPr>
            <p:spPr bwMode="auto">
              <a:xfrm>
                <a:off x="5111750" y="2817813"/>
                <a:ext cx="93663" cy="98425"/>
              </a:xfrm>
              <a:custGeom>
                <a:avLst/>
                <a:gdLst/>
                <a:ahLst/>
                <a:cxnLst>
                  <a:cxn ang="0">
                    <a:pos x="1" y="10"/>
                  </a:cxn>
                  <a:cxn ang="0">
                    <a:pos x="0" y="8"/>
                  </a:cxn>
                  <a:cxn ang="0">
                    <a:pos x="1" y="5"/>
                  </a:cxn>
                  <a:cxn ang="0">
                    <a:pos x="0" y="2"/>
                  </a:cxn>
                  <a:cxn ang="0">
                    <a:pos x="3" y="2"/>
                  </a:cxn>
                  <a:cxn ang="0">
                    <a:pos x="3" y="2"/>
                  </a:cxn>
                  <a:cxn ang="0">
                    <a:pos x="7" y="3"/>
                  </a:cxn>
                  <a:cxn ang="0">
                    <a:pos x="8" y="2"/>
                  </a:cxn>
                  <a:cxn ang="0">
                    <a:pos x="12" y="2"/>
                  </a:cxn>
                  <a:cxn ang="0">
                    <a:pos x="12" y="0"/>
                  </a:cxn>
                  <a:cxn ang="0">
                    <a:pos x="15" y="3"/>
                  </a:cxn>
                  <a:cxn ang="0">
                    <a:pos x="19" y="3"/>
                  </a:cxn>
                  <a:cxn ang="0">
                    <a:pos x="26" y="8"/>
                  </a:cxn>
                  <a:cxn ang="0">
                    <a:pos x="31" y="8"/>
                  </a:cxn>
                  <a:cxn ang="0">
                    <a:pos x="33" y="7"/>
                  </a:cxn>
                  <a:cxn ang="0">
                    <a:pos x="34" y="7"/>
                  </a:cxn>
                  <a:cxn ang="0">
                    <a:pos x="38" y="12"/>
                  </a:cxn>
                  <a:cxn ang="0">
                    <a:pos x="41" y="14"/>
                  </a:cxn>
                  <a:cxn ang="0">
                    <a:pos x="43" y="21"/>
                  </a:cxn>
                  <a:cxn ang="0">
                    <a:pos x="43" y="24"/>
                  </a:cxn>
                  <a:cxn ang="0">
                    <a:pos x="47" y="24"/>
                  </a:cxn>
                  <a:cxn ang="0">
                    <a:pos x="48" y="28"/>
                  </a:cxn>
                  <a:cxn ang="0">
                    <a:pos x="52" y="31"/>
                  </a:cxn>
                  <a:cxn ang="0">
                    <a:pos x="57" y="35"/>
                  </a:cxn>
                  <a:cxn ang="0">
                    <a:pos x="59" y="38"/>
                  </a:cxn>
                  <a:cxn ang="0">
                    <a:pos x="57" y="38"/>
                  </a:cxn>
                  <a:cxn ang="0">
                    <a:pos x="59" y="41"/>
                  </a:cxn>
                  <a:cxn ang="0">
                    <a:pos x="59" y="43"/>
                  </a:cxn>
                  <a:cxn ang="0">
                    <a:pos x="54" y="43"/>
                  </a:cxn>
                  <a:cxn ang="0">
                    <a:pos x="50" y="41"/>
                  </a:cxn>
                  <a:cxn ang="0">
                    <a:pos x="47" y="43"/>
                  </a:cxn>
                  <a:cxn ang="0">
                    <a:pos x="43" y="43"/>
                  </a:cxn>
                  <a:cxn ang="0">
                    <a:pos x="41" y="50"/>
                  </a:cxn>
                  <a:cxn ang="0">
                    <a:pos x="41" y="52"/>
                  </a:cxn>
                  <a:cxn ang="0">
                    <a:pos x="41" y="52"/>
                  </a:cxn>
                  <a:cxn ang="0">
                    <a:pos x="38" y="59"/>
                  </a:cxn>
                  <a:cxn ang="0">
                    <a:pos x="38" y="62"/>
                  </a:cxn>
                  <a:cxn ang="0">
                    <a:pos x="34" y="61"/>
                  </a:cxn>
                  <a:cxn ang="0">
                    <a:pos x="33" y="62"/>
                  </a:cxn>
                  <a:cxn ang="0">
                    <a:pos x="33" y="62"/>
                  </a:cxn>
                  <a:cxn ang="0">
                    <a:pos x="29" y="57"/>
                  </a:cxn>
                  <a:cxn ang="0">
                    <a:pos x="31" y="41"/>
                  </a:cxn>
                  <a:cxn ang="0">
                    <a:pos x="27" y="38"/>
                  </a:cxn>
                  <a:cxn ang="0">
                    <a:pos x="26" y="33"/>
                  </a:cxn>
                  <a:cxn ang="0">
                    <a:pos x="19" y="26"/>
                  </a:cxn>
                  <a:cxn ang="0">
                    <a:pos x="15" y="24"/>
                  </a:cxn>
                  <a:cxn ang="0">
                    <a:pos x="10" y="17"/>
                  </a:cxn>
                  <a:cxn ang="0">
                    <a:pos x="8" y="8"/>
                  </a:cxn>
                  <a:cxn ang="0">
                    <a:pos x="1" y="10"/>
                  </a:cxn>
                  <a:cxn ang="0">
                    <a:pos x="1" y="10"/>
                  </a:cxn>
                  <a:cxn ang="0">
                    <a:pos x="1" y="10"/>
                  </a:cxn>
                </a:cxnLst>
                <a:rect l="0" t="0" r="r" b="b"/>
                <a:pathLst>
                  <a:path w="59" h="62">
                    <a:moveTo>
                      <a:pt x="1" y="10"/>
                    </a:moveTo>
                    <a:lnTo>
                      <a:pt x="0" y="8"/>
                    </a:lnTo>
                    <a:lnTo>
                      <a:pt x="1" y="5"/>
                    </a:lnTo>
                    <a:lnTo>
                      <a:pt x="0" y="2"/>
                    </a:lnTo>
                    <a:lnTo>
                      <a:pt x="3" y="2"/>
                    </a:lnTo>
                    <a:lnTo>
                      <a:pt x="3" y="2"/>
                    </a:lnTo>
                    <a:lnTo>
                      <a:pt x="7" y="3"/>
                    </a:lnTo>
                    <a:lnTo>
                      <a:pt x="8" y="2"/>
                    </a:lnTo>
                    <a:lnTo>
                      <a:pt x="12" y="2"/>
                    </a:lnTo>
                    <a:lnTo>
                      <a:pt x="12" y="0"/>
                    </a:lnTo>
                    <a:lnTo>
                      <a:pt x="15" y="3"/>
                    </a:lnTo>
                    <a:lnTo>
                      <a:pt x="19" y="3"/>
                    </a:lnTo>
                    <a:lnTo>
                      <a:pt x="26" y="8"/>
                    </a:lnTo>
                    <a:lnTo>
                      <a:pt x="31" y="8"/>
                    </a:lnTo>
                    <a:lnTo>
                      <a:pt x="33" y="7"/>
                    </a:lnTo>
                    <a:lnTo>
                      <a:pt x="34" y="7"/>
                    </a:lnTo>
                    <a:lnTo>
                      <a:pt x="38" y="12"/>
                    </a:lnTo>
                    <a:lnTo>
                      <a:pt x="41" y="14"/>
                    </a:lnTo>
                    <a:lnTo>
                      <a:pt x="43" y="21"/>
                    </a:lnTo>
                    <a:lnTo>
                      <a:pt x="43" y="24"/>
                    </a:lnTo>
                    <a:lnTo>
                      <a:pt x="47" y="24"/>
                    </a:lnTo>
                    <a:lnTo>
                      <a:pt x="48" y="28"/>
                    </a:lnTo>
                    <a:lnTo>
                      <a:pt x="52" y="31"/>
                    </a:lnTo>
                    <a:lnTo>
                      <a:pt x="57" y="35"/>
                    </a:lnTo>
                    <a:lnTo>
                      <a:pt x="59" y="38"/>
                    </a:lnTo>
                    <a:lnTo>
                      <a:pt x="57" y="38"/>
                    </a:lnTo>
                    <a:lnTo>
                      <a:pt x="59" y="41"/>
                    </a:lnTo>
                    <a:lnTo>
                      <a:pt x="59" y="43"/>
                    </a:lnTo>
                    <a:lnTo>
                      <a:pt x="54" y="43"/>
                    </a:lnTo>
                    <a:lnTo>
                      <a:pt x="50" y="41"/>
                    </a:lnTo>
                    <a:lnTo>
                      <a:pt x="47" y="43"/>
                    </a:lnTo>
                    <a:lnTo>
                      <a:pt x="43" y="43"/>
                    </a:lnTo>
                    <a:lnTo>
                      <a:pt x="41" y="50"/>
                    </a:lnTo>
                    <a:lnTo>
                      <a:pt x="41" y="52"/>
                    </a:lnTo>
                    <a:lnTo>
                      <a:pt x="41" y="52"/>
                    </a:lnTo>
                    <a:lnTo>
                      <a:pt x="38" y="59"/>
                    </a:lnTo>
                    <a:lnTo>
                      <a:pt x="38" y="62"/>
                    </a:lnTo>
                    <a:lnTo>
                      <a:pt x="34" y="61"/>
                    </a:lnTo>
                    <a:lnTo>
                      <a:pt x="33" y="62"/>
                    </a:lnTo>
                    <a:lnTo>
                      <a:pt x="33" y="62"/>
                    </a:lnTo>
                    <a:lnTo>
                      <a:pt x="29" y="57"/>
                    </a:lnTo>
                    <a:lnTo>
                      <a:pt x="31" y="41"/>
                    </a:lnTo>
                    <a:lnTo>
                      <a:pt x="27" y="38"/>
                    </a:lnTo>
                    <a:lnTo>
                      <a:pt x="26" y="33"/>
                    </a:lnTo>
                    <a:lnTo>
                      <a:pt x="19" y="26"/>
                    </a:lnTo>
                    <a:lnTo>
                      <a:pt x="15" y="24"/>
                    </a:lnTo>
                    <a:lnTo>
                      <a:pt x="10" y="17"/>
                    </a:lnTo>
                    <a:lnTo>
                      <a:pt x="8" y="8"/>
                    </a:lnTo>
                    <a:lnTo>
                      <a:pt x="1" y="10"/>
                    </a:lnTo>
                    <a:lnTo>
                      <a:pt x="1" y="10"/>
                    </a:lnTo>
                    <a:lnTo>
                      <a:pt x="1" y="10"/>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01" name="Freeform 86"/>
              <p:cNvSpPr>
                <a:spLocks/>
              </p:cNvSpPr>
              <p:nvPr/>
            </p:nvSpPr>
            <p:spPr bwMode="auto">
              <a:xfrm>
                <a:off x="5019675" y="2963863"/>
                <a:ext cx="155575" cy="101600"/>
              </a:xfrm>
              <a:custGeom>
                <a:avLst/>
                <a:gdLst/>
                <a:ahLst/>
                <a:cxnLst>
                  <a:cxn ang="0">
                    <a:pos x="7" y="0"/>
                  </a:cxn>
                  <a:cxn ang="0">
                    <a:pos x="9" y="5"/>
                  </a:cxn>
                  <a:cxn ang="0">
                    <a:pos x="9" y="10"/>
                  </a:cxn>
                  <a:cxn ang="0">
                    <a:pos x="18" y="7"/>
                  </a:cxn>
                  <a:cxn ang="0">
                    <a:pos x="21" y="9"/>
                  </a:cxn>
                  <a:cxn ang="0">
                    <a:pos x="32" y="9"/>
                  </a:cxn>
                  <a:cxn ang="0">
                    <a:pos x="39" y="9"/>
                  </a:cxn>
                  <a:cxn ang="0">
                    <a:pos x="44" y="10"/>
                  </a:cxn>
                  <a:cxn ang="0">
                    <a:pos x="52" y="9"/>
                  </a:cxn>
                  <a:cxn ang="0">
                    <a:pos x="58" y="5"/>
                  </a:cxn>
                  <a:cxn ang="0">
                    <a:pos x="73" y="0"/>
                  </a:cxn>
                  <a:cxn ang="0">
                    <a:pos x="84" y="3"/>
                  </a:cxn>
                  <a:cxn ang="0">
                    <a:pos x="89" y="3"/>
                  </a:cxn>
                  <a:cxn ang="0">
                    <a:pos x="94" y="7"/>
                  </a:cxn>
                  <a:cxn ang="0">
                    <a:pos x="98" y="9"/>
                  </a:cxn>
                  <a:cxn ang="0">
                    <a:pos x="96" y="17"/>
                  </a:cxn>
                  <a:cxn ang="0">
                    <a:pos x="87" y="21"/>
                  </a:cxn>
                  <a:cxn ang="0">
                    <a:pos x="87" y="31"/>
                  </a:cxn>
                  <a:cxn ang="0">
                    <a:pos x="84" y="36"/>
                  </a:cxn>
                  <a:cxn ang="0">
                    <a:pos x="89" y="43"/>
                  </a:cxn>
                  <a:cxn ang="0">
                    <a:pos x="91" y="47"/>
                  </a:cxn>
                  <a:cxn ang="0">
                    <a:pos x="85" y="49"/>
                  </a:cxn>
                  <a:cxn ang="0">
                    <a:pos x="77" y="45"/>
                  </a:cxn>
                  <a:cxn ang="0">
                    <a:pos x="72" y="47"/>
                  </a:cxn>
                  <a:cxn ang="0">
                    <a:pos x="68" y="50"/>
                  </a:cxn>
                  <a:cxn ang="0">
                    <a:pos x="61" y="54"/>
                  </a:cxn>
                  <a:cxn ang="0">
                    <a:pos x="63" y="61"/>
                  </a:cxn>
                  <a:cxn ang="0">
                    <a:pos x="54" y="63"/>
                  </a:cxn>
                  <a:cxn ang="0">
                    <a:pos x="47" y="63"/>
                  </a:cxn>
                  <a:cxn ang="0">
                    <a:pos x="42" y="64"/>
                  </a:cxn>
                  <a:cxn ang="0">
                    <a:pos x="39" y="61"/>
                  </a:cxn>
                  <a:cxn ang="0">
                    <a:pos x="30" y="61"/>
                  </a:cxn>
                  <a:cxn ang="0">
                    <a:pos x="23" y="64"/>
                  </a:cxn>
                  <a:cxn ang="0">
                    <a:pos x="16" y="64"/>
                  </a:cxn>
                  <a:cxn ang="0">
                    <a:pos x="16" y="61"/>
                  </a:cxn>
                  <a:cxn ang="0">
                    <a:pos x="11" y="47"/>
                  </a:cxn>
                  <a:cxn ang="0">
                    <a:pos x="4" y="42"/>
                  </a:cxn>
                  <a:cxn ang="0">
                    <a:pos x="2" y="36"/>
                  </a:cxn>
                  <a:cxn ang="0">
                    <a:pos x="9" y="28"/>
                  </a:cxn>
                  <a:cxn ang="0">
                    <a:pos x="7" y="19"/>
                  </a:cxn>
                  <a:cxn ang="0">
                    <a:pos x="0" y="7"/>
                  </a:cxn>
                  <a:cxn ang="0">
                    <a:pos x="2" y="0"/>
                  </a:cxn>
                  <a:cxn ang="0">
                    <a:pos x="2" y="0"/>
                  </a:cxn>
                </a:cxnLst>
                <a:rect l="0" t="0" r="r" b="b"/>
                <a:pathLst>
                  <a:path w="98" h="64">
                    <a:moveTo>
                      <a:pt x="2" y="0"/>
                    </a:moveTo>
                    <a:lnTo>
                      <a:pt x="7" y="0"/>
                    </a:lnTo>
                    <a:lnTo>
                      <a:pt x="9" y="3"/>
                    </a:lnTo>
                    <a:lnTo>
                      <a:pt x="9" y="5"/>
                    </a:lnTo>
                    <a:lnTo>
                      <a:pt x="7" y="7"/>
                    </a:lnTo>
                    <a:lnTo>
                      <a:pt x="9" y="10"/>
                    </a:lnTo>
                    <a:lnTo>
                      <a:pt x="12" y="7"/>
                    </a:lnTo>
                    <a:lnTo>
                      <a:pt x="18" y="7"/>
                    </a:lnTo>
                    <a:lnTo>
                      <a:pt x="19" y="10"/>
                    </a:lnTo>
                    <a:lnTo>
                      <a:pt x="21" y="9"/>
                    </a:lnTo>
                    <a:lnTo>
                      <a:pt x="26" y="12"/>
                    </a:lnTo>
                    <a:lnTo>
                      <a:pt x="32" y="9"/>
                    </a:lnTo>
                    <a:lnTo>
                      <a:pt x="35" y="10"/>
                    </a:lnTo>
                    <a:lnTo>
                      <a:pt x="39" y="9"/>
                    </a:lnTo>
                    <a:lnTo>
                      <a:pt x="40" y="10"/>
                    </a:lnTo>
                    <a:lnTo>
                      <a:pt x="44" y="10"/>
                    </a:lnTo>
                    <a:lnTo>
                      <a:pt x="51" y="10"/>
                    </a:lnTo>
                    <a:lnTo>
                      <a:pt x="52" y="9"/>
                    </a:lnTo>
                    <a:lnTo>
                      <a:pt x="58" y="9"/>
                    </a:lnTo>
                    <a:lnTo>
                      <a:pt x="58" y="5"/>
                    </a:lnTo>
                    <a:lnTo>
                      <a:pt x="68" y="0"/>
                    </a:lnTo>
                    <a:lnTo>
                      <a:pt x="73" y="0"/>
                    </a:lnTo>
                    <a:lnTo>
                      <a:pt x="78" y="0"/>
                    </a:lnTo>
                    <a:lnTo>
                      <a:pt x="84" y="3"/>
                    </a:lnTo>
                    <a:lnTo>
                      <a:pt x="85" y="5"/>
                    </a:lnTo>
                    <a:lnTo>
                      <a:pt x="89" y="3"/>
                    </a:lnTo>
                    <a:lnTo>
                      <a:pt x="92" y="5"/>
                    </a:lnTo>
                    <a:lnTo>
                      <a:pt x="94" y="7"/>
                    </a:lnTo>
                    <a:lnTo>
                      <a:pt x="98" y="7"/>
                    </a:lnTo>
                    <a:lnTo>
                      <a:pt x="98" y="9"/>
                    </a:lnTo>
                    <a:lnTo>
                      <a:pt x="98" y="16"/>
                    </a:lnTo>
                    <a:lnTo>
                      <a:pt x="96" y="17"/>
                    </a:lnTo>
                    <a:lnTo>
                      <a:pt x="92" y="17"/>
                    </a:lnTo>
                    <a:lnTo>
                      <a:pt x="87" y="21"/>
                    </a:lnTo>
                    <a:lnTo>
                      <a:pt x="87" y="28"/>
                    </a:lnTo>
                    <a:lnTo>
                      <a:pt x="87" y="31"/>
                    </a:lnTo>
                    <a:lnTo>
                      <a:pt x="84" y="36"/>
                    </a:lnTo>
                    <a:lnTo>
                      <a:pt x="84" y="36"/>
                    </a:lnTo>
                    <a:lnTo>
                      <a:pt x="85" y="40"/>
                    </a:lnTo>
                    <a:lnTo>
                      <a:pt x="89" y="43"/>
                    </a:lnTo>
                    <a:lnTo>
                      <a:pt x="91" y="47"/>
                    </a:lnTo>
                    <a:lnTo>
                      <a:pt x="91" y="47"/>
                    </a:lnTo>
                    <a:lnTo>
                      <a:pt x="87" y="47"/>
                    </a:lnTo>
                    <a:lnTo>
                      <a:pt x="85" y="49"/>
                    </a:lnTo>
                    <a:lnTo>
                      <a:pt x="80" y="45"/>
                    </a:lnTo>
                    <a:lnTo>
                      <a:pt x="77" y="45"/>
                    </a:lnTo>
                    <a:lnTo>
                      <a:pt x="75" y="47"/>
                    </a:lnTo>
                    <a:lnTo>
                      <a:pt x="72" y="47"/>
                    </a:lnTo>
                    <a:lnTo>
                      <a:pt x="68" y="50"/>
                    </a:lnTo>
                    <a:lnTo>
                      <a:pt x="68" y="50"/>
                    </a:lnTo>
                    <a:lnTo>
                      <a:pt x="66" y="50"/>
                    </a:lnTo>
                    <a:lnTo>
                      <a:pt x="61" y="54"/>
                    </a:lnTo>
                    <a:lnTo>
                      <a:pt x="61" y="57"/>
                    </a:lnTo>
                    <a:lnTo>
                      <a:pt x="63" y="61"/>
                    </a:lnTo>
                    <a:lnTo>
                      <a:pt x="61" y="63"/>
                    </a:lnTo>
                    <a:lnTo>
                      <a:pt x="54" y="63"/>
                    </a:lnTo>
                    <a:lnTo>
                      <a:pt x="51" y="64"/>
                    </a:lnTo>
                    <a:lnTo>
                      <a:pt x="47" y="63"/>
                    </a:lnTo>
                    <a:lnTo>
                      <a:pt x="44" y="63"/>
                    </a:lnTo>
                    <a:lnTo>
                      <a:pt x="42" y="64"/>
                    </a:lnTo>
                    <a:lnTo>
                      <a:pt x="39" y="64"/>
                    </a:lnTo>
                    <a:lnTo>
                      <a:pt x="39" y="61"/>
                    </a:lnTo>
                    <a:lnTo>
                      <a:pt x="35" y="61"/>
                    </a:lnTo>
                    <a:lnTo>
                      <a:pt x="30" y="61"/>
                    </a:lnTo>
                    <a:lnTo>
                      <a:pt x="28" y="64"/>
                    </a:lnTo>
                    <a:lnTo>
                      <a:pt x="23" y="64"/>
                    </a:lnTo>
                    <a:lnTo>
                      <a:pt x="18" y="64"/>
                    </a:lnTo>
                    <a:lnTo>
                      <a:pt x="16" y="64"/>
                    </a:lnTo>
                    <a:lnTo>
                      <a:pt x="16" y="64"/>
                    </a:lnTo>
                    <a:lnTo>
                      <a:pt x="16" y="61"/>
                    </a:lnTo>
                    <a:lnTo>
                      <a:pt x="16" y="56"/>
                    </a:lnTo>
                    <a:lnTo>
                      <a:pt x="11" y="47"/>
                    </a:lnTo>
                    <a:lnTo>
                      <a:pt x="4" y="42"/>
                    </a:lnTo>
                    <a:lnTo>
                      <a:pt x="4" y="42"/>
                    </a:lnTo>
                    <a:lnTo>
                      <a:pt x="4" y="40"/>
                    </a:lnTo>
                    <a:lnTo>
                      <a:pt x="2" y="36"/>
                    </a:lnTo>
                    <a:lnTo>
                      <a:pt x="2" y="31"/>
                    </a:lnTo>
                    <a:lnTo>
                      <a:pt x="9" y="28"/>
                    </a:lnTo>
                    <a:lnTo>
                      <a:pt x="9" y="24"/>
                    </a:lnTo>
                    <a:lnTo>
                      <a:pt x="7" y="19"/>
                    </a:lnTo>
                    <a:lnTo>
                      <a:pt x="2" y="14"/>
                    </a:lnTo>
                    <a:lnTo>
                      <a:pt x="0" y="7"/>
                    </a:lnTo>
                    <a:lnTo>
                      <a:pt x="2" y="3"/>
                    </a:lnTo>
                    <a:lnTo>
                      <a:pt x="2" y="0"/>
                    </a:lnTo>
                    <a:lnTo>
                      <a:pt x="2" y="0"/>
                    </a:lnTo>
                    <a:lnTo>
                      <a:pt x="2" y="0"/>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02" name="Freeform 87"/>
              <p:cNvSpPr>
                <a:spLocks/>
              </p:cNvSpPr>
              <p:nvPr/>
            </p:nvSpPr>
            <p:spPr bwMode="auto">
              <a:xfrm>
                <a:off x="4973638" y="3032126"/>
                <a:ext cx="68263" cy="55563"/>
              </a:xfrm>
              <a:custGeom>
                <a:avLst/>
                <a:gdLst/>
                <a:ahLst/>
                <a:cxnLst>
                  <a:cxn ang="0">
                    <a:pos x="31" y="0"/>
                  </a:cxn>
                  <a:cxn ang="0">
                    <a:pos x="38" y="6"/>
                  </a:cxn>
                  <a:cxn ang="0">
                    <a:pos x="43" y="14"/>
                  </a:cxn>
                  <a:cxn ang="0">
                    <a:pos x="43" y="20"/>
                  </a:cxn>
                  <a:cxn ang="0">
                    <a:pos x="43" y="23"/>
                  </a:cxn>
                  <a:cxn ang="0">
                    <a:pos x="41" y="23"/>
                  </a:cxn>
                  <a:cxn ang="0">
                    <a:pos x="38" y="23"/>
                  </a:cxn>
                  <a:cxn ang="0">
                    <a:pos x="35" y="26"/>
                  </a:cxn>
                  <a:cxn ang="0">
                    <a:pos x="26" y="26"/>
                  </a:cxn>
                  <a:cxn ang="0">
                    <a:pos x="22" y="26"/>
                  </a:cxn>
                  <a:cxn ang="0">
                    <a:pos x="22" y="28"/>
                  </a:cxn>
                  <a:cxn ang="0">
                    <a:pos x="17" y="30"/>
                  </a:cxn>
                  <a:cxn ang="0">
                    <a:pos x="10" y="35"/>
                  </a:cxn>
                  <a:cxn ang="0">
                    <a:pos x="10" y="35"/>
                  </a:cxn>
                  <a:cxn ang="0">
                    <a:pos x="7" y="33"/>
                  </a:cxn>
                  <a:cxn ang="0">
                    <a:pos x="5" y="28"/>
                  </a:cxn>
                  <a:cxn ang="0">
                    <a:pos x="2" y="23"/>
                  </a:cxn>
                  <a:cxn ang="0">
                    <a:pos x="0" y="18"/>
                  </a:cxn>
                  <a:cxn ang="0">
                    <a:pos x="2" y="13"/>
                  </a:cxn>
                  <a:cxn ang="0">
                    <a:pos x="2" y="13"/>
                  </a:cxn>
                  <a:cxn ang="0">
                    <a:pos x="3" y="11"/>
                  </a:cxn>
                  <a:cxn ang="0">
                    <a:pos x="3" y="9"/>
                  </a:cxn>
                  <a:cxn ang="0">
                    <a:pos x="7" y="6"/>
                  </a:cxn>
                  <a:cxn ang="0">
                    <a:pos x="10" y="6"/>
                  </a:cxn>
                  <a:cxn ang="0">
                    <a:pos x="14" y="4"/>
                  </a:cxn>
                  <a:cxn ang="0">
                    <a:pos x="21" y="0"/>
                  </a:cxn>
                  <a:cxn ang="0">
                    <a:pos x="22" y="4"/>
                  </a:cxn>
                  <a:cxn ang="0">
                    <a:pos x="28" y="0"/>
                  </a:cxn>
                  <a:cxn ang="0">
                    <a:pos x="31" y="0"/>
                  </a:cxn>
                  <a:cxn ang="0">
                    <a:pos x="31" y="0"/>
                  </a:cxn>
                  <a:cxn ang="0">
                    <a:pos x="31" y="0"/>
                  </a:cxn>
                </a:cxnLst>
                <a:rect l="0" t="0" r="r" b="b"/>
                <a:pathLst>
                  <a:path w="43" h="35">
                    <a:moveTo>
                      <a:pt x="31" y="0"/>
                    </a:moveTo>
                    <a:lnTo>
                      <a:pt x="38" y="6"/>
                    </a:lnTo>
                    <a:lnTo>
                      <a:pt x="43" y="14"/>
                    </a:lnTo>
                    <a:lnTo>
                      <a:pt x="43" y="20"/>
                    </a:lnTo>
                    <a:lnTo>
                      <a:pt x="43" y="23"/>
                    </a:lnTo>
                    <a:lnTo>
                      <a:pt x="41" y="23"/>
                    </a:lnTo>
                    <a:lnTo>
                      <a:pt x="38" y="23"/>
                    </a:lnTo>
                    <a:lnTo>
                      <a:pt x="35" y="26"/>
                    </a:lnTo>
                    <a:lnTo>
                      <a:pt x="26" y="26"/>
                    </a:lnTo>
                    <a:lnTo>
                      <a:pt x="22" y="26"/>
                    </a:lnTo>
                    <a:lnTo>
                      <a:pt x="22" y="28"/>
                    </a:lnTo>
                    <a:lnTo>
                      <a:pt x="17" y="30"/>
                    </a:lnTo>
                    <a:lnTo>
                      <a:pt x="10" y="35"/>
                    </a:lnTo>
                    <a:lnTo>
                      <a:pt x="10" y="35"/>
                    </a:lnTo>
                    <a:lnTo>
                      <a:pt x="7" y="33"/>
                    </a:lnTo>
                    <a:lnTo>
                      <a:pt x="5" y="28"/>
                    </a:lnTo>
                    <a:lnTo>
                      <a:pt x="2" y="23"/>
                    </a:lnTo>
                    <a:lnTo>
                      <a:pt x="0" y="18"/>
                    </a:lnTo>
                    <a:lnTo>
                      <a:pt x="2" y="13"/>
                    </a:lnTo>
                    <a:lnTo>
                      <a:pt x="2" y="13"/>
                    </a:lnTo>
                    <a:lnTo>
                      <a:pt x="3" y="11"/>
                    </a:lnTo>
                    <a:lnTo>
                      <a:pt x="3" y="9"/>
                    </a:lnTo>
                    <a:lnTo>
                      <a:pt x="7" y="6"/>
                    </a:lnTo>
                    <a:lnTo>
                      <a:pt x="10" y="6"/>
                    </a:lnTo>
                    <a:lnTo>
                      <a:pt x="14" y="4"/>
                    </a:lnTo>
                    <a:lnTo>
                      <a:pt x="21" y="0"/>
                    </a:lnTo>
                    <a:lnTo>
                      <a:pt x="22" y="4"/>
                    </a:lnTo>
                    <a:lnTo>
                      <a:pt x="28" y="0"/>
                    </a:lnTo>
                    <a:lnTo>
                      <a:pt x="31" y="0"/>
                    </a:lnTo>
                    <a:lnTo>
                      <a:pt x="31" y="0"/>
                    </a:lnTo>
                    <a:lnTo>
                      <a:pt x="31" y="0"/>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03" name="Freeform 88"/>
              <p:cNvSpPr>
                <a:spLocks/>
              </p:cNvSpPr>
              <p:nvPr/>
            </p:nvSpPr>
            <p:spPr bwMode="auto">
              <a:xfrm>
                <a:off x="4943475" y="3027363"/>
                <a:ext cx="46038" cy="90488"/>
              </a:xfrm>
              <a:custGeom>
                <a:avLst/>
                <a:gdLst/>
                <a:ahLst/>
                <a:cxnLst>
                  <a:cxn ang="0">
                    <a:pos x="22" y="17"/>
                  </a:cxn>
                  <a:cxn ang="0">
                    <a:pos x="19" y="21"/>
                  </a:cxn>
                  <a:cxn ang="0">
                    <a:pos x="22" y="28"/>
                  </a:cxn>
                  <a:cxn ang="0">
                    <a:pos x="24" y="31"/>
                  </a:cxn>
                  <a:cxn ang="0">
                    <a:pos x="26" y="36"/>
                  </a:cxn>
                  <a:cxn ang="0">
                    <a:pos x="29" y="38"/>
                  </a:cxn>
                  <a:cxn ang="0">
                    <a:pos x="29" y="43"/>
                  </a:cxn>
                  <a:cxn ang="0">
                    <a:pos x="26" y="47"/>
                  </a:cxn>
                  <a:cxn ang="0">
                    <a:pos x="19" y="49"/>
                  </a:cxn>
                  <a:cxn ang="0">
                    <a:pos x="19" y="54"/>
                  </a:cxn>
                  <a:cxn ang="0">
                    <a:pos x="17" y="57"/>
                  </a:cxn>
                  <a:cxn ang="0">
                    <a:pos x="15" y="57"/>
                  </a:cxn>
                  <a:cxn ang="0">
                    <a:pos x="12" y="57"/>
                  </a:cxn>
                  <a:cxn ang="0">
                    <a:pos x="8" y="49"/>
                  </a:cxn>
                  <a:cxn ang="0">
                    <a:pos x="1" y="49"/>
                  </a:cxn>
                  <a:cxn ang="0">
                    <a:pos x="1" y="47"/>
                  </a:cxn>
                  <a:cxn ang="0">
                    <a:pos x="1" y="43"/>
                  </a:cxn>
                  <a:cxn ang="0">
                    <a:pos x="1" y="42"/>
                  </a:cxn>
                  <a:cxn ang="0">
                    <a:pos x="1" y="36"/>
                  </a:cxn>
                  <a:cxn ang="0">
                    <a:pos x="1" y="33"/>
                  </a:cxn>
                  <a:cxn ang="0">
                    <a:pos x="1" y="28"/>
                  </a:cxn>
                  <a:cxn ang="0">
                    <a:pos x="1" y="21"/>
                  </a:cxn>
                  <a:cxn ang="0">
                    <a:pos x="5" y="21"/>
                  </a:cxn>
                  <a:cxn ang="0">
                    <a:pos x="5" y="17"/>
                  </a:cxn>
                  <a:cxn ang="0">
                    <a:pos x="0" y="14"/>
                  </a:cxn>
                  <a:cxn ang="0">
                    <a:pos x="0" y="9"/>
                  </a:cxn>
                  <a:cxn ang="0">
                    <a:pos x="1" y="3"/>
                  </a:cxn>
                  <a:cxn ang="0">
                    <a:pos x="5" y="0"/>
                  </a:cxn>
                  <a:cxn ang="0">
                    <a:pos x="5" y="0"/>
                  </a:cxn>
                  <a:cxn ang="0">
                    <a:pos x="8" y="3"/>
                  </a:cxn>
                  <a:cxn ang="0">
                    <a:pos x="10" y="0"/>
                  </a:cxn>
                  <a:cxn ang="0">
                    <a:pos x="12" y="0"/>
                  </a:cxn>
                  <a:cxn ang="0">
                    <a:pos x="12" y="0"/>
                  </a:cxn>
                  <a:cxn ang="0">
                    <a:pos x="15" y="3"/>
                  </a:cxn>
                  <a:cxn ang="0">
                    <a:pos x="17" y="5"/>
                  </a:cxn>
                  <a:cxn ang="0">
                    <a:pos x="19" y="7"/>
                  </a:cxn>
                  <a:cxn ang="0">
                    <a:pos x="19" y="9"/>
                  </a:cxn>
                  <a:cxn ang="0">
                    <a:pos x="19" y="14"/>
                  </a:cxn>
                  <a:cxn ang="0">
                    <a:pos x="22" y="17"/>
                  </a:cxn>
                  <a:cxn ang="0">
                    <a:pos x="22" y="17"/>
                  </a:cxn>
                  <a:cxn ang="0">
                    <a:pos x="22" y="17"/>
                  </a:cxn>
                </a:cxnLst>
                <a:rect l="0" t="0" r="r" b="b"/>
                <a:pathLst>
                  <a:path w="29" h="57">
                    <a:moveTo>
                      <a:pt x="22" y="17"/>
                    </a:moveTo>
                    <a:lnTo>
                      <a:pt x="19" y="21"/>
                    </a:lnTo>
                    <a:lnTo>
                      <a:pt x="22" y="28"/>
                    </a:lnTo>
                    <a:lnTo>
                      <a:pt x="24" y="31"/>
                    </a:lnTo>
                    <a:lnTo>
                      <a:pt x="26" y="36"/>
                    </a:lnTo>
                    <a:lnTo>
                      <a:pt x="29" y="38"/>
                    </a:lnTo>
                    <a:lnTo>
                      <a:pt x="29" y="43"/>
                    </a:lnTo>
                    <a:lnTo>
                      <a:pt x="26" y="47"/>
                    </a:lnTo>
                    <a:lnTo>
                      <a:pt x="19" y="49"/>
                    </a:lnTo>
                    <a:lnTo>
                      <a:pt x="19" y="54"/>
                    </a:lnTo>
                    <a:lnTo>
                      <a:pt x="17" y="57"/>
                    </a:lnTo>
                    <a:lnTo>
                      <a:pt x="15" y="57"/>
                    </a:lnTo>
                    <a:lnTo>
                      <a:pt x="12" y="57"/>
                    </a:lnTo>
                    <a:lnTo>
                      <a:pt x="8" y="49"/>
                    </a:lnTo>
                    <a:lnTo>
                      <a:pt x="1" y="49"/>
                    </a:lnTo>
                    <a:lnTo>
                      <a:pt x="1" y="47"/>
                    </a:lnTo>
                    <a:lnTo>
                      <a:pt x="1" y="43"/>
                    </a:lnTo>
                    <a:lnTo>
                      <a:pt x="1" y="42"/>
                    </a:lnTo>
                    <a:lnTo>
                      <a:pt x="1" y="36"/>
                    </a:lnTo>
                    <a:lnTo>
                      <a:pt x="1" y="33"/>
                    </a:lnTo>
                    <a:lnTo>
                      <a:pt x="1" y="28"/>
                    </a:lnTo>
                    <a:lnTo>
                      <a:pt x="1" y="21"/>
                    </a:lnTo>
                    <a:lnTo>
                      <a:pt x="5" y="21"/>
                    </a:lnTo>
                    <a:lnTo>
                      <a:pt x="5" y="17"/>
                    </a:lnTo>
                    <a:lnTo>
                      <a:pt x="0" y="14"/>
                    </a:lnTo>
                    <a:lnTo>
                      <a:pt x="0" y="9"/>
                    </a:lnTo>
                    <a:lnTo>
                      <a:pt x="1" y="3"/>
                    </a:lnTo>
                    <a:lnTo>
                      <a:pt x="5" y="0"/>
                    </a:lnTo>
                    <a:lnTo>
                      <a:pt x="5" y="0"/>
                    </a:lnTo>
                    <a:lnTo>
                      <a:pt x="8" y="3"/>
                    </a:lnTo>
                    <a:lnTo>
                      <a:pt x="10" y="0"/>
                    </a:lnTo>
                    <a:lnTo>
                      <a:pt x="12" y="0"/>
                    </a:lnTo>
                    <a:lnTo>
                      <a:pt x="12" y="0"/>
                    </a:lnTo>
                    <a:lnTo>
                      <a:pt x="15" y="3"/>
                    </a:lnTo>
                    <a:lnTo>
                      <a:pt x="17" y="5"/>
                    </a:lnTo>
                    <a:lnTo>
                      <a:pt x="19" y="7"/>
                    </a:lnTo>
                    <a:lnTo>
                      <a:pt x="19" y="9"/>
                    </a:lnTo>
                    <a:lnTo>
                      <a:pt x="19" y="14"/>
                    </a:lnTo>
                    <a:lnTo>
                      <a:pt x="22" y="17"/>
                    </a:lnTo>
                    <a:lnTo>
                      <a:pt x="22" y="17"/>
                    </a:lnTo>
                    <a:lnTo>
                      <a:pt x="22" y="17"/>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04" name="Freeform 89"/>
              <p:cNvSpPr>
                <a:spLocks/>
              </p:cNvSpPr>
              <p:nvPr/>
            </p:nvSpPr>
            <p:spPr bwMode="auto">
              <a:xfrm>
                <a:off x="4926013" y="2911476"/>
                <a:ext cx="107950" cy="138113"/>
              </a:xfrm>
              <a:custGeom>
                <a:avLst/>
                <a:gdLst/>
                <a:ahLst/>
                <a:cxnLst>
                  <a:cxn ang="0">
                    <a:pos x="2" y="5"/>
                  </a:cxn>
                  <a:cxn ang="0">
                    <a:pos x="9" y="3"/>
                  </a:cxn>
                  <a:cxn ang="0">
                    <a:pos x="14" y="0"/>
                  </a:cxn>
                  <a:cxn ang="0">
                    <a:pos x="19" y="0"/>
                  </a:cxn>
                  <a:cxn ang="0">
                    <a:pos x="26" y="3"/>
                  </a:cxn>
                  <a:cxn ang="0">
                    <a:pos x="33" y="14"/>
                  </a:cxn>
                  <a:cxn ang="0">
                    <a:pos x="42" y="19"/>
                  </a:cxn>
                  <a:cxn ang="0">
                    <a:pos x="42" y="24"/>
                  </a:cxn>
                  <a:cxn ang="0">
                    <a:pos x="49" y="29"/>
                  </a:cxn>
                  <a:cxn ang="0">
                    <a:pos x="54" y="31"/>
                  </a:cxn>
                  <a:cxn ang="0">
                    <a:pos x="65" y="28"/>
                  </a:cxn>
                  <a:cxn ang="0">
                    <a:pos x="61" y="35"/>
                  </a:cxn>
                  <a:cxn ang="0">
                    <a:pos x="61" y="43"/>
                  </a:cxn>
                  <a:cxn ang="0">
                    <a:pos x="68" y="54"/>
                  </a:cxn>
                  <a:cxn ang="0">
                    <a:pos x="68" y="61"/>
                  </a:cxn>
                  <a:cxn ang="0">
                    <a:pos x="63" y="69"/>
                  </a:cxn>
                  <a:cxn ang="0">
                    <a:pos x="65" y="75"/>
                  </a:cxn>
                  <a:cxn ang="0">
                    <a:pos x="56" y="78"/>
                  </a:cxn>
                  <a:cxn ang="0">
                    <a:pos x="45" y="78"/>
                  </a:cxn>
                  <a:cxn ang="0">
                    <a:pos x="40" y="80"/>
                  </a:cxn>
                  <a:cxn ang="0">
                    <a:pos x="37" y="85"/>
                  </a:cxn>
                  <a:cxn ang="0">
                    <a:pos x="33" y="85"/>
                  </a:cxn>
                  <a:cxn ang="0">
                    <a:pos x="33" y="78"/>
                  </a:cxn>
                  <a:cxn ang="0">
                    <a:pos x="28" y="75"/>
                  </a:cxn>
                  <a:cxn ang="0">
                    <a:pos x="26" y="69"/>
                  </a:cxn>
                  <a:cxn ang="0">
                    <a:pos x="26" y="66"/>
                  </a:cxn>
                  <a:cxn ang="0">
                    <a:pos x="23" y="61"/>
                  </a:cxn>
                  <a:cxn ang="0">
                    <a:pos x="18" y="61"/>
                  </a:cxn>
                  <a:cxn ang="0">
                    <a:pos x="14" y="56"/>
                  </a:cxn>
                  <a:cxn ang="0">
                    <a:pos x="12" y="50"/>
                  </a:cxn>
                  <a:cxn ang="0">
                    <a:pos x="9" y="43"/>
                  </a:cxn>
                  <a:cxn ang="0">
                    <a:pos x="14" y="43"/>
                  </a:cxn>
                  <a:cxn ang="0">
                    <a:pos x="12" y="40"/>
                  </a:cxn>
                  <a:cxn ang="0">
                    <a:pos x="5" y="35"/>
                  </a:cxn>
                  <a:cxn ang="0">
                    <a:pos x="9" y="29"/>
                  </a:cxn>
                  <a:cxn ang="0">
                    <a:pos x="7" y="24"/>
                  </a:cxn>
                  <a:cxn ang="0">
                    <a:pos x="4" y="24"/>
                  </a:cxn>
                  <a:cxn ang="0">
                    <a:pos x="7" y="19"/>
                  </a:cxn>
                  <a:cxn ang="0">
                    <a:pos x="9" y="19"/>
                  </a:cxn>
                  <a:cxn ang="0">
                    <a:pos x="4" y="17"/>
                  </a:cxn>
                  <a:cxn ang="0">
                    <a:pos x="0" y="7"/>
                  </a:cxn>
                  <a:cxn ang="0">
                    <a:pos x="0" y="7"/>
                  </a:cxn>
                </a:cxnLst>
                <a:rect l="0" t="0" r="r" b="b"/>
                <a:pathLst>
                  <a:path w="68" h="87">
                    <a:moveTo>
                      <a:pt x="0" y="7"/>
                    </a:moveTo>
                    <a:lnTo>
                      <a:pt x="2" y="5"/>
                    </a:lnTo>
                    <a:lnTo>
                      <a:pt x="7" y="3"/>
                    </a:lnTo>
                    <a:lnTo>
                      <a:pt x="9" y="3"/>
                    </a:lnTo>
                    <a:lnTo>
                      <a:pt x="11" y="2"/>
                    </a:lnTo>
                    <a:lnTo>
                      <a:pt x="14" y="0"/>
                    </a:lnTo>
                    <a:lnTo>
                      <a:pt x="18" y="0"/>
                    </a:lnTo>
                    <a:lnTo>
                      <a:pt x="19" y="0"/>
                    </a:lnTo>
                    <a:lnTo>
                      <a:pt x="26" y="2"/>
                    </a:lnTo>
                    <a:lnTo>
                      <a:pt x="26" y="3"/>
                    </a:lnTo>
                    <a:lnTo>
                      <a:pt x="33" y="10"/>
                    </a:lnTo>
                    <a:lnTo>
                      <a:pt x="33" y="14"/>
                    </a:lnTo>
                    <a:lnTo>
                      <a:pt x="38" y="14"/>
                    </a:lnTo>
                    <a:lnTo>
                      <a:pt x="42" y="19"/>
                    </a:lnTo>
                    <a:lnTo>
                      <a:pt x="42" y="22"/>
                    </a:lnTo>
                    <a:lnTo>
                      <a:pt x="42" y="24"/>
                    </a:lnTo>
                    <a:lnTo>
                      <a:pt x="45" y="26"/>
                    </a:lnTo>
                    <a:lnTo>
                      <a:pt x="49" y="29"/>
                    </a:lnTo>
                    <a:lnTo>
                      <a:pt x="54" y="28"/>
                    </a:lnTo>
                    <a:lnTo>
                      <a:pt x="54" y="31"/>
                    </a:lnTo>
                    <a:lnTo>
                      <a:pt x="58" y="26"/>
                    </a:lnTo>
                    <a:lnTo>
                      <a:pt x="65" y="28"/>
                    </a:lnTo>
                    <a:lnTo>
                      <a:pt x="61" y="31"/>
                    </a:lnTo>
                    <a:lnTo>
                      <a:pt x="61" y="35"/>
                    </a:lnTo>
                    <a:lnTo>
                      <a:pt x="63" y="40"/>
                    </a:lnTo>
                    <a:lnTo>
                      <a:pt x="61" y="43"/>
                    </a:lnTo>
                    <a:lnTo>
                      <a:pt x="63" y="49"/>
                    </a:lnTo>
                    <a:lnTo>
                      <a:pt x="68" y="54"/>
                    </a:lnTo>
                    <a:lnTo>
                      <a:pt x="68" y="57"/>
                    </a:lnTo>
                    <a:lnTo>
                      <a:pt x="68" y="61"/>
                    </a:lnTo>
                    <a:lnTo>
                      <a:pt x="63" y="66"/>
                    </a:lnTo>
                    <a:lnTo>
                      <a:pt x="63" y="69"/>
                    </a:lnTo>
                    <a:lnTo>
                      <a:pt x="65" y="73"/>
                    </a:lnTo>
                    <a:lnTo>
                      <a:pt x="65" y="75"/>
                    </a:lnTo>
                    <a:lnTo>
                      <a:pt x="61" y="75"/>
                    </a:lnTo>
                    <a:lnTo>
                      <a:pt x="56" y="78"/>
                    </a:lnTo>
                    <a:lnTo>
                      <a:pt x="54" y="75"/>
                    </a:lnTo>
                    <a:lnTo>
                      <a:pt x="45" y="78"/>
                    </a:lnTo>
                    <a:lnTo>
                      <a:pt x="42" y="78"/>
                    </a:lnTo>
                    <a:lnTo>
                      <a:pt x="40" y="80"/>
                    </a:lnTo>
                    <a:lnTo>
                      <a:pt x="37" y="82"/>
                    </a:lnTo>
                    <a:lnTo>
                      <a:pt x="37" y="85"/>
                    </a:lnTo>
                    <a:lnTo>
                      <a:pt x="35" y="87"/>
                    </a:lnTo>
                    <a:lnTo>
                      <a:pt x="33" y="85"/>
                    </a:lnTo>
                    <a:lnTo>
                      <a:pt x="33" y="78"/>
                    </a:lnTo>
                    <a:lnTo>
                      <a:pt x="33" y="78"/>
                    </a:lnTo>
                    <a:lnTo>
                      <a:pt x="30" y="75"/>
                    </a:lnTo>
                    <a:lnTo>
                      <a:pt x="28" y="75"/>
                    </a:lnTo>
                    <a:lnTo>
                      <a:pt x="26" y="71"/>
                    </a:lnTo>
                    <a:lnTo>
                      <a:pt x="26" y="69"/>
                    </a:lnTo>
                    <a:lnTo>
                      <a:pt x="26" y="68"/>
                    </a:lnTo>
                    <a:lnTo>
                      <a:pt x="26" y="66"/>
                    </a:lnTo>
                    <a:lnTo>
                      <a:pt x="26" y="62"/>
                    </a:lnTo>
                    <a:lnTo>
                      <a:pt x="23" y="61"/>
                    </a:lnTo>
                    <a:lnTo>
                      <a:pt x="19" y="61"/>
                    </a:lnTo>
                    <a:lnTo>
                      <a:pt x="18" y="61"/>
                    </a:lnTo>
                    <a:lnTo>
                      <a:pt x="14" y="57"/>
                    </a:lnTo>
                    <a:lnTo>
                      <a:pt x="14" y="56"/>
                    </a:lnTo>
                    <a:lnTo>
                      <a:pt x="11" y="52"/>
                    </a:lnTo>
                    <a:lnTo>
                      <a:pt x="12" y="50"/>
                    </a:lnTo>
                    <a:lnTo>
                      <a:pt x="9" y="45"/>
                    </a:lnTo>
                    <a:lnTo>
                      <a:pt x="9" y="43"/>
                    </a:lnTo>
                    <a:lnTo>
                      <a:pt x="11" y="40"/>
                    </a:lnTo>
                    <a:lnTo>
                      <a:pt x="14" y="43"/>
                    </a:lnTo>
                    <a:lnTo>
                      <a:pt x="14" y="40"/>
                    </a:lnTo>
                    <a:lnTo>
                      <a:pt x="12" y="40"/>
                    </a:lnTo>
                    <a:lnTo>
                      <a:pt x="11" y="40"/>
                    </a:lnTo>
                    <a:lnTo>
                      <a:pt x="5" y="35"/>
                    </a:lnTo>
                    <a:lnTo>
                      <a:pt x="4" y="35"/>
                    </a:lnTo>
                    <a:lnTo>
                      <a:pt x="9" y="29"/>
                    </a:lnTo>
                    <a:lnTo>
                      <a:pt x="9" y="24"/>
                    </a:lnTo>
                    <a:lnTo>
                      <a:pt x="7" y="24"/>
                    </a:lnTo>
                    <a:lnTo>
                      <a:pt x="5" y="26"/>
                    </a:lnTo>
                    <a:lnTo>
                      <a:pt x="4" y="24"/>
                    </a:lnTo>
                    <a:lnTo>
                      <a:pt x="4" y="21"/>
                    </a:lnTo>
                    <a:lnTo>
                      <a:pt x="7" y="19"/>
                    </a:lnTo>
                    <a:lnTo>
                      <a:pt x="9" y="19"/>
                    </a:lnTo>
                    <a:lnTo>
                      <a:pt x="9" y="19"/>
                    </a:lnTo>
                    <a:lnTo>
                      <a:pt x="5" y="17"/>
                    </a:lnTo>
                    <a:lnTo>
                      <a:pt x="4" y="17"/>
                    </a:lnTo>
                    <a:lnTo>
                      <a:pt x="2" y="14"/>
                    </a:lnTo>
                    <a:lnTo>
                      <a:pt x="0" y="7"/>
                    </a:lnTo>
                    <a:lnTo>
                      <a:pt x="0" y="7"/>
                    </a:lnTo>
                    <a:lnTo>
                      <a:pt x="0" y="7"/>
                    </a:lnTo>
                    <a:lnTo>
                      <a:pt x="0" y="7"/>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05" name="Freeform 90"/>
              <p:cNvSpPr>
                <a:spLocks/>
              </p:cNvSpPr>
              <p:nvPr/>
            </p:nvSpPr>
            <p:spPr bwMode="auto">
              <a:xfrm>
                <a:off x="4918075" y="2989263"/>
                <a:ext cx="47625" cy="60325"/>
              </a:xfrm>
              <a:custGeom>
                <a:avLst/>
                <a:gdLst/>
                <a:ahLst/>
                <a:cxnLst>
                  <a:cxn ang="0">
                    <a:pos x="16" y="38"/>
                  </a:cxn>
                  <a:cxn ang="0">
                    <a:pos x="16" y="31"/>
                  </a:cxn>
                  <a:cxn ang="0">
                    <a:pos x="17" y="27"/>
                  </a:cxn>
                  <a:cxn ang="0">
                    <a:pos x="23" y="22"/>
                  </a:cxn>
                  <a:cxn ang="0">
                    <a:pos x="23" y="22"/>
                  </a:cxn>
                  <a:cxn ang="0">
                    <a:pos x="26" y="27"/>
                  </a:cxn>
                  <a:cxn ang="0">
                    <a:pos x="26" y="22"/>
                  </a:cxn>
                  <a:cxn ang="0">
                    <a:pos x="30" y="20"/>
                  </a:cxn>
                  <a:cxn ang="0">
                    <a:pos x="30" y="17"/>
                  </a:cxn>
                  <a:cxn ang="0">
                    <a:pos x="30" y="13"/>
                  </a:cxn>
                  <a:cxn ang="0">
                    <a:pos x="26" y="13"/>
                  </a:cxn>
                  <a:cxn ang="0">
                    <a:pos x="23" y="12"/>
                  </a:cxn>
                  <a:cxn ang="0">
                    <a:pos x="21" y="12"/>
                  </a:cxn>
                  <a:cxn ang="0">
                    <a:pos x="19" y="8"/>
                  </a:cxn>
                  <a:cxn ang="0">
                    <a:pos x="19" y="7"/>
                  </a:cxn>
                  <a:cxn ang="0">
                    <a:pos x="14" y="3"/>
                  </a:cxn>
                  <a:cxn ang="0">
                    <a:pos x="14" y="3"/>
                  </a:cxn>
                  <a:cxn ang="0">
                    <a:pos x="12" y="1"/>
                  </a:cxn>
                  <a:cxn ang="0">
                    <a:pos x="7" y="0"/>
                  </a:cxn>
                  <a:cxn ang="0">
                    <a:pos x="5" y="1"/>
                  </a:cxn>
                  <a:cxn ang="0">
                    <a:pos x="5" y="3"/>
                  </a:cxn>
                  <a:cxn ang="0">
                    <a:pos x="9" y="7"/>
                  </a:cxn>
                  <a:cxn ang="0">
                    <a:pos x="10" y="8"/>
                  </a:cxn>
                  <a:cxn ang="0">
                    <a:pos x="7" y="8"/>
                  </a:cxn>
                  <a:cxn ang="0">
                    <a:pos x="5" y="8"/>
                  </a:cxn>
                  <a:cxn ang="0">
                    <a:pos x="3" y="13"/>
                  </a:cxn>
                  <a:cxn ang="0">
                    <a:pos x="3" y="17"/>
                  </a:cxn>
                  <a:cxn ang="0">
                    <a:pos x="3" y="22"/>
                  </a:cxn>
                  <a:cxn ang="0">
                    <a:pos x="0" y="22"/>
                  </a:cxn>
                  <a:cxn ang="0">
                    <a:pos x="0" y="26"/>
                  </a:cxn>
                  <a:cxn ang="0">
                    <a:pos x="3" y="27"/>
                  </a:cxn>
                  <a:cxn ang="0">
                    <a:pos x="10" y="36"/>
                  </a:cxn>
                  <a:cxn ang="0">
                    <a:pos x="12" y="36"/>
                  </a:cxn>
                  <a:cxn ang="0">
                    <a:pos x="16" y="38"/>
                  </a:cxn>
                  <a:cxn ang="0">
                    <a:pos x="16" y="38"/>
                  </a:cxn>
                  <a:cxn ang="0">
                    <a:pos x="16" y="38"/>
                  </a:cxn>
                </a:cxnLst>
                <a:rect l="0" t="0" r="r" b="b"/>
                <a:pathLst>
                  <a:path w="30" h="38">
                    <a:moveTo>
                      <a:pt x="16" y="38"/>
                    </a:moveTo>
                    <a:lnTo>
                      <a:pt x="16" y="31"/>
                    </a:lnTo>
                    <a:lnTo>
                      <a:pt x="17" y="27"/>
                    </a:lnTo>
                    <a:lnTo>
                      <a:pt x="23" y="22"/>
                    </a:lnTo>
                    <a:lnTo>
                      <a:pt x="23" y="22"/>
                    </a:lnTo>
                    <a:lnTo>
                      <a:pt x="26" y="27"/>
                    </a:lnTo>
                    <a:lnTo>
                      <a:pt x="26" y="22"/>
                    </a:lnTo>
                    <a:lnTo>
                      <a:pt x="30" y="20"/>
                    </a:lnTo>
                    <a:lnTo>
                      <a:pt x="30" y="17"/>
                    </a:lnTo>
                    <a:lnTo>
                      <a:pt x="30" y="13"/>
                    </a:lnTo>
                    <a:lnTo>
                      <a:pt x="26" y="13"/>
                    </a:lnTo>
                    <a:lnTo>
                      <a:pt x="23" y="12"/>
                    </a:lnTo>
                    <a:lnTo>
                      <a:pt x="21" y="12"/>
                    </a:lnTo>
                    <a:lnTo>
                      <a:pt x="19" y="8"/>
                    </a:lnTo>
                    <a:lnTo>
                      <a:pt x="19" y="7"/>
                    </a:lnTo>
                    <a:lnTo>
                      <a:pt x="14" y="3"/>
                    </a:lnTo>
                    <a:lnTo>
                      <a:pt x="14" y="3"/>
                    </a:lnTo>
                    <a:lnTo>
                      <a:pt x="12" y="1"/>
                    </a:lnTo>
                    <a:lnTo>
                      <a:pt x="7" y="0"/>
                    </a:lnTo>
                    <a:lnTo>
                      <a:pt x="5" y="1"/>
                    </a:lnTo>
                    <a:lnTo>
                      <a:pt x="5" y="3"/>
                    </a:lnTo>
                    <a:lnTo>
                      <a:pt x="9" y="7"/>
                    </a:lnTo>
                    <a:lnTo>
                      <a:pt x="10" y="8"/>
                    </a:lnTo>
                    <a:lnTo>
                      <a:pt x="7" y="8"/>
                    </a:lnTo>
                    <a:lnTo>
                      <a:pt x="5" y="8"/>
                    </a:lnTo>
                    <a:lnTo>
                      <a:pt x="3" y="13"/>
                    </a:lnTo>
                    <a:lnTo>
                      <a:pt x="3" y="17"/>
                    </a:lnTo>
                    <a:lnTo>
                      <a:pt x="3" y="22"/>
                    </a:lnTo>
                    <a:lnTo>
                      <a:pt x="0" y="22"/>
                    </a:lnTo>
                    <a:lnTo>
                      <a:pt x="0" y="26"/>
                    </a:lnTo>
                    <a:lnTo>
                      <a:pt x="3" y="27"/>
                    </a:lnTo>
                    <a:lnTo>
                      <a:pt x="10" y="36"/>
                    </a:lnTo>
                    <a:lnTo>
                      <a:pt x="12" y="36"/>
                    </a:lnTo>
                    <a:lnTo>
                      <a:pt x="16" y="38"/>
                    </a:lnTo>
                    <a:lnTo>
                      <a:pt x="16" y="38"/>
                    </a:lnTo>
                    <a:lnTo>
                      <a:pt x="16" y="38"/>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06" name="Freeform 91"/>
              <p:cNvSpPr>
                <a:spLocks noEditPoints="1"/>
              </p:cNvSpPr>
              <p:nvPr/>
            </p:nvSpPr>
            <p:spPr bwMode="auto">
              <a:xfrm>
                <a:off x="4787900" y="2903538"/>
                <a:ext cx="146050" cy="115888"/>
              </a:xfrm>
              <a:custGeom>
                <a:avLst/>
                <a:gdLst/>
                <a:ahLst/>
                <a:cxnLst>
                  <a:cxn ang="0">
                    <a:pos x="91" y="24"/>
                  </a:cxn>
                  <a:cxn ang="0">
                    <a:pos x="89" y="22"/>
                  </a:cxn>
                  <a:cxn ang="0">
                    <a:pos x="84" y="12"/>
                  </a:cxn>
                  <a:cxn ang="0">
                    <a:pos x="73" y="12"/>
                  </a:cxn>
                  <a:cxn ang="0">
                    <a:pos x="58" y="5"/>
                  </a:cxn>
                  <a:cxn ang="0">
                    <a:pos x="49" y="0"/>
                  </a:cxn>
                  <a:cxn ang="0">
                    <a:pos x="30" y="12"/>
                  </a:cxn>
                  <a:cxn ang="0">
                    <a:pos x="19" y="19"/>
                  </a:cxn>
                  <a:cxn ang="0">
                    <a:pos x="7" y="21"/>
                  </a:cxn>
                  <a:cxn ang="0">
                    <a:pos x="2" y="27"/>
                  </a:cxn>
                  <a:cxn ang="0">
                    <a:pos x="7" y="34"/>
                  </a:cxn>
                  <a:cxn ang="0">
                    <a:pos x="13" y="21"/>
                  </a:cxn>
                  <a:cxn ang="0">
                    <a:pos x="21" y="27"/>
                  </a:cxn>
                  <a:cxn ang="0">
                    <a:pos x="32" y="41"/>
                  </a:cxn>
                  <a:cxn ang="0">
                    <a:pos x="33" y="45"/>
                  </a:cxn>
                  <a:cxn ang="0">
                    <a:pos x="30" y="50"/>
                  </a:cxn>
                  <a:cxn ang="0">
                    <a:pos x="40" y="55"/>
                  </a:cxn>
                  <a:cxn ang="0">
                    <a:pos x="47" y="61"/>
                  </a:cxn>
                  <a:cxn ang="0">
                    <a:pos x="66" y="69"/>
                  </a:cxn>
                  <a:cxn ang="0">
                    <a:pos x="63" y="73"/>
                  </a:cxn>
                  <a:cxn ang="0">
                    <a:pos x="68" y="69"/>
                  </a:cxn>
                  <a:cxn ang="0">
                    <a:pos x="42" y="41"/>
                  </a:cxn>
                  <a:cxn ang="0">
                    <a:pos x="40" y="36"/>
                  </a:cxn>
                  <a:cxn ang="0">
                    <a:pos x="35" y="29"/>
                  </a:cxn>
                  <a:cxn ang="0">
                    <a:pos x="39" y="21"/>
                  </a:cxn>
                  <a:cxn ang="0">
                    <a:pos x="44" y="26"/>
                  </a:cxn>
                  <a:cxn ang="0">
                    <a:pos x="51" y="24"/>
                  </a:cxn>
                  <a:cxn ang="0">
                    <a:pos x="56" y="22"/>
                  </a:cxn>
                  <a:cxn ang="0">
                    <a:pos x="61" y="24"/>
                  </a:cxn>
                  <a:cxn ang="0">
                    <a:pos x="70" y="24"/>
                  </a:cxn>
                  <a:cxn ang="0">
                    <a:pos x="80" y="26"/>
                  </a:cxn>
                  <a:cxn ang="0">
                    <a:pos x="87" y="29"/>
                  </a:cxn>
                  <a:cxn ang="0">
                    <a:pos x="87" y="29"/>
                  </a:cxn>
                  <a:cxn ang="0">
                    <a:pos x="58" y="69"/>
                  </a:cxn>
                  <a:cxn ang="0">
                    <a:pos x="52" y="69"/>
                  </a:cxn>
                  <a:cxn ang="0">
                    <a:pos x="52" y="69"/>
                  </a:cxn>
                  <a:cxn ang="0">
                    <a:pos x="54" y="69"/>
                  </a:cxn>
                  <a:cxn ang="0">
                    <a:pos x="49" y="66"/>
                  </a:cxn>
                  <a:cxn ang="0">
                    <a:pos x="56" y="62"/>
                  </a:cxn>
                  <a:cxn ang="0">
                    <a:pos x="51" y="64"/>
                  </a:cxn>
                  <a:cxn ang="0">
                    <a:pos x="49" y="62"/>
                  </a:cxn>
                  <a:cxn ang="0">
                    <a:pos x="26" y="41"/>
                  </a:cxn>
                  <a:cxn ang="0">
                    <a:pos x="25" y="41"/>
                  </a:cxn>
                  <a:cxn ang="0">
                    <a:pos x="25" y="41"/>
                  </a:cxn>
                  <a:cxn ang="0">
                    <a:pos x="21" y="38"/>
                  </a:cxn>
                  <a:cxn ang="0">
                    <a:pos x="21" y="36"/>
                  </a:cxn>
                  <a:cxn ang="0">
                    <a:pos x="26" y="50"/>
                  </a:cxn>
                  <a:cxn ang="0">
                    <a:pos x="23" y="45"/>
                  </a:cxn>
                  <a:cxn ang="0">
                    <a:pos x="18" y="41"/>
                  </a:cxn>
                  <a:cxn ang="0">
                    <a:pos x="18" y="41"/>
                  </a:cxn>
                  <a:cxn ang="0">
                    <a:pos x="18" y="41"/>
                  </a:cxn>
                  <a:cxn ang="0">
                    <a:pos x="18" y="40"/>
                  </a:cxn>
                  <a:cxn ang="0">
                    <a:pos x="16" y="34"/>
                  </a:cxn>
                  <a:cxn ang="0">
                    <a:pos x="13" y="31"/>
                  </a:cxn>
                  <a:cxn ang="0">
                    <a:pos x="19" y="31"/>
                  </a:cxn>
                  <a:cxn ang="0">
                    <a:pos x="13" y="31"/>
                  </a:cxn>
                  <a:cxn ang="0">
                    <a:pos x="16" y="24"/>
                  </a:cxn>
                  <a:cxn ang="0">
                    <a:pos x="16" y="24"/>
                  </a:cxn>
                </a:cxnLst>
                <a:rect l="0" t="0" r="r" b="b"/>
                <a:pathLst>
                  <a:path w="92" h="73">
                    <a:moveTo>
                      <a:pt x="87" y="29"/>
                    </a:moveTo>
                    <a:lnTo>
                      <a:pt x="87" y="26"/>
                    </a:lnTo>
                    <a:lnTo>
                      <a:pt x="91" y="24"/>
                    </a:lnTo>
                    <a:lnTo>
                      <a:pt x="92" y="24"/>
                    </a:lnTo>
                    <a:lnTo>
                      <a:pt x="92" y="24"/>
                    </a:lnTo>
                    <a:lnTo>
                      <a:pt x="89" y="22"/>
                    </a:lnTo>
                    <a:lnTo>
                      <a:pt x="87" y="21"/>
                    </a:lnTo>
                    <a:lnTo>
                      <a:pt x="85" y="17"/>
                    </a:lnTo>
                    <a:lnTo>
                      <a:pt x="84" y="12"/>
                    </a:lnTo>
                    <a:lnTo>
                      <a:pt x="84" y="12"/>
                    </a:lnTo>
                    <a:lnTo>
                      <a:pt x="80" y="14"/>
                    </a:lnTo>
                    <a:lnTo>
                      <a:pt x="73" y="12"/>
                    </a:lnTo>
                    <a:lnTo>
                      <a:pt x="65" y="12"/>
                    </a:lnTo>
                    <a:lnTo>
                      <a:pt x="61" y="8"/>
                    </a:lnTo>
                    <a:lnTo>
                      <a:pt x="58" y="5"/>
                    </a:lnTo>
                    <a:lnTo>
                      <a:pt x="51" y="0"/>
                    </a:lnTo>
                    <a:lnTo>
                      <a:pt x="49" y="0"/>
                    </a:lnTo>
                    <a:lnTo>
                      <a:pt x="49" y="0"/>
                    </a:lnTo>
                    <a:lnTo>
                      <a:pt x="40" y="0"/>
                    </a:lnTo>
                    <a:lnTo>
                      <a:pt x="32" y="5"/>
                    </a:lnTo>
                    <a:lnTo>
                      <a:pt x="30" y="12"/>
                    </a:lnTo>
                    <a:lnTo>
                      <a:pt x="25" y="12"/>
                    </a:lnTo>
                    <a:lnTo>
                      <a:pt x="23" y="19"/>
                    </a:lnTo>
                    <a:lnTo>
                      <a:pt x="19" y="19"/>
                    </a:lnTo>
                    <a:lnTo>
                      <a:pt x="13" y="17"/>
                    </a:lnTo>
                    <a:lnTo>
                      <a:pt x="11" y="17"/>
                    </a:lnTo>
                    <a:lnTo>
                      <a:pt x="7" y="21"/>
                    </a:lnTo>
                    <a:lnTo>
                      <a:pt x="0" y="21"/>
                    </a:lnTo>
                    <a:lnTo>
                      <a:pt x="0" y="21"/>
                    </a:lnTo>
                    <a:lnTo>
                      <a:pt x="2" y="27"/>
                    </a:lnTo>
                    <a:lnTo>
                      <a:pt x="6" y="33"/>
                    </a:lnTo>
                    <a:lnTo>
                      <a:pt x="6" y="33"/>
                    </a:lnTo>
                    <a:lnTo>
                      <a:pt x="7" y="34"/>
                    </a:lnTo>
                    <a:lnTo>
                      <a:pt x="11" y="27"/>
                    </a:lnTo>
                    <a:lnTo>
                      <a:pt x="13" y="24"/>
                    </a:lnTo>
                    <a:lnTo>
                      <a:pt x="13" y="21"/>
                    </a:lnTo>
                    <a:lnTo>
                      <a:pt x="18" y="21"/>
                    </a:lnTo>
                    <a:lnTo>
                      <a:pt x="18" y="24"/>
                    </a:lnTo>
                    <a:lnTo>
                      <a:pt x="21" y="27"/>
                    </a:lnTo>
                    <a:lnTo>
                      <a:pt x="23" y="33"/>
                    </a:lnTo>
                    <a:lnTo>
                      <a:pt x="25" y="38"/>
                    </a:lnTo>
                    <a:lnTo>
                      <a:pt x="32" y="41"/>
                    </a:lnTo>
                    <a:lnTo>
                      <a:pt x="32" y="41"/>
                    </a:lnTo>
                    <a:lnTo>
                      <a:pt x="35" y="45"/>
                    </a:lnTo>
                    <a:lnTo>
                      <a:pt x="33" y="45"/>
                    </a:lnTo>
                    <a:lnTo>
                      <a:pt x="30" y="45"/>
                    </a:lnTo>
                    <a:lnTo>
                      <a:pt x="28" y="47"/>
                    </a:lnTo>
                    <a:lnTo>
                      <a:pt x="30" y="50"/>
                    </a:lnTo>
                    <a:lnTo>
                      <a:pt x="33" y="50"/>
                    </a:lnTo>
                    <a:lnTo>
                      <a:pt x="39" y="54"/>
                    </a:lnTo>
                    <a:lnTo>
                      <a:pt x="40" y="55"/>
                    </a:lnTo>
                    <a:lnTo>
                      <a:pt x="42" y="59"/>
                    </a:lnTo>
                    <a:lnTo>
                      <a:pt x="44" y="61"/>
                    </a:lnTo>
                    <a:lnTo>
                      <a:pt x="47" y="61"/>
                    </a:lnTo>
                    <a:lnTo>
                      <a:pt x="56" y="61"/>
                    </a:lnTo>
                    <a:lnTo>
                      <a:pt x="58" y="62"/>
                    </a:lnTo>
                    <a:lnTo>
                      <a:pt x="66" y="69"/>
                    </a:lnTo>
                    <a:lnTo>
                      <a:pt x="65" y="73"/>
                    </a:lnTo>
                    <a:lnTo>
                      <a:pt x="61" y="69"/>
                    </a:lnTo>
                    <a:lnTo>
                      <a:pt x="63" y="73"/>
                    </a:lnTo>
                    <a:lnTo>
                      <a:pt x="66" y="73"/>
                    </a:lnTo>
                    <a:lnTo>
                      <a:pt x="66" y="73"/>
                    </a:lnTo>
                    <a:lnTo>
                      <a:pt x="68" y="69"/>
                    </a:lnTo>
                    <a:lnTo>
                      <a:pt x="56" y="55"/>
                    </a:lnTo>
                    <a:lnTo>
                      <a:pt x="42" y="45"/>
                    </a:lnTo>
                    <a:lnTo>
                      <a:pt x="42" y="41"/>
                    </a:lnTo>
                    <a:lnTo>
                      <a:pt x="42" y="41"/>
                    </a:lnTo>
                    <a:lnTo>
                      <a:pt x="40" y="38"/>
                    </a:lnTo>
                    <a:lnTo>
                      <a:pt x="40" y="36"/>
                    </a:lnTo>
                    <a:lnTo>
                      <a:pt x="35" y="31"/>
                    </a:lnTo>
                    <a:lnTo>
                      <a:pt x="35" y="31"/>
                    </a:lnTo>
                    <a:lnTo>
                      <a:pt x="35" y="29"/>
                    </a:lnTo>
                    <a:lnTo>
                      <a:pt x="35" y="27"/>
                    </a:lnTo>
                    <a:lnTo>
                      <a:pt x="35" y="22"/>
                    </a:lnTo>
                    <a:lnTo>
                      <a:pt x="39" y="21"/>
                    </a:lnTo>
                    <a:lnTo>
                      <a:pt x="40" y="24"/>
                    </a:lnTo>
                    <a:lnTo>
                      <a:pt x="42" y="26"/>
                    </a:lnTo>
                    <a:lnTo>
                      <a:pt x="44" y="26"/>
                    </a:lnTo>
                    <a:lnTo>
                      <a:pt x="44" y="24"/>
                    </a:lnTo>
                    <a:lnTo>
                      <a:pt x="47" y="22"/>
                    </a:lnTo>
                    <a:lnTo>
                      <a:pt x="51" y="24"/>
                    </a:lnTo>
                    <a:lnTo>
                      <a:pt x="52" y="21"/>
                    </a:lnTo>
                    <a:lnTo>
                      <a:pt x="54" y="22"/>
                    </a:lnTo>
                    <a:lnTo>
                      <a:pt x="56" y="22"/>
                    </a:lnTo>
                    <a:lnTo>
                      <a:pt x="58" y="22"/>
                    </a:lnTo>
                    <a:lnTo>
                      <a:pt x="61" y="26"/>
                    </a:lnTo>
                    <a:lnTo>
                      <a:pt x="61" y="24"/>
                    </a:lnTo>
                    <a:lnTo>
                      <a:pt x="65" y="24"/>
                    </a:lnTo>
                    <a:lnTo>
                      <a:pt x="68" y="24"/>
                    </a:lnTo>
                    <a:lnTo>
                      <a:pt x="70" y="24"/>
                    </a:lnTo>
                    <a:lnTo>
                      <a:pt x="73" y="24"/>
                    </a:lnTo>
                    <a:lnTo>
                      <a:pt x="75" y="26"/>
                    </a:lnTo>
                    <a:lnTo>
                      <a:pt x="80" y="26"/>
                    </a:lnTo>
                    <a:lnTo>
                      <a:pt x="84" y="29"/>
                    </a:lnTo>
                    <a:lnTo>
                      <a:pt x="87" y="29"/>
                    </a:lnTo>
                    <a:lnTo>
                      <a:pt x="87" y="29"/>
                    </a:lnTo>
                    <a:lnTo>
                      <a:pt x="87" y="29"/>
                    </a:lnTo>
                    <a:lnTo>
                      <a:pt x="87" y="29"/>
                    </a:lnTo>
                    <a:lnTo>
                      <a:pt x="87" y="29"/>
                    </a:lnTo>
                    <a:close/>
                    <a:moveTo>
                      <a:pt x="52" y="69"/>
                    </a:moveTo>
                    <a:lnTo>
                      <a:pt x="52" y="69"/>
                    </a:lnTo>
                    <a:lnTo>
                      <a:pt x="58" y="69"/>
                    </a:lnTo>
                    <a:lnTo>
                      <a:pt x="61" y="73"/>
                    </a:lnTo>
                    <a:lnTo>
                      <a:pt x="56" y="73"/>
                    </a:lnTo>
                    <a:lnTo>
                      <a:pt x="52" y="69"/>
                    </a:lnTo>
                    <a:lnTo>
                      <a:pt x="52" y="69"/>
                    </a:lnTo>
                    <a:lnTo>
                      <a:pt x="52" y="69"/>
                    </a:lnTo>
                    <a:lnTo>
                      <a:pt x="52" y="69"/>
                    </a:lnTo>
                    <a:close/>
                    <a:moveTo>
                      <a:pt x="49" y="66"/>
                    </a:moveTo>
                    <a:lnTo>
                      <a:pt x="58" y="67"/>
                    </a:lnTo>
                    <a:lnTo>
                      <a:pt x="54" y="69"/>
                    </a:lnTo>
                    <a:lnTo>
                      <a:pt x="49" y="66"/>
                    </a:lnTo>
                    <a:lnTo>
                      <a:pt x="49" y="66"/>
                    </a:lnTo>
                    <a:lnTo>
                      <a:pt x="49" y="66"/>
                    </a:lnTo>
                    <a:lnTo>
                      <a:pt x="49" y="66"/>
                    </a:lnTo>
                    <a:close/>
                    <a:moveTo>
                      <a:pt x="49" y="62"/>
                    </a:moveTo>
                    <a:lnTo>
                      <a:pt x="56" y="62"/>
                    </a:lnTo>
                    <a:lnTo>
                      <a:pt x="58" y="64"/>
                    </a:lnTo>
                    <a:lnTo>
                      <a:pt x="54" y="66"/>
                    </a:lnTo>
                    <a:lnTo>
                      <a:pt x="51" y="64"/>
                    </a:lnTo>
                    <a:lnTo>
                      <a:pt x="49" y="62"/>
                    </a:lnTo>
                    <a:lnTo>
                      <a:pt x="49" y="62"/>
                    </a:lnTo>
                    <a:lnTo>
                      <a:pt x="49" y="62"/>
                    </a:lnTo>
                    <a:lnTo>
                      <a:pt x="49" y="62"/>
                    </a:lnTo>
                    <a:close/>
                    <a:moveTo>
                      <a:pt x="25" y="41"/>
                    </a:moveTo>
                    <a:lnTo>
                      <a:pt x="26" y="41"/>
                    </a:lnTo>
                    <a:lnTo>
                      <a:pt x="30" y="45"/>
                    </a:lnTo>
                    <a:lnTo>
                      <a:pt x="28" y="45"/>
                    </a:lnTo>
                    <a:lnTo>
                      <a:pt x="25" y="41"/>
                    </a:lnTo>
                    <a:lnTo>
                      <a:pt x="25" y="41"/>
                    </a:lnTo>
                    <a:lnTo>
                      <a:pt x="25" y="41"/>
                    </a:lnTo>
                    <a:lnTo>
                      <a:pt x="25" y="41"/>
                    </a:lnTo>
                    <a:close/>
                    <a:moveTo>
                      <a:pt x="21" y="36"/>
                    </a:moveTo>
                    <a:lnTo>
                      <a:pt x="25" y="40"/>
                    </a:lnTo>
                    <a:lnTo>
                      <a:pt x="21" y="38"/>
                    </a:lnTo>
                    <a:lnTo>
                      <a:pt x="21" y="36"/>
                    </a:lnTo>
                    <a:lnTo>
                      <a:pt x="21" y="36"/>
                    </a:lnTo>
                    <a:lnTo>
                      <a:pt x="21" y="36"/>
                    </a:lnTo>
                    <a:lnTo>
                      <a:pt x="21" y="36"/>
                    </a:lnTo>
                    <a:close/>
                    <a:moveTo>
                      <a:pt x="23" y="45"/>
                    </a:moveTo>
                    <a:lnTo>
                      <a:pt x="26" y="50"/>
                    </a:lnTo>
                    <a:lnTo>
                      <a:pt x="26" y="52"/>
                    </a:lnTo>
                    <a:lnTo>
                      <a:pt x="23" y="45"/>
                    </a:lnTo>
                    <a:lnTo>
                      <a:pt x="23" y="45"/>
                    </a:lnTo>
                    <a:lnTo>
                      <a:pt x="23" y="45"/>
                    </a:lnTo>
                    <a:lnTo>
                      <a:pt x="23" y="45"/>
                    </a:lnTo>
                    <a:close/>
                    <a:moveTo>
                      <a:pt x="18" y="41"/>
                    </a:moveTo>
                    <a:lnTo>
                      <a:pt x="21" y="41"/>
                    </a:lnTo>
                    <a:lnTo>
                      <a:pt x="21" y="45"/>
                    </a:lnTo>
                    <a:lnTo>
                      <a:pt x="18" y="41"/>
                    </a:lnTo>
                    <a:lnTo>
                      <a:pt x="18" y="41"/>
                    </a:lnTo>
                    <a:lnTo>
                      <a:pt x="18" y="41"/>
                    </a:lnTo>
                    <a:lnTo>
                      <a:pt x="18" y="41"/>
                    </a:lnTo>
                    <a:close/>
                    <a:moveTo>
                      <a:pt x="13" y="31"/>
                    </a:moveTo>
                    <a:lnTo>
                      <a:pt x="16" y="34"/>
                    </a:lnTo>
                    <a:lnTo>
                      <a:pt x="18" y="40"/>
                    </a:lnTo>
                    <a:lnTo>
                      <a:pt x="16" y="40"/>
                    </a:lnTo>
                    <a:lnTo>
                      <a:pt x="13" y="36"/>
                    </a:lnTo>
                    <a:lnTo>
                      <a:pt x="16" y="34"/>
                    </a:lnTo>
                    <a:lnTo>
                      <a:pt x="13" y="31"/>
                    </a:lnTo>
                    <a:lnTo>
                      <a:pt x="13" y="31"/>
                    </a:lnTo>
                    <a:lnTo>
                      <a:pt x="13" y="31"/>
                    </a:lnTo>
                    <a:lnTo>
                      <a:pt x="13" y="31"/>
                    </a:lnTo>
                    <a:close/>
                    <a:moveTo>
                      <a:pt x="16" y="24"/>
                    </a:moveTo>
                    <a:lnTo>
                      <a:pt x="19" y="31"/>
                    </a:lnTo>
                    <a:lnTo>
                      <a:pt x="18" y="33"/>
                    </a:lnTo>
                    <a:lnTo>
                      <a:pt x="16" y="31"/>
                    </a:lnTo>
                    <a:lnTo>
                      <a:pt x="13" y="31"/>
                    </a:lnTo>
                    <a:lnTo>
                      <a:pt x="13" y="26"/>
                    </a:lnTo>
                    <a:lnTo>
                      <a:pt x="13" y="26"/>
                    </a:lnTo>
                    <a:lnTo>
                      <a:pt x="16" y="24"/>
                    </a:lnTo>
                    <a:lnTo>
                      <a:pt x="16" y="24"/>
                    </a:lnTo>
                    <a:lnTo>
                      <a:pt x="16" y="24"/>
                    </a:lnTo>
                    <a:lnTo>
                      <a:pt x="16" y="24"/>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07" name="Freeform 92"/>
              <p:cNvSpPr>
                <a:spLocks noEditPoints="1"/>
              </p:cNvSpPr>
              <p:nvPr/>
            </p:nvSpPr>
            <p:spPr bwMode="auto">
              <a:xfrm>
                <a:off x="4787900" y="2903538"/>
                <a:ext cx="146050" cy="115888"/>
              </a:xfrm>
              <a:custGeom>
                <a:avLst/>
                <a:gdLst/>
                <a:ahLst/>
                <a:cxnLst>
                  <a:cxn ang="0">
                    <a:pos x="91" y="24"/>
                  </a:cxn>
                  <a:cxn ang="0">
                    <a:pos x="89" y="22"/>
                  </a:cxn>
                  <a:cxn ang="0">
                    <a:pos x="84" y="12"/>
                  </a:cxn>
                  <a:cxn ang="0">
                    <a:pos x="73" y="12"/>
                  </a:cxn>
                  <a:cxn ang="0">
                    <a:pos x="58" y="5"/>
                  </a:cxn>
                  <a:cxn ang="0">
                    <a:pos x="49" y="0"/>
                  </a:cxn>
                  <a:cxn ang="0">
                    <a:pos x="30" y="12"/>
                  </a:cxn>
                  <a:cxn ang="0">
                    <a:pos x="19" y="19"/>
                  </a:cxn>
                  <a:cxn ang="0">
                    <a:pos x="7" y="21"/>
                  </a:cxn>
                  <a:cxn ang="0">
                    <a:pos x="2" y="27"/>
                  </a:cxn>
                  <a:cxn ang="0">
                    <a:pos x="7" y="34"/>
                  </a:cxn>
                  <a:cxn ang="0">
                    <a:pos x="13" y="21"/>
                  </a:cxn>
                  <a:cxn ang="0">
                    <a:pos x="21" y="27"/>
                  </a:cxn>
                  <a:cxn ang="0">
                    <a:pos x="32" y="41"/>
                  </a:cxn>
                  <a:cxn ang="0">
                    <a:pos x="33" y="45"/>
                  </a:cxn>
                  <a:cxn ang="0">
                    <a:pos x="30" y="50"/>
                  </a:cxn>
                  <a:cxn ang="0">
                    <a:pos x="40" y="55"/>
                  </a:cxn>
                  <a:cxn ang="0">
                    <a:pos x="47" y="61"/>
                  </a:cxn>
                  <a:cxn ang="0">
                    <a:pos x="66" y="69"/>
                  </a:cxn>
                  <a:cxn ang="0">
                    <a:pos x="63" y="73"/>
                  </a:cxn>
                  <a:cxn ang="0">
                    <a:pos x="68" y="69"/>
                  </a:cxn>
                  <a:cxn ang="0">
                    <a:pos x="42" y="41"/>
                  </a:cxn>
                  <a:cxn ang="0">
                    <a:pos x="40" y="36"/>
                  </a:cxn>
                  <a:cxn ang="0">
                    <a:pos x="35" y="29"/>
                  </a:cxn>
                  <a:cxn ang="0">
                    <a:pos x="39" y="21"/>
                  </a:cxn>
                  <a:cxn ang="0">
                    <a:pos x="44" y="26"/>
                  </a:cxn>
                  <a:cxn ang="0">
                    <a:pos x="51" y="24"/>
                  </a:cxn>
                  <a:cxn ang="0">
                    <a:pos x="56" y="22"/>
                  </a:cxn>
                  <a:cxn ang="0">
                    <a:pos x="61" y="24"/>
                  </a:cxn>
                  <a:cxn ang="0">
                    <a:pos x="70" y="24"/>
                  </a:cxn>
                  <a:cxn ang="0">
                    <a:pos x="80" y="26"/>
                  </a:cxn>
                  <a:cxn ang="0">
                    <a:pos x="87" y="29"/>
                  </a:cxn>
                  <a:cxn ang="0">
                    <a:pos x="87" y="29"/>
                  </a:cxn>
                  <a:cxn ang="0">
                    <a:pos x="58" y="69"/>
                  </a:cxn>
                  <a:cxn ang="0">
                    <a:pos x="52" y="69"/>
                  </a:cxn>
                  <a:cxn ang="0">
                    <a:pos x="52" y="69"/>
                  </a:cxn>
                  <a:cxn ang="0">
                    <a:pos x="54" y="69"/>
                  </a:cxn>
                  <a:cxn ang="0">
                    <a:pos x="49" y="66"/>
                  </a:cxn>
                  <a:cxn ang="0">
                    <a:pos x="56" y="62"/>
                  </a:cxn>
                  <a:cxn ang="0">
                    <a:pos x="51" y="64"/>
                  </a:cxn>
                  <a:cxn ang="0">
                    <a:pos x="49" y="62"/>
                  </a:cxn>
                  <a:cxn ang="0">
                    <a:pos x="26" y="41"/>
                  </a:cxn>
                  <a:cxn ang="0">
                    <a:pos x="25" y="41"/>
                  </a:cxn>
                  <a:cxn ang="0">
                    <a:pos x="25" y="41"/>
                  </a:cxn>
                  <a:cxn ang="0">
                    <a:pos x="21" y="38"/>
                  </a:cxn>
                  <a:cxn ang="0">
                    <a:pos x="21" y="36"/>
                  </a:cxn>
                  <a:cxn ang="0">
                    <a:pos x="26" y="50"/>
                  </a:cxn>
                  <a:cxn ang="0">
                    <a:pos x="23" y="45"/>
                  </a:cxn>
                  <a:cxn ang="0">
                    <a:pos x="18" y="41"/>
                  </a:cxn>
                  <a:cxn ang="0">
                    <a:pos x="18" y="41"/>
                  </a:cxn>
                  <a:cxn ang="0">
                    <a:pos x="18" y="41"/>
                  </a:cxn>
                  <a:cxn ang="0">
                    <a:pos x="18" y="40"/>
                  </a:cxn>
                  <a:cxn ang="0">
                    <a:pos x="16" y="34"/>
                  </a:cxn>
                  <a:cxn ang="0">
                    <a:pos x="13" y="31"/>
                  </a:cxn>
                  <a:cxn ang="0">
                    <a:pos x="19" y="31"/>
                  </a:cxn>
                  <a:cxn ang="0">
                    <a:pos x="13" y="31"/>
                  </a:cxn>
                  <a:cxn ang="0">
                    <a:pos x="16" y="24"/>
                  </a:cxn>
                  <a:cxn ang="0">
                    <a:pos x="16" y="24"/>
                  </a:cxn>
                </a:cxnLst>
                <a:rect l="0" t="0" r="r" b="b"/>
                <a:pathLst>
                  <a:path w="92" h="73">
                    <a:moveTo>
                      <a:pt x="87" y="29"/>
                    </a:moveTo>
                    <a:lnTo>
                      <a:pt x="87" y="26"/>
                    </a:lnTo>
                    <a:lnTo>
                      <a:pt x="91" y="24"/>
                    </a:lnTo>
                    <a:lnTo>
                      <a:pt x="92" y="24"/>
                    </a:lnTo>
                    <a:lnTo>
                      <a:pt x="92" y="24"/>
                    </a:lnTo>
                    <a:lnTo>
                      <a:pt x="89" y="22"/>
                    </a:lnTo>
                    <a:lnTo>
                      <a:pt x="87" y="21"/>
                    </a:lnTo>
                    <a:lnTo>
                      <a:pt x="85" y="17"/>
                    </a:lnTo>
                    <a:lnTo>
                      <a:pt x="84" y="12"/>
                    </a:lnTo>
                    <a:lnTo>
                      <a:pt x="84" y="12"/>
                    </a:lnTo>
                    <a:lnTo>
                      <a:pt x="80" y="14"/>
                    </a:lnTo>
                    <a:lnTo>
                      <a:pt x="73" y="12"/>
                    </a:lnTo>
                    <a:lnTo>
                      <a:pt x="65" y="12"/>
                    </a:lnTo>
                    <a:lnTo>
                      <a:pt x="61" y="8"/>
                    </a:lnTo>
                    <a:lnTo>
                      <a:pt x="58" y="5"/>
                    </a:lnTo>
                    <a:lnTo>
                      <a:pt x="51" y="0"/>
                    </a:lnTo>
                    <a:lnTo>
                      <a:pt x="49" y="0"/>
                    </a:lnTo>
                    <a:lnTo>
                      <a:pt x="49" y="0"/>
                    </a:lnTo>
                    <a:lnTo>
                      <a:pt x="40" y="0"/>
                    </a:lnTo>
                    <a:lnTo>
                      <a:pt x="32" y="5"/>
                    </a:lnTo>
                    <a:lnTo>
                      <a:pt x="30" y="12"/>
                    </a:lnTo>
                    <a:lnTo>
                      <a:pt x="25" y="12"/>
                    </a:lnTo>
                    <a:lnTo>
                      <a:pt x="23" y="19"/>
                    </a:lnTo>
                    <a:lnTo>
                      <a:pt x="19" y="19"/>
                    </a:lnTo>
                    <a:lnTo>
                      <a:pt x="13" y="17"/>
                    </a:lnTo>
                    <a:lnTo>
                      <a:pt x="11" y="17"/>
                    </a:lnTo>
                    <a:lnTo>
                      <a:pt x="7" y="21"/>
                    </a:lnTo>
                    <a:lnTo>
                      <a:pt x="0" y="21"/>
                    </a:lnTo>
                    <a:lnTo>
                      <a:pt x="0" y="21"/>
                    </a:lnTo>
                    <a:lnTo>
                      <a:pt x="2" y="27"/>
                    </a:lnTo>
                    <a:lnTo>
                      <a:pt x="6" y="33"/>
                    </a:lnTo>
                    <a:lnTo>
                      <a:pt x="6" y="33"/>
                    </a:lnTo>
                    <a:lnTo>
                      <a:pt x="7" y="34"/>
                    </a:lnTo>
                    <a:lnTo>
                      <a:pt x="11" y="27"/>
                    </a:lnTo>
                    <a:lnTo>
                      <a:pt x="13" y="24"/>
                    </a:lnTo>
                    <a:lnTo>
                      <a:pt x="13" y="21"/>
                    </a:lnTo>
                    <a:lnTo>
                      <a:pt x="18" y="21"/>
                    </a:lnTo>
                    <a:lnTo>
                      <a:pt x="18" y="24"/>
                    </a:lnTo>
                    <a:lnTo>
                      <a:pt x="21" y="27"/>
                    </a:lnTo>
                    <a:lnTo>
                      <a:pt x="23" y="33"/>
                    </a:lnTo>
                    <a:lnTo>
                      <a:pt x="25" y="38"/>
                    </a:lnTo>
                    <a:lnTo>
                      <a:pt x="32" y="41"/>
                    </a:lnTo>
                    <a:lnTo>
                      <a:pt x="32" y="41"/>
                    </a:lnTo>
                    <a:lnTo>
                      <a:pt x="35" y="45"/>
                    </a:lnTo>
                    <a:lnTo>
                      <a:pt x="33" y="45"/>
                    </a:lnTo>
                    <a:lnTo>
                      <a:pt x="30" y="45"/>
                    </a:lnTo>
                    <a:lnTo>
                      <a:pt x="28" y="47"/>
                    </a:lnTo>
                    <a:lnTo>
                      <a:pt x="30" y="50"/>
                    </a:lnTo>
                    <a:lnTo>
                      <a:pt x="33" y="50"/>
                    </a:lnTo>
                    <a:lnTo>
                      <a:pt x="39" y="54"/>
                    </a:lnTo>
                    <a:lnTo>
                      <a:pt x="40" y="55"/>
                    </a:lnTo>
                    <a:lnTo>
                      <a:pt x="42" y="59"/>
                    </a:lnTo>
                    <a:lnTo>
                      <a:pt x="44" y="61"/>
                    </a:lnTo>
                    <a:lnTo>
                      <a:pt x="47" y="61"/>
                    </a:lnTo>
                    <a:lnTo>
                      <a:pt x="56" y="61"/>
                    </a:lnTo>
                    <a:lnTo>
                      <a:pt x="58" y="62"/>
                    </a:lnTo>
                    <a:lnTo>
                      <a:pt x="66" y="69"/>
                    </a:lnTo>
                    <a:lnTo>
                      <a:pt x="65" y="73"/>
                    </a:lnTo>
                    <a:lnTo>
                      <a:pt x="61" y="69"/>
                    </a:lnTo>
                    <a:lnTo>
                      <a:pt x="63" y="73"/>
                    </a:lnTo>
                    <a:lnTo>
                      <a:pt x="66" y="73"/>
                    </a:lnTo>
                    <a:lnTo>
                      <a:pt x="66" y="73"/>
                    </a:lnTo>
                    <a:lnTo>
                      <a:pt x="68" y="69"/>
                    </a:lnTo>
                    <a:lnTo>
                      <a:pt x="56" y="55"/>
                    </a:lnTo>
                    <a:lnTo>
                      <a:pt x="42" y="45"/>
                    </a:lnTo>
                    <a:lnTo>
                      <a:pt x="42" y="41"/>
                    </a:lnTo>
                    <a:lnTo>
                      <a:pt x="42" y="41"/>
                    </a:lnTo>
                    <a:lnTo>
                      <a:pt x="40" y="38"/>
                    </a:lnTo>
                    <a:lnTo>
                      <a:pt x="40" y="36"/>
                    </a:lnTo>
                    <a:lnTo>
                      <a:pt x="35" y="31"/>
                    </a:lnTo>
                    <a:lnTo>
                      <a:pt x="35" y="31"/>
                    </a:lnTo>
                    <a:lnTo>
                      <a:pt x="35" y="29"/>
                    </a:lnTo>
                    <a:lnTo>
                      <a:pt x="35" y="27"/>
                    </a:lnTo>
                    <a:lnTo>
                      <a:pt x="35" y="22"/>
                    </a:lnTo>
                    <a:lnTo>
                      <a:pt x="39" y="21"/>
                    </a:lnTo>
                    <a:lnTo>
                      <a:pt x="40" y="24"/>
                    </a:lnTo>
                    <a:lnTo>
                      <a:pt x="42" y="26"/>
                    </a:lnTo>
                    <a:lnTo>
                      <a:pt x="44" y="26"/>
                    </a:lnTo>
                    <a:lnTo>
                      <a:pt x="44" y="24"/>
                    </a:lnTo>
                    <a:lnTo>
                      <a:pt x="47" y="22"/>
                    </a:lnTo>
                    <a:lnTo>
                      <a:pt x="51" y="24"/>
                    </a:lnTo>
                    <a:lnTo>
                      <a:pt x="52" y="21"/>
                    </a:lnTo>
                    <a:lnTo>
                      <a:pt x="54" y="22"/>
                    </a:lnTo>
                    <a:lnTo>
                      <a:pt x="56" y="22"/>
                    </a:lnTo>
                    <a:lnTo>
                      <a:pt x="58" y="22"/>
                    </a:lnTo>
                    <a:lnTo>
                      <a:pt x="61" y="26"/>
                    </a:lnTo>
                    <a:lnTo>
                      <a:pt x="61" y="24"/>
                    </a:lnTo>
                    <a:lnTo>
                      <a:pt x="65" y="24"/>
                    </a:lnTo>
                    <a:lnTo>
                      <a:pt x="68" y="24"/>
                    </a:lnTo>
                    <a:lnTo>
                      <a:pt x="70" y="24"/>
                    </a:lnTo>
                    <a:lnTo>
                      <a:pt x="73" y="24"/>
                    </a:lnTo>
                    <a:lnTo>
                      <a:pt x="75" y="26"/>
                    </a:lnTo>
                    <a:lnTo>
                      <a:pt x="80" y="26"/>
                    </a:lnTo>
                    <a:lnTo>
                      <a:pt x="84" y="29"/>
                    </a:lnTo>
                    <a:lnTo>
                      <a:pt x="87" y="29"/>
                    </a:lnTo>
                    <a:lnTo>
                      <a:pt x="87" y="29"/>
                    </a:lnTo>
                    <a:lnTo>
                      <a:pt x="87" y="29"/>
                    </a:lnTo>
                    <a:lnTo>
                      <a:pt x="87" y="29"/>
                    </a:lnTo>
                    <a:lnTo>
                      <a:pt x="87" y="29"/>
                    </a:lnTo>
                    <a:close/>
                    <a:moveTo>
                      <a:pt x="52" y="69"/>
                    </a:moveTo>
                    <a:lnTo>
                      <a:pt x="52" y="69"/>
                    </a:lnTo>
                    <a:lnTo>
                      <a:pt x="58" y="69"/>
                    </a:lnTo>
                    <a:lnTo>
                      <a:pt x="61" y="73"/>
                    </a:lnTo>
                    <a:lnTo>
                      <a:pt x="56" y="73"/>
                    </a:lnTo>
                    <a:lnTo>
                      <a:pt x="52" y="69"/>
                    </a:lnTo>
                    <a:lnTo>
                      <a:pt x="52" y="69"/>
                    </a:lnTo>
                    <a:lnTo>
                      <a:pt x="52" y="69"/>
                    </a:lnTo>
                    <a:lnTo>
                      <a:pt x="52" y="69"/>
                    </a:lnTo>
                    <a:close/>
                    <a:moveTo>
                      <a:pt x="49" y="66"/>
                    </a:moveTo>
                    <a:lnTo>
                      <a:pt x="58" y="67"/>
                    </a:lnTo>
                    <a:lnTo>
                      <a:pt x="54" y="69"/>
                    </a:lnTo>
                    <a:lnTo>
                      <a:pt x="49" y="66"/>
                    </a:lnTo>
                    <a:lnTo>
                      <a:pt x="49" y="66"/>
                    </a:lnTo>
                    <a:lnTo>
                      <a:pt x="49" y="66"/>
                    </a:lnTo>
                    <a:lnTo>
                      <a:pt x="49" y="66"/>
                    </a:lnTo>
                    <a:close/>
                    <a:moveTo>
                      <a:pt x="49" y="62"/>
                    </a:moveTo>
                    <a:lnTo>
                      <a:pt x="56" y="62"/>
                    </a:lnTo>
                    <a:lnTo>
                      <a:pt x="58" y="64"/>
                    </a:lnTo>
                    <a:lnTo>
                      <a:pt x="54" y="66"/>
                    </a:lnTo>
                    <a:lnTo>
                      <a:pt x="51" y="64"/>
                    </a:lnTo>
                    <a:lnTo>
                      <a:pt x="49" y="62"/>
                    </a:lnTo>
                    <a:lnTo>
                      <a:pt x="49" y="62"/>
                    </a:lnTo>
                    <a:lnTo>
                      <a:pt x="49" y="62"/>
                    </a:lnTo>
                    <a:lnTo>
                      <a:pt x="49" y="62"/>
                    </a:lnTo>
                    <a:close/>
                    <a:moveTo>
                      <a:pt x="25" y="41"/>
                    </a:moveTo>
                    <a:lnTo>
                      <a:pt x="26" y="41"/>
                    </a:lnTo>
                    <a:lnTo>
                      <a:pt x="30" y="45"/>
                    </a:lnTo>
                    <a:lnTo>
                      <a:pt x="28" y="45"/>
                    </a:lnTo>
                    <a:lnTo>
                      <a:pt x="25" y="41"/>
                    </a:lnTo>
                    <a:lnTo>
                      <a:pt x="25" y="41"/>
                    </a:lnTo>
                    <a:lnTo>
                      <a:pt x="25" y="41"/>
                    </a:lnTo>
                    <a:lnTo>
                      <a:pt x="25" y="41"/>
                    </a:lnTo>
                    <a:close/>
                    <a:moveTo>
                      <a:pt x="21" y="36"/>
                    </a:moveTo>
                    <a:lnTo>
                      <a:pt x="25" y="40"/>
                    </a:lnTo>
                    <a:lnTo>
                      <a:pt x="21" y="38"/>
                    </a:lnTo>
                    <a:lnTo>
                      <a:pt x="21" y="36"/>
                    </a:lnTo>
                    <a:lnTo>
                      <a:pt x="21" y="36"/>
                    </a:lnTo>
                    <a:lnTo>
                      <a:pt x="21" y="36"/>
                    </a:lnTo>
                    <a:lnTo>
                      <a:pt x="21" y="36"/>
                    </a:lnTo>
                    <a:close/>
                    <a:moveTo>
                      <a:pt x="23" y="45"/>
                    </a:moveTo>
                    <a:lnTo>
                      <a:pt x="26" y="50"/>
                    </a:lnTo>
                    <a:lnTo>
                      <a:pt x="26" y="52"/>
                    </a:lnTo>
                    <a:lnTo>
                      <a:pt x="23" y="45"/>
                    </a:lnTo>
                    <a:lnTo>
                      <a:pt x="23" y="45"/>
                    </a:lnTo>
                    <a:lnTo>
                      <a:pt x="23" y="45"/>
                    </a:lnTo>
                    <a:lnTo>
                      <a:pt x="23" y="45"/>
                    </a:lnTo>
                    <a:close/>
                    <a:moveTo>
                      <a:pt x="18" y="41"/>
                    </a:moveTo>
                    <a:lnTo>
                      <a:pt x="21" y="41"/>
                    </a:lnTo>
                    <a:lnTo>
                      <a:pt x="21" y="45"/>
                    </a:lnTo>
                    <a:lnTo>
                      <a:pt x="18" y="41"/>
                    </a:lnTo>
                    <a:lnTo>
                      <a:pt x="18" y="41"/>
                    </a:lnTo>
                    <a:lnTo>
                      <a:pt x="18" y="41"/>
                    </a:lnTo>
                    <a:lnTo>
                      <a:pt x="18" y="41"/>
                    </a:lnTo>
                    <a:close/>
                    <a:moveTo>
                      <a:pt x="13" y="31"/>
                    </a:moveTo>
                    <a:lnTo>
                      <a:pt x="16" y="34"/>
                    </a:lnTo>
                    <a:lnTo>
                      <a:pt x="18" y="40"/>
                    </a:lnTo>
                    <a:lnTo>
                      <a:pt x="16" y="40"/>
                    </a:lnTo>
                    <a:lnTo>
                      <a:pt x="13" y="36"/>
                    </a:lnTo>
                    <a:lnTo>
                      <a:pt x="16" y="34"/>
                    </a:lnTo>
                    <a:lnTo>
                      <a:pt x="13" y="31"/>
                    </a:lnTo>
                    <a:lnTo>
                      <a:pt x="13" y="31"/>
                    </a:lnTo>
                    <a:lnTo>
                      <a:pt x="13" y="31"/>
                    </a:lnTo>
                    <a:lnTo>
                      <a:pt x="13" y="31"/>
                    </a:lnTo>
                    <a:close/>
                    <a:moveTo>
                      <a:pt x="16" y="24"/>
                    </a:moveTo>
                    <a:lnTo>
                      <a:pt x="19" y="31"/>
                    </a:lnTo>
                    <a:lnTo>
                      <a:pt x="18" y="33"/>
                    </a:lnTo>
                    <a:lnTo>
                      <a:pt x="16" y="31"/>
                    </a:lnTo>
                    <a:lnTo>
                      <a:pt x="13" y="31"/>
                    </a:lnTo>
                    <a:lnTo>
                      <a:pt x="13" y="26"/>
                    </a:lnTo>
                    <a:lnTo>
                      <a:pt x="13" y="26"/>
                    </a:lnTo>
                    <a:lnTo>
                      <a:pt x="16" y="24"/>
                    </a:lnTo>
                    <a:lnTo>
                      <a:pt x="16" y="24"/>
                    </a:lnTo>
                    <a:lnTo>
                      <a:pt x="16" y="24"/>
                    </a:lnTo>
                    <a:lnTo>
                      <a:pt x="16" y="24"/>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08" name="Freeform 93"/>
              <p:cNvSpPr>
                <a:spLocks/>
              </p:cNvSpPr>
              <p:nvPr/>
            </p:nvSpPr>
            <p:spPr bwMode="auto">
              <a:xfrm>
                <a:off x="4840288" y="2933701"/>
                <a:ext cx="103188" cy="93663"/>
              </a:xfrm>
              <a:custGeom>
                <a:avLst/>
                <a:gdLst/>
                <a:ahLst/>
                <a:cxnLst>
                  <a:cxn ang="0">
                    <a:pos x="35" y="50"/>
                  </a:cxn>
                  <a:cxn ang="0">
                    <a:pos x="9" y="24"/>
                  </a:cxn>
                  <a:cxn ang="0">
                    <a:pos x="9" y="19"/>
                  </a:cxn>
                  <a:cxn ang="0">
                    <a:pos x="7" y="15"/>
                  </a:cxn>
                  <a:cxn ang="0">
                    <a:pos x="0" y="10"/>
                  </a:cxn>
                  <a:cxn ang="0">
                    <a:pos x="2" y="7"/>
                  </a:cxn>
                  <a:cxn ang="0">
                    <a:pos x="4" y="0"/>
                  </a:cxn>
                  <a:cxn ang="0">
                    <a:pos x="9" y="5"/>
                  </a:cxn>
                  <a:cxn ang="0">
                    <a:pos x="11" y="2"/>
                  </a:cxn>
                  <a:cxn ang="0">
                    <a:pos x="18" y="2"/>
                  </a:cxn>
                  <a:cxn ang="0">
                    <a:pos x="19" y="2"/>
                  </a:cxn>
                  <a:cxn ang="0">
                    <a:pos x="25" y="2"/>
                  </a:cxn>
                  <a:cxn ang="0">
                    <a:pos x="28" y="2"/>
                  </a:cxn>
                  <a:cxn ang="0">
                    <a:pos x="35" y="2"/>
                  </a:cxn>
                  <a:cxn ang="0">
                    <a:pos x="40" y="2"/>
                  </a:cxn>
                  <a:cxn ang="0">
                    <a:pos x="47" y="5"/>
                  </a:cxn>
                  <a:cxn ang="0">
                    <a:pos x="54" y="7"/>
                  </a:cxn>
                  <a:cxn ang="0">
                    <a:pos x="58" y="7"/>
                  </a:cxn>
                  <a:cxn ang="0">
                    <a:pos x="59" y="14"/>
                  </a:cxn>
                  <a:cxn ang="0">
                    <a:pos x="56" y="19"/>
                  </a:cxn>
                  <a:cxn ang="0">
                    <a:pos x="63" y="24"/>
                  </a:cxn>
                  <a:cxn ang="0">
                    <a:pos x="65" y="28"/>
                  </a:cxn>
                  <a:cxn ang="0">
                    <a:pos x="59" y="28"/>
                  </a:cxn>
                  <a:cxn ang="0">
                    <a:pos x="63" y="36"/>
                  </a:cxn>
                  <a:cxn ang="0">
                    <a:pos x="59" y="36"/>
                  </a:cxn>
                  <a:cxn ang="0">
                    <a:pos x="52" y="36"/>
                  </a:cxn>
                  <a:cxn ang="0">
                    <a:pos x="56" y="42"/>
                  </a:cxn>
                  <a:cxn ang="0">
                    <a:pos x="54" y="45"/>
                  </a:cxn>
                  <a:cxn ang="0">
                    <a:pos x="51" y="48"/>
                  </a:cxn>
                  <a:cxn ang="0">
                    <a:pos x="51" y="57"/>
                  </a:cxn>
                  <a:cxn ang="0">
                    <a:pos x="42" y="54"/>
                  </a:cxn>
                  <a:cxn ang="0">
                    <a:pos x="35" y="54"/>
                  </a:cxn>
                  <a:cxn ang="0">
                    <a:pos x="33" y="52"/>
                  </a:cxn>
                  <a:cxn ang="0">
                    <a:pos x="33" y="52"/>
                  </a:cxn>
                </a:cxnLst>
                <a:rect l="0" t="0" r="r" b="b"/>
                <a:pathLst>
                  <a:path w="65" h="59">
                    <a:moveTo>
                      <a:pt x="33" y="52"/>
                    </a:moveTo>
                    <a:lnTo>
                      <a:pt x="35" y="50"/>
                    </a:lnTo>
                    <a:lnTo>
                      <a:pt x="23" y="35"/>
                    </a:lnTo>
                    <a:lnTo>
                      <a:pt x="9" y="24"/>
                    </a:lnTo>
                    <a:lnTo>
                      <a:pt x="9" y="21"/>
                    </a:lnTo>
                    <a:lnTo>
                      <a:pt x="9" y="19"/>
                    </a:lnTo>
                    <a:lnTo>
                      <a:pt x="7" y="15"/>
                    </a:lnTo>
                    <a:lnTo>
                      <a:pt x="7" y="15"/>
                    </a:lnTo>
                    <a:lnTo>
                      <a:pt x="2" y="10"/>
                    </a:lnTo>
                    <a:lnTo>
                      <a:pt x="0" y="10"/>
                    </a:lnTo>
                    <a:lnTo>
                      <a:pt x="0" y="7"/>
                    </a:lnTo>
                    <a:lnTo>
                      <a:pt x="2" y="7"/>
                    </a:lnTo>
                    <a:lnTo>
                      <a:pt x="2" y="2"/>
                    </a:lnTo>
                    <a:lnTo>
                      <a:pt x="4" y="0"/>
                    </a:lnTo>
                    <a:lnTo>
                      <a:pt x="7" y="2"/>
                    </a:lnTo>
                    <a:lnTo>
                      <a:pt x="9" y="5"/>
                    </a:lnTo>
                    <a:lnTo>
                      <a:pt x="11" y="5"/>
                    </a:lnTo>
                    <a:lnTo>
                      <a:pt x="11" y="2"/>
                    </a:lnTo>
                    <a:lnTo>
                      <a:pt x="14" y="2"/>
                    </a:lnTo>
                    <a:lnTo>
                      <a:pt x="18" y="2"/>
                    </a:lnTo>
                    <a:lnTo>
                      <a:pt x="19" y="0"/>
                    </a:lnTo>
                    <a:lnTo>
                      <a:pt x="19" y="2"/>
                    </a:lnTo>
                    <a:lnTo>
                      <a:pt x="23" y="2"/>
                    </a:lnTo>
                    <a:lnTo>
                      <a:pt x="25" y="2"/>
                    </a:lnTo>
                    <a:lnTo>
                      <a:pt x="28" y="5"/>
                    </a:lnTo>
                    <a:lnTo>
                      <a:pt x="28" y="2"/>
                    </a:lnTo>
                    <a:lnTo>
                      <a:pt x="32" y="2"/>
                    </a:lnTo>
                    <a:lnTo>
                      <a:pt x="35" y="2"/>
                    </a:lnTo>
                    <a:lnTo>
                      <a:pt x="37" y="2"/>
                    </a:lnTo>
                    <a:lnTo>
                      <a:pt x="40" y="2"/>
                    </a:lnTo>
                    <a:lnTo>
                      <a:pt x="42" y="5"/>
                    </a:lnTo>
                    <a:lnTo>
                      <a:pt x="47" y="5"/>
                    </a:lnTo>
                    <a:lnTo>
                      <a:pt x="51" y="7"/>
                    </a:lnTo>
                    <a:lnTo>
                      <a:pt x="54" y="7"/>
                    </a:lnTo>
                    <a:lnTo>
                      <a:pt x="56" y="10"/>
                    </a:lnTo>
                    <a:lnTo>
                      <a:pt x="58" y="7"/>
                    </a:lnTo>
                    <a:lnTo>
                      <a:pt x="59" y="7"/>
                    </a:lnTo>
                    <a:lnTo>
                      <a:pt x="59" y="14"/>
                    </a:lnTo>
                    <a:lnTo>
                      <a:pt x="54" y="19"/>
                    </a:lnTo>
                    <a:lnTo>
                      <a:pt x="56" y="19"/>
                    </a:lnTo>
                    <a:lnTo>
                      <a:pt x="61" y="24"/>
                    </a:lnTo>
                    <a:lnTo>
                      <a:pt x="63" y="24"/>
                    </a:lnTo>
                    <a:lnTo>
                      <a:pt x="65" y="26"/>
                    </a:lnTo>
                    <a:lnTo>
                      <a:pt x="65" y="28"/>
                    </a:lnTo>
                    <a:lnTo>
                      <a:pt x="61" y="26"/>
                    </a:lnTo>
                    <a:lnTo>
                      <a:pt x="59" y="28"/>
                    </a:lnTo>
                    <a:lnTo>
                      <a:pt x="59" y="31"/>
                    </a:lnTo>
                    <a:lnTo>
                      <a:pt x="63" y="36"/>
                    </a:lnTo>
                    <a:lnTo>
                      <a:pt x="61" y="38"/>
                    </a:lnTo>
                    <a:lnTo>
                      <a:pt x="59" y="36"/>
                    </a:lnTo>
                    <a:lnTo>
                      <a:pt x="54" y="35"/>
                    </a:lnTo>
                    <a:lnTo>
                      <a:pt x="52" y="36"/>
                    </a:lnTo>
                    <a:lnTo>
                      <a:pt x="52" y="38"/>
                    </a:lnTo>
                    <a:lnTo>
                      <a:pt x="56" y="42"/>
                    </a:lnTo>
                    <a:lnTo>
                      <a:pt x="58" y="43"/>
                    </a:lnTo>
                    <a:lnTo>
                      <a:pt x="54" y="45"/>
                    </a:lnTo>
                    <a:lnTo>
                      <a:pt x="52" y="45"/>
                    </a:lnTo>
                    <a:lnTo>
                      <a:pt x="51" y="48"/>
                    </a:lnTo>
                    <a:lnTo>
                      <a:pt x="51" y="54"/>
                    </a:lnTo>
                    <a:lnTo>
                      <a:pt x="51" y="57"/>
                    </a:lnTo>
                    <a:lnTo>
                      <a:pt x="47" y="59"/>
                    </a:lnTo>
                    <a:lnTo>
                      <a:pt x="42" y="54"/>
                    </a:lnTo>
                    <a:lnTo>
                      <a:pt x="42" y="54"/>
                    </a:lnTo>
                    <a:lnTo>
                      <a:pt x="35" y="54"/>
                    </a:lnTo>
                    <a:lnTo>
                      <a:pt x="33" y="52"/>
                    </a:lnTo>
                    <a:lnTo>
                      <a:pt x="33" y="52"/>
                    </a:lnTo>
                    <a:lnTo>
                      <a:pt x="33" y="52"/>
                    </a:lnTo>
                    <a:lnTo>
                      <a:pt x="33" y="52"/>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09" name="Freeform 94"/>
              <p:cNvSpPr>
                <a:spLocks/>
              </p:cNvSpPr>
              <p:nvPr/>
            </p:nvSpPr>
            <p:spPr bwMode="auto">
              <a:xfrm>
                <a:off x="4787900" y="2886076"/>
                <a:ext cx="77788" cy="47625"/>
              </a:xfrm>
              <a:custGeom>
                <a:avLst/>
                <a:gdLst/>
                <a:ahLst/>
                <a:cxnLst>
                  <a:cxn ang="0">
                    <a:pos x="0" y="30"/>
                  </a:cxn>
                  <a:cxn ang="0">
                    <a:pos x="7" y="30"/>
                  </a:cxn>
                  <a:cxn ang="0">
                    <a:pos x="11" y="26"/>
                  </a:cxn>
                  <a:cxn ang="0">
                    <a:pos x="14" y="25"/>
                  </a:cxn>
                  <a:cxn ang="0">
                    <a:pos x="21" y="28"/>
                  </a:cxn>
                  <a:cxn ang="0">
                    <a:pos x="25" y="28"/>
                  </a:cxn>
                  <a:cxn ang="0">
                    <a:pos x="25" y="21"/>
                  </a:cxn>
                  <a:cxn ang="0">
                    <a:pos x="30" y="21"/>
                  </a:cxn>
                  <a:cxn ang="0">
                    <a:pos x="32" y="16"/>
                  </a:cxn>
                  <a:cxn ang="0">
                    <a:pos x="40" y="9"/>
                  </a:cxn>
                  <a:cxn ang="0">
                    <a:pos x="49" y="9"/>
                  </a:cxn>
                  <a:cxn ang="0">
                    <a:pos x="47" y="5"/>
                  </a:cxn>
                  <a:cxn ang="0">
                    <a:pos x="44" y="0"/>
                  </a:cxn>
                  <a:cxn ang="0">
                    <a:pos x="39" y="0"/>
                  </a:cxn>
                  <a:cxn ang="0">
                    <a:pos x="32" y="5"/>
                  </a:cxn>
                  <a:cxn ang="0">
                    <a:pos x="30" y="5"/>
                  </a:cxn>
                  <a:cxn ang="0">
                    <a:pos x="28" y="5"/>
                  </a:cxn>
                  <a:cxn ang="0">
                    <a:pos x="25" y="5"/>
                  </a:cxn>
                  <a:cxn ang="0">
                    <a:pos x="21" y="5"/>
                  </a:cxn>
                  <a:cxn ang="0">
                    <a:pos x="18" y="9"/>
                  </a:cxn>
                  <a:cxn ang="0">
                    <a:pos x="14" y="5"/>
                  </a:cxn>
                  <a:cxn ang="0">
                    <a:pos x="7" y="5"/>
                  </a:cxn>
                  <a:cxn ang="0">
                    <a:pos x="4" y="5"/>
                  </a:cxn>
                  <a:cxn ang="0">
                    <a:pos x="0" y="11"/>
                  </a:cxn>
                  <a:cxn ang="0">
                    <a:pos x="0" y="12"/>
                  </a:cxn>
                  <a:cxn ang="0">
                    <a:pos x="0" y="18"/>
                  </a:cxn>
                  <a:cxn ang="0">
                    <a:pos x="0" y="21"/>
                  </a:cxn>
                  <a:cxn ang="0">
                    <a:pos x="0" y="21"/>
                  </a:cxn>
                  <a:cxn ang="0">
                    <a:pos x="4" y="23"/>
                  </a:cxn>
                  <a:cxn ang="0">
                    <a:pos x="4" y="26"/>
                  </a:cxn>
                  <a:cxn ang="0">
                    <a:pos x="0" y="26"/>
                  </a:cxn>
                  <a:cxn ang="0">
                    <a:pos x="0" y="30"/>
                  </a:cxn>
                  <a:cxn ang="0">
                    <a:pos x="0" y="30"/>
                  </a:cxn>
                  <a:cxn ang="0">
                    <a:pos x="0" y="30"/>
                  </a:cxn>
                </a:cxnLst>
                <a:rect l="0" t="0" r="r" b="b"/>
                <a:pathLst>
                  <a:path w="49" h="30">
                    <a:moveTo>
                      <a:pt x="0" y="30"/>
                    </a:moveTo>
                    <a:lnTo>
                      <a:pt x="7" y="30"/>
                    </a:lnTo>
                    <a:lnTo>
                      <a:pt x="11" y="26"/>
                    </a:lnTo>
                    <a:lnTo>
                      <a:pt x="14" y="25"/>
                    </a:lnTo>
                    <a:lnTo>
                      <a:pt x="21" y="28"/>
                    </a:lnTo>
                    <a:lnTo>
                      <a:pt x="25" y="28"/>
                    </a:lnTo>
                    <a:lnTo>
                      <a:pt x="25" y="21"/>
                    </a:lnTo>
                    <a:lnTo>
                      <a:pt x="30" y="21"/>
                    </a:lnTo>
                    <a:lnTo>
                      <a:pt x="32" y="16"/>
                    </a:lnTo>
                    <a:lnTo>
                      <a:pt x="40" y="9"/>
                    </a:lnTo>
                    <a:lnTo>
                      <a:pt x="49" y="9"/>
                    </a:lnTo>
                    <a:lnTo>
                      <a:pt x="47" y="5"/>
                    </a:lnTo>
                    <a:lnTo>
                      <a:pt x="44" y="0"/>
                    </a:lnTo>
                    <a:lnTo>
                      <a:pt x="39" y="0"/>
                    </a:lnTo>
                    <a:lnTo>
                      <a:pt x="32" y="5"/>
                    </a:lnTo>
                    <a:lnTo>
                      <a:pt x="30" y="5"/>
                    </a:lnTo>
                    <a:lnTo>
                      <a:pt x="28" y="5"/>
                    </a:lnTo>
                    <a:lnTo>
                      <a:pt x="25" y="5"/>
                    </a:lnTo>
                    <a:lnTo>
                      <a:pt x="21" y="5"/>
                    </a:lnTo>
                    <a:lnTo>
                      <a:pt x="18" y="9"/>
                    </a:lnTo>
                    <a:lnTo>
                      <a:pt x="14" y="5"/>
                    </a:lnTo>
                    <a:lnTo>
                      <a:pt x="7" y="5"/>
                    </a:lnTo>
                    <a:lnTo>
                      <a:pt x="4" y="5"/>
                    </a:lnTo>
                    <a:lnTo>
                      <a:pt x="0" y="11"/>
                    </a:lnTo>
                    <a:lnTo>
                      <a:pt x="0" y="12"/>
                    </a:lnTo>
                    <a:lnTo>
                      <a:pt x="0" y="18"/>
                    </a:lnTo>
                    <a:lnTo>
                      <a:pt x="0" y="21"/>
                    </a:lnTo>
                    <a:lnTo>
                      <a:pt x="0" y="21"/>
                    </a:lnTo>
                    <a:lnTo>
                      <a:pt x="4" y="23"/>
                    </a:lnTo>
                    <a:lnTo>
                      <a:pt x="4" y="26"/>
                    </a:lnTo>
                    <a:lnTo>
                      <a:pt x="0" y="26"/>
                    </a:lnTo>
                    <a:lnTo>
                      <a:pt x="0" y="30"/>
                    </a:lnTo>
                    <a:lnTo>
                      <a:pt x="0" y="30"/>
                    </a:lnTo>
                    <a:lnTo>
                      <a:pt x="0" y="30"/>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10" name="Freeform 95"/>
              <p:cNvSpPr>
                <a:spLocks noEditPoints="1"/>
              </p:cNvSpPr>
              <p:nvPr/>
            </p:nvSpPr>
            <p:spPr bwMode="auto">
              <a:xfrm>
                <a:off x="4951413" y="3041651"/>
                <a:ext cx="236538" cy="233363"/>
              </a:xfrm>
              <a:custGeom>
                <a:avLst/>
                <a:gdLst/>
                <a:ahLst/>
                <a:cxnLst>
                  <a:cxn ang="0">
                    <a:pos x="87" y="12"/>
                  </a:cxn>
                  <a:cxn ang="0">
                    <a:pos x="55" y="15"/>
                  </a:cxn>
                  <a:cxn ang="0">
                    <a:pos x="14" y="38"/>
                  </a:cxn>
                  <a:cxn ang="0">
                    <a:pos x="26" y="73"/>
                  </a:cxn>
                  <a:cxn ang="0">
                    <a:pos x="50" y="80"/>
                  </a:cxn>
                  <a:cxn ang="0">
                    <a:pos x="36" y="81"/>
                  </a:cxn>
                  <a:cxn ang="0">
                    <a:pos x="36" y="106"/>
                  </a:cxn>
                  <a:cxn ang="0">
                    <a:pos x="52" y="116"/>
                  </a:cxn>
                  <a:cxn ang="0">
                    <a:pos x="55" y="97"/>
                  </a:cxn>
                  <a:cxn ang="0">
                    <a:pos x="64" y="95"/>
                  </a:cxn>
                  <a:cxn ang="0">
                    <a:pos x="76" y="90"/>
                  </a:cxn>
                  <a:cxn ang="0">
                    <a:pos x="54" y="69"/>
                  </a:cxn>
                  <a:cxn ang="0">
                    <a:pos x="59" y="60"/>
                  </a:cxn>
                  <a:cxn ang="0">
                    <a:pos x="47" y="33"/>
                  </a:cxn>
                  <a:cxn ang="0">
                    <a:pos x="64" y="40"/>
                  </a:cxn>
                  <a:cxn ang="0">
                    <a:pos x="73" y="36"/>
                  </a:cxn>
                  <a:cxn ang="0">
                    <a:pos x="78" y="20"/>
                  </a:cxn>
                  <a:cxn ang="0">
                    <a:pos x="109" y="17"/>
                  </a:cxn>
                  <a:cxn ang="0">
                    <a:pos x="73" y="133"/>
                  </a:cxn>
                  <a:cxn ang="0">
                    <a:pos x="92" y="147"/>
                  </a:cxn>
                  <a:cxn ang="0">
                    <a:pos x="118" y="139"/>
                  </a:cxn>
                  <a:cxn ang="0">
                    <a:pos x="99" y="133"/>
                  </a:cxn>
                  <a:cxn ang="0">
                    <a:pos x="78" y="133"/>
                  </a:cxn>
                  <a:cxn ang="0">
                    <a:pos x="73" y="133"/>
                  </a:cxn>
                  <a:cxn ang="0">
                    <a:pos x="0" y="50"/>
                  </a:cxn>
                  <a:cxn ang="0">
                    <a:pos x="19" y="69"/>
                  </a:cxn>
                  <a:cxn ang="0">
                    <a:pos x="17" y="73"/>
                  </a:cxn>
                  <a:cxn ang="0">
                    <a:pos x="17" y="81"/>
                  </a:cxn>
                  <a:cxn ang="0">
                    <a:pos x="17" y="78"/>
                  </a:cxn>
                  <a:cxn ang="0">
                    <a:pos x="24" y="90"/>
                  </a:cxn>
                  <a:cxn ang="0">
                    <a:pos x="132" y="128"/>
                  </a:cxn>
                  <a:cxn ang="0">
                    <a:pos x="132" y="137"/>
                  </a:cxn>
                  <a:cxn ang="0">
                    <a:pos x="149" y="114"/>
                  </a:cxn>
                  <a:cxn ang="0">
                    <a:pos x="141" y="127"/>
                  </a:cxn>
                  <a:cxn ang="0">
                    <a:pos x="118" y="114"/>
                  </a:cxn>
                  <a:cxn ang="0">
                    <a:pos x="125" y="92"/>
                  </a:cxn>
                  <a:cxn ang="0">
                    <a:pos x="118" y="90"/>
                  </a:cxn>
                  <a:cxn ang="0">
                    <a:pos x="106" y="73"/>
                  </a:cxn>
                  <a:cxn ang="0">
                    <a:pos x="109" y="57"/>
                  </a:cxn>
                  <a:cxn ang="0">
                    <a:pos x="109" y="60"/>
                  </a:cxn>
                  <a:cxn ang="0">
                    <a:pos x="106" y="60"/>
                  </a:cxn>
                  <a:cxn ang="0">
                    <a:pos x="97" y="31"/>
                  </a:cxn>
                  <a:cxn ang="0">
                    <a:pos x="90" y="43"/>
                  </a:cxn>
                  <a:cxn ang="0">
                    <a:pos x="83" y="27"/>
                  </a:cxn>
                  <a:cxn ang="0">
                    <a:pos x="69" y="60"/>
                  </a:cxn>
                  <a:cxn ang="0">
                    <a:pos x="62" y="60"/>
                  </a:cxn>
                  <a:cxn ang="0">
                    <a:pos x="85" y="66"/>
                  </a:cxn>
                  <a:cxn ang="0">
                    <a:pos x="113" y="95"/>
                  </a:cxn>
                  <a:cxn ang="0">
                    <a:pos x="82" y="114"/>
                  </a:cxn>
                  <a:cxn ang="0">
                    <a:pos x="83" y="102"/>
                  </a:cxn>
                  <a:cxn ang="0">
                    <a:pos x="82" y="97"/>
                  </a:cxn>
                  <a:cxn ang="0">
                    <a:pos x="95" y="102"/>
                  </a:cxn>
                  <a:cxn ang="0">
                    <a:pos x="104" y="102"/>
                  </a:cxn>
                  <a:cxn ang="0">
                    <a:pos x="101" y="97"/>
                  </a:cxn>
                  <a:cxn ang="0">
                    <a:pos x="95" y="94"/>
                  </a:cxn>
                  <a:cxn ang="0">
                    <a:pos x="87" y="88"/>
                  </a:cxn>
                  <a:cxn ang="0">
                    <a:pos x="71" y="69"/>
                  </a:cxn>
                  <a:cxn ang="0">
                    <a:pos x="82" y="83"/>
                  </a:cxn>
                  <a:cxn ang="0">
                    <a:pos x="73" y="74"/>
                  </a:cxn>
                  <a:cxn ang="0">
                    <a:pos x="55" y="66"/>
                  </a:cxn>
                  <a:cxn ang="0">
                    <a:pos x="61" y="121"/>
                  </a:cxn>
                  <a:cxn ang="0">
                    <a:pos x="61" y="114"/>
                  </a:cxn>
                </a:cxnLst>
                <a:rect l="0" t="0" r="r" b="b"/>
                <a:pathLst>
                  <a:path w="149" h="147">
                    <a:moveTo>
                      <a:pt x="111" y="0"/>
                    </a:moveTo>
                    <a:lnTo>
                      <a:pt x="109" y="0"/>
                    </a:lnTo>
                    <a:lnTo>
                      <a:pt x="106" y="3"/>
                    </a:lnTo>
                    <a:lnTo>
                      <a:pt x="106" y="7"/>
                    </a:lnTo>
                    <a:lnTo>
                      <a:pt x="106" y="10"/>
                    </a:lnTo>
                    <a:lnTo>
                      <a:pt x="106" y="12"/>
                    </a:lnTo>
                    <a:lnTo>
                      <a:pt x="97" y="12"/>
                    </a:lnTo>
                    <a:lnTo>
                      <a:pt x="94" y="14"/>
                    </a:lnTo>
                    <a:lnTo>
                      <a:pt x="90" y="12"/>
                    </a:lnTo>
                    <a:lnTo>
                      <a:pt x="87" y="12"/>
                    </a:lnTo>
                    <a:lnTo>
                      <a:pt x="85" y="14"/>
                    </a:lnTo>
                    <a:lnTo>
                      <a:pt x="82" y="14"/>
                    </a:lnTo>
                    <a:lnTo>
                      <a:pt x="82" y="10"/>
                    </a:lnTo>
                    <a:lnTo>
                      <a:pt x="76" y="10"/>
                    </a:lnTo>
                    <a:lnTo>
                      <a:pt x="73" y="10"/>
                    </a:lnTo>
                    <a:lnTo>
                      <a:pt x="71" y="14"/>
                    </a:lnTo>
                    <a:lnTo>
                      <a:pt x="64" y="14"/>
                    </a:lnTo>
                    <a:lnTo>
                      <a:pt x="61" y="14"/>
                    </a:lnTo>
                    <a:lnTo>
                      <a:pt x="57" y="14"/>
                    </a:lnTo>
                    <a:lnTo>
                      <a:pt x="55" y="15"/>
                    </a:lnTo>
                    <a:lnTo>
                      <a:pt x="52" y="15"/>
                    </a:lnTo>
                    <a:lnTo>
                      <a:pt x="49" y="17"/>
                    </a:lnTo>
                    <a:lnTo>
                      <a:pt x="40" y="17"/>
                    </a:lnTo>
                    <a:lnTo>
                      <a:pt x="36" y="19"/>
                    </a:lnTo>
                    <a:lnTo>
                      <a:pt x="36" y="20"/>
                    </a:lnTo>
                    <a:lnTo>
                      <a:pt x="31" y="22"/>
                    </a:lnTo>
                    <a:lnTo>
                      <a:pt x="24" y="27"/>
                    </a:lnTo>
                    <a:lnTo>
                      <a:pt x="24" y="33"/>
                    </a:lnTo>
                    <a:lnTo>
                      <a:pt x="21" y="36"/>
                    </a:lnTo>
                    <a:lnTo>
                      <a:pt x="14" y="38"/>
                    </a:lnTo>
                    <a:lnTo>
                      <a:pt x="14" y="43"/>
                    </a:lnTo>
                    <a:lnTo>
                      <a:pt x="12" y="48"/>
                    </a:lnTo>
                    <a:lnTo>
                      <a:pt x="9" y="48"/>
                    </a:lnTo>
                    <a:lnTo>
                      <a:pt x="9" y="50"/>
                    </a:lnTo>
                    <a:lnTo>
                      <a:pt x="9" y="55"/>
                    </a:lnTo>
                    <a:lnTo>
                      <a:pt x="16" y="59"/>
                    </a:lnTo>
                    <a:lnTo>
                      <a:pt x="19" y="64"/>
                    </a:lnTo>
                    <a:lnTo>
                      <a:pt x="21" y="64"/>
                    </a:lnTo>
                    <a:lnTo>
                      <a:pt x="21" y="66"/>
                    </a:lnTo>
                    <a:lnTo>
                      <a:pt x="26" y="73"/>
                    </a:lnTo>
                    <a:lnTo>
                      <a:pt x="28" y="78"/>
                    </a:lnTo>
                    <a:lnTo>
                      <a:pt x="29" y="78"/>
                    </a:lnTo>
                    <a:lnTo>
                      <a:pt x="33" y="74"/>
                    </a:lnTo>
                    <a:lnTo>
                      <a:pt x="35" y="78"/>
                    </a:lnTo>
                    <a:lnTo>
                      <a:pt x="40" y="78"/>
                    </a:lnTo>
                    <a:lnTo>
                      <a:pt x="40" y="78"/>
                    </a:lnTo>
                    <a:lnTo>
                      <a:pt x="45" y="78"/>
                    </a:lnTo>
                    <a:lnTo>
                      <a:pt x="47" y="80"/>
                    </a:lnTo>
                    <a:lnTo>
                      <a:pt x="50" y="78"/>
                    </a:lnTo>
                    <a:lnTo>
                      <a:pt x="50" y="80"/>
                    </a:lnTo>
                    <a:lnTo>
                      <a:pt x="54" y="80"/>
                    </a:lnTo>
                    <a:lnTo>
                      <a:pt x="55" y="81"/>
                    </a:lnTo>
                    <a:lnTo>
                      <a:pt x="59" y="81"/>
                    </a:lnTo>
                    <a:lnTo>
                      <a:pt x="55" y="83"/>
                    </a:lnTo>
                    <a:lnTo>
                      <a:pt x="54" y="87"/>
                    </a:lnTo>
                    <a:lnTo>
                      <a:pt x="52" y="85"/>
                    </a:lnTo>
                    <a:lnTo>
                      <a:pt x="49" y="83"/>
                    </a:lnTo>
                    <a:lnTo>
                      <a:pt x="42" y="78"/>
                    </a:lnTo>
                    <a:lnTo>
                      <a:pt x="40" y="80"/>
                    </a:lnTo>
                    <a:lnTo>
                      <a:pt x="36" y="81"/>
                    </a:lnTo>
                    <a:lnTo>
                      <a:pt x="33" y="80"/>
                    </a:lnTo>
                    <a:lnTo>
                      <a:pt x="31" y="83"/>
                    </a:lnTo>
                    <a:lnTo>
                      <a:pt x="29" y="85"/>
                    </a:lnTo>
                    <a:lnTo>
                      <a:pt x="28" y="87"/>
                    </a:lnTo>
                    <a:lnTo>
                      <a:pt x="31" y="92"/>
                    </a:lnTo>
                    <a:lnTo>
                      <a:pt x="35" y="94"/>
                    </a:lnTo>
                    <a:lnTo>
                      <a:pt x="40" y="97"/>
                    </a:lnTo>
                    <a:lnTo>
                      <a:pt x="40" y="100"/>
                    </a:lnTo>
                    <a:lnTo>
                      <a:pt x="36" y="102"/>
                    </a:lnTo>
                    <a:lnTo>
                      <a:pt x="36" y="106"/>
                    </a:lnTo>
                    <a:lnTo>
                      <a:pt x="40" y="107"/>
                    </a:lnTo>
                    <a:lnTo>
                      <a:pt x="42" y="109"/>
                    </a:lnTo>
                    <a:lnTo>
                      <a:pt x="45" y="107"/>
                    </a:lnTo>
                    <a:lnTo>
                      <a:pt x="42" y="106"/>
                    </a:lnTo>
                    <a:lnTo>
                      <a:pt x="45" y="102"/>
                    </a:lnTo>
                    <a:lnTo>
                      <a:pt x="45" y="107"/>
                    </a:lnTo>
                    <a:lnTo>
                      <a:pt x="50" y="109"/>
                    </a:lnTo>
                    <a:lnTo>
                      <a:pt x="50" y="111"/>
                    </a:lnTo>
                    <a:lnTo>
                      <a:pt x="50" y="114"/>
                    </a:lnTo>
                    <a:lnTo>
                      <a:pt x="52" y="116"/>
                    </a:lnTo>
                    <a:lnTo>
                      <a:pt x="52" y="111"/>
                    </a:lnTo>
                    <a:lnTo>
                      <a:pt x="54" y="107"/>
                    </a:lnTo>
                    <a:lnTo>
                      <a:pt x="57" y="107"/>
                    </a:lnTo>
                    <a:lnTo>
                      <a:pt x="59" y="111"/>
                    </a:lnTo>
                    <a:lnTo>
                      <a:pt x="64" y="114"/>
                    </a:lnTo>
                    <a:lnTo>
                      <a:pt x="61" y="111"/>
                    </a:lnTo>
                    <a:lnTo>
                      <a:pt x="62" y="107"/>
                    </a:lnTo>
                    <a:lnTo>
                      <a:pt x="61" y="106"/>
                    </a:lnTo>
                    <a:lnTo>
                      <a:pt x="57" y="100"/>
                    </a:lnTo>
                    <a:lnTo>
                      <a:pt x="55" y="97"/>
                    </a:lnTo>
                    <a:lnTo>
                      <a:pt x="55" y="95"/>
                    </a:lnTo>
                    <a:lnTo>
                      <a:pt x="57" y="95"/>
                    </a:lnTo>
                    <a:lnTo>
                      <a:pt x="62" y="97"/>
                    </a:lnTo>
                    <a:lnTo>
                      <a:pt x="61" y="97"/>
                    </a:lnTo>
                    <a:lnTo>
                      <a:pt x="62" y="100"/>
                    </a:lnTo>
                    <a:lnTo>
                      <a:pt x="64" y="97"/>
                    </a:lnTo>
                    <a:lnTo>
                      <a:pt x="68" y="97"/>
                    </a:lnTo>
                    <a:lnTo>
                      <a:pt x="68" y="97"/>
                    </a:lnTo>
                    <a:lnTo>
                      <a:pt x="64" y="97"/>
                    </a:lnTo>
                    <a:lnTo>
                      <a:pt x="64" y="95"/>
                    </a:lnTo>
                    <a:lnTo>
                      <a:pt x="64" y="95"/>
                    </a:lnTo>
                    <a:lnTo>
                      <a:pt x="62" y="94"/>
                    </a:lnTo>
                    <a:lnTo>
                      <a:pt x="62" y="92"/>
                    </a:lnTo>
                    <a:lnTo>
                      <a:pt x="59" y="88"/>
                    </a:lnTo>
                    <a:lnTo>
                      <a:pt x="62" y="87"/>
                    </a:lnTo>
                    <a:lnTo>
                      <a:pt x="64" y="87"/>
                    </a:lnTo>
                    <a:lnTo>
                      <a:pt x="68" y="85"/>
                    </a:lnTo>
                    <a:lnTo>
                      <a:pt x="71" y="88"/>
                    </a:lnTo>
                    <a:lnTo>
                      <a:pt x="73" y="90"/>
                    </a:lnTo>
                    <a:lnTo>
                      <a:pt x="76" y="90"/>
                    </a:lnTo>
                    <a:lnTo>
                      <a:pt x="76" y="88"/>
                    </a:lnTo>
                    <a:lnTo>
                      <a:pt x="73" y="85"/>
                    </a:lnTo>
                    <a:lnTo>
                      <a:pt x="73" y="80"/>
                    </a:lnTo>
                    <a:lnTo>
                      <a:pt x="73" y="78"/>
                    </a:lnTo>
                    <a:lnTo>
                      <a:pt x="64" y="73"/>
                    </a:lnTo>
                    <a:lnTo>
                      <a:pt x="62" y="73"/>
                    </a:lnTo>
                    <a:lnTo>
                      <a:pt x="61" y="69"/>
                    </a:lnTo>
                    <a:lnTo>
                      <a:pt x="59" y="73"/>
                    </a:lnTo>
                    <a:lnTo>
                      <a:pt x="57" y="69"/>
                    </a:lnTo>
                    <a:lnTo>
                      <a:pt x="54" y="69"/>
                    </a:lnTo>
                    <a:lnTo>
                      <a:pt x="50" y="64"/>
                    </a:lnTo>
                    <a:lnTo>
                      <a:pt x="54" y="64"/>
                    </a:lnTo>
                    <a:lnTo>
                      <a:pt x="55" y="64"/>
                    </a:lnTo>
                    <a:lnTo>
                      <a:pt x="55" y="60"/>
                    </a:lnTo>
                    <a:lnTo>
                      <a:pt x="52" y="60"/>
                    </a:lnTo>
                    <a:lnTo>
                      <a:pt x="54" y="57"/>
                    </a:lnTo>
                    <a:lnTo>
                      <a:pt x="54" y="55"/>
                    </a:lnTo>
                    <a:lnTo>
                      <a:pt x="57" y="57"/>
                    </a:lnTo>
                    <a:lnTo>
                      <a:pt x="59" y="59"/>
                    </a:lnTo>
                    <a:lnTo>
                      <a:pt x="59" y="60"/>
                    </a:lnTo>
                    <a:lnTo>
                      <a:pt x="59" y="60"/>
                    </a:lnTo>
                    <a:lnTo>
                      <a:pt x="61" y="60"/>
                    </a:lnTo>
                    <a:lnTo>
                      <a:pt x="62" y="57"/>
                    </a:lnTo>
                    <a:lnTo>
                      <a:pt x="59" y="55"/>
                    </a:lnTo>
                    <a:lnTo>
                      <a:pt x="54" y="48"/>
                    </a:lnTo>
                    <a:lnTo>
                      <a:pt x="52" y="47"/>
                    </a:lnTo>
                    <a:lnTo>
                      <a:pt x="50" y="43"/>
                    </a:lnTo>
                    <a:lnTo>
                      <a:pt x="47" y="40"/>
                    </a:lnTo>
                    <a:lnTo>
                      <a:pt x="49" y="38"/>
                    </a:lnTo>
                    <a:lnTo>
                      <a:pt x="47" y="33"/>
                    </a:lnTo>
                    <a:lnTo>
                      <a:pt x="50" y="27"/>
                    </a:lnTo>
                    <a:lnTo>
                      <a:pt x="54" y="27"/>
                    </a:lnTo>
                    <a:lnTo>
                      <a:pt x="55" y="33"/>
                    </a:lnTo>
                    <a:lnTo>
                      <a:pt x="52" y="33"/>
                    </a:lnTo>
                    <a:lnTo>
                      <a:pt x="54" y="33"/>
                    </a:lnTo>
                    <a:lnTo>
                      <a:pt x="59" y="36"/>
                    </a:lnTo>
                    <a:lnTo>
                      <a:pt x="59" y="40"/>
                    </a:lnTo>
                    <a:lnTo>
                      <a:pt x="62" y="41"/>
                    </a:lnTo>
                    <a:lnTo>
                      <a:pt x="68" y="41"/>
                    </a:lnTo>
                    <a:lnTo>
                      <a:pt x="64" y="40"/>
                    </a:lnTo>
                    <a:lnTo>
                      <a:pt x="62" y="38"/>
                    </a:lnTo>
                    <a:lnTo>
                      <a:pt x="62" y="36"/>
                    </a:lnTo>
                    <a:lnTo>
                      <a:pt x="68" y="36"/>
                    </a:lnTo>
                    <a:lnTo>
                      <a:pt x="69" y="40"/>
                    </a:lnTo>
                    <a:lnTo>
                      <a:pt x="73" y="41"/>
                    </a:lnTo>
                    <a:lnTo>
                      <a:pt x="73" y="38"/>
                    </a:lnTo>
                    <a:lnTo>
                      <a:pt x="71" y="36"/>
                    </a:lnTo>
                    <a:lnTo>
                      <a:pt x="68" y="36"/>
                    </a:lnTo>
                    <a:lnTo>
                      <a:pt x="69" y="33"/>
                    </a:lnTo>
                    <a:lnTo>
                      <a:pt x="73" y="36"/>
                    </a:lnTo>
                    <a:lnTo>
                      <a:pt x="76" y="36"/>
                    </a:lnTo>
                    <a:lnTo>
                      <a:pt x="76" y="36"/>
                    </a:lnTo>
                    <a:lnTo>
                      <a:pt x="73" y="33"/>
                    </a:lnTo>
                    <a:lnTo>
                      <a:pt x="71" y="33"/>
                    </a:lnTo>
                    <a:lnTo>
                      <a:pt x="68" y="27"/>
                    </a:lnTo>
                    <a:lnTo>
                      <a:pt x="69" y="24"/>
                    </a:lnTo>
                    <a:lnTo>
                      <a:pt x="73" y="27"/>
                    </a:lnTo>
                    <a:lnTo>
                      <a:pt x="76" y="24"/>
                    </a:lnTo>
                    <a:lnTo>
                      <a:pt x="76" y="20"/>
                    </a:lnTo>
                    <a:lnTo>
                      <a:pt x="78" y="20"/>
                    </a:lnTo>
                    <a:lnTo>
                      <a:pt x="82" y="24"/>
                    </a:lnTo>
                    <a:lnTo>
                      <a:pt x="85" y="24"/>
                    </a:lnTo>
                    <a:lnTo>
                      <a:pt x="88" y="20"/>
                    </a:lnTo>
                    <a:lnTo>
                      <a:pt x="88" y="19"/>
                    </a:lnTo>
                    <a:lnTo>
                      <a:pt x="90" y="19"/>
                    </a:lnTo>
                    <a:lnTo>
                      <a:pt x="92" y="20"/>
                    </a:lnTo>
                    <a:lnTo>
                      <a:pt x="101" y="20"/>
                    </a:lnTo>
                    <a:lnTo>
                      <a:pt x="106" y="22"/>
                    </a:lnTo>
                    <a:lnTo>
                      <a:pt x="109" y="22"/>
                    </a:lnTo>
                    <a:lnTo>
                      <a:pt x="109" y="17"/>
                    </a:lnTo>
                    <a:lnTo>
                      <a:pt x="109" y="14"/>
                    </a:lnTo>
                    <a:lnTo>
                      <a:pt x="115" y="10"/>
                    </a:lnTo>
                    <a:lnTo>
                      <a:pt x="115" y="7"/>
                    </a:lnTo>
                    <a:lnTo>
                      <a:pt x="111" y="5"/>
                    </a:lnTo>
                    <a:lnTo>
                      <a:pt x="111" y="0"/>
                    </a:lnTo>
                    <a:lnTo>
                      <a:pt x="111" y="0"/>
                    </a:lnTo>
                    <a:lnTo>
                      <a:pt x="111" y="0"/>
                    </a:lnTo>
                    <a:lnTo>
                      <a:pt x="111" y="0"/>
                    </a:lnTo>
                    <a:close/>
                    <a:moveTo>
                      <a:pt x="73" y="133"/>
                    </a:moveTo>
                    <a:lnTo>
                      <a:pt x="73" y="133"/>
                    </a:lnTo>
                    <a:lnTo>
                      <a:pt x="73" y="133"/>
                    </a:lnTo>
                    <a:lnTo>
                      <a:pt x="71" y="139"/>
                    </a:lnTo>
                    <a:lnTo>
                      <a:pt x="73" y="139"/>
                    </a:lnTo>
                    <a:lnTo>
                      <a:pt x="73" y="142"/>
                    </a:lnTo>
                    <a:lnTo>
                      <a:pt x="82" y="142"/>
                    </a:lnTo>
                    <a:lnTo>
                      <a:pt x="82" y="142"/>
                    </a:lnTo>
                    <a:lnTo>
                      <a:pt x="83" y="139"/>
                    </a:lnTo>
                    <a:lnTo>
                      <a:pt x="87" y="142"/>
                    </a:lnTo>
                    <a:lnTo>
                      <a:pt x="92" y="142"/>
                    </a:lnTo>
                    <a:lnTo>
                      <a:pt x="92" y="147"/>
                    </a:lnTo>
                    <a:lnTo>
                      <a:pt x="97" y="147"/>
                    </a:lnTo>
                    <a:lnTo>
                      <a:pt x="101" y="142"/>
                    </a:lnTo>
                    <a:lnTo>
                      <a:pt x="104" y="142"/>
                    </a:lnTo>
                    <a:lnTo>
                      <a:pt x="109" y="142"/>
                    </a:lnTo>
                    <a:lnTo>
                      <a:pt x="115" y="142"/>
                    </a:lnTo>
                    <a:lnTo>
                      <a:pt x="118" y="142"/>
                    </a:lnTo>
                    <a:lnTo>
                      <a:pt x="118" y="139"/>
                    </a:lnTo>
                    <a:lnTo>
                      <a:pt x="118" y="139"/>
                    </a:lnTo>
                    <a:lnTo>
                      <a:pt x="118" y="137"/>
                    </a:lnTo>
                    <a:lnTo>
                      <a:pt x="118" y="139"/>
                    </a:lnTo>
                    <a:lnTo>
                      <a:pt x="118" y="139"/>
                    </a:lnTo>
                    <a:lnTo>
                      <a:pt x="115" y="142"/>
                    </a:lnTo>
                    <a:lnTo>
                      <a:pt x="113" y="139"/>
                    </a:lnTo>
                    <a:lnTo>
                      <a:pt x="111" y="139"/>
                    </a:lnTo>
                    <a:lnTo>
                      <a:pt x="109" y="139"/>
                    </a:lnTo>
                    <a:lnTo>
                      <a:pt x="109" y="139"/>
                    </a:lnTo>
                    <a:lnTo>
                      <a:pt x="109" y="137"/>
                    </a:lnTo>
                    <a:lnTo>
                      <a:pt x="106" y="137"/>
                    </a:lnTo>
                    <a:lnTo>
                      <a:pt x="101" y="133"/>
                    </a:lnTo>
                    <a:lnTo>
                      <a:pt x="99" y="133"/>
                    </a:lnTo>
                    <a:lnTo>
                      <a:pt x="94" y="133"/>
                    </a:lnTo>
                    <a:lnTo>
                      <a:pt x="90" y="137"/>
                    </a:lnTo>
                    <a:lnTo>
                      <a:pt x="87" y="139"/>
                    </a:lnTo>
                    <a:lnTo>
                      <a:pt x="83" y="137"/>
                    </a:lnTo>
                    <a:lnTo>
                      <a:pt x="82" y="133"/>
                    </a:lnTo>
                    <a:lnTo>
                      <a:pt x="82" y="133"/>
                    </a:lnTo>
                    <a:lnTo>
                      <a:pt x="82" y="133"/>
                    </a:lnTo>
                    <a:lnTo>
                      <a:pt x="82" y="130"/>
                    </a:lnTo>
                    <a:lnTo>
                      <a:pt x="78" y="130"/>
                    </a:lnTo>
                    <a:lnTo>
                      <a:pt x="78" y="133"/>
                    </a:lnTo>
                    <a:lnTo>
                      <a:pt x="82" y="133"/>
                    </a:lnTo>
                    <a:lnTo>
                      <a:pt x="78" y="133"/>
                    </a:lnTo>
                    <a:lnTo>
                      <a:pt x="76" y="133"/>
                    </a:lnTo>
                    <a:lnTo>
                      <a:pt x="76" y="130"/>
                    </a:lnTo>
                    <a:lnTo>
                      <a:pt x="73" y="130"/>
                    </a:lnTo>
                    <a:lnTo>
                      <a:pt x="73" y="133"/>
                    </a:lnTo>
                    <a:lnTo>
                      <a:pt x="76" y="133"/>
                    </a:lnTo>
                    <a:lnTo>
                      <a:pt x="73" y="133"/>
                    </a:lnTo>
                    <a:lnTo>
                      <a:pt x="73" y="133"/>
                    </a:lnTo>
                    <a:lnTo>
                      <a:pt x="73" y="133"/>
                    </a:lnTo>
                    <a:lnTo>
                      <a:pt x="73" y="133"/>
                    </a:lnTo>
                    <a:close/>
                    <a:moveTo>
                      <a:pt x="3" y="47"/>
                    </a:moveTo>
                    <a:lnTo>
                      <a:pt x="3" y="50"/>
                    </a:lnTo>
                    <a:lnTo>
                      <a:pt x="7" y="54"/>
                    </a:lnTo>
                    <a:lnTo>
                      <a:pt x="9" y="54"/>
                    </a:lnTo>
                    <a:lnTo>
                      <a:pt x="9" y="55"/>
                    </a:lnTo>
                    <a:lnTo>
                      <a:pt x="9" y="55"/>
                    </a:lnTo>
                    <a:lnTo>
                      <a:pt x="3" y="55"/>
                    </a:lnTo>
                    <a:lnTo>
                      <a:pt x="3" y="52"/>
                    </a:lnTo>
                    <a:lnTo>
                      <a:pt x="0" y="50"/>
                    </a:lnTo>
                    <a:lnTo>
                      <a:pt x="0" y="50"/>
                    </a:lnTo>
                    <a:lnTo>
                      <a:pt x="0" y="48"/>
                    </a:lnTo>
                    <a:lnTo>
                      <a:pt x="3" y="47"/>
                    </a:lnTo>
                    <a:lnTo>
                      <a:pt x="3" y="47"/>
                    </a:lnTo>
                    <a:lnTo>
                      <a:pt x="3" y="47"/>
                    </a:lnTo>
                    <a:lnTo>
                      <a:pt x="3" y="47"/>
                    </a:lnTo>
                    <a:lnTo>
                      <a:pt x="3" y="47"/>
                    </a:lnTo>
                    <a:close/>
                    <a:moveTo>
                      <a:pt x="17" y="73"/>
                    </a:moveTo>
                    <a:lnTo>
                      <a:pt x="17" y="73"/>
                    </a:lnTo>
                    <a:lnTo>
                      <a:pt x="19" y="69"/>
                    </a:lnTo>
                    <a:lnTo>
                      <a:pt x="21" y="69"/>
                    </a:lnTo>
                    <a:lnTo>
                      <a:pt x="21" y="73"/>
                    </a:lnTo>
                    <a:lnTo>
                      <a:pt x="19" y="73"/>
                    </a:lnTo>
                    <a:lnTo>
                      <a:pt x="19" y="73"/>
                    </a:lnTo>
                    <a:lnTo>
                      <a:pt x="17" y="73"/>
                    </a:lnTo>
                    <a:lnTo>
                      <a:pt x="17" y="73"/>
                    </a:lnTo>
                    <a:lnTo>
                      <a:pt x="17" y="73"/>
                    </a:lnTo>
                    <a:lnTo>
                      <a:pt x="17" y="73"/>
                    </a:lnTo>
                    <a:close/>
                    <a:moveTo>
                      <a:pt x="17" y="78"/>
                    </a:moveTo>
                    <a:lnTo>
                      <a:pt x="17" y="73"/>
                    </a:lnTo>
                    <a:lnTo>
                      <a:pt x="19" y="74"/>
                    </a:lnTo>
                    <a:lnTo>
                      <a:pt x="21" y="78"/>
                    </a:lnTo>
                    <a:lnTo>
                      <a:pt x="21" y="80"/>
                    </a:lnTo>
                    <a:lnTo>
                      <a:pt x="22" y="80"/>
                    </a:lnTo>
                    <a:lnTo>
                      <a:pt x="22" y="81"/>
                    </a:lnTo>
                    <a:lnTo>
                      <a:pt x="22" y="83"/>
                    </a:lnTo>
                    <a:lnTo>
                      <a:pt x="22" y="85"/>
                    </a:lnTo>
                    <a:lnTo>
                      <a:pt x="19" y="83"/>
                    </a:lnTo>
                    <a:lnTo>
                      <a:pt x="17" y="83"/>
                    </a:lnTo>
                    <a:lnTo>
                      <a:pt x="17" y="81"/>
                    </a:lnTo>
                    <a:lnTo>
                      <a:pt x="17" y="80"/>
                    </a:lnTo>
                    <a:lnTo>
                      <a:pt x="17" y="83"/>
                    </a:lnTo>
                    <a:lnTo>
                      <a:pt x="16" y="83"/>
                    </a:lnTo>
                    <a:lnTo>
                      <a:pt x="14" y="81"/>
                    </a:lnTo>
                    <a:lnTo>
                      <a:pt x="14" y="78"/>
                    </a:lnTo>
                    <a:lnTo>
                      <a:pt x="16" y="78"/>
                    </a:lnTo>
                    <a:lnTo>
                      <a:pt x="17" y="78"/>
                    </a:lnTo>
                    <a:lnTo>
                      <a:pt x="17" y="78"/>
                    </a:lnTo>
                    <a:lnTo>
                      <a:pt x="17" y="78"/>
                    </a:lnTo>
                    <a:lnTo>
                      <a:pt x="17" y="78"/>
                    </a:lnTo>
                    <a:close/>
                    <a:moveTo>
                      <a:pt x="24" y="90"/>
                    </a:moveTo>
                    <a:lnTo>
                      <a:pt x="26" y="92"/>
                    </a:lnTo>
                    <a:lnTo>
                      <a:pt x="24" y="92"/>
                    </a:lnTo>
                    <a:lnTo>
                      <a:pt x="22" y="94"/>
                    </a:lnTo>
                    <a:lnTo>
                      <a:pt x="21" y="92"/>
                    </a:lnTo>
                    <a:lnTo>
                      <a:pt x="19" y="90"/>
                    </a:lnTo>
                    <a:lnTo>
                      <a:pt x="19" y="88"/>
                    </a:lnTo>
                    <a:lnTo>
                      <a:pt x="21" y="87"/>
                    </a:lnTo>
                    <a:lnTo>
                      <a:pt x="22" y="88"/>
                    </a:lnTo>
                    <a:lnTo>
                      <a:pt x="24" y="90"/>
                    </a:lnTo>
                    <a:lnTo>
                      <a:pt x="24" y="90"/>
                    </a:lnTo>
                    <a:lnTo>
                      <a:pt x="24" y="90"/>
                    </a:lnTo>
                    <a:lnTo>
                      <a:pt x="24" y="90"/>
                    </a:lnTo>
                    <a:close/>
                    <a:moveTo>
                      <a:pt x="132" y="128"/>
                    </a:moveTo>
                    <a:lnTo>
                      <a:pt x="132" y="128"/>
                    </a:lnTo>
                    <a:lnTo>
                      <a:pt x="132" y="127"/>
                    </a:lnTo>
                    <a:lnTo>
                      <a:pt x="132" y="128"/>
                    </a:lnTo>
                    <a:lnTo>
                      <a:pt x="132" y="128"/>
                    </a:lnTo>
                    <a:lnTo>
                      <a:pt x="132" y="128"/>
                    </a:lnTo>
                    <a:lnTo>
                      <a:pt x="132" y="128"/>
                    </a:lnTo>
                    <a:lnTo>
                      <a:pt x="132" y="128"/>
                    </a:lnTo>
                    <a:close/>
                    <a:moveTo>
                      <a:pt x="132" y="137"/>
                    </a:moveTo>
                    <a:lnTo>
                      <a:pt x="130" y="133"/>
                    </a:lnTo>
                    <a:lnTo>
                      <a:pt x="130" y="130"/>
                    </a:lnTo>
                    <a:lnTo>
                      <a:pt x="132" y="130"/>
                    </a:lnTo>
                    <a:lnTo>
                      <a:pt x="132" y="130"/>
                    </a:lnTo>
                    <a:lnTo>
                      <a:pt x="134" y="133"/>
                    </a:lnTo>
                    <a:lnTo>
                      <a:pt x="132" y="137"/>
                    </a:lnTo>
                    <a:lnTo>
                      <a:pt x="132" y="137"/>
                    </a:lnTo>
                    <a:lnTo>
                      <a:pt x="132" y="137"/>
                    </a:lnTo>
                    <a:lnTo>
                      <a:pt x="132" y="137"/>
                    </a:lnTo>
                    <a:lnTo>
                      <a:pt x="132" y="137"/>
                    </a:lnTo>
                    <a:close/>
                    <a:moveTo>
                      <a:pt x="141" y="127"/>
                    </a:moveTo>
                    <a:lnTo>
                      <a:pt x="137" y="127"/>
                    </a:lnTo>
                    <a:lnTo>
                      <a:pt x="141" y="123"/>
                    </a:lnTo>
                    <a:lnTo>
                      <a:pt x="141" y="123"/>
                    </a:lnTo>
                    <a:lnTo>
                      <a:pt x="141" y="121"/>
                    </a:lnTo>
                    <a:lnTo>
                      <a:pt x="142" y="118"/>
                    </a:lnTo>
                    <a:lnTo>
                      <a:pt x="146" y="116"/>
                    </a:lnTo>
                    <a:lnTo>
                      <a:pt x="149" y="114"/>
                    </a:lnTo>
                    <a:lnTo>
                      <a:pt x="149" y="116"/>
                    </a:lnTo>
                    <a:lnTo>
                      <a:pt x="148" y="118"/>
                    </a:lnTo>
                    <a:lnTo>
                      <a:pt x="148" y="120"/>
                    </a:lnTo>
                    <a:lnTo>
                      <a:pt x="146" y="121"/>
                    </a:lnTo>
                    <a:lnTo>
                      <a:pt x="146" y="123"/>
                    </a:lnTo>
                    <a:lnTo>
                      <a:pt x="146" y="123"/>
                    </a:lnTo>
                    <a:lnTo>
                      <a:pt x="142" y="125"/>
                    </a:lnTo>
                    <a:lnTo>
                      <a:pt x="142" y="127"/>
                    </a:lnTo>
                    <a:lnTo>
                      <a:pt x="141" y="127"/>
                    </a:lnTo>
                    <a:lnTo>
                      <a:pt x="141" y="127"/>
                    </a:lnTo>
                    <a:lnTo>
                      <a:pt x="141" y="127"/>
                    </a:lnTo>
                    <a:lnTo>
                      <a:pt x="141" y="127"/>
                    </a:lnTo>
                    <a:close/>
                    <a:moveTo>
                      <a:pt x="118" y="114"/>
                    </a:moveTo>
                    <a:lnTo>
                      <a:pt x="115" y="114"/>
                    </a:lnTo>
                    <a:lnTo>
                      <a:pt x="118" y="113"/>
                    </a:lnTo>
                    <a:lnTo>
                      <a:pt x="118" y="111"/>
                    </a:lnTo>
                    <a:lnTo>
                      <a:pt x="120" y="113"/>
                    </a:lnTo>
                    <a:lnTo>
                      <a:pt x="118" y="114"/>
                    </a:lnTo>
                    <a:lnTo>
                      <a:pt x="118" y="114"/>
                    </a:lnTo>
                    <a:lnTo>
                      <a:pt x="118" y="114"/>
                    </a:lnTo>
                    <a:lnTo>
                      <a:pt x="118" y="114"/>
                    </a:lnTo>
                    <a:lnTo>
                      <a:pt x="118" y="114"/>
                    </a:lnTo>
                    <a:lnTo>
                      <a:pt x="118" y="114"/>
                    </a:lnTo>
                    <a:close/>
                    <a:moveTo>
                      <a:pt x="118" y="90"/>
                    </a:moveTo>
                    <a:lnTo>
                      <a:pt x="120" y="88"/>
                    </a:lnTo>
                    <a:lnTo>
                      <a:pt x="121" y="88"/>
                    </a:lnTo>
                    <a:lnTo>
                      <a:pt x="123" y="90"/>
                    </a:lnTo>
                    <a:lnTo>
                      <a:pt x="123" y="90"/>
                    </a:lnTo>
                    <a:lnTo>
                      <a:pt x="125" y="90"/>
                    </a:lnTo>
                    <a:lnTo>
                      <a:pt x="125" y="92"/>
                    </a:lnTo>
                    <a:lnTo>
                      <a:pt x="123" y="92"/>
                    </a:lnTo>
                    <a:lnTo>
                      <a:pt x="123" y="94"/>
                    </a:lnTo>
                    <a:lnTo>
                      <a:pt x="121" y="94"/>
                    </a:lnTo>
                    <a:lnTo>
                      <a:pt x="120" y="92"/>
                    </a:lnTo>
                    <a:lnTo>
                      <a:pt x="118" y="92"/>
                    </a:lnTo>
                    <a:lnTo>
                      <a:pt x="115" y="92"/>
                    </a:lnTo>
                    <a:lnTo>
                      <a:pt x="118" y="90"/>
                    </a:lnTo>
                    <a:lnTo>
                      <a:pt x="118" y="90"/>
                    </a:lnTo>
                    <a:lnTo>
                      <a:pt x="118" y="90"/>
                    </a:lnTo>
                    <a:lnTo>
                      <a:pt x="118" y="90"/>
                    </a:lnTo>
                    <a:close/>
                    <a:moveTo>
                      <a:pt x="109" y="73"/>
                    </a:moveTo>
                    <a:lnTo>
                      <a:pt x="111" y="78"/>
                    </a:lnTo>
                    <a:lnTo>
                      <a:pt x="109" y="80"/>
                    </a:lnTo>
                    <a:lnTo>
                      <a:pt x="109" y="80"/>
                    </a:lnTo>
                    <a:lnTo>
                      <a:pt x="106" y="80"/>
                    </a:lnTo>
                    <a:lnTo>
                      <a:pt x="106" y="78"/>
                    </a:lnTo>
                    <a:lnTo>
                      <a:pt x="109" y="78"/>
                    </a:lnTo>
                    <a:lnTo>
                      <a:pt x="109" y="74"/>
                    </a:lnTo>
                    <a:lnTo>
                      <a:pt x="106" y="73"/>
                    </a:lnTo>
                    <a:lnTo>
                      <a:pt x="106" y="73"/>
                    </a:lnTo>
                    <a:lnTo>
                      <a:pt x="109" y="69"/>
                    </a:lnTo>
                    <a:lnTo>
                      <a:pt x="109" y="73"/>
                    </a:lnTo>
                    <a:lnTo>
                      <a:pt x="109" y="73"/>
                    </a:lnTo>
                    <a:lnTo>
                      <a:pt x="109" y="73"/>
                    </a:lnTo>
                    <a:lnTo>
                      <a:pt x="109" y="73"/>
                    </a:lnTo>
                    <a:lnTo>
                      <a:pt x="109" y="73"/>
                    </a:lnTo>
                    <a:close/>
                    <a:moveTo>
                      <a:pt x="106" y="60"/>
                    </a:moveTo>
                    <a:lnTo>
                      <a:pt x="104" y="60"/>
                    </a:lnTo>
                    <a:lnTo>
                      <a:pt x="106" y="57"/>
                    </a:lnTo>
                    <a:lnTo>
                      <a:pt x="109" y="57"/>
                    </a:lnTo>
                    <a:lnTo>
                      <a:pt x="109" y="55"/>
                    </a:lnTo>
                    <a:lnTo>
                      <a:pt x="115" y="55"/>
                    </a:lnTo>
                    <a:lnTo>
                      <a:pt x="115" y="55"/>
                    </a:lnTo>
                    <a:lnTo>
                      <a:pt x="115" y="57"/>
                    </a:lnTo>
                    <a:lnTo>
                      <a:pt x="115" y="57"/>
                    </a:lnTo>
                    <a:lnTo>
                      <a:pt x="115" y="60"/>
                    </a:lnTo>
                    <a:lnTo>
                      <a:pt x="115" y="64"/>
                    </a:lnTo>
                    <a:lnTo>
                      <a:pt x="111" y="64"/>
                    </a:lnTo>
                    <a:lnTo>
                      <a:pt x="109" y="64"/>
                    </a:lnTo>
                    <a:lnTo>
                      <a:pt x="109" y="60"/>
                    </a:lnTo>
                    <a:lnTo>
                      <a:pt x="111" y="60"/>
                    </a:lnTo>
                    <a:lnTo>
                      <a:pt x="111" y="59"/>
                    </a:lnTo>
                    <a:lnTo>
                      <a:pt x="109" y="59"/>
                    </a:lnTo>
                    <a:lnTo>
                      <a:pt x="109" y="60"/>
                    </a:lnTo>
                    <a:lnTo>
                      <a:pt x="109" y="60"/>
                    </a:lnTo>
                    <a:lnTo>
                      <a:pt x="106" y="60"/>
                    </a:lnTo>
                    <a:lnTo>
                      <a:pt x="106" y="60"/>
                    </a:lnTo>
                    <a:lnTo>
                      <a:pt x="106" y="60"/>
                    </a:lnTo>
                    <a:lnTo>
                      <a:pt x="106" y="60"/>
                    </a:lnTo>
                    <a:lnTo>
                      <a:pt x="106" y="60"/>
                    </a:lnTo>
                    <a:close/>
                    <a:moveTo>
                      <a:pt x="97" y="31"/>
                    </a:moveTo>
                    <a:lnTo>
                      <a:pt x="99" y="31"/>
                    </a:lnTo>
                    <a:lnTo>
                      <a:pt x="101" y="27"/>
                    </a:lnTo>
                    <a:lnTo>
                      <a:pt x="101" y="31"/>
                    </a:lnTo>
                    <a:lnTo>
                      <a:pt x="101" y="33"/>
                    </a:lnTo>
                    <a:lnTo>
                      <a:pt x="101" y="33"/>
                    </a:lnTo>
                    <a:lnTo>
                      <a:pt x="97" y="31"/>
                    </a:lnTo>
                    <a:lnTo>
                      <a:pt x="97" y="31"/>
                    </a:lnTo>
                    <a:lnTo>
                      <a:pt x="97" y="31"/>
                    </a:lnTo>
                    <a:lnTo>
                      <a:pt x="97" y="31"/>
                    </a:lnTo>
                    <a:close/>
                    <a:moveTo>
                      <a:pt x="90" y="40"/>
                    </a:moveTo>
                    <a:lnTo>
                      <a:pt x="92" y="40"/>
                    </a:lnTo>
                    <a:lnTo>
                      <a:pt x="94" y="40"/>
                    </a:lnTo>
                    <a:lnTo>
                      <a:pt x="95" y="38"/>
                    </a:lnTo>
                    <a:lnTo>
                      <a:pt x="97" y="40"/>
                    </a:lnTo>
                    <a:lnTo>
                      <a:pt x="95" y="41"/>
                    </a:lnTo>
                    <a:lnTo>
                      <a:pt x="95" y="45"/>
                    </a:lnTo>
                    <a:lnTo>
                      <a:pt x="92" y="45"/>
                    </a:lnTo>
                    <a:lnTo>
                      <a:pt x="92" y="45"/>
                    </a:lnTo>
                    <a:lnTo>
                      <a:pt x="90" y="43"/>
                    </a:lnTo>
                    <a:lnTo>
                      <a:pt x="88" y="40"/>
                    </a:lnTo>
                    <a:lnTo>
                      <a:pt x="90" y="40"/>
                    </a:lnTo>
                    <a:lnTo>
                      <a:pt x="90" y="40"/>
                    </a:lnTo>
                    <a:lnTo>
                      <a:pt x="90" y="40"/>
                    </a:lnTo>
                    <a:lnTo>
                      <a:pt x="90" y="40"/>
                    </a:lnTo>
                    <a:close/>
                    <a:moveTo>
                      <a:pt x="82" y="24"/>
                    </a:moveTo>
                    <a:lnTo>
                      <a:pt x="83" y="24"/>
                    </a:lnTo>
                    <a:lnTo>
                      <a:pt x="85" y="24"/>
                    </a:lnTo>
                    <a:lnTo>
                      <a:pt x="85" y="27"/>
                    </a:lnTo>
                    <a:lnTo>
                      <a:pt x="83" y="27"/>
                    </a:lnTo>
                    <a:lnTo>
                      <a:pt x="82" y="27"/>
                    </a:lnTo>
                    <a:lnTo>
                      <a:pt x="82" y="27"/>
                    </a:lnTo>
                    <a:lnTo>
                      <a:pt x="82" y="24"/>
                    </a:lnTo>
                    <a:lnTo>
                      <a:pt x="82" y="24"/>
                    </a:lnTo>
                    <a:lnTo>
                      <a:pt x="82" y="24"/>
                    </a:lnTo>
                    <a:lnTo>
                      <a:pt x="82" y="24"/>
                    </a:lnTo>
                    <a:close/>
                    <a:moveTo>
                      <a:pt x="64" y="60"/>
                    </a:moveTo>
                    <a:lnTo>
                      <a:pt x="68" y="60"/>
                    </a:lnTo>
                    <a:lnTo>
                      <a:pt x="69" y="60"/>
                    </a:lnTo>
                    <a:lnTo>
                      <a:pt x="69" y="60"/>
                    </a:lnTo>
                    <a:lnTo>
                      <a:pt x="69" y="64"/>
                    </a:lnTo>
                    <a:lnTo>
                      <a:pt x="64" y="60"/>
                    </a:lnTo>
                    <a:lnTo>
                      <a:pt x="64" y="60"/>
                    </a:lnTo>
                    <a:lnTo>
                      <a:pt x="64" y="60"/>
                    </a:lnTo>
                    <a:lnTo>
                      <a:pt x="64" y="60"/>
                    </a:lnTo>
                    <a:close/>
                    <a:moveTo>
                      <a:pt x="62" y="60"/>
                    </a:moveTo>
                    <a:lnTo>
                      <a:pt x="64" y="59"/>
                    </a:lnTo>
                    <a:lnTo>
                      <a:pt x="64" y="60"/>
                    </a:lnTo>
                    <a:lnTo>
                      <a:pt x="64" y="60"/>
                    </a:lnTo>
                    <a:lnTo>
                      <a:pt x="62" y="60"/>
                    </a:lnTo>
                    <a:lnTo>
                      <a:pt x="62" y="60"/>
                    </a:lnTo>
                    <a:lnTo>
                      <a:pt x="62" y="60"/>
                    </a:lnTo>
                    <a:lnTo>
                      <a:pt x="62" y="60"/>
                    </a:lnTo>
                    <a:close/>
                    <a:moveTo>
                      <a:pt x="82" y="64"/>
                    </a:moveTo>
                    <a:lnTo>
                      <a:pt x="83" y="64"/>
                    </a:lnTo>
                    <a:lnTo>
                      <a:pt x="85" y="64"/>
                    </a:lnTo>
                    <a:lnTo>
                      <a:pt x="87" y="64"/>
                    </a:lnTo>
                    <a:lnTo>
                      <a:pt x="87" y="69"/>
                    </a:lnTo>
                    <a:lnTo>
                      <a:pt x="85" y="69"/>
                    </a:lnTo>
                    <a:lnTo>
                      <a:pt x="85" y="66"/>
                    </a:lnTo>
                    <a:lnTo>
                      <a:pt x="83" y="66"/>
                    </a:lnTo>
                    <a:lnTo>
                      <a:pt x="82" y="64"/>
                    </a:lnTo>
                    <a:lnTo>
                      <a:pt x="82" y="64"/>
                    </a:lnTo>
                    <a:lnTo>
                      <a:pt x="82" y="64"/>
                    </a:lnTo>
                    <a:lnTo>
                      <a:pt x="82" y="64"/>
                    </a:lnTo>
                    <a:close/>
                    <a:moveTo>
                      <a:pt x="109" y="97"/>
                    </a:moveTo>
                    <a:lnTo>
                      <a:pt x="109" y="95"/>
                    </a:lnTo>
                    <a:lnTo>
                      <a:pt x="109" y="94"/>
                    </a:lnTo>
                    <a:lnTo>
                      <a:pt x="113" y="94"/>
                    </a:lnTo>
                    <a:lnTo>
                      <a:pt x="113" y="95"/>
                    </a:lnTo>
                    <a:lnTo>
                      <a:pt x="109" y="97"/>
                    </a:lnTo>
                    <a:lnTo>
                      <a:pt x="109" y="97"/>
                    </a:lnTo>
                    <a:lnTo>
                      <a:pt x="109" y="97"/>
                    </a:lnTo>
                    <a:lnTo>
                      <a:pt x="109" y="97"/>
                    </a:lnTo>
                    <a:close/>
                    <a:moveTo>
                      <a:pt x="82" y="114"/>
                    </a:moveTo>
                    <a:lnTo>
                      <a:pt x="83" y="111"/>
                    </a:lnTo>
                    <a:lnTo>
                      <a:pt x="85" y="111"/>
                    </a:lnTo>
                    <a:lnTo>
                      <a:pt x="85" y="113"/>
                    </a:lnTo>
                    <a:lnTo>
                      <a:pt x="83" y="114"/>
                    </a:lnTo>
                    <a:lnTo>
                      <a:pt x="82" y="114"/>
                    </a:lnTo>
                    <a:lnTo>
                      <a:pt x="82" y="114"/>
                    </a:lnTo>
                    <a:lnTo>
                      <a:pt x="82" y="114"/>
                    </a:lnTo>
                    <a:lnTo>
                      <a:pt x="82" y="114"/>
                    </a:lnTo>
                    <a:close/>
                    <a:moveTo>
                      <a:pt x="83" y="102"/>
                    </a:moveTo>
                    <a:lnTo>
                      <a:pt x="85" y="102"/>
                    </a:lnTo>
                    <a:lnTo>
                      <a:pt x="85" y="106"/>
                    </a:lnTo>
                    <a:lnTo>
                      <a:pt x="83" y="102"/>
                    </a:lnTo>
                    <a:lnTo>
                      <a:pt x="83" y="102"/>
                    </a:lnTo>
                    <a:lnTo>
                      <a:pt x="83" y="102"/>
                    </a:lnTo>
                    <a:lnTo>
                      <a:pt x="83" y="102"/>
                    </a:lnTo>
                    <a:close/>
                    <a:moveTo>
                      <a:pt x="82" y="100"/>
                    </a:moveTo>
                    <a:lnTo>
                      <a:pt x="82" y="97"/>
                    </a:lnTo>
                    <a:lnTo>
                      <a:pt x="83" y="97"/>
                    </a:lnTo>
                    <a:lnTo>
                      <a:pt x="83" y="100"/>
                    </a:lnTo>
                    <a:lnTo>
                      <a:pt x="83" y="100"/>
                    </a:lnTo>
                    <a:lnTo>
                      <a:pt x="82" y="100"/>
                    </a:lnTo>
                    <a:lnTo>
                      <a:pt x="82" y="100"/>
                    </a:lnTo>
                    <a:lnTo>
                      <a:pt x="82" y="100"/>
                    </a:lnTo>
                    <a:lnTo>
                      <a:pt x="82" y="100"/>
                    </a:lnTo>
                    <a:close/>
                    <a:moveTo>
                      <a:pt x="82" y="97"/>
                    </a:moveTo>
                    <a:lnTo>
                      <a:pt x="82" y="95"/>
                    </a:lnTo>
                    <a:lnTo>
                      <a:pt x="82" y="94"/>
                    </a:lnTo>
                    <a:lnTo>
                      <a:pt x="82" y="95"/>
                    </a:lnTo>
                    <a:lnTo>
                      <a:pt x="82" y="97"/>
                    </a:lnTo>
                    <a:lnTo>
                      <a:pt x="82" y="97"/>
                    </a:lnTo>
                    <a:lnTo>
                      <a:pt x="82" y="97"/>
                    </a:lnTo>
                    <a:lnTo>
                      <a:pt x="82" y="97"/>
                    </a:lnTo>
                    <a:close/>
                    <a:moveTo>
                      <a:pt x="97" y="106"/>
                    </a:moveTo>
                    <a:lnTo>
                      <a:pt x="95" y="106"/>
                    </a:lnTo>
                    <a:lnTo>
                      <a:pt x="95" y="102"/>
                    </a:lnTo>
                    <a:lnTo>
                      <a:pt x="97" y="102"/>
                    </a:lnTo>
                    <a:lnTo>
                      <a:pt x="99" y="106"/>
                    </a:lnTo>
                    <a:lnTo>
                      <a:pt x="97" y="106"/>
                    </a:lnTo>
                    <a:lnTo>
                      <a:pt x="97" y="106"/>
                    </a:lnTo>
                    <a:lnTo>
                      <a:pt x="97" y="106"/>
                    </a:lnTo>
                    <a:lnTo>
                      <a:pt x="97" y="106"/>
                    </a:lnTo>
                    <a:close/>
                    <a:moveTo>
                      <a:pt x="101" y="106"/>
                    </a:moveTo>
                    <a:lnTo>
                      <a:pt x="101" y="102"/>
                    </a:lnTo>
                    <a:lnTo>
                      <a:pt x="101" y="102"/>
                    </a:lnTo>
                    <a:lnTo>
                      <a:pt x="104" y="102"/>
                    </a:lnTo>
                    <a:lnTo>
                      <a:pt x="104" y="102"/>
                    </a:lnTo>
                    <a:lnTo>
                      <a:pt x="101" y="106"/>
                    </a:lnTo>
                    <a:lnTo>
                      <a:pt x="101" y="106"/>
                    </a:lnTo>
                    <a:lnTo>
                      <a:pt x="101" y="106"/>
                    </a:lnTo>
                    <a:lnTo>
                      <a:pt x="101" y="106"/>
                    </a:lnTo>
                    <a:lnTo>
                      <a:pt x="101" y="106"/>
                    </a:lnTo>
                    <a:close/>
                    <a:moveTo>
                      <a:pt x="101" y="97"/>
                    </a:moveTo>
                    <a:lnTo>
                      <a:pt x="101" y="97"/>
                    </a:lnTo>
                    <a:lnTo>
                      <a:pt x="101" y="97"/>
                    </a:lnTo>
                    <a:lnTo>
                      <a:pt x="101" y="97"/>
                    </a:lnTo>
                    <a:lnTo>
                      <a:pt x="101" y="97"/>
                    </a:lnTo>
                    <a:lnTo>
                      <a:pt x="101" y="97"/>
                    </a:lnTo>
                    <a:lnTo>
                      <a:pt x="101" y="97"/>
                    </a:lnTo>
                    <a:close/>
                    <a:moveTo>
                      <a:pt x="95" y="94"/>
                    </a:moveTo>
                    <a:lnTo>
                      <a:pt x="97" y="94"/>
                    </a:lnTo>
                    <a:lnTo>
                      <a:pt x="99" y="95"/>
                    </a:lnTo>
                    <a:lnTo>
                      <a:pt x="99" y="97"/>
                    </a:lnTo>
                    <a:lnTo>
                      <a:pt x="97" y="95"/>
                    </a:lnTo>
                    <a:lnTo>
                      <a:pt x="95" y="94"/>
                    </a:lnTo>
                    <a:lnTo>
                      <a:pt x="95" y="94"/>
                    </a:lnTo>
                    <a:lnTo>
                      <a:pt x="95" y="94"/>
                    </a:lnTo>
                    <a:lnTo>
                      <a:pt x="95" y="94"/>
                    </a:lnTo>
                    <a:close/>
                    <a:moveTo>
                      <a:pt x="87" y="87"/>
                    </a:moveTo>
                    <a:lnTo>
                      <a:pt x="88" y="87"/>
                    </a:lnTo>
                    <a:lnTo>
                      <a:pt x="90" y="88"/>
                    </a:lnTo>
                    <a:lnTo>
                      <a:pt x="94" y="92"/>
                    </a:lnTo>
                    <a:lnTo>
                      <a:pt x="94" y="94"/>
                    </a:lnTo>
                    <a:lnTo>
                      <a:pt x="92" y="94"/>
                    </a:lnTo>
                    <a:lnTo>
                      <a:pt x="88" y="90"/>
                    </a:lnTo>
                    <a:lnTo>
                      <a:pt x="87" y="88"/>
                    </a:lnTo>
                    <a:lnTo>
                      <a:pt x="87" y="87"/>
                    </a:lnTo>
                    <a:lnTo>
                      <a:pt x="87" y="87"/>
                    </a:lnTo>
                    <a:lnTo>
                      <a:pt x="87" y="87"/>
                    </a:lnTo>
                    <a:lnTo>
                      <a:pt x="87" y="87"/>
                    </a:lnTo>
                    <a:close/>
                    <a:moveTo>
                      <a:pt x="55" y="66"/>
                    </a:moveTo>
                    <a:lnTo>
                      <a:pt x="57" y="64"/>
                    </a:lnTo>
                    <a:lnTo>
                      <a:pt x="62" y="64"/>
                    </a:lnTo>
                    <a:lnTo>
                      <a:pt x="64" y="66"/>
                    </a:lnTo>
                    <a:lnTo>
                      <a:pt x="68" y="66"/>
                    </a:lnTo>
                    <a:lnTo>
                      <a:pt x="71" y="69"/>
                    </a:lnTo>
                    <a:lnTo>
                      <a:pt x="71" y="69"/>
                    </a:lnTo>
                    <a:lnTo>
                      <a:pt x="73" y="69"/>
                    </a:lnTo>
                    <a:lnTo>
                      <a:pt x="73" y="69"/>
                    </a:lnTo>
                    <a:lnTo>
                      <a:pt x="76" y="73"/>
                    </a:lnTo>
                    <a:lnTo>
                      <a:pt x="78" y="74"/>
                    </a:lnTo>
                    <a:lnTo>
                      <a:pt x="78" y="78"/>
                    </a:lnTo>
                    <a:lnTo>
                      <a:pt x="78" y="78"/>
                    </a:lnTo>
                    <a:lnTo>
                      <a:pt x="78" y="81"/>
                    </a:lnTo>
                    <a:lnTo>
                      <a:pt x="82" y="83"/>
                    </a:lnTo>
                    <a:lnTo>
                      <a:pt x="82" y="83"/>
                    </a:lnTo>
                    <a:lnTo>
                      <a:pt x="85" y="83"/>
                    </a:lnTo>
                    <a:lnTo>
                      <a:pt x="83" y="87"/>
                    </a:lnTo>
                    <a:lnTo>
                      <a:pt x="82" y="87"/>
                    </a:lnTo>
                    <a:lnTo>
                      <a:pt x="82" y="87"/>
                    </a:lnTo>
                    <a:lnTo>
                      <a:pt x="78" y="85"/>
                    </a:lnTo>
                    <a:lnTo>
                      <a:pt x="76" y="83"/>
                    </a:lnTo>
                    <a:lnTo>
                      <a:pt x="78" y="81"/>
                    </a:lnTo>
                    <a:lnTo>
                      <a:pt x="76" y="80"/>
                    </a:lnTo>
                    <a:lnTo>
                      <a:pt x="73" y="78"/>
                    </a:lnTo>
                    <a:lnTo>
                      <a:pt x="73" y="74"/>
                    </a:lnTo>
                    <a:lnTo>
                      <a:pt x="73" y="74"/>
                    </a:lnTo>
                    <a:lnTo>
                      <a:pt x="69" y="73"/>
                    </a:lnTo>
                    <a:lnTo>
                      <a:pt x="68" y="73"/>
                    </a:lnTo>
                    <a:lnTo>
                      <a:pt x="64" y="73"/>
                    </a:lnTo>
                    <a:lnTo>
                      <a:pt x="64" y="69"/>
                    </a:lnTo>
                    <a:lnTo>
                      <a:pt x="62" y="69"/>
                    </a:lnTo>
                    <a:lnTo>
                      <a:pt x="61" y="69"/>
                    </a:lnTo>
                    <a:lnTo>
                      <a:pt x="59" y="66"/>
                    </a:lnTo>
                    <a:lnTo>
                      <a:pt x="57" y="66"/>
                    </a:lnTo>
                    <a:lnTo>
                      <a:pt x="55" y="66"/>
                    </a:lnTo>
                    <a:lnTo>
                      <a:pt x="55" y="66"/>
                    </a:lnTo>
                    <a:lnTo>
                      <a:pt x="55" y="66"/>
                    </a:lnTo>
                    <a:lnTo>
                      <a:pt x="55" y="66"/>
                    </a:lnTo>
                    <a:close/>
                    <a:moveTo>
                      <a:pt x="61" y="118"/>
                    </a:moveTo>
                    <a:lnTo>
                      <a:pt x="61" y="116"/>
                    </a:lnTo>
                    <a:lnTo>
                      <a:pt x="61" y="120"/>
                    </a:lnTo>
                    <a:lnTo>
                      <a:pt x="62" y="121"/>
                    </a:lnTo>
                    <a:lnTo>
                      <a:pt x="62" y="123"/>
                    </a:lnTo>
                    <a:lnTo>
                      <a:pt x="61" y="123"/>
                    </a:lnTo>
                    <a:lnTo>
                      <a:pt x="61" y="121"/>
                    </a:lnTo>
                    <a:lnTo>
                      <a:pt x="59" y="120"/>
                    </a:lnTo>
                    <a:lnTo>
                      <a:pt x="61" y="118"/>
                    </a:lnTo>
                    <a:lnTo>
                      <a:pt x="61" y="118"/>
                    </a:lnTo>
                    <a:lnTo>
                      <a:pt x="61" y="118"/>
                    </a:lnTo>
                    <a:lnTo>
                      <a:pt x="61" y="118"/>
                    </a:lnTo>
                    <a:close/>
                    <a:moveTo>
                      <a:pt x="61" y="114"/>
                    </a:moveTo>
                    <a:lnTo>
                      <a:pt x="61" y="114"/>
                    </a:lnTo>
                    <a:lnTo>
                      <a:pt x="59" y="114"/>
                    </a:lnTo>
                    <a:lnTo>
                      <a:pt x="61" y="114"/>
                    </a:lnTo>
                    <a:lnTo>
                      <a:pt x="61" y="114"/>
                    </a:lnTo>
                    <a:lnTo>
                      <a:pt x="61" y="114"/>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11" name="Freeform 96"/>
              <p:cNvSpPr>
                <a:spLocks noEditPoints="1"/>
              </p:cNvSpPr>
              <p:nvPr/>
            </p:nvSpPr>
            <p:spPr bwMode="auto">
              <a:xfrm>
                <a:off x="5853113" y="3516313"/>
                <a:ext cx="201613" cy="284163"/>
              </a:xfrm>
              <a:custGeom>
                <a:avLst/>
                <a:gdLst/>
                <a:ahLst/>
                <a:cxnLst>
                  <a:cxn ang="0">
                    <a:pos x="50" y="116"/>
                  </a:cxn>
                  <a:cxn ang="0">
                    <a:pos x="50" y="66"/>
                  </a:cxn>
                  <a:cxn ang="0">
                    <a:pos x="68" y="21"/>
                  </a:cxn>
                  <a:cxn ang="0">
                    <a:pos x="73" y="38"/>
                  </a:cxn>
                  <a:cxn ang="0">
                    <a:pos x="83" y="48"/>
                  </a:cxn>
                  <a:cxn ang="0">
                    <a:pos x="90" y="48"/>
                  </a:cxn>
                  <a:cxn ang="0">
                    <a:pos x="99" y="50"/>
                  </a:cxn>
                  <a:cxn ang="0">
                    <a:pos x="108" y="50"/>
                  </a:cxn>
                  <a:cxn ang="0">
                    <a:pos x="113" y="61"/>
                  </a:cxn>
                  <a:cxn ang="0">
                    <a:pos x="118" y="66"/>
                  </a:cxn>
                  <a:cxn ang="0">
                    <a:pos x="127" y="71"/>
                  </a:cxn>
                  <a:cxn ang="0">
                    <a:pos x="127" y="76"/>
                  </a:cxn>
                  <a:cxn ang="0">
                    <a:pos x="127" y="83"/>
                  </a:cxn>
                  <a:cxn ang="0">
                    <a:pos x="118" y="94"/>
                  </a:cxn>
                  <a:cxn ang="0">
                    <a:pos x="113" y="102"/>
                  </a:cxn>
                  <a:cxn ang="0">
                    <a:pos x="110" y="111"/>
                  </a:cxn>
                  <a:cxn ang="0">
                    <a:pos x="108" y="109"/>
                  </a:cxn>
                  <a:cxn ang="0">
                    <a:pos x="108" y="106"/>
                  </a:cxn>
                  <a:cxn ang="0">
                    <a:pos x="103" y="107"/>
                  </a:cxn>
                  <a:cxn ang="0">
                    <a:pos x="101" y="111"/>
                  </a:cxn>
                  <a:cxn ang="0">
                    <a:pos x="99" y="113"/>
                  </a:cxn>
                  <a:cxn ang="0">
                    <a:pos x="96" y="121"/>
                  </a:cxn>
                  <a:cxn ang="0">
                    <a:pos x="96" y="125"/>
                  </a:cxn>
                  <a:cxn ang="0">
                    <a:pos x="96" y="128"/>
                  </a:cxn>
                  <a:cxn ang="0">
                    <a:pos x="101" y="135"/>
                  </a:cxn>
                  <a:cxn ang="0">
                    <a:pos x="92" y="139"/>
                  </a:cxn>
                  <a:cxn ang="0">
                    <a:pos x="87" y="139"/>
                  </a:cxn>
                  <a:cxn ang="0">
                    <a:pos x="77" y="147"/>
                  </a:cxn>
                  <a:cxn ang="0">
                    <a:pos x="77" y="153"/>
                  </a:cxn>
                  <a:cxn ang="0">
                    <a:pos x="71" y="156"/>
                  </a:cxn>
                  <a:cxn ang="0">
                    <a:pos x="61" y="156"/>
                  </a:cxn>
                  <a:cxn ang="0">
                    <a:pos x="56" y="160"/>
                  </a:cxn>
                  <a:cxn ang="0">
                    <a:pos x="57" y="165"/>
                  </a:cxn>
                  <a:cxn ang="0">
                    <a:pos x="57" y="168"/>
                  </a:cxn>
                  <a:cxn ang="0">
                    <a:pos x="57" y="168"/>
                  </a:cxn>
                  <a:cxn ang="0">
                    <a:pos x="50" y="175"/>
                  </a:cxn>
                  <a:cxn ang="0">
                    <a:pos x="45" y="172"/>
                  </a:cxn>
                  <a:cxn ang="0">
                    <a:pos x="37" y="175"/>
                  </a:cxn>
                  <a:cxn ang="0">
                    <a:pos x="31" y="179"/>
                  </a:cxn>
                  <a:cxn ang="0">
                    <a:pos x="26" y="179"/>
                  </a:cxn>
                  <a:cxn ang="0">
                    <a:pos x="14" y="168"/>
                  </a:cxn>
                  <a:cxn ang="0">
                    <a:pos x="0" y="141"/>
                  </a:cxn>
                  <a:cxn ang="0">
                    <a:pos x="4" y="132"/>
                  </a:cxn>
                  <a:cxn ang="0">
                    <a:pos x="4" y="132"/>
                  </a:cxn>
                  <a:cxn ang="0">
                    <a:pos x="64" y="10"/>
                  </a:cxn>
                  <a:cxn ang="0">
                    <a:pos x="66" y="3"/>
                  </a:cxn>
                  <a:cxn ang="0">
                    <a:pos x="66" y="1"/>
                  </a:cxn>
                  <a:cxn ang="0">
                    <a:pos x="66" y="0"/>
                  </a:cxn>
                  <a:cxn ang="0">
                    <a:pos x="64" y="0"/>
                  </a:cxn>
                  <a:cxn ang="0">
                    <a:pos x="63" y="0"/>
                  </a:cxn>
                  <a:cxn ang="0">
                    <a:pos x="61" y="3"/>
                  </a:cxn>
                  <a:cxn ang="0">
                    <a:pos x="59" y="7"/>
                  </a:cxn>
                  <a:cxn ang="0">
                    <a:pos x="61" y="7"/>
                  </a:cxn>
                  <a:cxn ang="0">
                    <a:pos x="64" y="15"/>
                  </a:cxn>
                  <a:cxn ang="0">
                    <a:pos x="64" y="15"/>
                  </a:cxn>
                </a:cxnLst>
                <a:rect l="0" t="0" r="r" b="b"/>
                <a:pathLst>
                  <a:path w="127" h="179">
                    <a:moveTo>
                      <a:pt x="4" y="132"/>
                    </a:moveTo>
                    <a:lnTo>
                      <a:pt x="50" y="116"/>
                    </a:lnTo>
                    <a:lnTo>
                      <a:pt x="54" y="81"/>
                    </a:lnTo>
                    <a:lnTo>
                      <a:pt x="50" y="66"/>
                    </a:lnTo>
                    <a:lnTo>
                      <a:pt x="64" y="22"/>
                    </a:lnTo>
                    <a:lnTo>
                      <a:pt x="68" y="21"/>
                    </a:lnTo>
                    <a:lnTo>
                      <a:pt x="68" y="33"/>
                    </a:lnTo>
                    <a:lnTo>
                      <a:pt x="73" y="38"/>
                    </a:lnTo>
                    <a:lnTo>
                      <a:pt x="73" y="40"/>
                    </a:lnTo>
                    <a:lnTo>
                      <a:pt x="83" y="48"/>
                    </a:lnTo>
                    <a:lnTo>
                      <a:pt x="87" y="50"/>
                    </a:lnTo>
                    <a:lnTo>
                      <a:pt x="90" y="48"/>
                    </a:lnTo>
                    <a:lnTo>
                      <a:pt x="94" y="48"/>
                    </a:lnTo>
                    <a:lnTo>
                      <a:pt x="99" y="50"/>
                    </a:lnTo>
                    <a:lnTo>
                      <a:pt x="104" y="48"/>
                    </a:lnTo>
                    <a:lnTo>
                      <a:pt x="108" y="50"/>
                    </a:lnTo>
                    <a:lnTo>
                      <a:pt x="111" y="55"/>
                    </a:lnTo>
                    <a:lnTo>
                      <a:pt x="113" y="61"/>
                    </a:lnTo>
                    <a:lnTo>
                      <a:pt x="116" y="62"/>
                    </a:lnTo>
                    <a:lnTo>
                      <a:pt x="118" y="66"/>
                    </a:lnTo>
                    <a:lnTo>
                      <a:pt x="123" y="71"/>
                    </a:lnTo>
                    <a:lnTo>
                      <a:pt x="127" y="71"/>
                    </a:lnTo>
                    <a:lnTo>
                      <a:pt x="127" y="73"/>
                    </a:lnTo>
                    <a:lnTo>
                      <a:pt x="127" y="76"/>
                    </a:lnTo>
                    <a:lnTo>
                      <a:pt x="127" y="80"/>
                    </a:lnTo>
                    <a:lnTo>
                      <a:pt x="127" y="83"/>
                    </a:lnTo>
                    <a:lnTo>
                      <a:pt x="127" y="85"/>
                    </a:lnTo>
                    <a:lnTo>
                      <a:pt x="118" y="94"/>
                    </a:lnTo>
                    <a:lnTo>
                      <a:pt x="115" y="99"/>
                    </a:lnTo>
                    <a:lnTo>
                      <a:pt x="113" y="102"/>
                    </a:lnTo>
                    <a:lnTo>
                      <a:pt x="111" y="104"/>
                    </a:lnTo>
                    <a:lnTo>
                      <a:pt x="110" y="111"/>
                    </a:lnTo>
                    <a:lnTo>
                      <a:pt x="108" y="111"/>
                    </a:lnTo>
                    <a:lnTo>
                      <a:pt x="108" y="109"/>
                    </a:lnTo>
                    <a:lnTo>
                      <a:pt x="108" y="107"/>
                    </a:lnTo>
                    <a:lnTo>
                      <a:pt x="108" y="106"/>
                    </a:lnTo>
                    <a:lnTo>
                      <a:pt x="104" y="106"/>
                    </a:lnTo>
                    <a:lnTo>
                      <a:pt x="103" y="107"/>
                    </a:lnTo>
                    <a:lnTo>
                      <a:pt x="101" y="111"/>
                    </a:lnTo>
                    <a:lnTo>
                      <a:pt x="101" y="111"/>
                    </a:lnTo>
                    <a:lnTo>
                      <a:pt x="101" y="113"/>
                    </a:lnTo>
                    <a:lnTo>
                      <a:pt x="99" y="113"/>
                    </a:lnTo>
                    <a:lnTo>
                      <a:pt x="96" y="120"/>
                    </a:lnTo>
                    <a:lnTo>
                      <a:pt x="96" y="121"/>
                    </a:lnTo>
                    <a:lnTo>
                      <a:pt x="96" y="125"/>
                    </a:lnTo>
                    <a:lnTo>
                      <a:pt x="96" y="125"/>
                    </a:lnTo>
                    <a:lnTo>
                      <a:pt x="99" y="128"/>
                    </a:lnTo>
                    <a:lnTo>
                      <a:pt x="96" y="128"/>
                    </a:lnTo>
                    <a:lnTo>
                      <a:pt x="99" y="134"/>
                    </a:lnTo>
                    <a:lnTo>
                      <a:pt x="101" y="135"/>
                    </a:lnTo>
                    <a:lnTo>
                      <a:pt x="99" y="137"/>
                    </a:lnTo>
                    <a:lnTo>
                      <a:pt x="92" y="139"/>
                    </a:lnTo>
                    <a:lnTo>
                      <a:pt x="90" y="139"/>
                    </a:lnTo>
                    <a:lnTo>
                      <a:pt x="87" y="139"/>
                    </a:lnTo>
                    <a:lnTo>
                      <a:pt x="83" y="139"/>
                    </a:lnTo>
                    <a:lnTo>
                      <a:pt x="77" y="147"/>
                    </a:lnTo>
                    <a:lnTo>
                      <a:pt x="77" y="153"/>
                    </a:lnTo>
                    <a:lnTo>
                      <a:pt x="77" y="153"/>
                    </a:lnTo>
                    <a:lnTo>
                      <a:pt x="73" y="156"/>
                    </a:lnTo>
                    <a:lnTo>
                      <a:pt x="71" y="156"/>
                    </a:lnTo>
                    <a:lnTo>
                      <a:pt x="66" y="156"/>
                    </a:lnTo>
                    <a:lnTo>
                      <a:pt x="61" y="156"/>
                    </a:lnTo>
                    <a:lnTo>
                      <a:pt x="59" y="158"/>
                    </a:lnTo>
                    <a:lnTo>
                      <a:pt x="56" y="160"/>
                    </a:lnTo>
                    <a:lnTo>
                      <a:pt x="57" y="161"/>
                    </a:lnTo>
                    <a:lnTo>
                      <a:pt x="57" y="165"/>
                    </a:lnTo>
                    <a:lnTo>
                      <a:pt x="59" y="165"/>
                    </a:lnTo>
                    <a:lnTo>
                      <a:pt x="57" y="168"/>
                    </a:lnTo>
                    <a:lnTo>
                      <a:pt x="57" y="168"/>
                    </a:lnTo>
                    <a:lnTo>
                      <a:pt x="57" y="168"/>
                    </a:lnTo>
                    <a:lnTo>
                      <a:pt x="54" y="175"/>
                    </a:lnTo>
                    <a:lnTo>
                      <a:pt x="50" y="175"/>
                    </a:lnTo>
                    <a:lnTo>
                      <a:pt x="50" y="172"/>
                    </a:lnTo>
                    <a:lnTo>
                      <a:pt x="45" y="172"/>
                    </a:lnTo>
                    <a:lnTo>
                      <a:pt x="43" y="172"/>
                    </a:lnTo>
                    <a:lnTo>
                      <a:pt x="37" y="175"/>
                    </a:lnTo>
                    <a:lnTo>
                      <a:pt x="33" y="175"/>
                    </a:lnTo>
                    <a:lnTo>
                      <a:pt x="31" y="179"/>
                    </a:lnTo>
                    <a:lnTo>
                      <a:pt x="26" y="179"/>
                    </a:lnTo>
                    <a:lnTo>
                      <a:pt x="26" y="179"/>
                    </a:lnTo>
                    <a:lnTo>
                      <a:pt x="23" y="179"/>
                    </a:lnTo>
                    <a:lnTo>
                      <a:pt x="14" y="168"/>
                    </a:lnTo>
                    <a:lnTo>
                      <a:pt x="17" y="161"/>
                    </a:lnTo>
                    <a:lnTo>
                      <a:pt x="0" y="141"/>
                    </a:lnTo>
                    <a:lnTo>
                      <a:pt x="4" y="132"/>
                    </a:lnTo>
                    <a:lnTo>
                      <a:pt x="4" y="132"/>
                    </a:lnTo>
                    <a:lnTo>
                      <a:pt x="4" y="132"/>
                    </a:lnTo>
                    <a:lnTo>
                      <a:pt x="4" y="132"/>
                    </a:lnTo>
                    <a:close/>
                    <a:moveTo>
                      <a:pt x="64" y="15"/>
                    </a:moveTo>
                    <a:lnTo>
                      <a:pt x="64" y="10"/>
                    </a:lnTo>
                    <a:lnTo>
                      <a:pt x="64" y="10"/>
                    </a:lnTo>
                    <a:lnTo>
                      <a:pt x="66" y="3"/>
                    </a:lnTo>
                    <a:lnTo>
                      <a:pt x="64" y="3"/>
                    </a:lnTo>
                    <a:lnTo>
                      <a:pt x="66" y="1"/>
                    </a:lnTo>
                    <a:lnTo>
                      <a:pt x="64" y="1"/>
                    </a:lnTo>
                    <a:lnTo>
                      <a:pt x="66" y="0"/>
                    </a:lnTo>
                    <a:lnTo>
                      <a:pt x="66" y="1"/>
                    </a:lnTo>
                    <a:lnTo>
                      <a:pt x="64" y="0"/>
                    </a:lnTo>
                    <a:lnTo>
                      <a:pt x="64" y="0"/>
                    </a:lnTo>
                    <a:lnTo>
                      <a:pt x="63" y="0"/>
                    </a:lnTo>
                    <a:lnTo>
                      <a:pt x="61" y="3"/>
                    </a:lnTo>
                    <a:lnTo>
                      <a:pt x="61" y="3"/>
                    </a:lnTo>
                    <a:lnTo>
                      <a:pt x="59" y="3"/>
                    </a:lnTo>
                    <a:lnTo>
                      <a:pt x="59" y="7"/>
                    </a:lnTo>
                    <a:lnTo>
                      <a:pt x="59" y="7"/>
                    </a:lnTo>
                    <a:lnTo>
                      <a:pt x="61" y="7"/>
                    </a:lnTo>
                    <a:lnTo>
                      <a:pt x="63" y="15"/>
                    </a:lnTo>
                    <a:lnTo>
                      <a:pt x="64" y="15"/>
                    </a:lnTo>
                    <a:lnTo>
                      <a:pt x="64" y="15"/>
                    </a:lnTo>
                    <a:lnTo>
                      <a:pt x="64" y="15"/>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12" name="Freeform 97"/>
              <p:cNvSpPr>
                <a:spLocks noEditPoints="1"/>
              </p:cNvSpPr>
              <p:nvPr/>
            </p:nvSpPr>
            <p:spPr bwMode="auto">
              <a:xfrm>
                <a:off x="5607050" y="3722688"/>
                <a:ext cx="323850" cy="209550"/>
              </a:xfrm>
              <a:custGeom>
                <a:avLst/>
                <a:gdLst/>
                <a:ahLst/>
                <a:cxnLst>
                  <a:cxn ang="0">
                    <a:pos x="6" y="51"/>
                  </a:cxn>
                  <a:cxn ang="0">
                    <a:pos x="11" y="49"/>
                  </a:cxn>
                  <a:cxn ang="0">
                    <a:pos x="13" y="42"/>
                  </a:cxn>
                  <a:cxn ang="0">
                    <a:pos x="18" y="30"/>
                  </a:cxn>
                  <a:cxn ang="0">
                    <a:pos x="33" y="35"/>
                  </a:cxn>
                  <a:cxn ang="0">
                    <a:pos x="63" y="47"/>
                  </a:cxn>
                  <a:cxn ang="0">
                    <a:pos x="92" y="21"/>
                  </a:cxn>
                  <a:cxn ang="0">
                    <a:pos x="155" y="9"/>
                  </a:cxn>
                  <a:cxn ang="0">
                    <a:pos x="169" y="37"/>
                  </a:cxn>
                  <a:cxn ang="0">
                    <a:pos x="176" y="51"/>
                  </a:cxn>
                  <a:cxn ang="0">
                    <a:pos x="164" y="59"/>
                  </a:cxn>
                  <a:cxn ang="0">
                    <a:pos x="164" y="66"/>
                  </a:cxn>
                  <a:cxn ang="0">
                    <a:pos x="164" y="68"/>
                  </a:cxn>
                  <a:cxn ang="0">
                    <a:pos x="153" y="73"/>
                  </a:cxn>
                  <a:cxn ang="0">
                    <a:pos x="138" y="78"/>
                  </a:cxn>
                  <a:cxn ang="0">
                    <a:pos x="115" y="85"/>
                  </a:cxn>
                  <a:cxn ang="0">
                    <a:pos x="112" y="87"/>
                  </a:cxn>
                  <a:cxn ang="0">
                    <a:pos x="103" y="97"/>
                  </a:cxn>
                  <a:cxn ang="0">
                    <a:pos x="101" y="96"/>
                  </a:cxn>
                  <a:cxn ang="0">
                    <a:pos x="96" y="99"/>
                  </a:cxn>
                  <a:cxn ang="0">
                    <a:pos x="92" y="96"/>
                  </a:cxn>
                  <a:cxn ang="0">
                    <a:pos x="86" y="104"/>
                  </a:cxn>
                  <a:cxn ang="0">
                    <a:pos x="75" y="106"/>
                  </a:cxn>
                  <a:cxn ang="0">
                    <a:pos x="65" y="110"/>
                  </a:cxn>
                  <a:cxn ang="0">
                    <a:pos x="59" y="106"/>
                  </a:cxn>
                  <a:cxn ang="0">
                    <a:pos x="56" y="106"/>
                  </a:cxn>
                  <a:cxn ang="0">
                    <a:pos x="51" y="110"/>
                  </a:cxn>
                  <a:cxn ang="0">
                    <a:pos x="46" y="115"/>
                  </a:cxn>
                  <a:cxn ang="0">
                    <a:pos x="39" y="120"/>
                  </a:cxn>
                  <a:cxn ang="0">
                    <a:pos x="33" y="118"/>
                  </a:cxn>
                  <a:cxn ang="0">
                    <a:pos x="28" y="124"/>
                  </a:cxn>
                  <a:cxn ang="0">
                    <a:pos x="23" y="124"/>
                  </a:cxn>
                  <a:cxn ang="0">
                    <a:pos x="18" y="118"/>
                  </a:cxn>
                  <a:cxn ang="0">
                    <a:pos x="13" y="111"/>
                  </a:cxn>
                  <a:cxn ang="0">
                    <a:pos x="13" y="106"/>
                  </a:cxn>
                  <a:cxn ang="0">
                    <a:pos x="7" y="96"/>
                  </a:cxn>
                  <a:cxn ang="0">
                    <a:pos x="4" y="73"/>
                  </a:cxn>
                  <a:cxn ang="0">
                    <a:pos x="0" y="73"/>
                  </a:cxn>
                  <a:cxn ang="0">
                    <a:pos x="2" y="70"/>
                  </a:cxn>
                  <a:cxn ang="0">
                    <a:pos x="6" y="70"/>
                  </a:cxn>
                  <a:cxn ang="0">
                    <a:pos x="4" y="54"/>
                  </a:cxn>
                  <a:cxn ang="0">
                    <a:pos x="2" y="51"/>
                  </a:cxn>
                  <a:cxn ang="0">
                    <a:pos x="2" y="51"/>
                  </a:cxn>
                  <a:cxn ang="0">
                    <a:pos x="167" y="131"/>
                  </a:cxn>
                  <a:cxn ang="0">
                    <a:pos x="167" y="132"/>
                  </a:cxn>
                  <a:cxn ang="0">
                    <a:pos x="164" y="131"/>
                  </a:cxn>
                  <a:cxn ang="0">
                    <a:pos x="164" y="131"/>
                  </a:cxn>
                  <a:cxn ang="0">
                    <a:pos x="186" y="124"/>
                  </a:cxn>
                  <a:cxn ang="0">
                    <a:pos x="188" y="120"/>
                  </a:cxn>
                  <a:cxn ang="0">
                    <a:pos x="192" y="124"/>
                  </a:cxn>
                  <a:cxn ang="0">
                    <a:pos x="197" y="124"/>
                  </a:cxn>
                  <a:cxn ang="0">
                    <a:pos x="200" y="124"/>
                  </a:cxn>
                  <a:cxn ang="0">
                    <a:pos x="204" y="124"/>
                  </a:cxn>
                  <a:cxn ang="0">
                    <a:pos x="200" y="125"/>
                  </a:cxn>
                  <a:cxn ang="0">
                    <a:pos x="192" y="129"/>
                  </a:cxn>
                  <a:cxn ang="0">
                    <a:pos x="186" y="127"/>
                  </a:cxn>
                  <a:cxn ang="0">
                    <a:pos x="183" y="125"/>
                  </a:cxn>
                </a:cxnLst>
                <a:rect l="0" t="0" r="r" b="b"/>
                <a:pathLst>
                  <a:path w="204" h="132">
                    <a:moveTo>
                      <a:pt x="2" y="51"/>
                    </a:moveTo>
                    <a:lnTo>
                      <a:pt x="6" y="51"/>
                    </a:lnTo>
                    <a:lnTo>
                      <a:pt x="7" y="54"/>
                    </a:lnTo>
                    <a:lnTo>
                      <a:pt x="11" y="49"/>
                    </a:lnTo>
                    <a:lnTo>
                      <a:pt x="13" y="45"/>
                    </a:lnTo>
                    <a:lnTo>
                      <a:pt x="13" y="42"/>
                    </a:lnTo>
                    <a:lnTo>
                      <a:pt x="13" y="33"/>
                    </a:lnTo>
                    <a:lnTo>
                      <a:pt x="18" y="30"/>
                    </a:lnTo>
                    <a:lnTo>
                      <a:pt x="23" y="35"/>
                    </a:lnTo>
                    <a:lnTo>
                      <a:pt x="33" y="35"/>
                    </a:lnTo>
                    <a:lnTo>
                      <a:pt x="47" y="42"/>
                    </a:lnTo>
                    <a:lnTo>
                      <a:pt x="63" y="47"/>
                    </a:lnTo>
                    <a:lnTo>
                      <a:pt x="63" y="64"/>
                    </a:lnTo>
                    <a:lnTo>
                      <a:pt x="92" y="21"/>
                    </a:lnTo>
                    <a:lnTo>
                      <a:pt x="159" y="0"/>
                    </a:lnTo>
                    <a:lnTo>
                      <a:pt x="155" y="9"/>
                    </a:lnTo>
                    <a:lnTo>
                      <a:pt x="172" y="31"/>
                    </a:lnTo>
                    <a:lnTo>
                      <a:pt x="169" y="37"/>
                    </a:lnTo>
                    <a:lnTo>
                      <a:pt x="178" y="49"/>
                    </a:lnTo>
                    <a:lnTo>
                      <a:pt x="176" y="51"/>
                    </a:lnTo>
                    <a:lnTo>
                      <a:pt x="169" y="54"/>
                    </a:lnTo>
                    <a:lnTo>
                      <a:pt x="164" y="59"/>
                    </a:lnTo>
                    <a:lnTo>
                      <a:pt x="164" y="64"/>
                    </a:lnTo>
                    <a:lnTo>
                      <a:pt x="164" y="66"/>
                    </a:lnTo>
                    <a:lnTo>
                      <a:pt x="164" y="66"/>
                    </a:lnTo>
                    <a:lnTo>
                      <a:pt x="164" y="68"/>
                    </a:lnTo>
                    <a:lnTo>
                      <a:pt x="159" y="70"/>
                    </a:lnTo>
                    <a:lnTo>
                      <a:pt x="153" y="73"/>
                    </a:lnTo>
                    <a:lnTo>
                      <a:pt x="146" y="77"/>
                    </a:lnTo>
                    <a:lnTo>
                      <a:pt x="138" y="78"/>
                    </a:lnTo>
                    <a:lnTo>
                      <a:pt x="136" y="82"/>
                    </a:lnTo>
                    <a:lnTo>
                      <a:pt x="115" y="85"/>
                    </a:lnTo>
                    <a:lnTo>
                      <a:pt x="115" y="85"/>
                    </a:lnTo>
                    <a:lnTo>
                      <a:pt x="112" y="87"/>
                    </a:lnTo>
                    <a:lnTo>
                      <a:pt x="108" y="92"/>
                    </a:lnTo>
                    <a:lnTo>
                      <a:pt x="103" y="97"/>
                    </a:lnTo>
                    <a:lnTo>
                      <a:pt x="101" y="97"/>
                    </a:lnTo>
                    <a:lnTo>
                      <a:pt x="101" y="96"/>
                    </a:lnTo>
                    <a:lnTo>
                      <a:pt x="98" y="97"/>
                    </a:lnTo>
                    <a:lnTo>
                      <a:pt x="96" y="99"/>
                    </a:lnTo>
                    <a:lnTo>
                      <a:pt x="92" y="97"/>
                    </a:lnTo>
                    <a:lnTo>
                      <a:pt x="92" y="96"/>
                    </a:lnTo>
                    <a:lnTo>
                      <a:pt x="86" y="101"/>
                    </a:lnTo>
                    <a:lnTo>
                      <a:pt x="86" y="104"/>
                    </a:lnTo>
                    <a:lnTo>
                      <a:pt x="82" y="106"/>
                    </a:lnTo>
                    <a:lnTo>
                      <a:pt x="75" y="106"/>
                    </a:lnTo>
                    <a:lnTo>
                      <a:pt x="68" y="110"/>
                    </a:lnTo>
                    <a:lnTo>
                      <a:pt x="65" y="110"/>
                    </a:lnTo>
                    <a:lnTo>
                      <a:pt x="65" y="106"/>
                    </a:lnTo>
                    <a:lnTo>
                      <a:pt x="59" y="106"/>
                    </a:lnTo>
                    <a:lnTo>
                      <a:pt x="58" y="106"/>
                    </a:lnTo>
                    <a:lnTo>
                      <a:pt x="56" y="106"/>
                    </a:lnTo>
                    <a:lnTo>
                      <a:pt x="53" y="106"/>
                    </a:lnTo>
                    <a:lnTo>
                      <a:pt x="51" y="110"/>
                    </a:lnTo>
                    <a:lnTo>
                      <a:pt x="47" y="115"/>
                    </a:lnTo>
                    <a:lnTo>
                      <a:pt x="46" y="115"/>
                    </a:lnTo>
                    <a:lnTo>
                      <a:pt x="42" y="118"/>
                    </a:lnTo>
                    <a:lnTo>
                      <a:pt x="39" y="120"/>
                    </a:lnTo>
                    <a:lnTo>
                      <a:pt x="37" y="118"/>
                    </a:lnTo>
                    <a:lnTo>
                      <a:pt x="33" y="118"/>
                    </a:lnTo>
                    <a:lnTo>
                      <a:pt x="30" y="124"/>
                    </a:lnTo>
                    <a:lnTo>
                      <a:pt x="28" y="124"/>
                    </a:lnTo>
                    <a:lnTo>
                      <a:pt x="23" y="120"/>
                    </a:lnTo>
                    <a:lnTo>
                      <a:pt x="23" y="124"/>
                    </a:lnTo>
                    <a:lnTo>
                      <a:pt x="20" y="124"/>
                    </a:lnTo>
                    <a:lnTo>
                      <a:pt x="18" y="118"/>
                    </a:lnTo>
                    <a:lnTo>
                      <a:pt x="18" y="115"/>
                    </a:lnTo>
                    <a:lnTo>
                      <a:pt x="13" y="111"/>
                    </a:lnTo>
                    <a:lnTo>
                      <a:pt x="13" y="106"/>
                    </a:lnTo>
                    <a:lnTo>
                      <a:pt x="13" y="106"/>
                    </a:lnTo>
                    <a:lnTo>
                      <a:pt x="13" y="101"/>
                    </a:lnTo>
                    <a:lnTo>
                      <a:pt x="7" y="96"/>
                    </a:lnTo>
                    <a:lnTo>
                      <a:pt x="7" y="82"/>
                    </a:lnTo>
                    <a:lnTo>
                      <a:pt x="4" y="73"/>
                    </a:lnTo>
                    <a:lnTo>
                      <a:pt x="2" y="73"/>
                    </a:lnTo>
                    <a:lnTo>
                      <a:pt x="0" y="73"/>
                    </a:lnTo>
                    <a:lnTo>
                      <a:pt x="0" y="70"/>
                    </a:lnTo>
                    <a:lnTo>
                      <a:pt x="2" y="70"/>
                    </a:lnTo>
                    <a:lnTo>
                      <a:pt x="2" y="70"/>
                    </a:lnTo>
                    <a:lnTo>
                      <a:pt x="6" y="70"/>
                    </a:lnTo>
                    <a:lnTo>
                      <a:pt x="6" y="63"/>
                    </a:lnTo>
                    <a:lnTo>
                      <a:pt x="4" y="54"/>
                    </a:lnTo>
                    <a:lnTo>
                      <a:pt x="2" y="51"/>
                    </a:lnTo>
                    <a:lnTo>
                      <a:pt x="2" y="51"/>
                    </a:lnTo>
                    <a:lnTo>
                      <a:pt x="2" y="51"/>
                    </a:lnTo>
                    <a:lnTo>
                      <a:pt x="2" y="51"/>
                    </a:lnTo>
                    <a:close/>
                    <a:moveTo>
                      <a:pt x="164" y="131"/>
                    </a:moveTo>
                    <a:lnTo>
                      <a:pt x="167" y="131"/>
                    </a:lnTo>
                    <a:lnTo>
                      <a:pt x="171" y="131"/>
                    </a:lnTo>
                    <a:lnTo>
                      <a:pt x="167" y="132"/>
                    </a:lnTo>
                    <a:lnTo>
                      <a:pt x="164" y="131"/>
                    </a:lnTo>
                    <a:lnTo>
                      <a:pt x="164" y="131"/>
                    </a:lnTo>
                    <a:lnTo>
                      <a:pt x="164" y="131"/>
                    </a:lnTo>
                    <a:lnTo>
                      <a:pt x="164" y="131"/>
                    </a:lnTo>
                    <a:close/>
                    <a:moveTo>
                      <a:pt x="183" y="125"/>
                    </a:moveTo>
                    <a:lnTo>
                      <a:pt x="186" y="124"/>
                    </a:lnTo>
                    <a:lnTo>
                      <a:pt x="186" y="124"/>
                    </a:lnTo>
                    <a:lnTo>
                      <a:pt x="188" y="120"/>
                    </a:lnTo>
                    <a:lnTo>
                      <a:pt x="190" y="120"/>
                    </a:lnTo>
                    <a:lnTo>
                      <a:pt x="192" y="124"/>
                    </a:lnTo>
                    <a:lnTo>
                      <a:pt x="193" y="124"/>
                    </a:lnTo>
                    <a:lnTo>
                      <a:pt x="197" y="124"/>
                    </a:lnTo>
                    <a:lnTo>
                      <a:pt x="200" y="120"/>
                    </a:lnTo>
                    <a:lnTo>
                      <a:pt x="200" y="124"/>
                    </a:lnTo>
                    <a:lnTo>
                      <a:pt x="204" y="124"/>
                    </a:lnTo>
                    <a:lnTo>
                      <a:pt x="204" y="124"/>
                    </a:lnTo>
                    <a:lnTo>
                      <a:pt x="204" y="125"/>
                    </a:lnTo>
                    <a:lnTo>
                      <a:pt x="200" y="125"/>
                    </a:lnTo>
                    <a:lnTo>
                      <a:pt x="197" y="129"/>
                    </a:lnTo>
                    <a:lnTo>
                      <a:pt x="192" y="129"/>
                    </a:lnTo>
                    <a:lnTo>
                      <a:pt x="188" y="129"/>
                    </a:lnTo>
                    <a:lnTo>
                      <a:pt x="186" y="127"/>
                    </a:lnTo>
                    <a:lnTo>
                      <a:pt x="183" y="125"/>
                    </a:lnTo>
                    <a:lnTo>
                      <a:pt x="183" y="125"/>
                    </a:lnTo>
                    <a:lnTo>
                      <a:pt x="183" y="125"/>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13" name="Freeform 98"/>
              <p:cNvSpPr>
                <a:spLocks/>
              </p:cNvSpPr>
              <p:nvPr/>
            </p:nvSpPr>
            <p:spPr bwMode="auto">
              <a:xfrm>
                <a:off x="5105400" y="3367088"/>
                <a:ext cx="339725" cy="287338"/>
              </a:xfrm>
              <a:custGeom>
                <a:avLst/>
                <a:gdLst/>
                <a:ahLst/>
                <a:cxnLst>
                  <a:cxn ang="0">
                    <a:pos x="172" y="33"/>
                  </a:cxn>
                  <a:cxn ang="0">
                    <a:pos x="160" y="10"/>
                  </a:cxn>
                  <a:cxn ang="0">
                    <a:pos x="153" y="7"/>
                  </a:cxn>
                  <a:cxn ang="0">
                    <a:pos x="129" y="10"/>
                  </a:cxn>
                  <a:cxn ang="0">
                    <a:pos x="124" y="10"/>
                  </a:cxn>
                  <a:cxn ang="0">
                    <a:pos x="118" y="8"/>
                  </a:cxn>
                  <a:cxn ang="0">
                    <a:pos x="118" y="3"/>
                  </a:cxn>
                  <a:cxn ang="0">
                    <a:pos x="106" y="0"/>
                  </a:cxn>
                  <a:cxn ang="0">
                    <a:pos x="108" y="3"/>
                  </a:cxn>
                  <a:cxn ang="0">
                    <a:pos x="97" y="5"/>
                  </a:cxn>
                  <a:cxn ang="0">
                    <a:pos x="99" y="3"/>
                  </a:cxn>
                  <a:cxn ang="0">
                    <a:pos x="94" y="2"/>
                  </a:cxn>
                  <a:cxn ang="0">
                    <a:pos x="85" y="7"/>
                  </a:cxn>
                  <a:cxn ang="0">
                    <a:pos x="77" y="14"/>
                  </a:cxn>
                  <a:cxn ang="0">
                    <a:pos x="61" y="10"/>
                  </a:cxn>
                  <a:cxn ang="0">
                    <a:pos x="47" y="7"/>
                  </a:cxn>
                  <a:cxn ang="0">
                    <a:pos x="35" y="3"/>
                  </a:cxn>
                  <a:cxn ang="0">
                    <a:pos x="7" y="0"/>
                  </a:cxn>
                  <a:cxn ang="0">
                    <a:pos x="4" y="3"/>
                  </a:cxn>
                  <a:cxn ang="0">
                    <a:pos x="4" y="19"/>
                  </a:cxn>
                  <a:cxn ang="0">
                    <a:pos x="4" y="36"/>
                  </a:cxn>
                  <a:cxn ang="0">
                    <a:pos x="214" y="179"/>
                  </a:cxn>
                  <a:cxn ang="0">
                    <a:pos x="207" y="175"/>
                  </a:cxn>
                  <a:cxn ang="0">
                    <a:pos x="200" y="167"/>
                  </a:cxn>
                  <a:cxn ang="0">
                    <a:pos x="191" y="163"/>
                  </a:cxn>
                  <a:cxn ang="0">
                    <a:pos x="188" y="148"/>
                  </a:cxn>
                  <a:cxn ang="0">
                    <a:pos x="190" y="144"/>
                  </a:cxn>
                  <a:cxn ang="0">
                    <a:pos x="190" y="142"/>
                  </a:cxn>
                  <a:cxn ang="0">
                    <a:pos x="186" y="139"/>
                  </a:cxn>
                  <a:cxn ang="0">
                    <a:pos x="176" y="122"/>
                  </a:cxn>
                  <a:cxn ang="0">
                    <a:pos x="162" y="99"/>
                  </a:cxn>
                  <a:cxn ang="0">
                    <a:pos x="158" y="87"/>
                  </a:cxn>
                  <a:cxn ang="0">
                    <a:pos x="153" y="75"/>
                  </a:cxn>
                  <a:cxn ang="0">
                    <a:pos x="150" y="68"/>
                  </a:cxn>
                  <a:cxn ang="0">
                    <a:pos x="134" y="50"/>
                  </a:cxn>
                  <a:cxn ang="0">
                    <a:pos x="130" y="38"/>
                  </a:cxn>
                  <a:cxn ang="0">
                    <a:pos x="130" y="36"/>
                  </a:cxn>
                  <a:cxn ang="0">
                    <a:pos x="136" y="42"/>
                  </a:cxn>
                  <a:cxn ang="0">
                    <a:pos x="141" y="52"/>
                  </a:cxn>
                  <a:cxn ang="0">
                    <a:pos x="150" y="62"/>
                  </a:cxn>
                  <a:cxn ang="0">
                    <a:pos x="163" y="75"/>
                  </a:cxn>
                  <a:cxn ang="0">
                    <a:pos x="169" y="64"/>
                  </a:cxn>
                  <a:cxn ang="0">
                    <a:pos x="169" y="52"/>
                  </a:cxn>
                  <a:cxn ang="0">
                    <a:pos x="172" y="43"/>
                  </a:cxn>
                </a:cxnLst>
                <a:rect l="0" t="0" r="r" b="b"/>
                <a:pathLst>
                  <a:path w="214" h="181">
                    <a:moveTo>
                      <a:pt x="172" y="43"/>
                    </a:moveTo>
                    <a:lnTo>
                      <a:pt x="170" y="36"/>
                    </a:lnTo>
                    <a:lnTo>
                      <a:pt x="172" y="33"/>
                    </a:lnTo>
                    <a:lnTo>
                      <a:pt x="167" y="22"/>
                    </a:lnTo>
                    <a:lnTo>
                      <a:pt x="162" y="17"/>
                    </a:lnTo>
                    <a:lnTo>
                      <a:pt x="160" y="10"/>
                    </a:lnTo>
                    <a:lnTo>
                      <a:pt x="157" y="5"/>
                    </a:lnTo>
                    <a:lnTo>
                      <a:pt x="155" y="3"/>
                    </a:lnTo>
                    <a:lnTo>
                      <a:pt x="153" y="7"/>
                    </a:lnTo>
                    <a:lnTo>
                      <a:pt x="150" y="8"/>
                    </a:lnTo>
                    <a:lnTo>
                      <a:pt x="137" y="7"/>
                    </a:lnTo>
                    <a:lnTo>
                      <a:pt x="129" y="10"/>
                    </a:lnTo>
                    <a:lnTo>
                      <a:pt x="122" y="5"/>
                    </a:lnTo>
                    <a:lnTo>
                      <a:pt x="122" y="8"/>
                    </a:lnTo>
                    <a:lnTo>
                      <a:pt x="124" y="10"/>
                    </a:lnTo>
                    <a:lnTo>
                      <a:pt x="124" y="14"/>
                    </a:lnTo>
                    <a:lnTo>
                      <a:pt x="122" y="10"/>
                    </a:lnTo>
                    <a:lnTo>
                      <a:pt x="118" y="8"/>
                    </a:lnTo>
                    <a:lnTo>
                      <a:pt x="118" y="5"/>
                    </a:lnTo>
                    <a:lnTo>
                      <a:pt x="118" y="5"/>
                    </a:lnTo>
                    <a:lnTo>
                      <a:pt x="118" y="3"/>
                    </a:lnTo>
                    <a:lnTo>
                      <a:pt x="113" y="3"/>
                    </a:lnTo>
                    <a:lnTo>
                      <a:pt x="111" y="2"/>
                    </a:lnTo>
                    <a:lnTo>
                      <a:pt x="106" y="0"/>
                    </a:lnTo>
                    <a:lnTo>
                      <a:pt x="104" y="2"/>
                    </a:lnTo>
                    <a:lnTo>
                      <a:pt x="108" y="2"/>
                    </a:lnTo>
                    <a:lnTo>
                      <a:pt x="108" y="3"/>
                    </a:lnTo>
                    <a:lnTo>
                      <a:pt x="104" y="3"/>
                    </a:lnTo>
                    <a:lnTo>
                      <a:pt x="101" y="3"/>
                    </a:lnTo>
                    <a:lnTo>
                      <a:pt x="97" y="5"/>
                    </a:lnTo>
                    <a:lnTo>
                      <a:pt x="96" y="3"/>
                    </a:lnTo>
                    <a:lnTo>
                      <a:pt x="96" y="3"/>
                    </a:lnTo>
                    <a:lnTo>
                      <a:pt x="99" y="3"/>
                    </a:lnTo>
                    <a:lnTo>
                      <a:pt x="103" y="2"/>
                    </a:lnTo>
                    <a:lnTo>
                      <a:pt x="99" y="2"/>
                    </a:lnTo>
                    <a:lnTo>
                      <a:pt x="94" y="2"/>
                    </a:lnTo>
                    <a:lnTo>
                      <a:pt x="91" y="3"/>
                    </a:lnTo>
                    <a:lnTo>
                      <a:pt x="89" y="7"/>
                    </a:lnTo>
                    <a:lnTo>
                      <a:pt x="85" y="7"/>
                    </a:lnTo>
                    <a:lnTo>
                      <a:pt x="82" y="8"/>
                    </a:lnTo>
                    <a:lnTo>
                      <a:pt x="77" y="10"/>
                    </a:lnTo>
                    <a:lnTo>
                      <a:pt x="77" y="14"/>
                    </a:lnTo>
                    <a:lnTo>
                      <a:pt x="71" y="14"/>
                    </a:lnTo>
                    <a:lnTo>
                      <a:pt x="66" y="10"/>
                    </a:lnTo>
                    <a:lnTo>
                      <a:pt x="61" y="10"/>
                    </a:lnTo>
                    <a:lnTo>
                      <a:pt x="56" y="10"/>
                    </a:lnTo>
                    <a:lnTo>
                      <a:pt x="51" y="7"/>
                    </a:lnTo>
                    <a:lnTo>
                      <a:pt x="47" y="7"/>
                    </a:lnTo>
                    <a:lnTo>
                      <a:pt x="45" y="8"/>
                    </a:lnTo>
                    <a:lnTo>
                      <a:pt x="40" y="5"/>
                    </a:lnTo>
                    <a:lnTo>
                      <a:pt x="35" y="3"/>
                    </a:lnTo>
                    <a:lnTo>
                      <a:pt x="23" y="2"/>
                    </a:lnTo>
                    <a:lnTo>
                      <a:pt x="16" y="0"/>
                    </a:lnTo>
                    <a:lnTo>
                      <a:pt x="7" y="0"/>
                    </a:lnTo>
                    <a:lnTo>
                      <a:pt x="4" y="2"/>
                    </a:lnTo>
                    <a:lnTo>
                      <a:pt x="4" y="2"/>
                    </a:lnTo>
                    <a:lnTo>
                      <a:pt x="4" y="3"/>
                    </a:lnTo>
                    <a:lnTo>
                      <a:pt x="4" y="10"/>
                    </a:lnTo>
                    <a:lnTo>
                      <a:pt x="4" y="17"/>
                    </a:lnTo>
                    <a:lnTo>
                      <a:pt x="4" y="19"/>
                    </a:lnTo>
                    <a:lnTo>
                      <a:pt x="4" y="28"/>
                    </a:lnTo>
                    <a:lnTo>
                      <a:pt x="0" y="31"/>
                    </a:lnTo>
                    <a:lnTo>
                      <a:pt x="4" y="36"/>
                    </a:lnTo>
                    <a:lnTo>
                      <a:pt x="4" y="45"/>
                    </a:lnTo>
                    <a:lnTo>
                      <a:pt x="9" y="181"/>
                    </a:lnTo>
                    <a:lnTo>
                      <a:pt x="214" y="179"/>
                    </a:lnTo>
                    <a:lnTo>
                      <a:pt x="214" y="179"/>
                    </a:lnTo>
                    <a:lnTo>
                      <a:pt x="212" y="179"/>
                    </a:lnTo>
                    <a:lnTo>
                      <a:pt x="207" y="175"/>
                    </a:lnTo>
                    <a:lnTo>
                      <a:pt x="207" y="172"/>
                    </a:lnTo>
                    <a:lnTo>
                      <a:pt x="203" y="172"/>
                    </a:lnTo>
                    <a:lnTo>
                      <a:pt x="200" y="167"/>
                    </a:lnTo>
                    <a:lnTo>
                      <a:pt x="200" y="167"/>
                    </a:lnTo>
                    <a:lnTo>
                      <a:pt x="197" y="167"/>
                    </a:lnTo>
                    <a:lnTo>
                      <a:pt x="191" y="163"/>
                    </a:lnTo>
                    <a:lnTo>
                      <a:pt x="188" y="155"/>
                    </a:lnTo>
                    <a:lnTo>
                      <a:pt x="188" y="151"/>
                    </a:lnTo>
                    <a:lnTo>
                      <a:pt x="188" y="148"/>
                    </a:lnTo>
                    <a:lnTo>
                      <a:pt x="188" y="144"/>
                    </a:lnTo>
                    <a:lnTo>
                      <a:pt x="188" y="144"/>
                    </a:lnTo>
                    <a:lnTo>
                      <a:pt x="190" y="144"/>
                    </a:lnTo>
                    <a:lnTo>
                      <a:pt x="195" y="144"/>
                    </a:lnTo>
                    <a:lnTo>
                      <a:pt x="191" y="142"/>
                    </a:lnTo>
                    <a:lnTo>
                      <a:pt x="190" y="142"/>
                    </a:lnTo>
                    <a:lnTo>
                      <a:pt x="188" y="139"/>
                    </a:lnTo>
                    <a:lnTo>
                      <a:pt x="186" y="139"/>
                    </a:lnTo>
                    <a:lnTo>
                      <a:pt x="186" y="139"/>
                    </a:lnTo>
                    <a:lnTo>
                      <a:pt x="184" y="137"/>
                    </a:lnTo>
                    <a:lnTo>
                      <a:pt x="183" y="132"/>
                    </a:lnTo>
                    <a:lnTo>
                      <a:pt x="176" y="122"/>
                    </a:lnTo>
                    <a:lnTo>
                      <a:pt x="172" y="120"/>
                    </a:lnTo>
                    <a:lnTo>
                      <a:pt x="172" y="115"/>
                    </a:lnTo>
                    <a:lnTo>
                      <a:pt x="162" y="99"/>
                    </a:lnTo>
                    <a:lnTo>
                      <a:pt x="162" y="95"/>
                    </a:lnTo>
                    <a:lnTo>
                      <a:pt x="160" y="92"/>
                    </a:lnTo>
                    <a:lnTo>
                      <a:pt x="158" y="87"/>
                    </a:lnTo>
                    <a:lnTo>
                      <a:pt x="157" y="83"/>
                    </a:lnTo>
                    <a:lnTo>
                      <a:pt x="157" y="83"/>
                    </a:lnTo>
                    <a:lnTo>
                      <a:pt x="153" y="75"/>
                    </a:lnTo>
                    <a:lnTo>
                      <a:pt x="153" y="75"/>
                    </a:lnTo>
                    <a:lnTo>
                      <a:pt x="153" y="71"/>
                    </a:lnTo>
                    <a:lnTo>
                      <a:pt x="150" y="68"/>
                    </a:lnTo>
                    <a:lnTo>
                      <a:pt x="141" y="59"/>
                    </a:lnTo>
                    <a:lnTo>
                      <a:pt x="141" y="55"/>
                    </a:lnTo>
                    <a:lnTo>
                      <a:pt x="134" y="50"/>
                    </a:lnTo>
                    <a:lnTo>
                      <a:pt x="134" y="45"/>
                    </a:lnTo>
                    <a:lnTo>
                      <a:pt x="129" y="42"/>
                    </a:lnTo>
                    <a:lnTo>
                      <a:pt x="130" y="38"/>
                    </a:lnTo>
                    <a:lnTo>
                      <a:pt x="130" y="36"/>
                    </a:lnTo>
                    <a:lnTo>
                      <a:pt x="130" y="35"/>
                    </a:lnTo>
                    <a:lnTo>
                      <a:pt x="130" y="36"/>
                    </a:lnTo>
                    <a:lnTo>
                      <a:pt x="132" y="36"/>
                    </a:lnTo>
                    <a:lnTo>
                      <a:pt x="134" y="40"/>
                    </a:lnTo>
                    <a:lnTo>
                      <a:pt x="136" y="42"/>
                    </a:lnTo>
                    <a:lnTo>
                      <a:pt x="136" y="45"/>
                    </a:lnTo>
                    <a:lnTo>
                      <a:pt x="141" y="50"/>
                    </a:lnTo>
                    <a:lnTo>
                      <a:pt x="141" y="52"/>
                    </a:lnTo>
                    <a:lnTo>
                      <a:pt x="144" y="55"/>
                    </a:lnTo>
                    <a:lnTo>
                      <a:pt x="150" y="59"/>
                    </a:lnTo>
                    <a:lnTo>
                      <a:pt x="150" y="62"/>
                    </a:lnTo>
                    <a:lnTo>
                      <a:pt x="158" y="71"/>
                    </a:lnTo>
                    <a:lnTo>
                      <a:pt x="163" y="73"/>
                    </a:lnTo>
                    <a:lnTo>
                      <a:pt x="163" y="75"/>
                    </a:lnTo>
                    <a:lnTo>
                      <a:pt x="163" y="73"/>
                    </a:lnTo>
                    <a:lnTo>
                      <a:pt x="167" y="69"/>
                    </a:lnTo>
                    <a:lnTo>
                      <a:pt x="169" y="64"/>
                    </a:lnTo>
                    <a:lnTo>
                      <a:pt x="167" y="62"/>
                    </a:lnTo>
                    <a:lnTo>
                      <a:pt x="169" y="57"/>
                    </a:lnTo>
                    <a:lnTo>
                      <a:pt x="169" y="52"/>
                    </a:lnTo>
                    <a:lnTo>
                      <a:pt x="172" y="45"/>
                    </a:lnTo>
                    <a:lnTo>
                      <a:pt x="172" y="43"/>
                    </a:lnTo>
                    <a:lnTo>
                      <a:pt x="172" y="43"/>
                    </a:lnTo>
                    <a:lnTo>
                      <a:pt x="172" y="43"/>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14" name="Freeform 99"/>
              <p:cNvSpPr>
                <a:spLocks/>
              </p:cNvSpPr>
              <p:nvPr/>
            </p:nvSpPr>
            <p:spPr bwMode="auto">
              <a:xfrm>
                <a:off x="5041900" y="3654426"/>
                <a:ext cx="449263" cy="509588"/>
              </a:xfrm>
              <a:custGeom>
                <a:avLst/>
                <a:gdLst/>
                <a:ahLst/>
                <a:cxnLst>
                  <a:cxn ang="0">
                    <a:pos x="254" y="5"/>
                  </a:cxn>
                  <a:cxn ang="0">
                    <a:pos x="256" y="14"/>
                  </a:cxn>
                  <a:cxn ang="0">
                    <a:pos x="256" y="14"/>
                  </a:cxn>
                  <a:cxn ang="0">
                    <a:pos x="261" y="43"/>
                  </a:cxn>
                  <a:cxn ang="0">
                    <a:pos x="275" y="67"/>
                  </a:cxn>
                  <a:cxn ang="0">
                    <a:pos x="282" y="73"/>
                  </a:cxn>
                  <a:cxn ang="0">
                    <a:pos x="268" y="80"/>
                  </a:cxn>
                  <a:cxn ang="0">
                    <a:pos x="261" y="87"/>
                  </a:cxn>
                  <a:cxn ang="0">
                    <a:pos x="261" y="97"/>
                  </a:cxn>
                  <a:cxn ang="0">
                    <a:pos x="252" y="118"/>
                  </a:cxn>
                  <a:cxn ang="0">
                    <a:pos x="254" y="135"/>
                  </a:cxn>
                  <a:cxn ang="0">
                    <a:pos x="243" y="161"/>
                  </a:cxn>
                  <a:cxn ang="0">
                    <a:pos x="233" y="174"/>
                  </a:cxn>
                  <a:cxn ang="0">
                    <a:pos x="221" y="194"/>
                  </a:cxn>
                  <a:cxn ang="0">
                    <a:pos x="217" y="212"/>
                  </a:cxn>
                  <a:cxn ang="0">
                    <a:pos x="210" y="236"/>
                  </a:cxn>
                  <a:cxn ang="0">
                    <a:pos x="198" y="236"/>
                  </a:cxn>
                  <a:cxn ang="0">
                    <a:pos x="198" y="248"/>
                  </a:cxn>
                  <a:cxn ang="0">
                    <a:pos x="210" y="257"/>
                  </a:cxn>
                  <a:cxn ang="0">
                    <a:pos x="223" y="266"/>
                  </a:cxn>
                  <a:cxn ang="0">
                    <a:pos x="231" y="283"/>
                  </a:cxn>
                  <a:cxn ang="0">
                    <a:pos x="217" y="304"/>
                  </a:cxn>
                  <a:cxn ang="0">
                    <a:pos x="210" y="313"/>
                  </a:cxn>
                  <a:cxn ang="0">
                    <a:pos x="190" y="318"/>
                  </a:cxn>
                  <a:cxn ang="0">
                    <a:pos x="179" y="321"/>
                  </a:cxn>
                  <a:cxn ang="0">
                    <a:pos x="169" y="320"/>
                  </a:cxn>
                  <a:cxn ang="0">
                    <a:pos x="160" y="321"/>
                  </a:cxn>
                  <a:cxn ang="0">
                    <a:pos x="151" y="320"/>
                  </a:cxn>
                  <a:cxn ang="0">
                    <a:pos x="143" y="309"/>
                  </a:cxn>
                  <a:cxn ang="0">
                    <a:pos x="132" y="299"/>
                  </a:cxn>
                  <a:cxn ang="0">
                    <a:pos x="124" y="304"/>
                  </a:cxn>
                  <a:cxn ang="0">
                    <a:pos x="113" y="307"/>
                  </a:cxn>
                  <a:cxn ang="0">
                    <a:pos x="101" y="299"/>
                  </a:cxn>
                  <a:cxn ang="0">
                    <a:pos x="96" y="292"/>
                  </a:cxn>
                  <a:cxn ang="0">
                    <a:pos x="84" y="280"/>
                  </a:cxn>
                  <a:cxn ang="0">
                    <a:pos x="78" y="271"/>
                  </a:cxn>
                  <a:cxn ang="0">
                    <a:pos x="66" y="259"/>
                  </a:cxn>
                  <a:cxn ang="0">
                    <a:pos x="59" y="253"/>
                  </a:cxn>
                  <a:cxn ang="0">
                    <a:pos x="54" y="247"/>
                  </a:cxn>
                  <a:cxn ang="0">
                    <a:pos x="42" y="238"/>
                  </a:cxn>
                  <a:cxn ang="0">
                    <a:pos x="35" y="234"/>
                  </a:cxn>
                  <a:cxn ang="0">
                    <a:pos x="30" y="220"/>
                  </a:cxn>
                  <a:cxn ang="0">
                    <a:pos x="23" y="200"/>
                  </a:cxn>
                  <a:cxn ang="0">
                    <a:pos x="18" y="191"/>
                  </a:cxn>
                  <a:cxn ang="0">
                    <a:pos x="11" y="177"/>
                  </a:cxn>
                  <a:cxn ang="0">
                    <a:pos x="9" y="165"/>
                  </a:cxn>
                  <a:cxn ang="0">
                    <a:pos x="0" y="161"/>
                  </a:cxn>
                  <a:cxn ang="0">
                    <a:pos x="5" y="144"/>
                  </a:cxn>
                  <a:cxn ang="0">
                    <a:pos x="11" y="132"/>
                  </a:cxn>
                  <a:cxn ang="0">
                    <a:pos x="19" y="113"/>
                  </a:cxn>
                  <a:cxn ang="0">
                    <a:pos x="35" y="109"/>
                  </a:cxn>
                  <a:cxn ang="0">
                    <a:pos x="47" y="1"/>
                  </a:cxn>
                </a:cxnLst>
                <a:rect l="0" t="0" r="r" b="b"/>
                <a:pathLst>
                  <a:path w="283" h="321">
                    <a:moveTo>
                      <a:pt x="47" y="1"/>
                    </a:moveTo>
                    <a:lnTo>
                      <a:pt x="252" y="0"/>
                    </a:lnTo>
                    <a:lnTo>
                      <a:pt x="252" y="1"/>
                    </a:lnTo>
                    <a:lnTo>
                      <a:pt x="252" y="3"/>
                    </a:lnTo>
                    <a:lnTo>
                      <a:pt x="254" y="5"/>
                    </a:lnTo>
                    <a:lnTo>
                      <a:pt x="252" y="5"/>
                    </a:lnTo>
                    <a:lnTo>
                      <a:pt x="254" y="7"/>
                    </a:lnTo>
                    <a:lnTo>
                      <a:pt x="254" y="7"/>
                    </a:lnTo>
                    <a:lnTo>
                      <a:pt x="254" y="8"/>
                    </a:lnTo>
                    <a:lnTo>
                      <a:pt x="256" y="14"/>
                    </a:lnTo>
                    <a:lnTo>
                      <a:pt x="259" y="17"/>
                    </a:lnTo>
                    <a:lnTo>
                      <a:pt x="259" y="17"/>
                    </a:lnTo>
                    <a:lnTo>
                      <a:pt x="257" y="17"/>
                    </a:lnTo>
                    <a:lnTo>
                      <a:pt x="257" y="17"/>
                    </a:lnTo>
                    <a:lnTo>
                      <a:pt x="256" y="14"/>
                    </a:lnTo>
                    <a:lnTo>
                      <a:pt x="256" y="17"/>
                    </a:lnTo>
                    <a:lnTo>
                      <a:pt x="256" y="19"/>
                    </a:lnTo>
                    <a:lnTo>
                      <a:pt x="261" y="31"/>
                    </a:lnTo>
                    <a:lnTo>
                      <a:pt x="261" y="36"/>
                    </a:lnTo>
                    <a:lnTo>
                      <a:pt x="261" y="43"/>
                    </a:lnTo>
                    <a:lnTo>
                      <a:pt x="261" y="52"/>
                    </a:lnTo>
                    <a:lnTo>
                      <a:pt x="264" y="57"/>
                    </a:lnTo>
                    <a:lnTo>
                      <a:pt x="268" y="59"/>
                    </a:lnTo>
                    <a:lnTo>
                      <a:pt x="275" y="62"/>
                    </a:lnTo>
                    <a:lnTo>
                      <a:pt x="275" y="67"/>
                    </a:lnTo>
                    <a:lnTo>
                      <a:pt x="278" y="67"/>
                    </a:lnTo>
                    <a:lnTo>
                      <a:pt x="283" y="67"/>
                    </a:lnTo>
                    <a:lnTo>
                      <a:pt x="283" y="69"/>
                    </a:lnTo>
                    <a:lnTo>
                      <a:pt x="283" y="69"/>
                    </a:lnTo>
                    <a:lnTo>
                      <a:pt x="282" y="73"/>
                    </a:lnTo>
                    <a:lnTo>
                      <a:pt x="278" y="74"/>
                    </a:lnTo>
                    <a:lnTo>
                      <a:pt x="276" y="76"/>
                    </a:lnTo>
                    <a:lnTo>
                      <a:pt x="275" y="78"/>
                    </a:lnTo>
                    <a:lnTo>
                      <a:pt x="270" y="78"/>
                    </a:lnTo>
                    <a:lnTo>
                      <a:pt x="268" y="80"/>
                    </a:lnTo>
                    <a:lnTo>
                      <a:pt x="264" y="80"/>
                    </a:lnTo>
                    <a:lnTo>
                      <a:pt x="264" y="81"/>
                    </a:lnTo>
                    <a:lnTo>
                      <a:pt x="264" y="85"/>
                    </a:lnTo>
                    <a:lnTo>
                      <a:pt x="264" y="87"/>
                    </a:lnTo>
                    <a:lnTo>
                      <a:pt x="261" y="87"/>
                    </a:lnTo>
                    <a:lnTo>
                      <a:pt x="259" y="87"/>
                    </a:lnTo>
                    <a:lnTo>
                      <a:pt x="259" y="90"/>
                    </a:lnTo>
                    <a:lnTo>
                      <a:pt x="257" y="94"/>
                    </a:lnTo>
                    <a:lnTo>
                      <a:pt x="259" y="95"/>
                    </a:lnTo>
                    <a:lnTo>
                      <a:pt x="261" y="97"/>
                    </a:lnTo>
                    <a:lnTo>
                      <a:pt x="259" y="99"/>
                    </a:lnTo>
                    <a:lnTo>
                      <a:pt x="257" y="104"/>
                    </a:lnTo>
                    <a:lnTo>
                      <a:pt x="256" y="113"/>
                    </a:lnTo>
                    <a:lnTo>
                      <a:pt x="252" y="116"/>
                    </a:lnTo>
                    <a:lnTo>
                      <a:pt x="252" y="118"/>
                    </a:lnTo>
                    <a:lnTo>
                      <a:pt x="250" y="121"/>
                    </a:lnTo>
                    <a:lnTo>
                      <a:pt x="250" y="125"/>
                    </a:lnTo>
                    <a:lnTo>
                      <a:pt x="252" y="132"/>
                    </a:lnTo>
                    <a:lnTo>
                      <a:pt x="252" y="135"/>
                    </a:lnTo>
                    <a:lnTo>
                      <a:pt x="254" y="135"/>
                    </a:lnTo>
                    <a:lnTo>
                      <a:pt x="252" y="137"/>
                    </a:lnTo>
                    <a:lnTo>
                      <a:pt x="250" y="142"/>
                    </a:lnTo>
                    <a:lnTo>
                      <a:pt x="250" y="147"/>
                    </a:lnTo>
                    <a:lnTo>
                      <a:pt x="245" y="154"/>
                    </a:lnTo>
                    <a:lnTo>
                      <a:pt x="243" y="161"/>
                    </a:lnTo>
                    <a:lnTo>
                      <a:pt x="242" y="161"/>
                    </a:lnTo>
                    <a:lnTo>
                      <a:pt x="238" y="161"/>
                    </a:lnTo>
                    <a:lnTo>
                      <a:pt x="238" y="165"/>
                    </a:lnTo>
                    <a:lnTo>
                      <a:pt x="237" y="172"/>
                    </a:lnTo>
                    <a:lnTo>
                      <a:pt x="233" y="174"/>
                    </a:lnTo>
                    <a:lnTo>
                      <a:pt x="231" y="177"/>
                    </a:lnTo>
                    <a:lnTo>
                      <a:pt x="228" y="184"/>
                    </a:lnTo>
                    <a:lnTo>
                      <a:pt x="224" y="196"/>
                    </a:lnTo>
                    <a:lnTo>
                      <a:pt x="223" y="194"/>
                    </a:lnTo>
                    <a:lnTo>
                      <a:pt x="221" y="194"/>
                    </a:lnTo>
                    <a:lnTo>
                      <a:pt x="221" y="198"/>
                    </a:lnTo>
                    <a:lnTo>
                      <a:pt x="217" y="203"/>
                    </a:lnTo>
                    <a:lnTo>
                      <a:pt x="216" y="207"/>
                    </a:lnTo>
                    <a:lnTo>
                      <a:pt x="216" y="208"/>
                    </a:lnTo>
                    <a:lnTo>
                      <a:pt x="217" y="212"/>
                    </a:lnTo>
                    <a:lnTo>
                      <a:pt x="214" y="215"/>
                    </a:lnTo>
                    <a:lnTo>
                      <a:pt x="214" y="220"/>
                    </a:lnTo>
                    <a:lnTo>
                      <a:pt x="214" y="226"/>
                    </a:lnTo>
                    <a:lnTo>
                      <a:pt x="214" y="234"/>
                    </a:lnTo>
                    <a:lnTo>
                      <a:pt x="210" y="236"/>
                    </a:lnTo>
                    <a:lnTo>
                      <a:pt x="210" y="238"/>
                    </a:lnTo>
                    <a:lnTo>
                      <a:pt x="209" y="238"/>
                    </a:lnTo>
                    <a:lnTo>
                      <a:pt x="205" y="236"/>
                    </a:lnTo>
                    <a:lnTo>
                      <a:pt x="202" y="236"/>
                    </a:lnTo>
                    <a:lnTo>
                      <a:pt x="198" y="236"/>
                    </a:lnTo>
                    <a:lnTo>
                      <a:pt x="198" y="240"/>
                    </a:lnTo>
                    <a:lnTo>
                      <a:pt x="197" y="241"/>
                    </a:lnTo>
                    <a:lnTo>
                      <a:pt x="193" y="245"/>
                    </a:lnTo>
                    <a:lnTo>
                      <a:pt x="195" y="248"/>
                    </a:lnTo>
                    <a:lnTo>
                      <a:pt x="198" y="248"/>
                    </a:lnTo>
                    <a:lnTo>
                      <a:pt x="205" y="248"/>
                    </a:lnTo>
                    <a:lnTo>
                      <a:pt x="205" y="250"/>
                    </a:lnTo>
                    <a:lnTo>
                      <a:pt x="210" y="253"/>
                    </a:lnTo>
                    <a:lnTo>
                      <a:pt x="210" y="257"/>
                    </a:lnTo>
                    <a:lnTo>
                      <a:pt x="210" y="257"/>
                    </a:lnTo>
                    <a:lnTo>
                      <a:pt x="214" y="262"/>
                    </a:lnTo>
                    <a:lnTo>
                      <a:pt x="217" y="264"/>
                    </a:lnTo>
                    <a:lnTo>
                      <a:pt x="217" y="266"/>
                    </a:lnTo>
                    <a:lnTo>
                      <a:pt x="219" y="266"/>
                    </a:lnTo>
                    <a:lnTo>
                      <a:pt x="223" y="266"/>
                    </a:lnTo>
                    <a:lnTo>
                      <a:pt x="224" y="269"/>
                    </a:lnTo>
                    <a:lnTo>
                      <a:pt x="226" y="273"/>
                    </a:lnTo>
                    <a:lnTo>
                      <a:pt x="230" y="276"/>
                    </a:lnTo>
                    <a:lnTo>
                      <a:pt x="230" y="280"/>
                    </a:lnTo>
                    <a:lnTo>
                      <a:pt x="231" y="283"/>
                    </a:lnTo>
                    <a:lnTo>
                      <a:pt x="233" y="288"/>
                    </a:lnTo>
                    <a:lnTo>
                      <a:pt x="228" y="295"/>
                    </a:lnTo>
                    <a:lnTo>
                      <a:pt x="223" y="302"/>
                    </a:lnTo>
                    <a:lnTo>
                      <a:pt x="221" y="302"/>
                    </a:lnTo>
                    <a:lnTo>
                      <a:pt x="217" y="304"/>
                    </a:lnTo>
                    <a:lnTo>
                      <a:pt x="216" y="306"/>
                    </a:lnTo>
                    <a:lnTo>
                      <a:pt x="214" y="306"/>
                    </a:lnTo>
                    <a:lnTo>
                      <a:pt x="214" y="309"/>
                    </a:lnTo>
                    <a:lnTo>
                      <a:pt x="214" y="309"/>
                    </a:lnTo>
                    <a:lnTo>
                      <a:pt x="210" y="313"/>
                    </a:lnTo>
                    <a:lnTo>
                      <a:pt x="205" y="314"/>
                    </a:lnTo>
                    <a:lnTo>
                      <a:pt x="202" y="316"/>
                    </a:lnTo>
                    <a:lnTo>
                      <a:pt x="200" y="316"/>
                    </a:lnTo>
                    <a:lnTo>
                      <a:pt x="193" y="316"/>
                    </a:lnTo>
                    <a:lnTo>
                      <a:pt x="190" y="318"/>
                    </a:lnTo>
                    <a:lnTo>
                      <a:pt x="186" y="318"/>
                    </a:lnTo>
                    <a:lnTo>
                      <a:pt x="186" y="318"/>
                    </a:lnTo>
                    <a:lnTo>
                      <a:pt x="183" y="318"/>
                    </a:lnTo>
                    <a:lnTo>
                      <a:pt x="179" y="320"/>
                    </a:lnTo>
                    <a:lnTo>
                      <a:pt x="179" y="321"/>
                    </a:lnTo>
                    <a:lnTo>
                      <a:pt x="179" y="321"/>
                    </a:lnTo>
                    <a:lnTo>
                      <a:pt x="174" y="321"/>
                    </a:lnTo>
                    <a:lnTo>
                      <a:pt x="174" y="320"/>
                    </a:lnTo>
                    <a:lnTo>
                      <a:pt x="172" y="318"/>
                    </a:lnTo>
                    <a:lnTo>
                      <a:pt x="169" y="320"/>
                    </a:lnTo>
                    <a:lnTo>
                      <a:pt x="164" y="318"/>
                    </a:lnTo>
                    <a:lnTo>
                      <a:pt x="160" y="316"/>
                    </a:lnTo>
                    <a:lnTo>
                      <a:pt x="160" y="318"/>
                    </a:lnTo>
                    <a:lnTo>
                      <a:pt x="160" y="320"/>
                    </a:lnTo>
                    <a:lnTo>
                      <a:pt x="160" y="321"/>
                    </a:lnTo>
                    <a:lnTo>
                      <a:pt x="160" y="321"/>
                    </a:lnTo>
                    <a:lnTo>
                      <a:pt x="157" y="321"/>
                    </a:lnTo>
                    <a:lnTo>
                      <a:pt x="155" y="321"/>
                    </a:lnTo>
                    <a:lnTo>
                      <a:pt x="151" y="321"/>
                    </a:lnTo>
                    <a:lnTo>
                      <a:pt x="151" y="320"/>
                    </a:lnTo>
                    <a:lnTo>
                      <a:pt x="151" y="318"/>
                    </a:lnTo>
                    <a:lnTo>
                      <a:pt x="151" y="316"/>
                    </a:lnTo>
                    <a:lnTo>
                      <a:pt x="150" y="313"/>
                    </a:lnTo>
                    <a:lnTo>
                      <a:pt x="148" y="311"/>
                    </a:lnTo>
                    <a:lnTo>
                      <a:pt x="143" y="309"/>
                    </a:lnTo>
                    <a:lnTo>
                      <a:pt x="143" y="307"/>
                    </a:lnTo>
                    <a:lnTo>
                      <a:pt x="141" y="306"/>
                    </a:lnTo>
                    <a:lnTo>
                      <a:pt x="137" y="302"/>
                    </a:lnTo>
                    <a:lnTo>
                      <a:pt x="137" y="302"/>
                    </a:lnTo>
                    <a:lnTo>
                      <a:pt x="132" y="299"/>
                    </a:lnTo>
                    <a:lnTo>
                      <a:pt x="132" y="302"/>
                    </a:lnTo>
                    <a:lnTo>
                      <a:pt x="129" y="304"/>
                    </a:lnTo>
                    <a:lnTo>
                      <a:pt x="127" y="306"/>
                    </a:lnTo>
                    <a:lnTo>
                      <a:pt x="124" y="306"/>
                    </a:lnTo>
                    <a:lnTo>
                      <a:pt x="124" y="304"/>
                    </a:lnTo>
                    <a:lnTo>
                      <a:pt x="122" y="304"/>
                    </a:lnTo>
                    <a:lnTo>
                      <a:pt x="118" y="304"/>
                    </a:lnTo>
                    <a:lnTo>
                      <a:pt x="117" y="306"/>
                    </a:lnTo>
                    <a:lnTo>
                      <a:pt x="115" y="307"/>
                    </a:lnTo>
                    <a:lnTo>
                      <a:pt x="113" y="307"/>
                    </a:lnTo>
                    <a:lnTo>
                      <a:pt x="110" y="306"/>
                    </a:lnTo>
                    <a:lnTo>
                      <a:pt x="104" y="304"/>
                    </a:lnTo>
                    <a:lnTo>
                      <a:pt x="104" y="302"/>
                    </a:lnTo>
                    <a:lnTo>
                      <a:pt x="101" y="302"/>
                    </a:lnTo>
                    <a:lnTo>
                      <a:pt x="101" y="299"/>
                    </a:lnTo>
                    <a:lnTo>
                      <a:pt x="101" y="297"/>
                    </a:lnTo>
                    <a:lnTo>
                      <a:pt x="99" y="297"/>
                    </a:lnTo>
                    <a:lnTo>
                      <a:pt x="99" y="297"/>
                    </a:lnTo>
                    <a:lnTo>
                      <a:pt x="98" y="293"/>
                    </a:lnTo>
                    <a:lnTo>
                      <a:pt x="96" y="292"/>
                    </a:lnTo>
                    <a:lnTo>
                      <a:pt x="92" y="290"/>
                    </a:lnTo>
                    <a:lnTo>
                      <a:pt x="92" y="285"/>
                    </a:lnTo>
                    <a:lnTo>
                      <a:pt x="92" y="283"/>
                    </a:lnTo>
                    <a:lnTo>
                      <a:pt x="91" y="281"/>
                    </a:lnTo>
                    <a:lnTo>
                      <a:pt x="84" y="280"/>
                    </a:lnTo>
                    <a:lnTo>
                      <a:pt x="82" y="280"/>
                    </a:lnTo>
                    <a:lnTo>
                      <a:pt x="82" y="276"/>
                    </a:lnTo>
                    <a:lnTo>
                      <a:pt x="82" y="274"/>
                    </a:lnTo>
                    <a:lnTo>
                      <a:pt x="78" y="273"/>
                    </a:lnTo>
                    <a:lnTo>
                      <a:pt x="78" y="271"/>
                    </a:lnTo>
                    <a:lnTo>
                      <a:pt x="75" y="266"/>
                    </a:lnTo>
                    <a:lnTo>
                      <a:pt x="75" y="264"/>
                    </a:lnTo>
                    <a:lnTo>
                      <a:pt x="70" y="260"/>
                    </a:lnTo>
                    <a:lnTo>
                      <a:pt x="68" y="260"/>
                    </a:lnTo>
                    <a:lnTo>
                      <a:pt x="66" y="259"/>
                    </a:lnTo>
                    <a:lnTo>
                      <a:pt x="64" y="260"/>
                    </a:lnTo>
                    <a:lnTo>
                      <a:pt x="61" y="259"/>
                    </a:lnTo>
                    <a:lnTo>
                      <a:pt x="58" y="257"/>
                    </a:lnTo>
                    <a:lnTo>
                      <a:pt x="59" y="253"/>
                    </a:lnTo>
                    <a:lnTo>
                      <a:pt x="59" y="253"/>
                    </a:lnTo>
                    <a:lnTo>
                      <a:pt x="63" y="252"/>
                    </a:lnTo>
                    <a:lnTo>
                      <a:pt x="63" y="250"/>
                    </a:lnTo>
                    <a:lnTo>
                      <a:pt x="61" y="248"/>
                    </a:lnTo>
                    <a:lnTo>
                      <a:pt x="58" y="248"/>
                    </a:lnTo>
                    <a:lnTo>
                      <a:pt x="54" y="247"/>
                    </a:lnTo>
                    <a:lnTo>
                      <a:pt x="54" y="243"/>
                    </a:lnTo>
                    <a:lnTo>
                      <a:pt x="51" y="241"/>
                    </a:lnTo>
                    <a:lnTo>
                      <a:pt x="47" y="241"/>
                    </a:lnTo>
                    <a:lnTo>
                      <a:pt x="45" y="240"/>
                    </a:lnTo>
                    <a:lnTo>
                      <a:pt x="42" y="238"/>
                    </a:lnTo>
                    <a:lnTo>
                      <a:pt x="42" y="234"/>
                    </a:lnTo>
                    <a:lnTo>
                      <a:pt x="42" y="231"/>
                    </a:lnTo>
                    <a:lnTo>
                      <a:pt x="42" y="231"/>
                    </a:lnTo>
                    <a:lnTo>
                      <a:pt x="35" y="231"/>
                    </a:lnTo>
                    <a:lnTo>
                      <a:pt x="35" y="234"/>
                    </a:lnTo>
                    <a:lnTo>
                      <a:pt x="30" y="231"/>
                    </a:lnTo>
                    <a:lnTo>
                      <a:pt x="28" y="231"/>
                    </a:lnTo>
                    <a:lnTo>
                      <a:pt x="26" y="226"/>
                    </a:lnTo>
                    <a:lnTo>
                      <a:pt x="28" y="222"/>
                    </a:lnTo>
                    <a:lnTo>
                      <a:pt x="30" y="220"/>
                    </a:lnTo>
                    <a:lnTo>
                      <a:pt x="30" y="217"/>
                    </a:lnTo>
                    <a:lnTo>
                      <a:pt x="30" y="214"/>
                    </a:lnTo>
                    <a:lnTo>
                      <a:pt x="26" y="208"/>
                    </a:lnTo>
                    <a:lnTo>
                      <a:pt x="23" y="200"/>
                    </a:lnTo>
                    <a:lnTo>
                      <a:pt x="23" y="200"/>
                    </a:lnTo>
                    <a:lnTo>
                      <a:pt x="18" y="198"/>
                    </a:lnTo>
                    <a:lnTo>
                      <a:pt x="19" y="196"/>
                    </a:lnTo>
                    <a:lnTo>
                      <a:pt x="19" y="193"/>
                    </a:lnTo>
                    <a:lnTo>
                      <a:pt x="18" y="191"/>
                    </a:lnTo>
                    <a:lnTo>
                      <a:pt x="18" y="191"/>
                    </a:lnTo>
                    <a:lnTo>
                      <a:pt x="18" y="189"/>
                    </a:lnTo>
                    <a:lnTo>
                      <a:pt x="19" y="186"/>
                    </a:lnTo>
                    <a:lnTo>
                      <a:pt x="18" y="184"/>
                    </a:lnTo>
                    <a:lnTo>
                      <a:pt x="11" y="180"/>
                    </a:lnTo>
                    <a:lnTo>
                      <a:pt x="11" y="177"/>
                    </a:lnTo>
                    <a:lnTo>
                      <a:pt x="11" y="174"/>
                    </a:lnTo>
                    <a:lnTo>
                      <a:pt x="9" y="172"/>
                    </a:lnTo>
                    <a:lnTo>
                      <a:pt x="9" y="168"/>
                    </a:lnTo>
                    <a:lnTo>
                      <a:pt x="7" y="167"/>
                    </a:lnTo>
                    <a:lnTo>
                      <a:pt x="9" y="165"/>
                    </a:lnTo>
                    <a:lnTo>
                      <a:pt x="9" y="163"/>
                    </a:lnTo>
                    <a:lnTo>
                      <a:pt x="7" y="163"/>
                    </a:lnTo>
                    <a:lnTo>
                      <a:pt x="2" y="165"/>
                    </a:lnTo>
                    <a:lnTo>
                      <a:pt x="0" y="163"/>
                    </a:lnTo>
                    <a:lnTo>
                      <a:pt x="0" y="161"/>
                    </a:lnTo>
                    <a:lnTo>
                      <a:pt x="5" y="154"/>
                    </a:lnTo>
                    <a:lnTo>
                      <a:pt x="7" y="151"/>
                    </a:lnTo>
                    <a:lnTo>
                      <a:pt x="7" y="147"/>
                    </a:lnTo>
                    <a:lnTo>
                      <a:pt x="4" y="146"/>
                    </a:lnTo>
                    <a:lnTo>
                      <a:pt x="5" y="144"/>
                    </a:lnTo>
                    <a:lnTo>
                      <a:pt x="9" y="142"/>
                    </a:lnTo>
                    <a:lnTo>
                      <a:pt x="11" y="137"/>
                    </a:lnTo>
                    <a:lnTo>
                      <a:pt x="9" y="135"/>
                    </a:lnTo>
                    <a:lnTo>
                      <a:pt x="9" y="135"/>
                    </a:lnTo>
                    <a:lnTo>
                      <a:pt x="11" y="132"/>
                    </a:lnTo>
                    <a:lnTo>
                      <a:pt x="14" y="132"/>
                    </a:lnTo>
                    <a:lnTo>
                      <a:pt x="19" y="123"/>
                    </a:lnTo>
                    <a:lnTo>
                      <a:pt x="19" y="120"/>
                    </a:lnTo>
                    <a:lnTo>
                      <a:pt x="19" y="118"/>
                    </a:lnTo>
                    <a:lnTo>
                      <a:pt x="19" y="113"/>
                    </a:lnTo>
                    <a:lnTo>
                      <a:pt x="23" y="109"/>
                    </a:lnTo>
                    <a:lnTo>
                      <a:pt x="26" y="109"/>
                    </a:lnTo>
                    <a:lnTo>
                      <a:pt x="28" y="113"/>
                    </a:lnTo>
                    <a:lnTo>
                      <a:pt x="31" y="109"/>
                    </a:lnTo>
                    <a:lnTo>
                      <a:pt x="35" y="109"/>
                    </a:lnTo>
                    <a:lnTo>
                      <a:pt x="33" y="41"/>
                    </a:lnTo>
                    <a:lnTo>
                      <a:pt x="33" y="41"/>
                    </a:lnTo>
                    <a:lnTo>
                      <a:pt x="33" y="36"/>
                    </a:lnTo>
                    <a:lnTo>
                      <a:pt x="51" y="36"/>
                    </a:lnTo>
                    <a:lnTo>
                      <a:pt x="47" y="1"/>
                    </a:lnTo>
                    <a:lnTo>
                      <a:pt x="47" y="1"/>
                    </a:lnTo>
                    <a:lnTo>
                      <a:pt x="47" y="1"/>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15" name="Freeform 100"/>
              <p:cNvSpPr>
                <a:spLocks/>
              </p:cNvSpPr>
              <p:nvPr/>
            </p:nvSpPr>
            <p:spPr bwMode="auto">
              <a:xfrm>
                <a:off x="5351463" y="3856038"/>
                <a:ext cx="411163" cy="307975"/>
              </a:xfrm>
              <a:custGeom>
                <a:avLst/>
                <a:gdLst/>
                <a:ahLst/>
                <a:cxnLst>
                  <a:cxn ang="0">
                    <a:pos x="36" y="154"/>
                  </a:cxn>
                  <a:cxn ang="0">
                    <a:pos x="31" y="144"/>
                  </a:cxn>
                  <a:cxn ang="0">
                    <a:pos x="26" y="140"/>
                  </a:cxn>
                  <a:cxn ang="0">
                    <a:pos x="19" y="130"/>
                  </a:cxn>
                  <a:cxn ang="0">
                    <a:pos x="14" y="123"/>
                  </a:cxn>
                  <a:cxn ang="0">
                    <a:pos x="3" y="123"/>
                  </a:cxn>
                  <a:cxn ang="0">
                    <a:pos x="5" y="114"/>
                  </a:cxn>
                  <a:cxn ang="0">
                    <a:pos x="14" y="111"/>
                  </a:cxn>
                  <a:cxn ang="0">
                    <a:pos x="19" y="111"/>
                  </a:cxn>
                  <a:cxn ang="0">
                    <a:pos x="21" y="95"/>
                  </a:cxn>
                  <a:cxn ang="0">
                    <a:pos x="22" y="81"/>
                  </a:cxn>
                  <a:cxn ang="0">
                    <a:pos x="28" y="73"/>
                  </a:cxn>
                  <a:cxn ang="0">
                    <a:pos x="31" y="69"/>
                  </a:cxn>
                  <a:cxn ang="0">
                    <a:pos x="40" y="47"/>
                  </a:cxn>
                  <a:cxn ang="0">
                    <a:pos x="45" y="36"/>
                  </a:cxn>
                  <a:cxn ang="0">
                    <a:pos x="52" y="29"/>
                  </a:cxn>
                  <a:cxn ang="0">
                    <a:pos x="59" y="12"/>
                  </a:cxn>
                  <a:cxn ang="0">
                    <a:pos x="66" y="12"/>
                  </a:cxn>
                  <a:cxn ang="0">
                    <a:pos x="75" y="0"/>
                  </a:cxn>
                  <a:cxn ang="0">
                    <a:pos x="85" y="7"/>
                  </a:cxn>
                  <a:cxn ang="0">
                    <a:pos x="94" y="1"/>
                  </a:cxn>
                  <a:cxn ang="0">
                    <a:pos x="101" y="1"/>
                  </a:cxn>
                  <a:cxn ang="0">
                    <a:pos x="108" y="7"/>
                  </a:cxn>
                  <a:cxn ang="0">
                    <a:pos x="118" y="10"/>
                  </a:cxn>
                  <a:cxn ang="0">
                    <a:pos x="130" y="19"/>
                  </a:cxn>
                  <a:cxn ang="0">
                    <a:pos x="134" y="22"/>
                  </a:cxn>
                  <a:cxn ang="0">
                    <a:pos x="148" y="29"/>
                  </a:cxn>
                  <a:cxn ang="0">
                    <a:pos x="151" y="40"/>
                  </a:cxn>
                  <a:cxn ang="0">
                    <a:pos x="156" y="47"/>
                  </a:cxn>
                  <a:cxn ang="0">
                    <a:pos x="153" y="59"/>
                  </a:cxn>
                  <a:cxn ang="0">
                    <a:pos x="148" y="67"/>
                  </a:cxn>
                  <a:cxn ang="0">
                    <a:pos x="160" y="67"/>
                  </a:cxn>
                  <a:cxn ang="0">
                    <a:pos x="167" y="69"/>
                  </a:cxn>
                  <a:cxn ang="0">
                    <a:pos x="175" y="88"/>
                  </a:cxn>
                  <a:cxn ang="0">
                    <a:pos x="182" y="100"/>
                  </a:cxn>
                  <a:cxn ang="0">
                    <a:pos x="259" y="118"/>
                  </a:cxn>
                  <a:cxn ang="0">
                    <a:pos x="186" y="172"/>
                  </a:cxn>
                  <a:cxn ang="0">
                    <a:pos x="174" y="173"/>
                  </a:cxn>
                  <a:cxn ang="0">
                    <a:pos x="167" y="182"/>
                  </a:cxn>
                  <a:cxn ang="0">
                    <a:pos x="153" y="189"/>
                  </a:cxn>
                  <a:cxn ang="0">
                    <a:pos x="142" y="191"/>
                  </a:cxn>
                  <a:cxn ang="0">
                    <a:pos x="135" y="182"/>
                  </a:cxn>
                  <a:cxn ang="0">
                    <a:pos x="123" y="186"/>
                  </a:cxn>
                  <a:cxn ang="0">
                    <a:pos x="113" y="194"/>
                  </a:cxn>
                  <a:cxn ang="0">
                    <a:pos x="106" y="194"/>
                  </a:cxn>
                  <a:cxn ang="0">
                    <a:pos x="90" y="194"/>
                  </a:cxn>
                  <a:cxn ang="0">
                    <a:pos x="81" y="187"/>
                  </a:cxn>
                  <a:cxn ang="0">
                    <a:pos x="62" y="179"/>
                  </a:cxn>
                  <a:cxn ang="0">
                    <a:pos x="50" y="179"/>
                  </a:cxn>
                  <a:cxn ang="0">
                    <a:pos x="45" y="165"/>
                  </a:cxn>
                  <a:cxn ang="0">
                    <a:pos x="40" y="163"/>
                  </a:cxn>
                </a:cxnLst>
                <a:rect l="0" t="0" r="r" b="b"/>
                <a:pathLst>
                  <a:path w="259" h="194">
                    <a:moveTo>
                      <a:pt x="40" y="163"/>
                    </a:moveTo>
                    <a:lnTo>
                      <a:pt x="38" y="158"/>
                    </a:lnTo>
                    <a:lnTo>
                      <a:pt x="36" y="154"/>
                    </a:lnTo>
                    <a:lnTo>
                      <a:pt x="36" y="149"/>
                    </a:lnTo>
                    <a:lnTo>
                      <a:pt x="33" y="146"/>
                    </a:lnTo>
                    <a:lnTo>
                      <a:pt x="31" y="144"/>
                    </a:lnTo>
                    <a:lnTo>
                      <a:pt x="29" y="140"/>
                    </a:lnTo>
                    <a:lnTo>
                      <a:pt x="26" y="140"/>
                    </a:lnTo>
                    <a:lnTo>
                      <a:pt x="26" y="140"/>
                    </a:lnTo>
                    <a:lnTo>
                      <a:pt x="26" y="139"/>
                    </a:lnTo>
                    <a:lnTo>
                      <a:pt x="22" y="137"/>
                    </a:lnTo>
                    <a:lnTo>
                      <a:pt x="19" y="130"/>
                    </a:lnTo>
                    <a:lnTo>
                      <a:pt x="19" y="130"/>
                    </a:lnTo>
                    <a:lnTo>
                      <a:pt x="17" y="126"/>
                    </a:lnTo>
                    <a:lnTo>
                      <a:pt x="14" y="123"/>
                    </a:lnTo>
                    <a:lnTo>
                      <a:pt x="12" y="123"/>
                    </a:lnTo>
                    <a:lnTo>
                      <a:pt x="5" y="123"/>
                    </a:lnTo>
                    <a:lnTo>
                      <a:pt x="3" y="123"/>
                    </a:lnTo>
                    <a:lnTo>
                      <a:pt x="0" y="120"/>
                    </a:lnTo>
                    <a:lnTo>
                      <a:pt x="3" y="116"/>
                    </a:lnTo>
                    <a:lnTo>
                      <a:pt x="5" y="114"/>
                    </a:lnTo>
                    <a:lnTo>
                      <a:pt x="5" y="111"/>
                    </a:lnTo>
                    <a:lnTo>
                      <a:pt x="10" y="111"/>
                    </a:lnTo>
                    <a:lnTo>
                      <a:pt x="14" y="111"/>
                    </a:lnTo>
                    <a:lnTo>
                      <a:pt x="15" y="113"/>
                    </a:lnTo>
                    <a:lnTo>
                      <a:pt x="17" y="113"/>
                    </a:lnTo>
                    <a:lnTo>
                      <a:pt x="19" y="111"/>
                    </a:lnTo>
                    <a:lnTo>
                      <a:pt x="21" y="109"/>
                    </a:lnTo>
                    <a:lnTo>
                      <a:pt x="21" y="100"/>
                    </a:lnTo>
                    <a:lnTo>
                      <a:pt x="21" y="95"/>
                    </a:lnTo>
                    <a:lnTo>
                      <a:pt x="22" y="90"/>
                    </a:lnTo>
                    <a:lnTo>
                      <a:pt x="26" y="85"/>
                    </a:lnTo>
                    <a:lnTo>
                      <a:pt x="22" y="81"/>
                    </a:lnTo>
                    <a:lnTo>
                      <a:pt x="22" y="81"/>
                    </a:lnTo>
                    <a:lnTo>
                      <a:pt x="26" y="78"/>
                    </a:lnTo>
                    <a:lnTo>
                      <a:pt x="28" y="73"/>
                    </a:lnTo>
                    <a:lnTo>
                      <a:pt x="28" y="69"/>
                    </a:lnTo>
                    <a:lnTo>
                      <a:pt x="29" y="69"/>
                    </a:lnTo>
                    <a:lnTo>
                      <a:pt x="31" y="69"/>
                    </a:lnTo>
                    <a:lnTo>
                      <a:pt x="35" y="59"/>
                    </a:lnTo>
                    <a:lnTo>
                      <a:pt x="38" y="52"/>
                    </a:lnTo>
                    <a:lnTo>
                      <a:pt x="40" y="47"/>
                    </a:lnTo>
                    <a:lnTo>
                      <a:pt x="43" y="47"/>
                    </a:lnTo>
                    <a:lnTo>
                      <a:pt x="45" y="40"/>
                    </a:lnTo>
                    <a:lnTo>
                      <a:pt x="45" y="36"/>
                    </a:lnTo>
                    <a:lnTo>
                      <a:pt x="48" y="36"/>
                    </a:lnTo>
                    <a:lnTo>
                      <a:pt x="50" y="36"/>
                    </a:lnTo>
                    <a:lnTo>
                      <a:pt x="52" y="29"/>
                    </a:lnTo>
                    <a:lnTo>
                      <a:pt x="57" y="22"/>
                    </a:lnTo>
                    <a:lnTo>
                      <a:pt x="57" y="17"/>
                    </a:lnTo>
                    <a:lnTo>
                      <a:pt x="59" y="12"/>
                    </a:lnTo>
                    <a:lnTo>
                      <a:pt x="61" y="10"/>
                    </a:lnTo>
                    <a:lnTo>
                      <a:pt x="62" y="10"/>
                    </a:lnTo>
                    <a:lnTo>
                      <a:pt x="66" y="12"/>
                    </a:lnTo>
                    <a:lnTo>
                      <a:pt x="66" y="10"/>
                    </a:lnTo>
                    <a:lnTo>
                      <a:pt x="69" y="10"/>
                    </a:lnTo>
                    <a:lnTo>
                      <a:pt x="75" y="0"/>
                    </a:lnTo>
                    <a:lnTo>
                      <a:pt x="76" y="1"/>
                    </a:lnTo>
                    <a:lnTo>
                      <a:pt x="78" y="1"/>
                    </a:lnTo>
                    <a:lnTo>
                      <a:pt x="85" y="7"/>
                    </a:lnTo>
                    <a:lnTo>
                      <a:pt x="88" y="7"/>
                    </a:lnTo>
                    <a:lnTo>
                      <a:pt x="90" y="1"/>
                    </a:lnTo>
                    <a:lnTo>
                      <a:pt x="94" y="1"/>
                    </a:lnTo>
                    <a:lnTo>
                      <a:pt x="95" y="5"/>
                    </a:lnTo>
                    <a:lnTo>
                      <a:pt x="97" y="1"/>
                    </a:lnTo>
                    <a:lnTo>
                      <a:pt x="101" y="1"/>
                    </a:lnTo>
                    <a:lnTo>
                      <a:pt x="106" y="7"/>
                    </a:lnTo>
                    <a:lnTo>
                      <a:pt x="106" y="7"/>
                    </a:lnTo>
                    <a:lnTo>
                      <a:pt x="108" y="7"/>
                    </a:lnTo>
                    <a:lnTo>
                      <a:pt x="111" y="7"/>
                    </a:lnTo>
                    <a:lnTo>
                      <a:pt x="114" y="10"/>
                    </a:lnTo>
                    <a:lnTo>
                      <a:pt x="118" y="10"/>
                    </a:lnTo>
                    <a:lnTo>
                      <a:pt x="123" y="15"/>
                    </a:lnTo>
                    <a:lnTo>
                      <a:pt x="125" y="17"/>
                    </a:lnTo>
                    <a:lnTo>
                      <a:pt x="130" y="19"/>
                    </a:lnTo>
                    <a:lnTo>
                      <a:pt x="130" y="19"/>
                    </a:lnTo>
                    <a:lnTo>
                      <a:pt x="134" y="20"/>
                    </a:lnTo>
                    <a:lnTo>
                      <a:pt x="134" y="22"/>
                    </a:lnTo>
                    <a:lnTo>
                      <a:pt x="139" y="24"/>
                    </a:lnTo>
                    <a:lnTo>
                      <a:pt x="144" y="29"/>
                    </a:lnTo>
                    <a:lnTo>
                      <a:pt x="148" y="29"/>
                    </a:lnTo>
                    <a:lnTo>
                      <a:pt x="151" y="33"/>
                    </a:lnTo>
                    <a:lnTo>
                      <a:pt x="151" y="36"/>
                    </a:lnTo>
                    <a:lnTo>
                      <a:pt x="151" y="40"/>
                    </a:lnTo>
                    <a:lnTo>
                      <a:pt x="153" y="40"/>
                    </a:lnTo>
                    <a:lnTo>
                      <a:pt x="158" y="47"/>
                    </a:lnTo>
                    <a:lnTo>
                      <a:pt x="156" y="47"/>
                    </a:lnTo>
                    <a:lnTo>
                      <a:pt x="153" y="52"/>
                    </a:lnTo>
                    <a:lnTo>
                      <a:pt x="151" y="55"/>
                    </a:lnTo>
                    <a:lnTo>
                      <a:pt x="153" y="59"/>
                    </a:lnTo>
                    <a:lnTo>
                      <a:pt x="151" y="60"/>
                    </a:lnTo>
                    <a:lnTo>
                      <a:pt x="151" y="64"/>
                    </a:lnTo>
                    <a:lnTo>
                      <a:pt x="148" y="67"/>
                    </a:lnTo>
                    <a:lnTo>
                      <a:pt x="151" y="69"/>
                    </a:lnTo>
                    <a:lnTo>
                      <a:pt x="156" y="69"/>
                    </a:lnTo>
                    <a:lnTo>
                      <a:pt x="160" y="67"/>
                    </a:lnTo>
                    <a:lnTo>
                      <a:pt x="165" y="66"/>
                    </a:lnTo>
                    <a:lnTo>
                      <a:pt x="168" y="67"/>
                    </a:lnTo>
                    <a:lnTo>
                      <a:pt x="167" y="69"/>
                    </a:lnTo>
                    <a:lnTo>
                      <a:pt x="168" y="78"/>
                    </a:lnTo>
                    <a:lnTo>
                      <a:pt x="170" y="85"/>
                    </a:lnTo>
                    <a:lnTo>
                      <a:pt x="175" y="88"/>
                    </a:lnTo>
                    <a:lnTo>
                      <a:pt x="174" y="93"/>
                    </a:lnTo>
                    <a:lnTo>
                      <a:pt x="177" y="97"/>
                    </a:lnTo>
                    <a:lnTo>
                      <a:pt x="182" y="100"/>
                    </a:lnTo>
                    <a:lnTo>
                      <a:pt x="187" y="104"/>
                    </a:lnTo>
                    <a:lnTo>
                      <a:pt x="236" y="118"/>
                    </a:lnTo>
                    <a:lnTo>
                      <a:pt x="259" y="118"/>
                    </a:lnTo>
                    <a:lnTo>
                      <a:pt x="207" y="172"/>
                    </a:lnTo>
                    <a:lnTo>
                      <a:pt x="196" y="168"/>
                    </a:lnTo>
                    <a:lnTo>
                      <a:pt x="186" y="172"/>
                    </a:lnTo>
                    <a:lnTo>
                      <a:pt x="182" y="172"/>
                    </a:lnTo>
                    <a:lnTo>
                      <a:pt x="179" y="172"/>
                    </a:lnTo>
                    <a:lnTo>
                      <a:pt x="174" y="173"/>
                    </a:lnTo>
                    <a:lnTo>
                      <a:pt x="174" y="179"/>
                    </a:lnTo>
                    <a:lnTo>
                      <a:pt x="170" y="180"/>
                    </a:lnTo>
                    <a:lnTo>
                      <a:pt x="167" y="182"/>
                    </a:lnTo>
                    <a:lnTo>
                      <a:pt x="160" y="184"/>
                    </a:lnTo>
                    <a:lnTo>
                      <a:pt x="156" y="186"/>
                    </a:lnTo>
                    <a:lnTo>
                      <a:pt x="153" y="189"/>
                    </a:lnTo>
                    <a:lnTo>
                      <a:pt x="153" y="189"/>
                    </a:lnTo>
                    <a:lnTo>
                      <a:pt x="148" y="189"/>
                    </a:lnTo>
                    <a:lnTo>
                      <a:pt x="142" y="191"/>
                    </a:lnTo>
                    <a:lnTo>
                      <a:pt x="139" y="189"/>
                    </a:lnTo>
                    <a:lnTo>
                      <a:pt x="137" y="184"/>
                    </a:lnTo>
                    <a:lnTo>
                      <a:pt x="135" y="182"/>
                    </a:lnTo>
                    <a:lnTo>
                      <a:pt x="128" y="184"/>
                    </a:lnTo>
                    <a:lnTo>
                      <a:pt x="125" y="186"/>
                    </a:lnTo>
                    <a:lnTo>
                      <a:pt x="123" y="186"/>
                    </a:lnTo>
                    <a:lnTo>
                      <a:pt x="120" y="187"/>
                    </a:lnTo>
                    <a:lnTo>
                      <a:pt x="118" y="189"/>
                    </a:lnTo>
                    <a:lnTo>
                      <a:pt x="113" y="194"/>
                    </a:lnTo>
                    <a:lnTo>
                      <a:pt x="111" y="194"/>
                    </a:lnTo>
                    <a:lnTo>
                      <a:pt x="108" y="194"/>
                    </a:lnTo>
                    <a:lnTo>
                      <a:pt x="106" y="194"/>
                    </a:lnTo>
                    <a:lnTo>
                      <a:pt x="101" y="194"/>
                    </a:lnTo>
                    <a:lnTo>
                      <a:pt x="97" y="194"/>
                    </a:lnTo>
                    <a:lnTo>
                      <a:pt x="90" y="194"/>
                    </a:lnTo>
                    <a:lnTo>
                      <a:pt x="88" y="194"/>
                    </a:lnTo>
                    <a:lnTo>
                      <a:pt x="85" y="191"/>
                    </a:lnTo>
                    <a:lnTo>
                      <a:pt x="81" y="187"/>
                    </a:lnTo>
                    <a:lnTo>
                      <a:pt x="75" y="180"/>
                    </a:lnTo>
                    <a:lnTo>
                      <a:pt x="71" y="177"/>
                    </a:lnTo>
                    <a:lnTo>
                      <a:pt x="62" y="179"/>
                    </a:lnTo>
                    <a:lnTo>
                      <a:pt x="59" y="177"/>
                    </a:lnTo>
                    <a:lnTo>
                      <a:pt x="54" y="179"/>
                    </a:lnTo>
                    <a:lnTo>
                      <a:pt x="50" y="179"/>
                    </a:lnTo>
                    <a:lnTo>
                      <a:pt x="48" y="173"/>
                    </a:lnTo>
                    <a:lnTo>
                      <a:pt x="48" y="165"/>
                    </a:lnTo>
                    <a:lnTo>
                      <a:pt x="45" y="165"/>
                    </a:lnTo>
                    <a:lnTo>
                      <a:pt x="43" y="165"/>
                    </a:lnTo>
                    <a:lnTo>
                      <a:pt x="40" y="161"/>
                    </a:lnTo>
                    <a:lnTo>
                      <a:pt x="40" y="163"/>
                    </a:lnTo>
                    <a:lnTo>
                      <a:pt x="40" y="163"/>
                    </a:lnTo>
                    <a:lnTo>
                      <a:pt x="40" y="163"/>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16" name="Freeform 101"/>
              <p:cNvSpPr>
                <a:spLocks/>
              </p:cNvSpPr>
              <p:nvPr/>
            </p:nvSpPr>
            <p:spPr bwMode="auto">
              <a:xfrm>
                <a:off x="5445125" y="3760788"/>
                <a:ext cx="176213" cy="163513"/>
              </a:xfrm>
              <a:custGeom>
                <a:avLst/>
                <a:gdLst/>
                <a:ahLst/>
                <a:cxnLst>
                  <a:cxn ang="0">
                    <a:pos x="95" y="98"/>
                  </a:cxn>
                  <a:cxn ang="0">
                    <a:pos x="92" y="94"/>
                  </a:cxn>
                  <a:cxn ang="0">
                    <a:pos x="89" y="87"/>
                  </a:cxn>
                  <a:cxn ang="0">
                    <a:pos x="82" y="80"/>
                  </a:cxn>
                  <a:cxn ang="0">
                    <a:pos x="76" y="77"/>
                  </a:cxn>
                  <a:cxn ang="0">
                    <a:pos x="71" y="77"/>
                  </a:cxn>
                  <a:cxn ang="0">
                    <a:pos x="66" y="73"/>
                  </a:cxn>
                  <a:cxn ang="0">
                    <a:pos x="57" y="67"/>
                  </a:cxn>
                  <a:cxn ang="0">
                    <a:pos x="50" y="63"/>
                  </a:cxn>
                  <a:cxn ang="0">
                    <a:pos x="49" y="65"/>
                  </a:cxn>
                  <a:cxn ang="0">
                    <a:pos x="40" y="60"/>
                  </a:cxn>
                  <a:cxn ang="0">
                    <a:pos x="36" y="60"/>
                  </a:cxn>
                  <a:cxn ang="0">
                    <a:pos x="31" y="63"/>
                  </a:cxn>
                  <a:cxn ang="0">
                    <a:pos x="21" y="60"/>
                  </a:cxn>
                  <a:cxn ang="0">
                    <a:pos x="17" y="58"/>
                  </a:cxn>
                  <a:cxn ang="0">
                    <a:pos x="9" y="67"/>
                  </a:cxn>
                  <a:cxn ang="0">
                    <a:pos x="5" y="68"/>
                  </a:cxn>
                  <a:cxn ang="0">
                    <a:pos x="2" y="65"/>
                  </a:cxn>
                  <a:cxn ang="0">
                    <a:pos x="0" y="54"/>
                  </a:cxn>
                  <a:cxn ang="0">
                    <a:pos x="2" y="49"/>
                  </a:cxn>
                  <a:cxn ang="0">
                    <a:pos x="5" y="35"/>
                  </a:cxn>
                  <a:cxn ang="0">
                    <a:pos x="9" y="30"/>
                  </a:cxn>
                  <a:cxn ang="0">
                    <a:pos x="5" y="27"/>
                  </a:cxn>
                  <a:cxn ang="0">
                    <a:pos x="9" y="18"/>
                  </a:cxn>
                  <a:cxn ang="0">
                    <a:pos x="14" y="18"/>
                  </a:cxn>
                  <a:cxn ang="0">
                    <a:pos x="14" y="14"/>
                  </a:cxn>
                  <a:cxn ang="0">
                    <a:pos x="17" y="13"/>
                  </a:cxn>
                  <a:cxn ang="0">
                    <a:pos x="22" y="9"/>
                  </a:cxn>
                  <a:cxn ang="0">
                    <a:pos x="28" y="7"/>
                  </a:cxn>
                  <a:cxn ang="0">
                    <a:pos x="31" y="0"/>
                  </a:cxn>
                  <a:cxn ang="0">
                    <a:pos x="36" y="7"/>
                  </a:cxn>
                  <a:cxn ang="0">
                    <a:pos x="45" y="37"/>
                  </a:cxn>
                  <a:cxn ang="0">
                    <a:pos x="49" y="42"/>
                  </a:cxn>
                  <a:cxn ang="0">
                    <a:pos x="49" y="44"/>
                  </a:cxn>
                  <a:cxn ang="0">
                    <a:pos x="52" y="54"/>
                  </a:cxn>
                  <a:cxn ang="0">
                    <a:pos x="55" y="49"/>
                  </a:cxn>
                  <a:cxn ang="0">
                    <a:pos x="54" y="46"/>
                  </a:cxn>
                  <a:cxn ang="0">
                    <a:pos x="59" y="51"/>
                  </a:cxn>
                  <a:cxn ang="0">
                    <a:pos x="59" y="54"/>
                  </a:cxn>
                  <a:cxn ang="0">
                    <a:pos x="64" y="58"/>
                  </a:cxn>
                  <a:cxn ang="0">
                    <a:pos x="68" y="58"/>
                  </a:cxn>
                  <a:cxn ang="0">
                    <a:pos x="73" y="60"/>
                  </a:cxn>
                  <a:cxn ang="0">
                    <a:pos x="80" y="61"/>
                  </a:cxn>
                  <a:cxn ang="0">
                    <a:pos x="85" y="68"/>
                  </a:cxn>
                  <a:cxn ang="0">
                    <a:pos x="90" y="77"/>
                  </a:cxn>
                  <a:cxn ang="0">
                    <a:pos x="95" y="80"/>
                  </a:cxn>
                  <a:cxn ang="0">
                    <a:pos x="97" y="80"/>
                  </a:cxn>
                  <a:cxn ang="0">
                    <a:pos x="102" y="87"/>
                  </a:cxn>
                  <a:cxn ang="0">
                    <a:pos x="104" y="93"/>
                  </a:cxn>
                  <a:cxn ang="0">
                    <a:pos x="108" y="96"/>
                  </a:cxn>
                  <a:cxn ang="0">
                    <a:pos x="111" y="94"/>
                  </a:cxn>
                  <a:cxn ang="0">
                    <a:pos x="111" y="96"/>
                  </a:cxn>
                  <a:cxn ang="0">
                    <a:pos x="106" y="100"/>
                  </a:cxn>
                  <a:cxn ang="0">
                    <a:pos x="101" y="103"/>
                  </a:cxn>
                  <a:cxn ang="0">
                    <a:pos x="101" y="103"/>
                  </a:cxn>
                </a:cxnLst>
                <a:rect l="0" t="0" r="r" b="b"/>
                <a:pathLst>
                  <a:path w="111" h="103">
                    <a:moveTo>
                      <a:pt x="101" y="103"/>
                    </a:moveTo>
                    <a:lnTo>
                      <a:pt x="95" y="98"/>
                    </a:lnTo>
                    <a:lnTo>
                      <a:pt x="92" y="98"/>
                    </a:lnTo>
                    <a:lnTo>
                      <a:pt x="92" y="94"/>
                    </a:lnTo>
                    <a:lnTo>
                      <a:pt x="92" y="91"/>
                    </a:lnTo>
                    <a:lnTo>
                      <a:pt x="89" y="87"/>
                    </a:lnTo>
                    <a:lnTo>
                      <a:pt x="85" y="86"/>
                    </a:lnTo>
                    <a:lnTo>
                      <a:pt x="82" y="80"/>
                    </a:lnTo>
                    <a:lnTo>
                      <a:pt x="76" y="80"/>
                    </a:lnTo>
                    <a:lnTo>
                      <a:pt x="76" y="77"/>
                    </a:lnTo>
                    <a:lnTo>
                      <a:pt x="73" y="77"/>
                    </a:lnTo>
                    <a:lnTo>
                      <a:pt x="71" y="77"/>
                    </a:lnTo>
                    <a:lnTo>
                      <a:pt x="68" y="75"/>
                    </a:lnTo>
                    <a:lnTo>
                      <a:pt x="66" y="73"/>
                    </a:lnTo>
                    <a:lnTo>
                      <a:pt x="59" y="67"/>
                    </a:lnTo>
                    <a:lnTo>
                      <a:pt x="57" y="67"/>
                    </a:lnTo>
                    <a:lnTo>
                      <a:pt x="54" y="63"/>
                    </a:lnTo>
                    <a:lnTo>
                      <a:pt x="50" y="63"/>
                    </a:lnTo>
                    <a:lnTo>
                      <a:pt x="49" y="63"/>
                    </a:lnTo>
                    <a:lnTo>
                      <a:pt x="49" y="65"/>
                    </a:lnTo>
                    <a:lnTo>
                      <a:pt x="43" y="60"/>
                    </a:lnTo>
                    <a:lnTo>
                      <a:pt x="40" y="60"/>
                    </a:lnTo>
                    <a:lnTo>
                      <a:pt x="38" y="61"/>
                    </a:lnTo>
                    <a:lnTo>
                      <a:pt x="36" y="60"/>
                    </a:lnTo>
                    <a:lnTo>
                      <a:pt x="33" y="60"/>
                    </a:lnTo>
                    <a:lnTo>
                      <a:pt x="31" y="63"/>
                    </a:lnTo>
                    <a:lnTo>
                      <a:pt x="28" y="63"/>
                    </a:lnTo>
                    <a:lnTo>
                      <a:pt x="21" y="60"/>
                    </a:lnTo>
                    <a:lnTo>
                      <a:pt x="19" y="58"/>
                    </a:lnTo>
                    <a:lnTo>
                      <a:pt x="17" y="58"/>
                    </a:lnTo>
                    <a:lnTo>
                      <a:pt x="12" y="67"/>
                    </a:lnTo>
                    <a:lnTo>
                      <a:pt x="9" y="67"/>
                    </a:lnTo>
                    <a:lnTo>
                      <a:pt x="9" y="68"/>
                    </a:lnTo>
                    <a:lnTo>
                      <a:pt x="5" y="68"/>
                    </a:lnTo>
                    <a:lnTo>
                      <a:pt x="2" y="68"/>
                    </a:lnTo>
                    <a:lnTo>
                      <a:pt x="2" y="65"/>
                    </a:lnTo>
                    <a:lnTo>
                      <a:pt x="0" y="58"/>
                    </a:lnTo>
                    <a:lnTo>
                      <a:pt x="0" y="54"/>
                    </a:lnTo>
                    <a:lnTo>
                      <a:pt x="2" y="51"/>
                    </a:lnTo>
                    <a:lnTo>
                      <a:pt x="2" y="49"/>
                    </a:lnTo>
                    <a:lnTo>
                      <a:pt x="5" y="44"/>
                    </a:lnTo>
                    <a:lnTo>
                      <a:pt x="5" y="35"/>
                    </a:lnTo>
                    <a:lnTo>
                      <a:pt x="9" y="32"/>
                    </a:lnTo>
                    <a:lnTo>
                      <a:pt x="9" y="30"/>
                    </a:lnTo>
                    <a:lnTo>
                      <a:pt x="9" y="27"/>
                    </a:lnTo>
                    <a:lnTo>
                      <a:pt x="5" y="27"/>
                    </a:lnTo>
                    <a:lnTo>
                      <a:pt x="9" y="23"/>
                    </a:lnTo>
                    <a:lnTo>
                      <a:pt x="9" y="18"/>
                    </a:lnTo>
                    <a:lnTo>
                      <a:pt x="9" y="18"/>
                    </a:lnTo>
                    <a:lnTo>
                      <a:pt x="14" y="18"/>
                    </a:lnTo>
                    <a:lnTo>
                      <a:pt x="14" y="16"/>
                    </a:lnTo>
                    <a:lnTo>
                      <a:pt x="14" y="14"/>
                    </a:lnTo>
                    <a:lnTo>
                      <a:pt x="14" y="13"/>
                    </a:lnTo>
                    <a:lnTo>
                      <a:pt x="17" y="13"/>
                    </a:lnTo>
                    <a:lnTo>
                      <a:pt x="19" y="9"/>
                    </a:lnTo>
                    <a:lnTo>
                      <a:pt x="22" y="9"/>
                    </a:lnTo>
                    <a:lnTo>
                      <a:pt x="26" y="9"/>
                    </a:lnTo>
                    <a:lnTo>
                      <a:pt x="28" y="7"/>
                    </a:lnTo>
                    <a:lnTo>
                      <a:pt x="31" y="4"/>
                    </a:lnTo>
                    <a:lnTo>
                      <a:pt x="31" y="0"/>
                    </a:lnTo>
                    <a:lnTo>
                      <a:pt x="31" y="0"/>
                    </a:lnTo>
                    <a:lnTo>
                      <a:pt x="36" y="7"/>
                    </a:lnTo>
                    <a:lnTo>
                      <a:pt x="43" y="23"/>
                    </a:lnTo>
                    <a:lnTo>
                      <a:pt x="45" y="37"/>
                    </a:lnTo>
                    <a:lnTo>
                      <a:pt x="49" y="37"/>
                    </a:lnTo>
                    <a:lnTo>
                      <a:pt x="49" y="42"/>
                    </a:lnTo>
                    <a:lnTo>
                      <a:pt x="49" y="44"/>
                    </a:lnTo>
                    <a:lnTo>
                      <a:pt x="49" y="44"/>
                    </a:lnTo>
                    <a:lnTo>
                      <a:pt x="50" y="49"/>
                    </a:lnTo>
                    <a:lnTo>
                      <a:pt x="52" y="54"/>
                    </a:lnTo>
                    <a:lnTo>
                      <a:pt x="55" y="54"/>
                    </a:lnTo>
                    <a:lnTo>
                      <a:pt x="55" y="49"/>
                    </a:lnTo>
                    <a:lnTo>
                      <a:pt x="54" y="49"/>
                    </a:lnTo>
                    <a:lnTo>
                      <a:pt x="54" y="46"/>
                    </a:lnTo>
                    <a:lnTo>
                      <a:pt x="55" y="46"/>
                    </a:lnTo>
                    <a:lnTo>
                      <a:pt x="59" y="51"/>
                    </a:lnTo>
                    <a:lnTo>
                      <a:pt x="57" y="53"/>
                    </a:lnTo>
                    <a:lnTo>
                      <a:pt x="59" y="54"/>
                    </a:lnTo>
                    <a:lnTo>
                      <a:pt x="62" y="58"/>
                    </a:lnTo>
                    <a:lnTo>
                      <a:pt x="64" y="58"/>
                    </a:lnTo>
                    <a:lnTo>
                      <a:pt x="68" y="54"/>
                    </a:lnTo>
                    <a:lnTo>
                      <a:pt x="68" y="58"/>
                    </a:lnTo>
                    <a:lnTo>
                      <a:pt x="71" y="54"/>
                    </a:lnTo>
                    <a:lnTo>
                      <a:pt x="73" y="60"/>
                    </a:lnTo>
                    <a:lnTo>
                      <a:pt x="75" y="61"/>
                    </a:lnTo>
                    <a:lnTo>
                      <a:pt x="80" y="61"/>
                    </a:lnTo>
                    <a:lnTo>
                      <a:pt x="80" y="65"/>
                    </a:lnTo>
                    <a:lnTo>
                      <a:pt x="85" y="68"/>
                    </a:lnTo>
                    <a:lnTo>
                      <a:pt x="89" y="75"/>
                    </a:lnTo>
                    <a:lnTo>
                      <a:pt x="90" y="77"/>
                    </a:lnTo>
                    <a:lnTo>
                      <a:pt x="94" y="80"/>
                    </a:lnTo>
                    <a:lnTo>
                      <a:pt x="95" y="80"/>
                    </a:lnTo>
                    <a:lnTo>
                      <a:pt x="95" y="77"/>
                    </a:lnTo>
                    <a:lnTo>
                      <a:pt x="97" y="80"/>
                    </a:lnTo>
                    <a:lnTo>
                      <a:pt x="99" y="87"/>
                    </a:lnTo>
                    <a:lnTo>
                      <a:pt x="102" y="87"/>
                    </a:lnTo>
                    <a:lnTo>
                      <a:pt x="104" y="91"/>
                    </a:lnTo>
                    <a:lnTo>
                      <a:pt x="104" y="93"/>
                    </a:lnTo>
                    <a:lnTo>
                      <a:pt x="106" y="96"/>
                    </a:lnTo>
                    <a:lnTo>
                      <a:pt x="108" y="96"/>
                    </a:lnTo>
                    <a:lnTo>
                      <a:pt x="108" y="96"/>
                    </a:lnTo>
                    <a:lnTo>
                      <a:pt x="111" y="94"/>
                    </a:lnTo>
                    <a:lnTo>
                      <a:pt x="111" y="96"/>
                    </a:lnTo>
                    <a:lnTo>
                      <a:pt x="111" y="96"/>
                    </a:lnTo>
                    <a:lnTo>
                      <a:pt x="108" y="100"/>
                    </a:lnTo>
                    <a:lnTo>
                      <a:pt x="106" y="100"/>
                    </a:lnTo>
                    <a:lnTo>
                      <a:pt x="104" y="103"/>
                    </a:lnTo>
                    <a:lnTo>
                      <a:pt x="101" y="103"/>
                    </a:lnTo>
                    <a:lnTo>
                      <a:pt x="101" y="103"/>
                    </a:lnTo>
                    <a:lnTo>
                      <a:pt x="101" y="103"/>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17" name="Freeform 102"/>
              <p:cNvSpPr>
                <a:spLocks/>
              </p:cNvSpPr>
              <p:nvPr/>
            </p:nvSpPr>
            <p:spPr bwMode="auto">
              <a:xfrm>
                <a:off x="5445125" y="3760788"/>
                <a:ext cx="176213" cy="163513"/>
              </a:xfrm>
              <a:custGeom>
                <a:avLst/>
                <a:gdLst/>
                <a:ahLst/>
                <a:cxnLst>
                  <a:cxn ang="0">
                    <a:pos x="95" y="98"/>
                  </a:cxn>
                  <a:cxn ang="0">
                    <a:pos x="92" y="94"/>
                  </a:cxn>
                  <a:cxn ang="0">
                    <a:pos x="89" y="87"/>
                  </a:cxn>
                  <a:cxn ang="0">
                    <a:pos x="82" y="80"/>
                  </a:cxn>
                  <a:cxn ang="0">
                    <a:pos x="76" y="77"/>
                  </a:cxn>
                  <a:cxn ang="0">
                    <a:pos x="71" y="77"/>
                  </a:cxn>
                  <a:cxn ang="0">
                    <a:pos x="66" y="73"/>
                  </a:cxn>
                  <a:cxn ang="0">
                    <a:pos x="57" y="67"/>
                  </a:cxn>
                  <a:cxn ang="0">
                    <a:pos x="50" y="63"/>
                  </a:cxn>
                  <a:cxn ang="0">
                    <a:pos x="49" y="65"/>
                  </a:cxn>
                  <a:cxn ang="0">
                    <a:pos x="40" y="60"/>
                  </a:cxn>
                  <a:cxn ang="0">
                    <a:pos x="36" y="60"/>
                  </a:cxn>
                  <a:cxn ang="0">
                    <a:pos x="31" y="63"/>
                  </a:cxn>
                  <a:cxn ang="0">
                    <a:pos x="21" y="60"/>
                  </a:cxn>
                  <a:cxn ang="0">
                    <a:pos x="17" y="58"/>
                  </a:cxn>
                  <a:cxn ang="0">
                    <a:pos x="9" y="67"/>
                  </a:cxn>
                  <a:cxn ang="0">
                    <a:pos x="5" y="68"/>
                  </a:cxn>
                  <a:cxn ang="0">
                    <a:pos x="2" y="65"/>
                  </a:cxn>
                  <a:cxn ang="0">
                    <a:pos x="0" y="54"/>
                  </a:cxn>
                  <a:cxn ang="0">
                    <a:pos x="2" y="49"/>
                  </a:cxn>
                  <a:cxn ang="0">
                    <a:pos x="5" y="35"/>
                  </a:cxn>
                  <a:cxn ang="0">
                    <a:pos x="9" y="30"/>
                  </a:cxn>
                  <a:cxn ang="0">
                    <a:pos x="5" y="27"/>
                  </a:cxn>
                  <a:cxn ang="0">
                    <a:pos x="9" y="18"/>
                  </a:cxn>
                  <a:cxn ang="0">
                    <a:pos x="14" y="18"/>
                  </a:cxn>
                  <a:cxn ang="0">
                    <a:pos x="14" y="14"/>
                  </a:cxn>
                  <a:cxn ang="0">
                    <a:pos x="17" y="13"/>
                  </a:cxn>
                  <a:cxn ang="0">
                    <a:pos x="22" y="9"/>
                  </a:cxn>
                  <a:cxn ang="0">
                    <a:pos x="28" y="7"/>
                  </a:cxn>
                  <a:cxn ang="0">
                    <a:pos x="31" y="0"/>
                  </a:cxn>
                  <a:cxn ang="0">
                    <a:pos x="36" y="7"/>
                  </a:cxn>
                  <a:cxn ang="0">
                    <a:pos x="45" y="37"/>
                  </a:cxn>
                  <a:cxn ang="0">
                    <a:pos x="49" y="42"/>
                  </a:cxn>
                  <a:cxn ang="0">
                    <a:pos x="49" y="44"/>
                  </a:cxn>
                  <a:cxn ang="0">
                    <a:pos x="52" y="54"/>
                  </a:cxn>
                  <a:cxn ang="0">
                    <a:pos x="55" y="49"/>
                  </a:cxn>
                  <a:cxn ang="0">
                    <a:pos x="54" y="46"/>
                  </a:cxn>
                  <a:cxn ang="0">
                    <a:pos x="59" y="51"/>
                  </a:cxn>
                  <a:cxn ang="0">
                    <a:pos x="59" y="54"/>
                  </a:cxn>
                  <a:cxn ang="0">
                    <a:pos x="64" y="58"/>
                  </a:cxn>
                  <a:cxn ang="0">
                    <a:pos x="68" y="58"/>
                  </a:cxn>
                  <a:cxn ang="0">
                    <a:pos x="73" y="60"/>
                  </a:cxn>
                  <a:cxn ang="0">
                    <a:pos x="80" y="61"/>
                  </a:cxn>
                  <a:cxn ang="0">
                    <a:pos x="85" y="68"/>
                  </a:cxn>
                  <a:cxn ang="0">
                    <a:pos x="90" y="77"/>
                  </a:cxn>
                  <a:cxn ang="0">
                    <a:pos x="95" y="80"/>
                  </a:cxn>
                  <a:cxn ang="0">
                    <a:pos x="97" y="80"/>
                  </a:cxn>
                  <a:cxn ang="0">
                    <a:pos x="102" y="87"/>
                  </a:cxn>
                  <a:cxn ang="0">
                    <a:pos x="104" y="93"/>
                  </a:cxn>
                  <a:cxn ang="0">
                    <a:pos x="108" y="96"/>
                  </a:cxn>
                  <a:cxn ang="0">
                    <a:pos x="111" y="94"/>
                  </a:cxn>
                  <a:cxn ang="0">
                    <a:pos x="111" y="96"/>
                  </a:cxn>
                  <a:cxn ang="0">
                    <a:pos x="106" y="100"/>
                  </a:cxn>
                  <a:cxn ang="0">
                    <a:pos x="101" y="103"/>
                  </a:cxn>
                  <a:cxn ang="0">
                    <a:pos x="101" y="103"/>
                  </a:cxn>
                </a:cxnLst>
                <a:rect l="0" t="0" r="r" b="b"/>
                <a:pathLst>
                  <a:path w="111" h="103">
                    <a:moveTo>
                      <a:pt x="101" y="103"/>
                    </a:moveTo>
                    <a:lnTo>
                      <a:pt x="95" y="98"/>
                    </a:lnTo>
                    <a:lnTo>
                      <a:pt x="92" y="98"/>
                    </a:lnTo>
                    <a:lnTo>
                      <a:pt x="92" y="94"/>
                    </a:lnTo>
                    <a:lnTo>
                      <a:pt x="92" y="91"/>
                    </a:lnTo>
                    <a:lnTo>
                      <a:pt x="89" y="87"/>
                    </a:lnTo>
                    <a:lnTo>
                      <a:pt x="85" y="86"/>
                    </a:lnTo>
                    <a:lnTo>
                      <a:pt x="82" y="80"/>
                    </a:lnTo>
                    <a:lnTo>
                      <a:pt x="76" y="80"/>
                    </a:lnTo>
                    <a:lnTo>
                      <a:pt x="76" y="77"/>
                    </a:lnTo>
                    <a:lnTo>
                      <a:pt x="73" y="77"/>
                    </a:lnTo>
                    <a:lnTo>
                      <a:pt x="71" y="77"/>
                    </a:lnTo>
                    <a:lnTo>
                      <a:pt x="68" y="75"/>
                    </a:lnTo>
                    <a:lnTo>
                      <a:pt x="66" y="73"/>
                    </a:lnTo>
                    <a:lnTo>
                      <a:pt x="59" y="67"/>
                    </a:lnTo>
                    <a:lnTo>
                      <a:pt x="57" y="67"/>
                    </a:lnTo>
                    <a:lnTo>
                      <a:pt x="54" y="63"/>
                    </a:lnTo>
                    <a:lnTo>
                      <a:pt x="50" y="63"/>
                    </a:lnTo>
                    <a:lnTo>
                      <a:pt x="49" y="63"/>
                    </a:lnTo>
                    <a:lnTo>
                      <a:pt x="49" y="65"/>
                    </a:lnTo>
                    <a:lnTo>
                      <a:pt x="43" y="60"/>
                    </a:lnTo>
                    <a:lnTo>
                      <a:pt x="40" y="60"/>
                    </a:lnTo>
                    <a:lnTo>
                      <a:pt x="38" y="61"/>
                    </a:lnTo>
                    <a:lnTo>
                      <a:pt x="36" y="60"/>
                    </a:lnTo>
                    <a:lnTo>
                      <a:pt x="33" y="60"/>
                    </a:lnTo>
                    <a:lnTo>
                      <a:pt x="31" y="63"/>
                    </a:lnTo>
                    <a:lnTo>
                      <a:pt x="28" y="63"/>
                    </a:lnTo>
                    <a:lnTo>
                      <a:pt x="21" y="60"/>
                    </a:lnTo>
                    <a:lnTo>
                      <a:pt x="19" y="58"/>
                    </a:lnTo>
                    <a:lnTo>
                      <a:pt x="17" y="58"/>
                    </a:lnTo>
                    <a:lnTo>
                      <a:pt x="12" y="67"/>
                    </a:lnTo>
                    <a:lnTo>
                      <a:pt x="9" y="67"/>
                    </a:lnTo>
                    <a:lnTo>
                      <a:pt x="9" y="68"/>
                    </a:lnTo>
                    <a:lnTo>
                      <a:pt x="5" y="68"/>
                    </a:lnTo>
                    <a:lnTo>
                      <a:pt x="2" y="68"/>
                    </a:lnTo>
                    <a:lnTo>
                      <a:pt x="2" y="65"/>
                    </a:lnTo>
                    <a:lnTo>
                      <a:pt x="0" y="58"/>
                    </a:lnTo>
                    <a:lnTo>
                      <a:pt x="0" y="54"/>
                    </a:lnTo>
                    <a:lnTo>
                      <a:pt x="2" y="51"/>
                    </a:lnTo>
                    <a:lnTo>
                      <a:pt x="2" y="49"/>
                    </a:lnTo>
                    <a:lnTo>
                      <a:pt x="5" y="44"/>
                    </a:lnTo>
                    <a:lnTo>
                      <a:pt x="5" y="35"/>
                    </a:lnTo>
                    <a:lnTo>
                      <a:pt x="9" y="32"/>
                    </a:lnTo>
                    <a:lnTo>
                      <a:pt x="9" y="30"/>
                    </a:lnTo>
                    <a:lnTo>
                      <a:pt x="9" y="27"/>
                    </a:lnTo>
                    <a:lnTo>
                      <a:pt x="5" y="27"/>
                    </a:lnTo>
                    <a:lnTo>
                      <a:pt x="9" y="23"/>
                    </a:lnTo>
                    <a:lnTo>
                      <a:pt x="9" y="18"/>
                    </a:lnTo>
                    <a:lnTo>
                      <a:pt x="9" y="18"/>
                    </a:lnTo>
                    <a:lnTo>
                      <a:pt x="14" y="18"/>
                    </a:lnTo>
                    <a:lnTo>
                      <a:pt x="14" y="16"/>
                    </a:lnTo>
                    <a:lnTo>
                      <a:pt x="14" y="14"/>
                    </a:lnTo>
                    <a:lnTo>
                      <a:pt x="14" y="13"/>
                    </a:lnTo>
                    <a:lnTo>
                      <a:pt x="17" y="13"/>
                    </a:lnTo>
                    <a:lnTo>
                      <a:pt x="19" y="9"/>
                    </a:lnTo>
                    <a:lnTo>
                      <a:pt x="22" y="9"/>
                    </a:lnTo>
                    <a:lnTo>
                      <a:pt x="26" y="9"/>
                    </a:lnTo>
                    <a:lnTo>
                      <a:pt x="28" y="7"/>
                    </a:lnTo>
                    <a:lnTo>
                      <a:pt x="31" y="4"/>
                    </a:lnTo>
                    <a:lnTo>
                      <a:pt x="31" y="0"/>
                    </a:lnTo>
                    <a:lnTo>
                      <a:pt x="31" y="0"/>
                    </a:lnTo>
                    <a:lnTo>
                      <a:pt x="36" y="7"/>
                    </a:lnTo>
                    <a:lnTo>
                      <a:pt x="43" y="23"/>
                    </a:lnTo>
                    <a:lnTo>
                      <a:pt x="45" y="37"/>
                    </a:lnTo>
                    <a:lnTo>
                      <a:pt x="49" y="37"/>
                    </a:lnTo>
                    <a:lnTo>
                      <a:pt x="49" y="42"/>
                    </a:lnTo>
                    <a:lnTo>
                      <a:pt x="49" y="44"/>
                    </a:lnTo>
                    <a:lnTo>
                      <a:pt x="49" y="44"/>
                    </a:lnTo>
                    <a:lnTo>
                      <a:pt x="50" y="49"/>
                    </a:lnTo>
                    <a:lnTo>
                      <a:pt x="52" y="54"/>
                    </a:lnTo>
                    <a:lnTo>
                      <a:pt x="55" y="54"/>
                    </a:lnTo>
                    <a:lnTo>
                      <a:pt x="55" y="49"/>
                    </a:lnTo>
                    <a:lnTo>
                      <a:pt x="54" y="49"/>
                    </a:lnTo>
                    <a:lnTo>
                      <a:pt x="54" y="46"/>
                    </a:lnTo>
                    <a:lnTo>
                      <a:pt x="55" y="46"/>
                    </a:lnTo>
                    <a:lnTo>
                      <a:pt x="59" y="51"/>
                    </a:lnTo>
                    <a:lnTo>
                      <a:pt x="57" y="53"/>
                    </a:lnTo>
                    <a:lnTo>
                      <a:pt x="59" y="54"/>
                    </a:lnTo>
                    <a:lnTo>
                      <a:pt x="62" y="58"/>
                    </a:lnTo>
                    <a:lnTo>
                      <a:pt x="64" y="58"/>
                    </a:lnTo>
                    <a:lnTo>
                      <a:pt x="68" y="54"/>
                    </a:lnTo>
                    <a:lnTo>
                      <a:pt x="68" y="58"/>
                    </a:lnTo>
                    <a:lnTo>
                      <a:pt x="71" y="54"/>
                    </a:lnTo>
                    <a:lnTo>
                      <a:pt x="73" y="60"/>
                    </a:lnTo>
                    <a:lnTo>
                      <a:pt x="75" y="61"/>
                    </a:lnTo>
                    <a:lnTo>
                      <a:pt x="80" y="61"/>
                    </a:lnTo>
                    <a:lnTo>
                      <a:pt x="80" y="65"/>
                    </a:lnTo>
                    <a:lnTo>
                      <a:pt x="85" y="68"/>
                    </a:lnTo>
                    <a:lnTo>
                      <a:pt x="89" y="75"/>
                    </a:lnTo>
                    <a:lnTo>
                      <a:pt x="90" y="77"/>
                    </a:lnTo>
                    <a:lnTo>
                      <a:pt x="94" y="80"/>
                    </a:lnTo>
                    <a:lnTo>
                      <a:pt x="95" y="80"/>
                    </a:lnTo>
                    <a:lnTo>
                      <a:pt x="95" y="77"/>
                    </a:lnTo>
                    <a:lnTo>
                      <a:pt x="97" y="80"/>
                    </a:lnTo>
                    <a:lnTo>
                      <a:pt x="99" y="87"/>
                    </a:lnTo>
                    <a:lnTo>
                      <a:pt x="102" y="87"/>
                    </a:lnTo>
                    <a:lnTo>
                      <a:pt x="104" y="91"/>
                    </a:lnTo>
                    <a:lnTo>
                      <a:pt x="104" y="93"/>
                    </a:lnTo>
                    <a:lnTo>
                      <a:pt x="106" y="96"/>
                    </a:lnTo>
                    <a:lnTo>
                      <a:pt x="108" y="96"/>
                    </a:lnTo>
                    <a:lnTo>
                      <a:pt x="108" y="96"/>
                    </a:lnTo>
                    <a:lnTo>
                      <a:pt x="111" y="94"/>
                    </a:lnTo>
                    <a:lnTo>
                      <a:pt x="111" y="96"/>
                    </a:lnTo>
                    <a:lnTo>
                      <a:pt x="111" y="96"/>
                    </a:lnTo>
                    <a:lnTo>
                      <a:pt x="108" y="100"/>
                    </a:lnTo>
                    <a:lnTo>
                      <a:pt x="106" y="100"/>
                    </a:lnTo>
                    <a:lnTo>
                      <a:pt x="104" y="103"/>
                    </a:lnTo>
                    <a:lnTo>
                      <a:pt x="101" y="103"/>
                    </a:lnTo>
                    <a:lnTo>
                      <a:pt x="101" y="103"/>
                    </a:lnTo>
                    <a:lnTo>
                      <a:pt x="101" y="103"/>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18" name="Freeform 103"/>
              <p:cNvSpPr>
                <a:spLocks/>
              </p:cNvSpPr>
              <p:nvPr/>
            </p:nvSpPr>
            <p:spPr bwMode="auto">
              <a:xfrm>
                <a:off x="5591175" y="3919538"/>
                <a:ext cx="38100" cy="42863"/>
              </a:xfrm>
              <a:custGeom>
                <a:avLst/>
                <a:gdLst/>
                <a:ahLst/>
                <a:cxnLst>
                  <a:cxn ang="0">
                    <a:pos x="19" y="26"/>
                  </a:cxn>
                  <a:cxn ang="0">
                    <a:pos x="16" y="24"/>
                  </a:cxn>
                  <a:cxn ang="0">
                    <a:pos x="10" y="26"/>
                  </a:cxn>
                  <a:cxn ang="0">
                    <a:pos x="9" y="27"/>
                  </a:cxn>
                  <a:cxn ang="0">
                    <a:pos x="2" y="27"/>
                  </a:cxn>
                  <a:cxn ang="0">
                    <a:pos x="0" y="26"/>
                  </a:cxn>
                  <a:cxn ang="0">
                    <a:pos x="2" y="22"/>
                  </a:cxn>
                  <a:cxn ang="0">
                    <a:pos x="3" y="19"/>
                  </a:cxn>
                  <a:cxn ang="0">
                    <a:pos x="5" y="17"/>
                  </a:cxn>
                  <a:cxn ang="0">
                    <a:pos x="3" y="13"/>
                  </a:cxn>
                  <a:cxn ang="0">
                    <a:pos x="5" y="10"/>
                  </a:cxn>
                  <a:cxn ang="0">
                    <a:pos x="7" y="7"/>
                  </a:cxn>
                  <a:cxn ang="0">
                    <a:pos x="12" y="5"/>
                  </a:cxn>
                  <a:cxn ang="0">
                    <a:pos x="14" y="3"/>
                  </a:cxn>
                  <a:cxn ang="0">
                    <a:pos x="17" y="1"/>
                  </a:cxn>
                  <a:cxn ang="0">
                    <a:pos x="21" y="0"/>
                  </a:cxn>
                  <a:cxn ang="0">
                    <a:pos x="21" y="0"/>
                  </a:cxn>
                  <a:cxn ang="0">
                    <a:pos x="21" y="1"/>
                  </a:cxn>
                  <a:cxn ang="0">
                    <a:pos x="24" y="3"/>
                  </a:cxn>
                  <a:cxn ang="0">
                    <a:pos x="24" y="3"/>
                  </a:cxn>
                  <a:cxn ang="0">
                    <a:pos x="24" y="5"/>
                  </a:cxn>
                  <a:cxn ang="0">
                    <a:pos x="24" y="10"/>
                  </a:cxn>
                  <a:cxn ang="0">
                    <a:pos x="24" y="10"/>
                  </a:cxn>
                  <a:cxn ang="0">
                    <a:pos x="21" y="13"/>
                  </a:cxn>
                  <a:cxn ang="0">
                    <a:pos x="17" y="13"/>
                  </a:cxn>
                  <a:cxn ang="0">
                    <a:pos x="16" y="17"/>
                  </a:cxn>
                  <a:cxn ang="0">
                    <a:pos x="12" y="17"/>
                  </a:cxn>
                  <a:cxn ang="0">
                    <a:pos x="14" y="19"/>
                  </a:cxn>
                  <a:cxn ang="0">
                    <a:pos x="16" y="19"/>
                  </a:cxn>
                  <a:cxn ang="0">
                    <a:pos x="19" y="19"/>
                  </a:cxn>
                  <a:cxn ang="0">
                    <a:pos x="21" y="19"/>
                  </a:cxn>
                  <a:cxn ang="0">
                    <a:pos x="24" y="19"/>
                  </a:cxn>
                  <a:cxn ang="0">
                    <a:pos x="19" y="26"/>
                  </a:cxn>
                  <a:cxn ang="0">
                    <a:pos x="19" y="26"/>
                  </a:cxn>
                  <a:cxn ang="0">
                    <a:pos x="19" y="26"/>
                  </a:cxn>
                  <a:cxn ang="0">
                    <a:pos x="19" y="26"/>
                  </a:cxn>
                </a:cxnLst>
                <a:rect l="0" t="0" r="r" b="b"/>
                <a:pathLst>
                  <a:path w="24" h="27">
                    <a:moveTo>
                      <a:pt x="19" y="26"/>
                    </a:moveTo>
                    <a:lnTo>
                      <a:pt x="16" y="24"/>
                    </a:lnTo>
                    <a:lnTo>
                      <a:pt x="10" y="26"/>
                    </a:lnTo>
                    <a:lnTo>
                      <a:pt x="9" y="27"/>
                    </a:lnTo>
                    <a:lnTo>
                      <a:pt x="2" y="27"/>
                    </a:lnTo>
                    <a:lnTo>
                      <a:pt x="0" y="26"/>
                    </a:lnTo>
                    <a:lnTo>
                      <a:pt x="2" y="22"/>
                    </a:lnTo>
                    <a:lnTo>
                      <a:pt x="3" y="19"/>
                    </a:lnTo>
                    <a:lnTo>
                      <a:pt x="5" y="17"/>
                    </a:lnTo>
                    <a:lnTo>
                      <a:pt x="3" y="13"/>
                    </a:lnTo>
                    <a:lnTo>
                      <a:pt x="5" y="10"/>
                    </a:lnTo>
                    <a:lnTo>
                      <a:pt x="7" y="7"/>
                    </a:lnTo>
                    <a:lnTo>
                      <a:pt x="12" y="5"/>
                    </a:lnTo>
                    <a:lnTo>
                      <a:pt x="14" y="3"/>
                    </a:lnTo>
                    <a:lnTo>
                      <a:pt x="17" y="1"/>
                    </a:lnTo>
                    <a:lnTo>
                      <a:pt x="21" y="0"/>
                    </a:lnTo>
                    <a:lnTo>
                      <a:pt x="21" y="0"/>
                    </a:lnTo>
                    <a:lnTo>
                      <a:pt x="21" y="1"/>
                    </a:lnTo>
                    <a:lnTo>
                      <a:pt x="24" y="3"/>
                    </a:lnTo>
                    <a:lnTo>
                      <a:pt x="24" y="3"/>
                    </a:lnTo>
                    <a:lnTo>
                      <a:pt x="24" y="5"/>
                    </a:lnTo>
                    <a:lnTo>
                      <a:pt x="24" y="10"/>
                    </a:lnTo>
                    <a:lnTo>
                      <a:pt x="24" y="10"/>
                    </a:lnTo>
                    <a:lnTo>
                      <a:pt x="21" y="13"/>
                    </a:lnTo>
                    <a:lnTo>
                      <a:pt x="17" y="13"/>
                    </a:lnTo>
                    <a:lnTo>
                      <a:pt x="16" y="17"/>
                    </a:lnTo>
                    <a:lnTo>
                      <a:pt x="12" y="17"/>
                    </a:lnTo>
                    <a:lnTo>
                      <a:pt x="14" y="19"/>
                    </a:lnTo>
                    <a:lnTo>
                      <a:pt x="16" y="19"/>
                    </a:lnTo>
                    <a:lnTo>
                      <a:pt x="19" y="19"/>
                    </a:lnTo>
                    <a:lnTo>
                      <a:pt x="21" y="19"/>
                    </a:lnTo>
                    <a:lnTo>
                      <a:pt x="24" y="19"/>
                    </a:lnTo>
                    <a:lnTo>
                      <a:pt x="19" y="26"/>
                    </a:lnTo>
                    <a:lnTo>
                      <a:pt x="19" y="26"/>
                    </a:lnTo>
                    <a:lnTo>
                      <a:pt x="19" y="26"/>
                    </a:lnTo>
                    <a:lnTo>
                      <a:pt x="19" y="26"/>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19" name="Freeform 104"/>
              <p:cNvSpPr>
                <a:spLocks/>
              </p:cNvSpPr>
              <p:nvPr/>
            </p:nvSpPr>
            <p:spPr bwMode="auto">
              <a:xfrm>
                <a:off x="5568950" y="3932238"/>
                <a:ext cx="279400" cy="373063"/>
              </a:xfrm>
              <a:custGeom>
                <a:avLst/>
                <a:gdLst/>
                <a:ahLst/>
                <a:cxnLst>
                  <a:cxn ang="0">
                    <a:pos x="17" y="138"/>
                  </a:cxn>
                  <a:cxn ang="0">
                    <a:pos x="33" y="132"/>
                  </a:cxn>
                  <a:cxn ang="0">
                    <a:pos x="42" y="124"/>
                  </a:cxn>
                  <a:cxn ang="0">
                    <a:pos x="59" y="120"/>
                  </a:cxn>
                  <a:cxn ang="0">
                    <a:pos x="101" y="68"/>
                  </a:cxn>
                  <a:cxn ang="0">
                    <a:pos x="40" y="47"/>
                  </a:cxn>
                  <a:cxn ang="0">
                    <a:pos x="33" y="35"/>
                  </a:cxn>
                  <a:cxn ang="0">
                    <a:pos x="31" y="18"/>
                  </a:cxn>
                  <a:cxn ang="0">
                    <a:pos x="37" y="12"/>
                  </a:cxn>
                  <a:cxn ang="0">
                    <a:pos x="50" y="28"/>
                  </a:cxn>
                  <a:cxn ang="0">
                    <a:pos x="64" y="32"/>
                  </a:cxn>
                  <a:cxn ang="0">
                    <a:pos x="73" y="28"/>
                  </a:cxn>
                  <a:cxn ang="0">
                    <a:pos x="82" y="23"/>
                  </a:cxn>
                  <a:cxn ang="0">
                    <a:pos x="92" y="23"/>
                  </a:cxn>
                  <a:cxn ang="0">
                    <a:pos x="110" y="16"/>
                  </a:cxn>
                  <a:cxn ang="0">
                    <a:pos x="120" y="18"/>
                  </a:cxn>
                  <a:cxn ang="0">
                    <a:pos x="132" y="16"/>
                  </a:cxn>
                  <a:cxn ang="0">
                    <a:pos x="146" y="11"/>
                  </a:cxn>
                  <a:cxn ang="0">
                    <a:pos x="151" y="11"/>
                  </a:cxn>
                  <a:cxn ang="0">
                    <a:pos x="162" y="7"/>
                  </a:cxn>
                  <a:cxn ang="0">
                    <a:pos x="163" y="2"/>
                  </a:cxn>
                  <a:cxn ang="0">
                    <a:pos x="167" y="2"/>
                  </a:cxn>
                  <a:cxn ang="0">
                    <a:pos x="176" y="4"/>
                  </a:cxn>
                  <a:cxn ang="0">
                    <a:pos x="170" y="12"/>
                  </a:cxn>
                  <a:cxn ang="0">
                    <a:pos x="174" y="16"/>
                  </a:cxn>
                  <a:cxn ang="0">
                    <a:pos x="170" y="23"/>
                  </a:cxn>
                  <a:cxn ang="0">
                    <a:pos x="170" y="32"/>
                  </a:cxn>
                  <a:cxn ang="0">
                    <a:pos x="176" y="28"/>
                  </a:cxn>
                  <a:cxn ang="0">
                    <a:pos x="174" y="32"/>
                  </a:cxn>
                  <a:cxn ang="0">
                    <a:pos x="169" y="35"/>
                  </a:cxn>
                  <a:cxn ang="0">
                    <a:pos x="167" y="44"/>
                  </a:cxn>
                  <a:cxn ang="0">
                    <a:pos x="156" y="65"/>
                  </a:cxn>
                  <a:cxn ang="0">
                    <a:pos x="151" y="72"/>
                  </a:cxn>
                  <a:cxn ang="0">
                    <a:pos x="148" y="78"/>
                  </a:cxn>
                  <a:cxn ang="0">
                    <a:pos x="132" y="112"/>
                  </a:cxn>
                  <a:cxn ang="0">
                    <a:pos x="120" y="134"/>
                  </a:cxn>
                  <a:cxn ang="0">
                    <a:pos x="87" y="167"/>
                  </a:cxn>
                  <a:cxn ang="0">
                    <a:pos x="68" y="179"/>
                  </a:cxn>
                  <a:cxn ang="0">
                    <a:pos x="47" y="197"/>
                  </a:cxn>
                  <a:cxn ang="0">
                    <a:pos x="33" y="211"/>
                  </a:cxn>
                  <a:cxn ang="0">
                    <a:pos x="26" y="218"/>
                  </a:cxn>
                  <a:cxn ang="0">
                    <a:pos x="0" y="225"/>
                  </a:cxn>
                  <a:cxn ang="0">
                    <a:pos x="16" y="141"/>
                  </a:cxn>
                </a:cxnLst>
                <a:rect l="0" t="0" r="r" b="b"/>
                <a:pathLst>
                  <a:path w="176" h="235">
                    <a:moveTo>
                      <a:pt x="16" y="141"/>
                    </a:moveTo>
                    <a:lnTo>
                      <a:pt x="16" y="141"/>
                    </a:lnTo>
                    <a:lnTo>
                      <a:pt x="17" y="138"/>
                    </a:lnTo>
                    <a:lnTo>
                      <a:pt x="23" y="136"/>
                    </a:lnTo>
                    <a:lnTo>
                      <a:pt x="28" y="134"/>
                    </a:lnTo>
                    <a:lnTo>
                      <a:pt x="33" y="132"/>
                    </a:lnTo>
                    <a:lnTo>
                      <a:pt x="37" y="131"/>
                    </a:lnTo>
                    <a:lnTo>
                      <a:pt x="37" y="125"/>
                    </a:lnTo>
                    <a:lnTo>
                      <a:pt x="42" y="124"/>
                    </a:lnTo>
                    <a:lnTo>
                      <a:pt x="45" y="124"/>
                    </a:lnTo>
                    <a:lnTo>
                      <a:pt x="49" y="124"/>
                    </a:lnTo>
                    <a:lnTo>
                      <a:pt x="59" y="120"/>
                    </a:lnTo>
                    <a:lnTo>
                      <a:pt x="70" y="124"/>
                    </a:lnTo>
                    <a:lnTo>
                      <a:pt x="123" y="68"/>
                    </a:lnTo>
                    <a:lnTo>
                      <a:pt x="101" y="68"/>
                    </a:lnTo>
                    <a:lnTo>
                      <a:pt x="50" y="54"/>
                    </a:lnTo>
                    <a:lnTo>
                      <a:pt x="45" y="51"/>
                    </a:lnTo>
                    <a:lnTo>
                      <a:pt x="40" y="47"/>
                    </a:lnTo>
                    <a:lnTo>
                      <a:pt x="37" y="44"/>
                    </a:lnTo>
                    <a:lnTo>
                      <a:pt x="38" y="39"/>
                    </a:lnTo>
                    <a:lnTo>
                      <a:pt x="33" y="35"/>
                    </a:lnTo>
                    <a:lnTo>
                      <a:pt x="31" y="28"/>
                    </a:lnTo>
                    <a:lnTo>
                      <a:pt x="28" y="19"/>
                    </a:lnTo>
                    <a:lnTo>
                      <a:pt x="31" y="18"/>
                    </a:lnTo>
                    <a:lnTo>
                      <a:pt x="37" y="9"/>
                    </a:lnTo>
                    <a:lnTo>
                      <a:pt x="37" y="12"/>
                    </a:lnTo>
                    <a:lnTo>
                      <a:pt x="37" y="12"/>
                    </a:lnTo>
                    <a:lnTo>
                      <a:pt x="47" y="23"/>
                    </a:lnTo>
                    <a:lnTo>
                      <a:pt x="49" y="25"/>
                    </a:lnTo>
                    <a:lnTo>
                      <a:pt x="50" y="28"/>
                    </a:lnTo>
                    <a:lnTo>
                      <a:pt x="56" y="32"/>
                    </a:lnTo>
                    <a:lnTo>
                      <a:pt x="59" y="32"/>
                    </a:lnTo>
                    <a:lnTo>
                      <a:pt x="64" y="32"/>
                    </a:lnTo>
                    <a:lnTo>
                      <a:pt x="64" y="28"/>
                    </a:lnTo>
                    <a:lnTo>
                      <a:pt x="70" y="28"/>
                    </a:lnTo>
                    <a:lnTo>
                      <a:pt x="73" y="28"/>
                    </a:lnTo>
                    <a:lnTo>
                      <a:pt x="78" y="23"/>
                    </a:lnTo>
                    <a:lnTo>
                      <a:pt x="80" y="23"/>
                    </a:lnTo>
                    <a:lnTo>
                      <a:pt x="82" y="23"/>
                    </a:lnTo>
                    <a:lnTo>
                      <a:pt x="87" y="23"/>
                    </a:lnTo>
                    <a:lnTo>
                      <a:pt x="87" y="23"/>
                    </a:lnTo>
                    <a:lnTo>
                      <a:pt x="92" y="23"/>
                    </a:lnTo>
                    <a:lnTo>
                      <a:pt x="96" y="23"/>
                    </a:lnTo>
                    <a:lnTo>
                      <a:pt x="106" y="16"/>
                    </a:lnTo>
                    <a:lnTo>
                      <a:pt x="110" y="16"/>
                    </a:lnTo>
                    <a:lnTo>
                      <a:pt x="113" y="18"/>
                    </a:lnTo>
                    <a:lnTo>
                      <a:pt x="115" y="16"/>
                    </a:lnTo>
                    <a:lnTo>
                      <a:pt x="120" y="18"/>
                    </a:lnTo>
                    <a:lnTo>
                      <a:pt x="125" y="14"/>
                    </a:lnTo>
                    <a:lnTo>
                      <a:pt x="130" y="14"/>
                    </a:lnTo>
                    <a:lnTo>
                      <a:pt x="132" y="16"/>
                    </a:lnTo>
                    <a:lnTo>
                      <a:pt x="134" y="16"/>
                    </a:lnTo>
                    <a:lnTo>
                      <a:pt x="143" y="14"/>
                    </a:lnTo>
                    <a:lnTo>
                      <a:pt x="146" y="11"/>
                    </a:lnTo>
                    <a:lnTo>
                      <a:pt x="151" y="11"/>
                    </a:lnTo>
                    <a:lnTo>
                      <a:pt x="151" y="11"/>
                    </a:lnTo>
                    <a:lnTo>
                      <a:pt x="151" y="11"/>
                    </a:lnTo>
                    <a:lnTo>
                      <a:pt x="156" y="9"/>
                    </a:lnTo>
                    <a:lnTo>
                      <a:pt x="160" y="5"/>
                    </a:lnTo>
                    <a:lnTo>
                      <a:pt x="162" y="7"/>
                    </a:lnTo>
                    <a:lnTo>
                      <a:pt x="162" y="4"/>
                    </a:lnTo>
                    <a:lnTo>
                      <a:pt x="162" y="4"/>
                    </a:lnTo>
                    <a:lnTo>
                      <a:pt x="163" y="2"/>
                    </a:lnTo>
                    <a:lnTo>
                      <a:pt x="165" y="2"/>
                    </a:lnTo>
                    <a:lnTo>
                      <a:pt x="165" y="0"/>
                    </a:lnTo>
                    <a:lnTo>
                      <a:pt x="167" y="2"/>
                    </a:lnTo>
                    <a:lnTo>
                      <a:pt x="170" y="4"/>
                    </a:lnTo>
                    <a:lnTo>
                      <a:pt x="174" y="4"/>
                    </a:lnTo>
                    <a:lnTo>
                      <a:pt x="176" y="4"/>
                    </a:lnTo>
                    <a:lnTo>
                      <a:pt x="174" y="7"/>
                    </a:lnTo>
                    <a:lnTo>
                      <a:pt x="170" y="9"/>
                    </a:lnTo>
                    <a:lnTo>
                      <a:pt x="170" y="12"/>
                    </a:lnTo>
                    <a:lnTo>
                      <a:pt x="170" y="14"/>
                    </a:lnTo>
                    <a:lnTo>
                      <a:pt x="170" y="16"/>
                    </a:lnTo>
                    <a:lnTo>
                      <a:pt x="174" y="16"/>
                    </a:lnTo>
                    <a:lnTo>
                      <a:pt x="174" y="18"/>
                    </a:lnTo>
                    <a:lnTo>
                      <a:pt x="170" y="19"/>
                    </a:lnTo>
                    <a:lnTo>
                      <a:pt x="170" y="23"/>
                    </a:lnTo>
                    <a:lnTo>
                      <a:pt x="170" y="23"/>
                    </a:lnTo>
                    <a:lnTo>
                      <a:pt x="174" y="28"/>
                    </a:lnTo>
                    <a:lnTo>
                      <a:pt x="170" y="32"/>
                    </a:lnTo>
                    <a:lnTo>
                      <a:pt x="174" y="28"/>
                    </a:lnTo>
                    <a:lnTo>
                      <a:pt x="174" y="28"/>
                    </a:lnTo>
                    <a:lnTo>
                      <a:pt x="176" y="28"/>
                    </a:lnTo>
                    <a:lnTo>
                      <a:pt x="176" y="32"/>
                    </a:lnTo>
                    <a:lnTo>
                      <a:pt x="176" y="32"/>
                    </a:lnTo>
                    <a:lnTo>
                      <a:pt x="174" y="32"/>
                    </a:lnTo>
                    <a:lnTo>
                      <a:pt x="170" y="32"/>
                    </a:lnTo>
                    <a:lnTo>
                      <a:pt x="170" y="32"/>
                    </a:lnTo>
                    <a:lnTo>
                      <a:pt x="169" y="35"/>
                    </a:lnTo>
                    <a:lnTo>
                      <a:pt x="169" y="37"/>
                    </a:lnTo>
                    <a:lnTo>
                      <a:pt x="169" y="42"/>
                    </a:lnTo>
                    <a:lnTo>
                      <a:pt x="167" y="44"/>
                    </a:lnTo>
                    <a:lnTo>
                      <a:pt x="169" y="47"/>
                    </a:lnTo>
                    <a:lnTo>
                      <a:pt x="162" y="56"/>
                    </a:lnTo>
                    <a:lnTo>
                      <a:pt x="156" y="65"/>
                    </a:lnTo>
                    <a:lnTo>
                      <a:pt x="155" y="68"/>
                    </a:lnTo>
                    <a:lnTo>
                      <a:pt x="153" y="68"/>
                    </a:lnTo>
                    <a:lnTo>
                      <a:pt x="151" y="72"/>
                    </a:lnTo>
                    <a:lnTo>
                      <a:pt x="151" y="73"/>
                    </a:lnTo>
                    <a:lnTo>
                      <a:pt x="151" y="77"/>
                    </a:lnTo>
                    <a:lnTo>
                      <a:pt x="148" y="78"/>
                    </a:lnTo>
                    <a:lnTo>
                      <a:pt x="139" y="96"/>
                    </a:lnTo>
                    <a:lnTo>
                      <a:pt x="139" y="103"/>
                    </a:lnTo>
                    <a:lnTo>
                      <a:pt x="132" y="112"/>
                    </a:lnTo>
                    <a:lnTo>
                      <a:pt x="132" y="115"/>
                    </a:lnTo>
                    <a:lnTo>
                      <a:pt x="120" y="129"/>
                    </a:lnTo>
                    <a:lnTo>
                      <a:pt x="120" y="134"/>
                    </a:lnTo>
                    <a:lnTo>
                      <a:pt x="115" y="139"/>
                    </a:lnTo>
                    <a:lnTo>
                      <a:pt x="106" y="152"/>
                    </a:lnTo>
                    <a:lnTo>
                      <a:pt x="87" y="167"/>
                    </a:lnTo>
                    <a:lnTo>
                      <a:pt x="78" y="174"/>
                    </a:lnTo>
                    <a:lnTo>
                      <a:pt x="73" y="176"/>
                    </a:lnTo>
                    <a:lnTo>
                      <a:pt x="68" y="179"/>
                    </a:lnTo>
                    <a:lnTo>
                      <a:pt x="61" y="185"/>
                    </a:lnTo>
                    <a:lnTo>
                      <a:pt x="50" y="195"/>
                    </a:lnTo>
                    <a:lnTo>
                      <a:pt x="47" y="197"/>
                    </a:lnTo>
                    <a:lnTo>
                      <a:pt x="37" y="207"/>
                    </a:lnTo>
                    <a:lnTo>
                      <a:pt x="37" y="209"/>
                    </a:lnTo>
                    <a:lnTo>
                      <a:pt x="33" y="211"/>
                    </a:lnTo>
                    <a:lnTo>
                      <a:pt x="31" y="212"/>
                    </a:lnTo>
                    <a:lnTo>
                      <a:pt x="28" y="216"/>
                    </a:lnTo>
                    <a:lnTo>
                      <a:pt x="26" y="218"/>
                    </a:lnTo>
                    <a:lnTo>
                      <a:pt x="12" y="235"/>
                    </a:lnTo>
                    <a:lnTo>
                      <a:pt x="11" y="235"/>
                    </a:lnTo>
                    <a:lnTo>
                      <a:pt x="0" y="225"/>
                    </a:lnTo>
                    <a:lnTo>
                      <a:pt x="0" y="157"/>
                    </a:lnTo>
                    <a:lnTo>
                      <a:pt x="16" y="141"/>
                    </a:lnTo>
                    <a:lnTo>
                      <a:pt x="16" y="141"/>
                    </a:lnTo>
                    <a:lnTo>
                      <a:pt x="16" y="141"/>
                    </a:lnTo>
                    <a:lnTo>
                      <a:pt x="16" y="141"/>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20" name="Freeform 105"/>
              <p:cNvSpPr>
                <a:spLocks noEditPoints="1"/>
              </p:cNvSpPr>
              <p:nvPr/>
            </p:nvSpPr>
            <p:spPr bwMode="auto">
              <a:xfrm>
                <a:off x="5311775" y="4111626"/>
                <a:ext cx="287338" cy="279400"/>
              </a:xfrm>
              <a:custGeom>
                <a:avLst/>
                <a:gdLst/>
                <a:ahLst/>
                <a:cxnLst>
                  <a:cxn ang="0">
                    <a:pos x="47" y="21"/>
                  </a:cxn>
                  <a:cxn ang="0">
                    <a:pos x="51" y="18"/>
                  </a:cxn>
                  <a:cxn ang="0">
                    <a:pos x="56" y="16"/>
                  </a:cxn>
                  <a:cxn ang="0">
                    <a:pos x="67" y="0"/>
                  </a:cxn>
                  <a:cxn ang="0">
                    <a:pos x="72" y="4"/>
                  </a:cxn>
                  <a:cxn ang="0">
                    <a:pos x="75" y="12"/>
                  </a:cxn>
                  <a:cxn ang="0">
                    <a:pos x="80" y="18"/>
                  </a:cxn>
                  <a:cxn ang="0">
                    <a:pos x="87" y="18"/>
                  </a:cxn>
                  <a:cxn ang="0">
                    <a:pos x="101" y="21"/>
                  </a:cxn>
                  <a:cxn ang="0">
                    <a:pos x="112" y="30"/>
                  </a:cxn>
                  <a:cxn ang="0">
                    <a:pos x="117" y="33"/>
                  </a:cxn>
                  <a:cxn ang="0">
                    <a:pos x="127" y="35"/>
                  </a:cxn>
                  <a:cxn ang="0">
                    <a:pos x="136" y="35"/>
                  </a:cxn>
                  <a:cxn ang="0">
                    <a:pos x="139" y="35"/>
                  </a:cxn>
                  <a:cxn ang="0">
                    <a:pos x="146" y="26"/>
                  </a:cxn>
                  <a:cxn ang="0">
                    <a:pos x="153" y="25"/>
                  </a:cxn>
                  <a:cxn ang="0">
                    <a:pos x="164" y="21"/>
                  </a:cxn>
                  <a:cxn ang="0">
                    <a:pos x="167" y="28"/>
                  </a:cxn>
                  <a:cxn ang="0">
                    <a:pos x="176" y="28"/>
                  </a:cxn>
                  <a:cxn ang="0">
                    <a:pos x="166" y="44"/>
                  </a:cxn>
                  <a:cxn ang="0">
                    <a:pos x="176" y="122"/>
                  </a:cxn>
                  <a:cxn ang="0">
                    <a:pos x="171" y="131"/>
                  </a:cxn>
                  <a:cxn ang="0">
                    <a:pos x="169" y="134"/>
                  </a:cxn>
                  <a:cxn ang="0">
                    <a:pos x="164" y="136"/>
                  </a:cxn>
                  <a:cxn ang="0">
                    <a:pos x="155" y="141"/>
                  </a:cxn>
                  <a:cxn ang="0">
                    <a:pos x="152" y="143"/>
                  </a:cxn>
                  <a:cxn ang="0">
                    <a:pos x="152" y="148"/>
                  </a:cxn>
                  <a:cxn ang="0">
                    <a:pos x="148" y="153"/>
                  </a:cxn>
                  <a:cxn ang="0">
                    <a:pos x="145" y="162"/>
                  </a:cxn>
                  <a:cxn ang="0">
                    <a:pos x="138" y="172"/>
                  </a:cxn>
                  <a:cxn ang="0">
                    <a:pos x="133" y="176"/>
                  </a:cxn>
                  <a:cxn ang="0">
                    <a:pos x="110" y="159"/>
                  </a:cxn>
                  <a:cxn ang="0">
                    <a:pos x="110" y="157"/>
                  </a:cxn>
                  <a:cxn ang="0">
                    <a:pos x="42" y="113"/>
                  </a:cxn>
                  <a:cxn ang="0">
                    <a:pos x="42" y="98"/>
                  </a:cxn>
                  <a:cxn ang="0">
                    <a:pos x="46" y="89"/>
                  </a:cxn>
                  <a:cxn ang="0">
                    <a:pos x="51" y="82"/>
                  </a:cxn>
                  <a:cxn ang="0">
                    <a:pos x="53" y="77"/>
                  </a:cxn>
                  <a:cxn ang="0">
                    <a:pos x="60" y="75"/>
                  </a:cxn>
                  <a:cxn ang="0">
                    <a:pos x="61" y="70"/>
                  </a:cxn>
                  <a:cxn ang="0">
                    <a:pos x="65" y="61"/>
                  </a:cxn>
                  <a:cxn ang="0">
                    <a:pos x="61" y="54"/>
                  </a:cxn>
                  <a:cxn ang="0">
                    <a:pos x="61" y="52"/>
                  </a:cxn>
                  <a:cxn ang="0">
                    <a:pos x="56" y="44"/>
                  </a:cxn>
                  <a:cxn ang="0">
                    <a:pos x="53" y="39"/>
                  </a:cxn>
                  <a:cxn ang="0">
                    <a:pos x="51" y="33"/>
                  </a:cxn>
                  <a:cxn ang="0">
                    <a:pos x="47" y="30"/>
                  </a:cxn>
                  <a:cxn ang="0">
                    <a:pos x="46" y="23"/>
                  </a:cxn>
                  <a:cxn ang="0">
                    <a:pos x="46" y="23"/>
                  </a:cxn>
                  <a:cxn ang="0">
                    <a:pos x="46" y="23"/>
                  </a:cxn>
                  <a:cxn ang="0">
                    <a:pos x="0" y="115"/>
                  </a:cxn>
                  <a:cxn ang="0">
                    <a:pos x="14" y="115"/>
                  </a:cxn>
                  <a:cxn ang="0">
                    <a:pos x="0" y="115"/>
                  </a:cxn>
                  <a:cxn ang="0">
                    <a:pos x="0" y="115"/>
                  </a:cxn>
                </a:cxnLst>
                <a:rect l="0" t="0" r="r" b="b"/>
                <a:pathLst>
                  <a:path w="181" h="176">
                    <a:moveTo>
                      <a:pt x="46" y="23"/>
                    </a:moveTo>
                    <a:lnTo>
                      <a:pt x="47" y="21"/>
                    </a:lnTo>
                    <a:lnTo>
                      <a:pt x="47" y="21"/>
                    </a:lnTo>
                    <a:lnTo>
                      <a:pt x="51" y="18"/>
                    </a:lnTo>
                    <a:lnTo>
                      <a:pt x="53" y="16"/>
                    </a:lnTo>
                    <a:lnTo>
                      <a:pt x="56" y="16"/>
                    </a:lnTo>
                    <a:lnTo>
                      <a:pt x="60" y="9"/>
                    </a:lnTo>
                    <a:lnTo>
                      <a:pt x="67" y="0"/>
                    </a:lnTo>
                    <a:lnTo>
                      <a:pt x="68" y="4"/>
                    </a:lnTo>
                    <a:lnTo>
                      <a:pt x="72" y="4"/>
                    </a:lnTo>
                    <a:lnTo>
                      <a:pt x="75" y="4"/>
                    </a:lnTo>
                    <a:lnTo>
                      <a:pt x="75" y="12"/>
                    </a:lnTo>
                    <a:lnTo>
                      <a:pt x="75" y="18"/>
                    </a:lnTo>
                    <a:lnTo>
                      <a:pt x="80" y="18"/>
                    </a:lnTo>
                    <a:lnTo>
                      <a:pt x="84" y="16"/>
                    </a:lnTo>
                    <a:lnTo>
                      <a:pt x="87" y="18"/>
                    </a:lnTo>
                    <a:lnTo>
                      <a:pt x="98" y="16"/>
                    </a:lnTo>
                    <a:lnTo>
                      <a:pt x="101" y="21"/>
                    </a:lnTo>
                    <a:lnTo>
                      <a:pt x="108" y="26"/>
                    </a:lnTo>
                    <a:lnTo>
                      <a:pt x="112" y="30"/>
                    </a:lnTo>
                    <a:lnTo>
                      <a:pt x="115" y="33"/>
                    </a:lnTo>
                    <a:lnTo>
                      <a:pt x="117" y="33"/>
                    </a:lnTo>
                    <a:lnTo>
                      <a:pt x="124" y="33"/>
                    </a:lnTo>
                    <a:lnTo>
                      <a:pt x="127" y="35"/>
                    </a:lnTo>
                    <a:lnTo>
                      <a:pt x="133" y="35"/>
                    </a:lnTo>
                    <a:lnTo>
                      <a:pt x="136" y="35"/>
                    </a:lnTo>
                    <a:lnTo>
                      <a:pt x="138" y="35"/>
                    </a:lnTo>
                    <a:lnTo>
                      <a:pt x="139" y="35"/>
                    </a:lnTo>
                    <a:lnTo>
                      <a:pt x="145" y="28"/>
                    </a:lnTo>
                    <a:lnTo>
                      <a:pt x="146" y="26"/>
                    </a:lnTo>
                    <a:lnTo>
                      <a:pt x="152" y="25"/>
                    </a:lnTo>
                    <a:lnTo>
                      <a:pt x="153" y="25"/>
                    </a:lnTo>
                    <a:lnTo>
                      <a:pt x="155" y="23"/>
                    </a:lnTo>
                    <a:lnTo>
                      <a:pt x="164" y="21"/>
                    </a:lnTo>
                    <a:lnTo>
                      <a:pt x="166" y="23"/>
                    </a:lnTo>
                    <a:lnTo>
                      <a:pt x="167" y="28"/>
                    </a:lnTo>
                    <a:lnTo>
                      <a:pt x="171" y="30"/>
                    </a:lnTo>
                    <a:lnTo>
                      <a:pt x="176" y="28"/>
                    </a:lnTo>
                    <a:lnTo>
                      <a:pt x="181" y="28"/>
                    </a:lnTo>
                    <a:lnTo>
                      <a:pt x="166" y="44"/>
                    </a:lnTo>
                    <a:lnTo>
                      <a:pt x="166" y="112"/>
                    </a:lnTo>
                    <a:lnTo>
                      <a:pt x="176" y="122"/>
                    </a:lnTo>
                    <a:lnTo>
                      <a:pt x="176" y="122"/>
                    </a:lnTo>
                    <a:lnTo>
                      <a:pt x="171" y="131"/>
                    </a:lnTo>
                    <a:lnTo>
                      <a:pt x="171" y="131"/>
                    </a:lnTo>
                    <a:lnTo>
                      <a:pt x="169" y="134"/>
                    </a:lnTo>
                    <a:lnTo>
                      <a:pt x="169" y="134"/>
                    </a:lnTo>
                    <a:lnTo>
                      <a:pt x="164" y="136"/>
                    </a:lnTo>
                    <a:lnTo>
                      <a:pt x="160" y="141"/>
                    </a:lnTo>
                    <a:lnTo>
                      <a:pt x="155" y="141"/>
                    </a:lnTo>
                    <a:lnTo>
                      <a:pt x="153" y="141"/>
                    </a:lnTo>
                    <a:lnTo>
                      <a:pt x="152" y="143"/>
                    </a:lnTo>
                    <a:lnTo>
                      <a:pt x="152" y="146"/>
                    </a:lnTo>
                    <a:lnTo>
                      <a:pt x="152" y="148"/>
                    </a:lnTo>
                    <a:lnTo>
                      <a:pt x="152" y="148"/>
                    </a:lnTo>
                    <a:lnTo>
                      <a:pt x="148" y="153"/>
                    </a:lnTo>
                    <a:lnTo>
                      <a:pt x="145" y="157"/>
                    </a:lnTo>
                    <a:lnTo>
                      <a:pt x="145" y="162"/>
                    </a:lnTo>
                    <a:lnTo>
                      <a:pt x="143" y="165"/>
                    </a:lnTo>
                    <a:lnTo>
                      <a:pt x="138" y="172"/>
                    </a:lnTo>
                    <a:lnTo>
                      <a:pt x="133" y="176"/>
                    </a:lnTo>
                    <a:lnTo>
                      <a:pt x="133" y="176"/>
                    </a:lnTo>
                    <a:lnTo>
                      <a:pt x="112" y="162"/>
                    </a:lnTo>
                    <a:lnTo>
                      <a:pt x="110" y="159"/>
                    </a:lnTo>
                    <a:lnTo>
                      <a:pt x="108" y="157"/>
                    </a:lnTo>
                    <a:lnTo>
                      <a:pt x="110" y="157"/>
                    </a:lnTo>
                    <a:lnTo>
                      <a:pt x="106" y="150"/>
                    </a:lnTo>
                    <a:lnTo>
                      <a:pt x="42" y="113"/>
                    </a:lnTo>
                    <a:lnTo>
                      <a:pt x="37" y="113"/>
                    </a:lnTo>
                    <a:lnTo>
                      <a:pt x="42" y="98"/>
                    </a:lnTo>
                    <a:lnTo>
                      <a:pt x="42" y="92"/>
                    </a:lnTo>
                    <a:lnTo>
                      <a:pt x="46" y="89"/>
                    </a:lnTo>
                    <a:lnTo>
                      <a:pt x="47" y="84"/>
                    </a:lnTo>
                    <a:lnTo>
                      <a:pt x="51" y="82"/>
                    </a:lnTo>
                    <a:lnTo>
                      <a:pt x="53" y="79"/>
                    </a:lnTo>
                    <a:lnTo>
                      <a:pt x="53" y="77"/>
                    </a:lnTo>
                    <a:lnTo>
                      <a:pt x="53" y="75"/>
                    </a:lnTo>
                    <a:lnTo>
                      <a:pt x="60" y="75"/>
                    </a:lnTo>
                    <a:lnTo>
                      <a:pt x="61" y="72"/>
                    </a:lnTo>
                    <a:lnTo>
                      <a:pt x="61" y="70"/>
                    </a:lnTo>
                    <a:lnTo>
                      <a:pt x="65" y="63"/>
                    </a:lnTo>
                    <a:lnTo>
                      <a:pt x="65" y="61"/>
                    </a:lnTo>
                    <a:lnTo>
                      <a:pt x="65" y="58"/>
                    </a:lnTo>
                    <a:lnTo>
                      <a:pt x="61" y="54"/>
                    </a:lnTo>
                    <a:lnTo>
                      <a:pt x="63" y="52"/>
                    </a:lnTo>
                    <a:lnTo>
                      <a:pt x="61" y="52"/>
                    </a:lnTo>
                    <a:lnTo>
                      <a:pt x="58" y="49"/>
                    </a:lnTo>
                    <a:lnTo>
                      <a:pt x="56" y="44"/>
                    </a:lnTo>
                    <a:lnTo>
                      <a:pt x="53" y="40"/>
                    </a:lnTo>
                    <a:lnTo>
                      <a:pt x="53" y="39"/>
                    </a:lnTo>
                    <a:lnTo>
                      <a:pt x="53" y="35"/>
                    </a:lnTo>
                    <a:lnTo>
                      <a:pt x="51" y="33"/>
                    </a:lnTo>
                    <a:lnTo>
                      <a:pt x="51" y="30"/>
                    </a:lnTo>
                    <a:lnTo>
                      <a:pt x="47" y="30"/>
                    </a:lnTo>
                    <a:lnTo>
                      <a:pt x="47" y="25"/>
                    </a:lnTo>
                    <a:lnTo>
                      <a:pt x="46" y="23"/>
                    </a:lnTo>
                    <a:lnTo>
                      <a:pt x="46" y="23"/>
                    </a:lnTo>
                    <a:lnTo>
                      <a:pt x="46" y="23"/>
                    </a:lnTo>
                    <a:lnTo>
                      <a:pt x="46" y="23"/>
                    </a:lnTo>
                    <a:lnTo>
                      <a:pt x="46" y="23"/>
                    </a:lnTo>
                    <a:lnTo>
                      <a:pt x="46" y="23"/>
                    </a:lnTo>
                    <a:close/>
                    <a:moveTo>
                      <a:pt x="0" y="115"/>
                    </a:moveTo>
                    <a:lnTo>
                      <a:pt x="7" y="115"/>
                    </a:lnTo>
                    <a:lnTo>
                      <a:pt x="14" y="115"/>
                    </a:lnTo>
                    <a:lnTo>
                      <a:pt x="0" y="115"/>
                    </a:lnTo>
                    <a:lnTo>
                      <a:pt x="0" y="115"/>
                    </a:lnTo>
                    <a:lnTo>
                      <a:pt x="0" y="115"/>
                    </a:lnTo>
                    <a:lnTo>
                      <a:pt x="0" y="115"/>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21" name="Freeform 106"/>
              <p:cNvSpPr>
                <a:spLocks/>
              </p:cNvSpPr>
              <p:nvPr/>
            </p:nvSpPr>
            <p:spPr bwMode="auto">
              <a:xfrm>
                <a:off x="5251450" y="4151313"/>
                <a:ext cx="163513" cy="153988"/>
              </a:xfrm>
              <a:custGeom>
                <a:avLst/>
                <a:gdLst/>
                <a:ahLst/>
                <a:cxnLst>
                  <a:cxn ang="0">
                    <a:pos x="78" y="69"/>
                  </a:cxn>
                  <a:cxn ang="0">
                    <a:pos x="85" y="60"/>
                  </a:cxn>
                  <a:cxn ang="0">
                    <a:pos x="89" y="55"/>
                  </a:cxn>
                  <a:cxn ang="0">
                    <a:pos x="91" y="52"/>
                  </a:cxn>
                  <a:cxn ang="0">
                    <a:pos x="99" y="47"/>
                  </a:cxn>
                  <a:cxn ang="0">
                    <a:pos x="103" y="40"/>
                  </a:cxn>
                  <a:cxn ang="0">
                    <a:pos x="103" y="34"/>
                  </a:cxn>
                  <a:cxn ang="0">
                    <a:pos x="101" y="29"/>
                  </a:cxn>
                  <a:cxn ang="0">
                    <a:pos x="94" y="26"/>
                  </a:cxn>
                  <a:cxn ang="0">
                    <a:pos x="91" y="17"/>
                  </a:cxn>
                  <a:cxn ang="0">
                    <a:pos x="89" y="12"/>
                  </a:cxn>
                  <a:cxn ang="0">
                    <a:pos x="87" y="7"/>
                  </a:cxn>
                  <a:cxn ang="0">
                    <a:pos x="84" y="1"/>
                  </a:cxn>
                  <a:cxn ang="0">
                    <a:pos x="78" y="3"/>
                  </a:cxn>
                  <a:cxn ang="0">
                    <a:pos x="71" y="7"/>
                  </a:cxn>
                  <a:cxn ang="0">
                    <a:pos x="61" y="7"/>
                  </a:cxn>
                  <a:cxn ang="0">
                    <a:pos x="56" y="8"/>
                  </a:cxn>
                  <a:cxn ang="0">
                    <a:pos x="52" y="8"/>
                  </a:cxn>
                  <a:cxn ang="0">
                    <a:pos x="49" y="12"/>
                  </a:cxn>
                  <a:cxn ang="0">
                    <a:pos x="44" y="12"/>
                  </a:cxn>
                  <a:cxn ang="0">
                    <a:pos x="40" y="8"/>
                  </a:cxn>
                  <a:cxn ang="0">
                    <a:pos x="32" y="8"/>
                  </a:cxn>
                  <a:cxn ang="0">
                    <a:pos x="26" y="8"/>
                  </a:cxn>
                  <a:cxn ang="0">
                    <a:pos x="26" y="12"/>
                  </a:cxn>
                  <a:cxn ang="0">
                    <a:pos x="26" y="12"/>
                  </a:cxn>
                  <a:cxn ang="0">
                    <a:pos x="25" y="17"/>
                  </a:cxn>
                  <a:cxn ang="0">
                    <a:pos x="23" y="29"/>
                  </a:cxn>
                  <a:cxn ang="0">
                    <a:pos x="25" y="34"/>
                  </a:cxn>
                  <a:cxn ang="0">
                    <a:pos x="28" y="38"/>
                  </a:cxn>
                  <a:cxn ang="0">
                    <a:pos x="19" y="52"/>
                  </a:cxn>
                  <a:cxn ang="0">
                    <a:pos x="12" y="60"/>
                  </a:cxn>
                  <a:cxn ang="0">
                    <a:pos x="4" y="74"/>
                  </a:cxn>
                  <a:cxn ang="0">
                    <a:pos x="4" y="85"/>
                  </a:cxn>
                  <a:cxn ang="0">
                    <a:pos x="2" y="95"/>
                  </a:cxn>
                  <a:cxn ang="0">
                    <a:pos x="2" y="97"/>
                  </a:cxn>
                  <a:cxn ang="0">
                    <a:pos x="5" y="94"/>
                  </a:cxn>
                  <a:cxn ang="0">
                    <a:pos x="11" y="95"/>
                  </a:cxn>
                  <a:cxn ang="0">
                    <a:pos x="14" y="95"/>
                  </a:cxn>
                  <a:cxn ang="0">
                    <a:pos x="18" y="92"/>
                  </a:cxn>
                  <a:cxn ang="0">
                    <a:pos x="19" y="92"/>
                  </a:cxn>
                  <a:cxn ang="0">
                    <a:pos x="23" y="92"/>
                  </a:cxn>
                  <a:cxn ang="0">
                    <a:pos x="37" y="92"/>
                  </a:cxn>
                  <a:cxn ang="0">
                    <a:pos x="73" y="88"/>
                  </a:cxn>
                  <a:cxn ang="0">
                    <a:pos x="78" y="73"/>
                  </a:cxn>
                </a:cxnLst>
                <a:rect l="0" t="0" r="r" b="b"/>
                <a:pathLst>
                  <a:path w="103" h="97">
                    <a:moveTo>
                      <a:pt x="78" y="73"/>
                    </a:moveTo>
                    <a:lnTo>
                      <a:pt x="78" y="69"/>
                    </a:lnTo>
                    <a:lnTo>
                      <a:pt x="82" y="64"/>
                    </a:lnTo>
                    <a:lnTo>
                      <a:pt x="85" y="60"/>
                    </a:lnTo>
                    <a:lnTo>
                      <a:pt x="87" y="57"/>
                    </a:lnTo>
                    <a:lnTo>
                      <a:pt x="89" y="55"/>
                    </a:lnTo>
                    <a:lnTo>
                      <a:pt x="91" y="54"/>
                    </a:lnTo>
                    <a:lnTo>
                      <a:pt x="91" y="52"/>
                    </a:lnTo>
                    <a:lnTo>
                      <a:pt x="98" y="52"/>
                    </a:lnTo>
                    <a:lnTo>
                      <a:pt x="99" y="47"/>
                    </a:lnTo>
                    <a:lnTo>
                      <a:pt x="99" y="45"/>
                    </a:lnTo>
                    <a:lnTo>
                      <a:pt x="103" y="40"/>
                    </a:lnTo>
                    <a:lnTo>
                      <a:pt x="103" y="38"/>
                    </a:lnTo>
                    <a:lnTo>
                      <a:pt x="103" y="34"/>
                    </a:lnTo>
                    <a:lnTo>
                      <a:pt x="99" y="31"/>
                    </a:lnTo>
                    <a:lnTo>
                      <a:pt x="101" y="29"/>
                    </a:lnTo>
                    <a:lnTo>
                      <a:pt x="99" y="27"/>
                    </a:lnTo>
                    <a:lnTo>
                      <a:pt x="94" y="26"/>
                    </a:lnTo>
                    <a:lnTo>
                      <a:pt x="94" y="20"/>
                    </a:lnTo>
                    <a:lnTo>
                      <a:pt x="91" y="17"/>
                    </a:lnTo>
                    <a:lnTo>
                      <a:pt x="91" y="15"/>
                    </a:lnTo>
                    <a:lnTo>
                      <a:pt x="89" y="12"/>
                    </a:lnTo>
                    <a:lnTo>
                      <a:pt x="87" y="10"/>
                    </a:lnTo>
                    <a:lnTo>
                      <a:pt x="87" y="7"/>
                    </a:lnTo>
                    <a:lnTo>
                      <a:pt x="85" y="7"/>
                    </a:lnTo>
                    <a:lnTo>
                      <a:pt x="84" y="1"/>
                    </a:lnTo>
                    <a:lnTo>
                      <a:pt x="82" y="0"/>
                    </a:lnTo>
                    <a:lnTo>
                      <a:pt x="78" y="3"/>
                    </a:lnTo>
                    <a:lnTo>
                      <a:pt x="75" y="5"/>
                    </a:lnTo>
                    <a:lnTo>
                      <a:pt x="71" y="7"/>
                    </a:lnTo>
                    <a:lnTo>
                      <a:pt x="70" y="7"/>
                    </a:lnTo>
                    <a:lnTo>
                      <a:pt x="61" y="7"/>
                    </a:lnTo>
                    <a:lnTo>
                      <a:pt x="59" y="8"/>
                    </a:lnTo>
                    <a:lnTo>
                      <a:pt x="56" y="8"/>
                    </a:lnTo>
                    <a:lnTo>
                      <a:pt x="54" y="8"/>
                    </a:lnTo>
                    <a:lnTo>
                      <a:pt x="52" y="8"/>
                    </a:lnTo>
                    <a:lnTo>
                      <a:pt x="49" y="10"/>
                    </a:lnTo>
                    <a:lnTo>
                      <a:pt x="49" y="12"/>
                    </a:lnTo>
                    <a:lnTo>
                      <a:pt x="47" y="12"/>
                    </a:lnTo>
                    <a:lnTo>
                      <a:pt x="44" y="12"/>
                    </a:lnTo>
                    <a:lnTo>
                      <a:pt x="44" y="10"/>
                    </a:lnTo>
                    <a:lnTo>
                      <a:pt x="40" y="8"/>
                    </a:lnTo>
                    <a:lnTo>
                      <a:pt x="37" y="10"/>
                    </a:lnTo>
                    <a:lnTo>
                      <a:pt x="32" y="8"/>
                    </a:lnTo>
                    <a:lnTo>
                      <a:pt x="28" y="7"/>
                    </a:lnTo>
                    <a:lnTo>
                      <a:pt x="26" y="8"/>
                    </a:lnTo>
                    <a:lnTo>
                      <a:pt x="26" y="10"/>
                    </a:lnTo>
                    <a:lnTo>
                      <a:pt x="26" y="12"/>
                    </a:lnTo>
                    <a:lnTo>
                      <a:pt x="26" y="12"/>
                    </a:lnTo>
                    <a:lnTo>
                      <a:pt x="26" y="12"/>
                    </a:lnTo>
                    <a:lnTo>
                      <a:pt x="26" y="15"/>
                    </a:lnTo>
                    <a:lnTo>
                      <a:pt x="25" y="17"/>
                    </a:lnTo>
                    <a:lnTo>
                      <a:pt x="25" y="22"/>
                    </a:lnTo>
                    <a:lnTo>
                      <a:pt x="23" y="29"/>
                    </a:lnTo>
                    <a:lnTo>
                      <a:pt x="23" y="33"/>
                    </a:lnTo>
                    <a:lnTo>
                      <a:pt x="25" y="34"/>
                    </a:lnTo>
                    <a:lnTo>
                      <a:pt x="26" y="34"/>
                    </a:lnTo>
                    <a:lnTo>
                      <a:pt x="28" y="38"/>
                    </a:lnTo>
                    <a:lnTo>
                      <a:pt x="28" y="40"/>
                    </a:lnTo>
                    <a:lnTo>
                      <a:pt x="19" y="52"/>
                    </a:lnTo>
                    <a:lnTo>
                      <a:pt x="14" y="57"/>
                    </a:lnTo>
                    <a:lnTo>
                      <a:pt x="12" y="60"/>
                    </a:lnTo>
                    <a:lnTo>
                      <a:pt x="5" y="73"/>
                    </a:lnTo>
                    <a:lnTo>
                      <a:pt x="4" y="74"/>
                    </a:lnTo>
                    <a:lnTo>
                      <a:pt x="4" y="80"/>
                    </a:lnTo>
                    <a:lnTo>
                      <a:pt x="4" y="85"/>
                    </a:lnTo>
                    <a:lnTo>
                      <a:pt x="0" y="92"/>
                    </a:lnTo>
                    <a:lnTo>
                      <a:pt x="2" y="95"/>
                    </a:lnTo>
                    <a:lnTo>
                      <a:pt x="0" y="97"/>
                    </a:lnTo>
                    <a:lnTo>
                      <a:pt x="2" y="97"/>
                    </a:lnTo>
                    <a:lnTo>
                      <a:pt x="4" y="95"/>
                    </a:lnTo>
                    <a:lnTo>
                      <a:pt x="5" y="94"/>
                    </a:lnTo>
                    <a:lnTo>
                      <a:pt x="9" y="95"/>
                    </a:lnTo>
                    <a:lnTo>
                      <a:pt x="11" y="95"/>
                    </a:lnTo>
                    <a:lnTo>
                      <a:pt x="14" y="95"/>
                    </a:lnTo>
                    <a:lnTo>
                      <a:pt x="14" y="95"/>
                    </a:lnTo>
                    <a:lnTo>
                      <a:pt x="14" y="92"/>
                    </a:lnTo>
                    <a:lnTo>
                      <a:pt x="18" y="92"/>
                    </a:lnTo>
                    <a:lnTo>
                      <a:pt x="19" y="92"/>
                    </a:lnTo>
                    <a:lnTo>
                      <a:pt x="19" y="92"/>
                    </a:lnTo>
                    <a:lnTo>
                      <a:pt x="19" y="92"/>
                    </a:lnTo>
                    <a:lnTo>
                      <a:pt x="23" y="92"/>
                    </a:lnTo>
                    <a:lnTo>
                      <a:pt x="37" y="92"/>
                    </a:lnTo>
                    <a:lnTo>
                      <a:pt x="37" y="92"/>
                    </a:lnTo>
                    <a:lnTo>
                      <a:pt x="51" y="92"/>
                    </a:lnTo>
                    <a:lnTo>
                      <a:pt x="73" y="88"/>
                    </a:lnTo>
                    <a:lnTo>
                      <a:pt x="78" y="73"/>
                    </a:lnTo>
                    <a:lnTo>
                      <a:pt x="78" y="73"/>
                    </a:lnTo>
                    <a:lnTo>
                      <a:pt x="78" y="73"/>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22" name="Freeform 107"/>
              <p:cNvSpPr>
                <a:spLocks/>
              </p:cNvSpPr>
              <p:nvPr/>
            </p:nvSpPr>
            <p:spPr bwMode="auto">
              <a:xfrm>
                <a:off x="5251450" y="4151313"/>
                <a:ext cx="163513" cy="153988"/>
              </a:xfrm>
              <a:custGeom>
                <a:avLst/>
                <a:gdLst/>
                <a:ahLst/>
                <a:cxnLst>
                  <a:cxn ang="0">
                    <a:pos x="78" y="69"/>
                  </a:cxn>
                  <a:cxn ang="0">
                    <a:pos x="85" y="60"/>
                  </a:cxn>
                  <a:cxn ang="0">
                    <a:pos x="89" y="55"/>
                  </a:cxn>
                  <a:cxn ang="0">
                    <a:pos x="91" y="52"/>
                  </a:cxn>
                  <a:cxn ang="0">
                    <a:pos x="99" y="47"/>
                  </a:cxn>
                  <a:cxn ang="0">
                    <a:pos x="103" y="40"/>
                  </a:cxn>
                  <a:cxn ang="0">
                    <a:pos x="103" y="34"/>
                  </a:cxn>
                  <a:cxn ang="0">
                    <a:pos x="101" y="29"/>
                  </a:cxn>
                  <a:cxn ang="0">
                    <a:pos x="94" y="26"/>
                  </a:cxn>
                  <a:cxn ang="0">
                    <a:pos x="91" y="17"/>
                  </a:cxn>
                  <a:cxn ang="0">
                    <a:pos x="89" y="12"/>
                  </a:cxn>
                  <a:cxn ang="0">
                    <a:pos x="87" y="7"/>
                  </a:cxn>
                  <a:cxn ang="0">
                    <a:pos x="84" y="1"/>
                  </a:cxn>
                  <a:cxn ang="0">
                    <a:pos x="78" y="3"/>
                  </a:cxn>
                  <a:cxn ang="0">
                    <a:pos x="71" y="7"/>
                  </a:cxn>
                  <a:cxn ang="0">
                    <a:pos x="61" y="7"/>
                  </a:cxn>
                  <a:cxn ang="0">
                    <a:pos x="56" y="8"/>
                  </a:cxn>
                  <a:cxn ang="0">
                    <a:pos x="52" y="8"/>
                  </a:cxn>
                  <a:cxn ang="0">
                    <a:pos x="49" y="12"/>
                  </a:cxn>
                  <a:cxn ang="0">
                    <a:pos x="44" y="12"/>
                  </a:cxn>
                  <a:cxn ang="0">
                    <a:pos x="40" y="8"/>
                  </a:cxn>
                  <a:cxn ang="0">
                    <a:pos x="32" y="8"/>
                  </a:cxn>
                  <a:cxn ang="0">
                    <a:pos x="26" y="8"/>
                  </a:cxn>
                  <a:cxn ang="0">
                    <a:pos x="26" y="12"/>
                  </a:cxn>
                  <a:cxn ang="0">
                    <a:pos x="26" y="12"/>
                  </a:cxn>
                  <a:cxn ang="0">
                    <a:pos x="25" y="17"/>
                  </a:cxn>
                  <a:cxn ang="0">
                    <a:pos x="23" y="29"/>
                  </a:cxn>
                  <a:cxn ang="0">
                    <a:pos x="25" y="34"/>
                  </a:cxn>
                  <a:cxn ang="0">
                    <a:pos x="28" y="38"/>
                  </a:cxn>
                  <a:cxn ang="0">
                    <a:pos x="19" y="52"/>
                  </a:cxn>
                  <a:cxn ang="0">
                    <a:pos x="12" y="60"/>
                  </a:cxn>
                  <a:cxn ang="0">
                    <a:pos x="4" y="74"/>
                  </a:cxn>
                  <a:cxn ang="0">
                    <a:pos x="4" y="85"/>
                  </a:cxn>
                  <a:cxn ang="0">
                    <a:pos x="2" y="95"/>
                  </a:cxn>
                  <a:cxn ang="0">
                    <a:pos x="2" y="97"/>
                  </a:cxn>
                  <a:cxn ang="0">
                    <a:pos x="5" y="94"/>
                  </a:cxn>
                  <a:cxn ang="0">
                    <a:pos x="11" y="95"/>
                  </a:cxn>
                  <a:cxn ang="0">
                    <a:pos x="14" y="95"/>
                  </a:cxn>
                  <a:cxn ang="0">
                    <a:pos x="18" y="92"/>
                  </a:cxn>
                  <a:cxn ang="0">
                    <a:pos x="19" y="92"/>
                  </a:cxn>
                  <a:cxn ang="0">
                    <a:pos x="23" y="92"/>
                  </a:cxn>
                  <a:cxn ang="0">
                    <a:pos x="37" y="92"/>
                  </a:cxn>
                  <a:cxn ang="0">
                    <a:pos x="73" y="88"/>
                  </a:cxn>
                  <a:cxn ang="0">
                    <a:pos x="78" y="73"/>
                  </a:cxn>
                </a:cxnLst>
                <a:rect l="0" t="0" r="r" b="b"/>
                <a:pathLst>
                  <a:path w="103" h="97">
                    <a:moveTo>
                      <a:pt x="78" y="73"/>
                    </a:moveTo>
                    <a:lnTo>
                      <a:pt x="78" y="69"/>
                    </a:lnTo>
                    <a:lnTo>
                      <a:pt x="82" y="64"/>
                    </a:lnTo>
                    <a:lnTo>
                      <a:pt x="85" y="60"/>
                    </a:lnTo>
                    <a:lnTo>
                      <a:pt x="87" y="57"/>
                    </a:lnTo>
                    <a:lnTo>
                      <a:pt x="89" y="55"/>
                    </a:lnTo>
                    <a:lnTo>
                      <a:pt x="91" y="54"/>
                    </a:lnTo>
                    <a:lnTo>
                      <a:pt x="91" y="52"/>
                    </a:lnTo>
                    <a:lnTo>
                      <a:pt x="98" y="52"/>
                    </a:lnTo>
                    <a:lnTo>
                      <a:pt x="99" y="47"/>
                    </a:lnTo>
                    <a:lnTo>
                      <a:pt x="99" y="45"/>
                    </a:lnTo>
                    <a:lnTo>
                      <a:pt x="103" y="40"/>
                    </a:lnTo>
                    <a:lnTo>
                      <a:pt x="103" y="38"/>
                    </a:lnTo>
                    <a:lnTo>
                      <a:pt x="103" y="34"/>
                    </a:lnTo>
                    <a:lnTo>
                      <a:pt x="99" y="31"/>
                    </a:lnTo>
                    <a:lnTo>
                      <a:pt x="101" y="29"/>
                    </a:lnTo>
                    <a:lnTo>
                      <a:pt x="99" y="27"/>
                    </a:lnTo>
                    <a:lnTo>
                      <a:pt x="94" y="26"/>
                    </a:lnTo>
                    <a:lnTo>
                      <a:pt x="94" y="20"/>
                    </a:lnTo>
                    <a:lnTo>
                      <a:pt x="91" y="17"/>
                    </a:lnTo>
                    <a:lnTo>
                      <a:pt x="91" y="15"/>
                    </a:lnTo>
                    <a:lnTo>
                      <a:pt x="89" y="12"/>
                    </a:lnTo>
                    <a:lnTo>
                      <a:pt x="87" y="10"/>
                    </a:lnTo>
                    <a:lnTo>
                      <a:pt x="87" y="7"/>
                    </a:lnTo>
                    <a:lnTo>
                      <a:pt x="85" y="7"/>
                    </a:lnTo>
                    <a:lnTo>
                      <a:pt x="84" y="1"/>
                    </a:lnTo>
                    <a:lnTo>
                      <a:pt x="82" y="0"/>
                    </a:lnTo>
                    <a:lnTo>
                      <a:pt x="78" y="3"/>
                    </a:lnTo>
                    <a:lnTo>
                      <a:pt x="75" y="5"/>
                    </a:lnTo>
                    <a:lnTo>
                      <a:pt x="71" y="7"/>
                    </a:lnTo>
                    <a:lnTo>
                      <a:pt x="70" y="7"/>
                    </a:lnTo>
                    <a:lnTo>
                      <a:pt x="61" y="7"/>
                    </a:lnTo>
                    <a:lnTo>
                      <a:pt x="59" y="8"/>
                    </a:lnTo>
                    <a:lnTo>
                      <a:pt x="56" y="8"/>
                    </a:lnTo>
                    <a:lnTo>
                      <a:pt x="54" y="8"/>
                    </a:lnTo>
                    <a:lnTo>
                      <a:pt x="52" y="8"/>
                    </a:lnTo>
                    <a:lnTo>
                      <a:pt x="49" y="10"/>
                    </a:lnTo>
                    <a:lnTo>
                      <a:pt x="49" y="12"/>
                    </a:lnTo>
                    <a:lnTo>
                      <a:pt x="47" y="12"/>
                    </a:lnTo>
                    <a:lnTo>
                      <a:pt x="44" y="12"/>
                    </a:lnTo>
                    <a:lnTo>
                      <a:pt x="44" y="10"/>
                    </a:lnTo>
                    <a:lnTo>
                      <a:pt x="40" y="8"/>
                    </a:lnTo>
                    <a:lnTo>
                      <a:pt x="37" y="10"/>
                    </a:lnTo>
                    <a:lnTo>
                      <a:pt x="32" y="8"/>
                    </a:lnTo>
                    <a:lnTo>
                      <a:pt x="28" y="7"/>
                    </a:lnTo>
                    <a:lnTo>
                      <a:pt x="26" y="8"/>
                    </a:lnTo>
                    <a:lnTo>
                      <a:pt x="26" y="10"/>
                    </a:lnTo>
                    <a:lnTo>
                      <a:pt x="26" y="12"/>
                    </a:lnTo>
                    <a:lnTo>
                      <a:pt x="26" y="12"/>
                    </a:lnTo>
                    <a:lnTo>
                      <a:pt x="26" y="12"/>
                    </a:lnTo>
                    <a:lnTo>
                      <a:pt x="26" y="15"/>
                    </a:lnTo>
                    <a:lnTo>
                      <a:pt x="25" y="17"/>
                    </a:lnTo>
                    <a:lnTo>
                      <a:pt x="25" y="22"/>
                    </a:lnTo>
                    <a:lnTo>
                      <a:pt x="23" y="29"/>
                    </a:lnTo>
                    <a:lnTo>
                      <a:pt x="23" y="33"/>
                    </a:lnTo>
                    <a:lnTo>
                      <a:pt x="25" y="34"/>
                    </a:lnTo>
                    <a:lnTo>
                      <a:pt x="26" y="34"/>
                    </a:lnTo>
                    <a:lnTo>
                      <a:pt x="28" y="38"/>
                    </a:lnTo>
                    <a:lnTo>
                      <a:pt x="28" y="40"/>
                    </a:lnTo>
                    <a:lnTo>
                      <a:pt x="19" y="52"/>
                    </a:lnTo>
                    <a:lnTo>
                      <a:pt x="14" y="57"/>
                    </a:lnTo>
                    <a:lnTo>
                      <a:pt x="12" y="60"/>
                    </a:lnTo>
                    <a:lnTo>
                      <a:pt x="5" y="73"/>
                    </a:lnTo>
                    <a:lnTo>
                      <a:pt x="4" y="74"/>
                    </a:lnTo>
                    <a:lnTo>
                      <a:pt x="4" y="80"/>
                    </a:lnTo>
                    <a:lnTo>
                      <a:pt x="4" y="85"/>
                    </a:lnTo>
                    <a:lnTo>
                      <a:pt x="0" y="92"/>
                    </a:lnTo>
                    <a:lnTo>
                      <a:pt x="2" y="95"/>
                    </a:lnTo>
                    <a:lnTo>
                      <a:pt x="0" y="97"/>
                    </a:lnTo>
                    <a:lnTo>
                      <a:pt x="2" y="97"/>
                    </a:lnTo>
                    <a:lnTo>
                      <a:pt x="4" y="95"/>
                    </a:lnTo>
                    <a:lnTo>
                      <a:pt x="5" y="94"/>
                    </a:lnTo>
                    <a:lnTo>
                      <a:pt x="9" y="95"/>
                    </a:lnTo>
                    <a:lnTo>
                      <a:pt x="11" y="95"/>
                    </a:lnTo>
                    <a:lnTo>
                      <a:pt x="14" y="95"/>
                    </a:lnTo>
                    <a:lnTo>
                      <a:pt x="14" y="95"/>
                    </a:lnTo>
                    <a:lnTo>
                      <a:pt x="14" y="92"/>
                    </a:lnTo>
                    <a:lnTo>
                      <a:pt x="18" y="92"/>
                    </a:lnTo>
                    <a:lnTo>
                      <a:pt x="19" y="92"/>
                    </a:lnTo>
                    <a:lnTo>
                      <a:pt x="19" y="92"/>
                    </a:lnTo>
                    <a:lnTo>
                      <a:pt x="19" y="92"/>
                    </a:lnTo>
                    <a:lnTo>
                      <a:pt x="23" y="92"/>
                    </a:lnTo>
                    <a:lnTo>
                      <a:pt x="37" y="92"/>
                    </a:lnTo>
                    <a:lnTo>
                      <a:pt x="37" y="92"/>
                    </a:lnTo>
                    <a:lnTo>
                      <a:pt x="51" y="92"/>
                    </a:lnTo>
                    <a:lnTo>
                      <a:pt x="73" y="88"/>
                    </a:lnTo>
                    <a:lnTo>
                      <a:pt x="78" y="73"/>
                    </a:lnTo>
                    <a:lnTo>
                      <a:pt x="78" y="73"/>
                    </a:lnTo>
                    <a:lnTo>
                      <a:pt x="78" y="73"/>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23" name="Freeform 108"/>
              <p:cNvSpPr>
                <a:spLocks/>
              </p:cNvSpPr>
              <p:nvPr/>
            </p:nvSpPr>
            <p:spPr bwMode="auto">
              <a:xfrm>
                <a:off x="4849813" y="3957638"/>
                <a:ext cx="355600" cy="239713"/>
              </a:xfrm>
              <a:custGeom>
                <a:avLst/>
                <a:gdLst/>
                <a:ahLst/>
                <a:cxnLst>
                  <a:cxn ang="0">
                    <a:pos x="142" y="7"/>
                  </a:cxn>
                  <a:cxn ang="0">
                    <a:pos x="154" y="23"/>
                  </a:cxn>
                  <a:cxn ang="0">
                    <a:pos x="151" y="35"/>
                  </a:cxn>
                  <a:cxn ang="0">
                    <a:pos x="159" y="40"/>
                  </a:cxn>
                  <a:cxn ang="0">
                    <a:pos x="166" y="47"/>
                  </a:cxn>
                  <a:cxn ang="0">
                    <a:pos x="179" y="52"/>
                  </a:cxn>
                  <a:cxn ang="0">
                    <a:pos x="187" y="59"/>
                  </a:cxn>
                  <a:cxn ang="0">
                    <a:pos x="182" y="66"/>
                  </a:cxn>
                  <a:cxn ang="0">
                    <a:pos x="192" y="71"/>
                  </a:cxn>
                  <a:cxn ang="0">
                    <a:pos x="203" y="80"/>
                  </a:cxn>
                  <a:cxn ang="0">
                    <a:pos x="206" y="89"/>
                  </a:cxn>
                  <a:cxn ang="0">
                    <a:pos x="217" y="96"/>
                  </a:cxn>
                  <a:cxn ang="0">
                    <a:pos x="224" y="108"/>
                  </a:cxn>
                  <a:cxn ang="0">
                    <a:pos x="217" y="102"/>
                  </a:cxn>
                  <a:cxn ang="0">
                    <a:pos x="199" y="104"/>
                  </a:cxn>
                  <a:cxn ang="0">
                    <a:pos x="191" y="102"/>
                  </a:cxn>
                  <a:cxn ang="0">
                    <a:pos x="187" y="102"/>
                  </a:cxn>
                  <a:cxn ang="0">
                    <a:pos x="177" y="108"/>
                  </a:cxn>
                  <a:cxn ang="0">
                    <a:pos x="170" y="108"/>
                  </a:cxn>
                  <a:cxn ang="0">
                    <a:pos x="159" y="109"/>
                  </a:cxn>
                  <a:cxn ang="0">
                    <a:pos x="147" y="111"/>
                  </a:cxn>
                  <a:cxn ang="0">
                    <a:pos x="135" y="116"/>
                  </a:cxn>
                  <a:cxn ang="0">
                    <a:pos x="130" y="122"/>
                  </a:cxn>
                  <a:cxn ang="0">
                    <a:pos x="119" y="118"/>
                  </a:cxn>
                  <a:cxn ang="0">
                    <a:pos x="107" y="116"/>
                  </a:cxn>
                  <a:cxn ang="0">
                    <a:pos x="97" y="111"/>
                  </a:cxn>
                  <a:cxn ang="0">
                    <a:pos x="85" y="104"/>
                  </a:cxn>
                  <a:cxn ang="0">
                    <a:pos x="78" y="108"/>
                  </a:cxn>
                  <a:cxn ang="0">
                    <a:pos x="74" y="116"/>
                  </a:cxn>
                  <a:cxn ang="0">
                    <a:pos x="73" y="123"/>
                  </a:cxn>
                  <a:cxn ang="0">
                    <a:pos x="69" y="130"/>
                  </a:cxn>
                  <a:cxn ang="0">
                    <a:pos x="60" y="127"/>
                  </a:cxn>
                  <a:cxn ang="0">
                    <a:pos x="46" y="130"/>
                  </a:cxn>
                  <a:cxn ang="0">
                    <a:pos x="29" y="151"/>
                  </a:cxn>
                  <a:cxn ang="0">
                    <a:pos x="27" y="142"/>
                  </a:cxn>
                  <a:cxn ang="0">
                    <a:pos x="13" y="127"/>
                  </a:cxn>
                  <a:cxn ang="0">
                    <a:pos x="3" y="115"/>
                  </a:cxn>
                  <a:cxn ang="0">
                    <a:pos x="1" y="96"/>
                  </a:cxn>
                  <a:cxn ang="0">
                    <a:pos x="3" y="85"/>
                  </a:cxn>
                  <a:cxn ang="0">
                    <a:pos x="13" y="66"/>
                  </a:cxn>
                  <a:cxn ang="0">
                    <a:pos x="20" y="62"/>
                  </a:cxn>
                  <a:cxn ang="0">
                    <a:pos x="31" y="62"/>
                  </a:cxn>
                  <a:cxn ang="0">
                    <a:pos x="38" y="57"/>
                  </a:cxn>
                  <a:cxn ang="0">
                    <a:pos x="46" y="59"/>
                  </a:cxn>
                  <a:cxn ang="0">
                    <a:pos x="73" y="50"/>
                  </a:cxn>
                  <a:cxn ang="0">
                    <a:pos x="78" y="43"/>
                  </a:cxn>
                  <a:cxn ang="0">
                    <a:pos x="80" y="35"/>
                  </a:cxn>
                  <a:cxn ang="0">
                    <a:pos x="95" y="35"/>
                  </a:cxn>
                  <a:cxn ang="0">
                    <a:pos x="107" y="29"/>
                  </a:cxn>
                  <a:cxn ang="0">
                    <a:pos x="111" y="19"/>
                  </a:cxn>
                  <a:cxn ang="0">
                    <a:pos x="119" y="12"/>
                  </a:cxn>
                  <a:cxn ang="0">
                    <a:pos x="126" y="3"/>
                  </a:cxn>
                  <a:cxn ang="0">
                    <a:pos x="139" y="2"/>
                  </a:cxn>
                </a:cxnLst>
                <a:rect l="0" t="0" r="r" b="b"/>
                <a:pathLst>
                  <a:path w="224" h="151">
                    <a:moveTo>
                      <a:pt x="142" y="0"/>
                    </a:moveTo>
                    <a:lnTo>
                      <a:pt x="142" y="2"/>
                    </a:lnTo>
                    <a:lnTo>
                      <a:pt x="142" y="3"/>
                    </a:lnTo>
                    <a:lnTo>
                      <a:pt x="142" y="7"/>
                    </a:lnTo>
                    <a:lnTo>
                      <a:pt x="147" y="7"/>
                    </a:lnTo>
                    <a:lnTo>
                      <a:pt x="147" y="9"/>
                    </a:lnTo>
                    <a:lnTo>
                      <a:pt x="151" y="16"/>
                    </a:lnTo>
                    <a:lnTo>
                      <a:pt x="154" y="23"/>
                    </a:lnTo>
                    <a:lnTo>
                      <a:pt x="154" y="26"/>
                    </a:lnTo>
                    <a:lnTo>
                      <a:pt x="154" y="29"/>
                    </a:lnTo>
                    <a:lnTo>
                      <a:pt x="152" y="31"/>
                    </a:lnTo>
                    <a:lnTo>
                      <a:pt x="151" y="35"/>
                    </a:lnTo>
                    <a:lnTo>
                      <a:pt x="152" y="40"/>
                    </a:lnTo>
                    <a:lnTo>
                      <a:pt x="154" y="40"/>
                    </a:lnTo>
                    <a:lnTo>
                      <a:pt x="159" y="43"/>
                    </a:lnTo>
                    <a:lnTo>
                      <a:pt x="159" y="40"/>
                    </a:lnTo>
                    <a:lnTo>
                      <a:pt x="166" y="40"/>
                    </a:lnTo>
                    <a:lnTo>
                      <a:pt x="166" y="40"/>
                    </a:lnTo>
                    <a:lnTo>
                      <a:pt x="166" y="43"/>
                    </a:lnTo>
                    <a:lnTo>
                      <a:pt x="166" y="47"/>
                    </a:lnTo>
                    <a:lnTo>
                      <a:pt x="170" y="49"/>
                    </a:lnTo>
                    <a:lnTo>
                      <a:pt x="172" y="50"/>
                    </a:lnTo>
                    <a:lnTo>
                      <a:pt x="175" y="50"/>
                    </a:lnTo>
                    <a:lnTo>
                      <a:pt x="179" y="52"/>
                    </a:lnTo>
                    <a:lnTo>
                      <a:pt x="179" y="56"/>
                    </a:lnTo>
                    <a:lnTo>
                      <a:pt x="182" y="57"/>
                    </a:lnTo>
                    <a:lnTo>
                      <a:pt x="185" y="57"/>
                    </a:lnTo>
                    <a:lnTo>
                      <a:pt x="187" y="59"/>
                    </a:lnTo>
                    <a:lnTo>
                      <a:pt x="187" y="61"/>
                    </a:lnTo>
                    <a:lnTo>
                      <a:pt x="184" y="62"/>
                    </a:lnTo>
                    <a:lnTo>
                      <a:pt x="184" y="62"/>
                    </a:lnTo>
                    <a:lnTo>
                      <a:pt x="182" y="66"/>
                    </a:lnTo>
                    <a:lnTo>
                      <a:pt x="185" y="68"/>
                    </a:lnTo>
                    <a:lnTo>
                      <a:pt x="189" y="71"/>
                    </a:lnTo>
                    <a:lnTo>
                      <a:pt x="191" y="68"/>
                    </a:lnTo>
                    <a:lnTo>
                      <a:pt x="192" y="71"/>
                    </a:lnTo>
                    <a:lnTo>
                      <a:pt x="194" y="71"/>
                    </a:lnTo>
                    <a:lnTo>
                      <a:pt x="199" y="73"/>
                    </a:lnTo>
                    <a:lnTo>
                      <a:pt x="199" y="75"/>
                    </a:lnTo>
                    <a:lnTo>
                      <a:pt x="203" y="80"/>
                    </a:lnTo>
                    <a:lnTo>
                      <a:pt x="203" y="82"/>
                    </a:lnTo>
                    <a:lnTo>
                      <a:pt x="206" y="83"/>
                    </a:lnTo>
                    <a:lnTo>
                      <a:pt x="206" y="85"/>
                    </a:lnTo>
                    <a:lnTo>
                      <a:pt x="206" y="89"/>
                    </a:lnTo>
                    <a:lnTo>
                      <a:pt x="208" y="90"/>
                    </a:lnTo>
                    <a:lnTo>
                      <a:pt x="215" y="92"/>
                    </a:lnTo>
                    <a:lnTo>
                      <a:pt x="217" y="94"/>
                    </a:lnTo>
                    <a:lnTo>
                      <a:pt x="217" y="96"/>
                    </a:lnTo>
                    <a:lnTo>
                      <a:pt x="217" y="99"/>
                    </a:lnTo>
                    <a:lnTo>
                      <a:pt x="220" y="102"/>
                    </a:lnTo>
                    <a:lnTo>
                      <a:pt x="222" y="102"/>
                    </a:lnTo>
                    <a:lnTo>
                      <a:pt x="224" y="108"/>
                    </a:lnTo>
                    <a:lnTo>
                      <a:pt x="224" y="108"/>
                    </a:lnTo>
                    <a:lnTo>
                      <a:pt x="224" y="108"/>
                    </a:lnTo>
                    <a:lnTo>
                      <a:pt x="220" y="104"/>
                    </a:lnTo>
                    <a:lnTo>
                      <a:pt x="217" y="102"/>
                    </a:lnTo>
                    <a:lnTo>
                      <a:pt x="210" y="108"/>
                    </a:lnTo>
                    <a:lnTo>
                      <a:pt x="210" y="108"/>
                    </a:lnTo>
                    <a:lnTo>
                      <a:pt x="203" y="108"/>
                    </a:lnTo>
                    <a:lnTo>
                      <a:pt x="199" y="104"/>
                    </a:lnTo>
                    <a:lnTo>
                      <a:pt x="198" y="102"/>
                    </a:lnTo>
                    <a:lnTo>
                      <a:pt x="198" y="102"/>
                    </a:lnTo>
                    <a:lnTo>
                      <a:pt x="194" y="102"/>
                    </a:lnTo>
                    <a:lnTo>
                      <a:pt x="191" y="102"/>
                    </a:lnTo>
                    <a:lnTo>
                      <a:pt x="189" y="102"/>
                    </a:lnTo>
                    <a:lnTo>
                      <a:pt x="187" y="102"/>
                    </a:lnTo>
                    <a:lnTo>
                      <a:pt x="187" y="102"/>
                    </a:lnTo>
                    <a:lnTo>
                      <a:pt x="187" y="102"/>
                    </a:lnTo>
                    <a:lnTo>
                      <a:pt x="185" y="108"/>
                    </a:lnTo>
                    <a:lnTo>
                      <a:pt x="184" y="108"/>
                    </a:lnTo>
                    <a:lnTo>
                      <a:pt x="180" y="108"/>
                    </a:lnTo>
                    <a:lnTo>
                      <a:pt x="177" y="108"/>
                    </a:lnTo>
                    <a:lnTo>
                      <a:pt x="175" y="109"/>
                    </a:lnTo>
                    <a:lnTo>
                      <a:pt x="172" y="109"/>
                    </a:lnTo>
                    <a:lnTo>
                      <a:pt x="172" y="108"/>
                    </a:lnTo>
                    <a:lnTo>
                      <a:pt x="170" y="108"/>
                    </a:lnTo>
                    <a:lnTo>
                      <a:pt x="170" y="104"/>
                    </a:lnTo>
                    <a:lnTo>
                      <a:pt x="170" y="104"/>
                    </a:lnTo>
                    <a:lnTo>
                      <a:pt x="161" y="108"/>
                    </a:lnTo>
                    <a:lnTo>
                      <a:pt x="159" y="109"/>
                    </a:lnTo>
                    <a:lnTo>
                      <a:pt x="158" y="111"/>
                    </a:lnTo>
                    <a:lnTo>
                      <a:pt x="149" y="111"/>
                    </a:lnTo>
                    <a:lnTo>
                      <a:pt x="147" y="113"/>
                    </a:lnTo>
                    <a:lnTo>
                      <a:pt x="147" y="111"/>
                    </a:lnTo>
                    <a:lnTo>
                      <a:pt x="142" y="109"/>
                    </a:lnTo>
                    <a:lnTo>
                      <a:pt x="139" y="109"/>
                    </a:lnTo>
                    <a:lnTo>
                      <a:pt x="137" y="113"/>
                    </a:lnTo>
                    <a:lnTo>
                      <a:pt x="135" y="116"/>
                    </a:lnTo>
                    <a:lnTo>
                      <a:pt x="135" y="118"/>
                    </a:lnTo>
                    <a:lnTo>
                      <a:pt x="137" y="120"/>
                    </a:lnTo>
                    <a:lnTo>
                      <a:pt x="135" y="122"/>
                    </a:lnTo>
                    <a:lnTo>
                      <a:pt x="130" y="122"/>
                    </a:lnTo>
                    <a:lnTo>
                      <a:pt x="130" y="122"/>
                    </a:lnTo>
                    <a:lnTo>
                      <a:pt x="126" y="120"/>
                    </a:lnTo>
                    <a:lnTo>
                      <a:pt x="123" y="118"/>
                    </a:lnTo>
                    <a:lnTo>
                      <a:pt x="119" y="118"/>
                    </a:lnTo>
                    <a:lnTo>
                      <a:pt x="118" y="120"/>
                    </a:lnTo>
                    <a:lnTo>
                      <a:pt x="114" y="120"/>
                    </a:lnTo>
                    <a:lnTo>
                      <a:pt x="111" y="120"/>
                    </a:lnTo>
                    <a:lnTo>
                      <a:pt x="107" y="116"/>
                    </a:lnTo>
                    <a:lnTo>
                      <a:pt x="102" y="118"/>
                    </a:lnTo>
                    <a:lnTo>
                      <a:pt x="102" y="116"/>
                    </a:lnTo>
                    <a:lnTo>
                      <a:pt x="99" y="113"/>
                    </a:lnTo>
                    <a:lnTo>
                      <a:pt x="97" y="111"/>
                    </a:lnTo>
                    <a:lnTo>
                      <a:pt x="90" y="108"/>
                    </a:lnTo>
                    <a:lnTo>
                      <a:pt x="88" y="108"/>
                    </a:lnTo>
                    <a:lnTo>
                      <a:pt x="86" y="104"/>
                    </a:lnTo>
                    <a:lnTo>
                      <a:pt x="85" y="104"/>
                    </a:lnTo>
                    <a:lnTo>
                      <a:pt x="83" y="108"/>
                    </a:lnTo>
                    <a:lnTo>
                      <a:pt x="83" y="108"/>
                    </a:lnTo>
                    <a:lnTo>
                      <a:pt x="80" y="108"/>
                    </a:lnTo>
                    <a:lnTo>
                      <a:pt x="78" y="108"/>
                    </a:lnTo>
                    <a:lnTo>
                      <a:pt x="74" y="109"/>
                    </a:lnTo>
                    <a:lnTo>
                      <a:pt x="74" y="111"/>
                    </a:lnTo>
                    <a:lnTo>
                      <a:pt x="74" y="115"/>
                    </a:lnTo>
                    <a:lnTo>
                      <a:pt x="74" y="116"/>
                    </a:lnTo>
                    <a:lnTo>
                      <a:pt x="73" y="118"/>
                    </a:lnTo>
                    <a:lnTo>
                      <a:pt x="71" y="118"/>
                    </a:lnTo>
                    <a:lnTo>
                      <a:pt x="71" y="120"/>
                    </a:lnTo>
                    <a:lnTo>
                      <a:pt x="73" y="123"/>
                    </a:lnTo>
                    <a:lnTo>
                      <a:pt x="71" y="125"/>
                    </a:lnTo>
                    <a:lnTo>
                      <a:pt x="71" y="127"/>
                    </a:lnTo>
                    <a:lnTo>
                      <a:pt x="71" y="130"/>
                    </a:lnTo>
                    <a:lnTo>
                      <a:pt x="69" y="130"/>
                    </a:lnTo>
                    <a:lnTo>
                      <a:pt x="67" y="130"/>
                    </a:lnTo>
                    <a:lnTo>
                      <a:pt x="64" y="130"/>
                    </a:lnTo>
                    <a:lnTo>
                      <a:pt x="62" y="127"/>
                    </a:lnTo>
                    <a:lnTo>
                      <a:pt x="60" y="127"/>
                    </a:lnTo>
                    <a:lnTo>
                      <a:pt x="57" y="127"/>
                    </a:lnTo>
                    <a:lnTo>
                      <a:pt x="55" y="130"/>
                    </a:lnTo>
                    <a:lnTo>
                      <a:pt x="52" y="127"/>
                    </a:lnTo>
                    <a:lnTo>
                      <a:pt x="46" y="130"/>
                    </a:lnTo>
                    <a:lnTo>
                      <a:pt x="43" y="132"/>
                    </a:lnTo>
                    <a:lnTo>
                      <a:pt x="41" y="136"/>
                    </a:lnTo>
                    <a:lnTo>
                      <a:pt x="36" y="137"/>
                    </a:lnTo>
                    <a:lnTo>
                      <a:pt x="29" y="151"/>
                    </a:lnTo>
                    <a:lnTo>
                      <a:pt x="27" y="151"/>
                    </a:lnTo>
                    <a:lnTo>
                      <a:pt x="27" y="149"/>
                    </a:lnTo>
                    <a:lnTo>
                      <a:pt x="27" y="148"/>
                    </a:lnTo>
                    <a:lnTo>
                      <a:pt x="27" y="142"/>
                    </a:lnTo>
                    <a:lnTo>
                      <a:pt x="20" y="139"/>
                    </a:lnTo>
                    <a:lnTo>
                      <a:pt x="19" y="137"/>
                    </a:lnTo>
                    <a:lnTo>
                      <a:pt x="19" y="132"/>
                    </a:lnTo>
                    <a:lnTo>
                      <a:pt x="13" y="127"/>
                    </a:lnTo>
                    <a:lnTo>
                      <a:pt x="10" y="123"/>
                    </a:lnTo>
                    <a:lnTo>
                      <a:pt x="10" y="118"/>
                    </a:lnTo>
                    <a:lnTo>
                      <a:pt x="5" y="116"/>
                    </a:lnTo>
                    <a:lnTo>
                      <a:pt x="3" y="115"/>
                    </a:lnTo>
                    <a:lnTo>
                      <a:pt x="3" y="108"/>
                    </a:lnTo>
                    <a:lnTo>
                      <a:pt x="1" y="104"/>
                    </a:lnTo>
                    <a:lnTo>
                      <a:pt x="1" y="99"/>
                    </a:lnTo>
                    <a:lnTo>
                      <a:pt x="1" y="96"/>
                    </a:lnTo>
                    <a:lnTo>
                      <a:pt x="0" y="92"/>
                    </a:lnTo>
                    <a:lnTo>
                      <a:pt x="0" y="87"/>
                    </a:lnTo>
                    <a:lnTo>
                      <a:pt x="1" y="85"/>
                    </a:lnTo>
                    <a:lnTo>
                      <a:pt x="3" y="85"/>
                    </a:lnTo>
                    <a:lnTo>
                      <a:pt x="7" y="80"/>
                    </a:lnTo>
                    <a:lnTo>
                      <a:pt x="8" y="75"/>
                    </a:lnTo>
                    <a:lnTo>
                      <a:pt x="10" y="71"/>
                    </a:lnTo>
                    <a:lnTo>
                      <a:pt x="13" y="66"/>
                    </a:lnTo>
                    <a:lnTo>
                      <a:pt x="15" y="66"/>
                    </a:lnTo>
                    <a:lnTo>
                      <a:pt x="19" y="61"/>
                    </a:lnTo>
                    <a:lnTo>
                      <a:pt x="19" y="59"/>
                    </a:lnTo>
                    <a:lnTo>
                      <a:pt x="20" y="62"/>
                    </a:lnTo>
                    <a:lnTo>
                      <a:pt x="20" y="66"/>
                    </a:lnTo>
                    <a:lnTo>
                      <a:pt x="24" y="66"/>
                    </a:lnTo>
                    <a:lnTo>
                      <a:pt x="27" y="62"/>
                    </a:lnTo>
                    <a:lnTo>
                      <a:pt x="31" y="62"/>
                    </a:lnTo>
                    <a:lnTo>
                      <a:pt x="34" y="61"/>
                    </a:lnTo>
                    <a:lnTo>
                      <a:pt x="34" y="57"/>
                    </a:lnTo>
                    <a:lnTo>
                      <a:pt x="36" y="56"/>
                    </a:lnTo>
                    <a:lnTo>
                      <a:pt x="38" y="57"/>
                    </a:lnTo>
                    <a:lnTo>
                      <a:pt x="40" y="61"/>
                    </a:lnTo>
                    <a:lnTo>
                      <a:pt x="41" y="62"/>
                    </a:lnTo>
                    <a:lnTo>
                      <a:pt x="43" y="62"/>
                    </a:lnTo>
                    <a:lnTo>
                      <a:pt x="46" y="59"/>
                    </a:lnTo>
                    <a:lnTo>
                      <a:pt x="52" y="56"/>
                    </a:lnTo>
                    <a:lnTo>
                      <a:pt x="57" y="54"/>
                    </a:lnTo>
                    <a:lnTo>
                      <a:pt x="67" y="50"/>
                    </a:lnTo>
                    <a:lnTo>
                      <a:pt x="73" y="50"/>
                    </a:lnTo>
                    <a:lnTo>
                      <a:pt x="74" y="49"/>
                    </a:lnTo>
                    <a:lnTo>
                      <a:pt x="80" y="45"/>
                    </a:lnTo>
                    <a:lnTo>
                      <a:pt x="80" y="43"/>
                    </a:lnTo>
                    <a:lnTo>
                      <a:pt x="78" y="43"/>
                    </a:lnTo>
                    <a:lnTo>
                      <a:pt x="74" y="40"/>
                    </a:lnTo>
                    <a:lnTo>
                      <a:pt x="74" y="35"/>
                    </a:lnTo>
                    <a:lnTo>
                      <a:pt x="78" y="35"/>
                    </a:lnTo>
                    <a:lnTo>
                      <a:pt x="80" y="35"/>
                    </a:lnTo>
                    <a:lnTo>
                      <a:pt x="83" y="35"/>
                    </a:lnTo>
                    <a:lnTo>
                      <a:pt x="85" y="35"/>
                    </a:lnTo>
                    <a:lnTo>
                      <a:pt x="90" y="38"/>
                    </a:lnTo>
                    <a:lnTo>
                      <a:pt x="95" y="35"/>
                    </a:lnTo>
                    <a:lnTo>
                      <a:pt x="102" y="35"/>
                    </a:lnTo>
                    <a:lnTo>
                      <a:pt x="106" y="31"/>
                    </a:lnTo>
                    <a:lnTo>
                      <a:pt x="107" y="31"/>
                    </a:lnTo>
                    <a:lnTo>
                      <a:pt x="107" y="29"/>
                    </a:lnTo>
                    <a:lnTo>
                      <a:pt x="107" y="26"/>
                    </a:lnTo>
                    <a:lnTo>
                      <a:pt x="107" y="23"/>
                    </a:lnTo>
                    <a:lnTo>
                      <a:pt x="111" y="21"/>
                    </a:lnTo>
                    <a:lnTo>
                      <a:pt x="111" y="19"/>
                    </a:lnTo>
                    <a:lnTo>
                      <a:pt x="113" y="16"/>
                    </a:lnTo>
                    <a:lnTo>
                      <a:pt x="114" y="17"/>
                    </a:lnTo>
                    <a:lnTo>
                      <a:pt x="116" y="17"/>
                    </a:lnTo>
                    <a:lnTo>
                      <a:pt x="119" y="12"/>
                    </a:lnTo>
                    <a:lnTo>
                      <a:pt x="121" y="12"/>
                    </a:lnTo>
                    <a:lnTo>
                      <a:pt x="121" y="9"/>
                    </a:lnTo>
                    <a:lnTo>
                      <a:pt x="121" y="7"/>
                    </a:lnTo>
                    <a:lnTo>
                      <a:pt x="126" y="3"/>
                    </a:lnTo>
                    <a:lnTo>
                      <a:pt x="130" y="2"/>
                    </a:lnTo>
                    <a:lnTo>
                      <a:pt x="133" y="2"/>
                    </a:lnTo>
                    <a:lnTo>
                      <a:pt x="137" y="3"/>
                    </a:lnTo>
                    <a:lnTo>
                      <a:pt x="139" y="2"/>
                    </a:lnTo>
                    <a:lnTo>
                      <a:pt x="142" y="0"/>
                    </a:lnTo>
                    <a:lnTo>
                      <a:pt x="142" y="0"/>
                    </a:lnTo>
                    <a:lnTo>
                      <a:pt x="142" y="0"/>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24" name="Freeform 109"/>
              <p:cNvSpPr>
                <a:spLocks/>
              </p:cNvSpPr>
              <p:nvPr/>
            </p:nvSpPr>
            <p:spPr bwMode="auto">
              <a:xfrm>
                <a:off x="4702175" y="3327401"/>
                <a:ext cx="417513" cy="390525"/>
              </a:xfrm>
              <a:custGeom>
                <a:avLst/>
                <a:gdLst/>
                <a:ahLst/>
                <a:cxnLst>
                  <a:cxn ang="0">
                    <a:pos x="263" y="239"/>
                  </a:cxn>
                  <a:cxn ang="0">
                    <a:pos x="251" y="58"/>
                  </a:cxn>
                  <a:cxn ang="0">
                    <a:pos x="256" y="44"/>
                  </a:cxn>
                  <a:cxn ang="0">
                    <a:pos x="256" y="28"/>
                  </a:cxn>
                  <a:cxn ang="0">
                    <a:pos x="251" y="20"/>
                  </a:cxn>
                  <a:cxn ang="0">
                    <a:pos x="233" y="18"/>
                  </a:cxn>
                  <a:cxn ang="0">
                    <a:pos x="221" y="13"/>
                  </a:cxn>
                  <a:cxn ang="0">
                    <a:pos x="216" y="6"/>
                  </a:cxn>
                  <a:cxn ang="0">
                    <a:pos x="206" y="4"/>
                  </a:cxn>
                  <a:cxn ang="0">
                    <a:pos x="197" y="4"/>
                  </a:cxn>
                  <a:cxn ang="0">
                    <a:pos x="178" y="11"/>
                  </a:cxn>
                  <a:cxn ang="0">
                    <a:pos x="169" y="20"/>
                  </a:cxn>
                  <a:cxn ang="0">
                    <a:pos x="174" y="40"/>
                  </a:cxn>
                  <a:cxn ang="0">
                    <a:pos x="167" y="51"/>
                  </a:cxn>
                  <a:cxn ang="0">
                    <a:pos x="152" y="54"/>
                  </a:cxn>
                  <a:cxn ang="0">
                    <a:pos x="133" y="40"/>
                  </a:cxn>
                  <a:cxn ang="0">
                    <a:pos x="112" y="37"/>
                  </a:cxn>
                  <a:cxn ang="0">
                    <a:pos x="94" y="23"/>
                  </a:cxn>
                  <a:cxn ang="0">
                    <a:pos x="79" y="11"/>
                  </a:cxn>
                  <a:cxn ang="0">
                    <a:pos x="60" y="4"/>
                  </a:cxn>
                  <a:cxn ang="0">
                    <a:pos x="37" y="4"/>
                  </a:cxn>
                  <a:cxn ang="0">
                    <a:pos x="33" y="9"/>
                  </a:cxn>
                  <a:cxn ang="0">
                    <a:pos x="20" y="21"/>
                  </a:cxn>
                  <a:cxn ang="0">
                    <a:pos x="14" y="28"/>
                  </a:cxn>
                  <a:cxn ang="0">
                    <a:pos x="11" y="35"/>
                  </a:cxn>
                  <a:cxn ang="0">
                    <a:pos x="11" y="46"/>
                  </a:cxn>
                  <a:cxn ang="0">
                    <a:pos x="7" y="51"/>
                  </a:cxn>
                  <a:cxn ang="0">
                    <a:pos x="2" y="53"/>
                  </a:cxn>
                  <a:cxn ang="0">
                    <a:pos x="0" y="60"/>
                  </a:cxn>
                  <a:cxn ang="0">
                    <a:pos x="6" y="77"/>
                  </a:cxn>
                  <a:cxn ang="0">
                    <a:pos x="6" y="94"/>
                  </a:cxn>
                  <a:cxn ang="0">
                    <a:pos x="6" y="108"/>
                  </a:cxn>
                  <a:cxn ang="0">
                    <a:pos x="6" y="120"/>
                  </a:cxn>
                  <a:cxn ang="0">
                    <a:pos x="0" y="127"/>
                  </a:cxn>
                  <a:cxn ang="0">
                    <a:pos x="11" y="141"/>
                  </a:cxn>
                  <a:cxn ang="0">
                    <a:pos x="11" y="150"/>
                  </a:cxn>
                  <a:cxn ang="0">
                    <a:pos x="14" y="159"/>
                  </a:cxn>
                  <a:cxn ang="0">
                    <a:pos x="30" y="162"/>
                  </a:cxn>
                  <a:cxn ang="0">
                    <a:pos x="37" y="174"/>
                  </a:cxn>
                  <a:cxn ang="0">
                    <a:pos x="44" y="181"/>
                  </a:cxn>
                  <a:cxn ang="0">
                    <a:pos x="110" y="176"/>
                  </a:cxn>
                  <a:cxn ang="0">
                    <a:pos x="247" y="246"/>
                  </a:cxn>
                </a:cxnLst>
                <a:rect l="0" t="0" r="r" b="b"/>
                <a:pathLst>
                  <a:path w="263" h="246">
                    <a:moveTo>
                      <a:pt x="247" y="246"/>
                    </a:moveTo>
                    <a:lnTo>
                      <a:pt x="247" y="239"/>
                    </a:lnTo>
                    <a:lnTo>
                      <a:pt x="263" y="239"/>
                    </a:lnTo>
                    <a:lnTo>
                      <a:pt x="256" y="72"/>
                    </a:lnTo>
                    <a:lnTo>
                      <a:pt x="254" y="63"/>
                    </a:lnTo>
                    <a:lnTo>
                      <a:pt x="251" y="58"/>
                    </a:lnTo>
                    <a:lnTo>
                      <a:pt x="254" y="53"/>
                    </a:lnTo>
                    <a:lnTo>
                      <a:pt x="256" y="46"/>
                    </a:lnTo>
                    <a:lnTo>
                      <a:pt x="256" y="44"/>
                    </a:lnTo>
                    <a:lnTo>
                      <a:pt x="254" y="37"/>
                    </a:lnTo>
                    <a:lnTo>
                      <a:pt x="256" y="30"/>
                    </a:lnTo>
                    <a:lnTo>
                      <a:pt x="256" y="28"/>
                    </a:lnTo>
                    <a:lnTo>
                      <a:pt x="254" y="23"/>
                    </a:lnTo>
                    <a:lnTo>
                      <a:pt x="254" y="20"/>
                    </a:lnTo>
                    <a:lnTo>
                      <a:pt x="251" y="20"/>
                    </a:lnTo>
                    <a:lnTo>
                      <a:pt x="247" y="20"/>
                    </a:lnTo>
                    <a:lnTo>
                      <a:pt x="235" y="18"/>
                    </a:lnTo>
                    <a:lnTo>
                      <a:pt x="233" y="18"/>
                    </a:lnTo>
                    <a:lnTo>
                      <a:pt x="228" y="18"/>
                    </a:lnTo>
                    <a:lnTo>
                      <a:pt x="223" y="14"/>
                    </a:lnTo>
                    <a:lnTo>
                      <a:pt x="221" y="13"/>
                    </a:lnTo>
                    <a:lnTo>
                      <a:pt x="223" y="13"/>
                    </a:lnTo>
                    <a:lnTo>
                      <a:pt x="223" y="11"/>
                    </a:lnTo>
                    <a:lnTo>
                      <a:pt x="216" y="6"/>
                    </a:lnTo>
                    <a:lnTo>
                      <a:pt x="211" y="6"/>
                    </a:lnTo>
                    <a:lnTo>
                      <a:pt x="206" y="4"/>
                    </a:lnTo>
                    <a:lnTo>
                      <a:pt x="206" y="4"/>
                    </a:lnTo>
                    <a:lnTo>
                      <a:pt x="202" y="6"/>
                    </a:lnTo>
                    <a:lnTo>
                      <a:pt x="200" y="4"/>
                    </a:lnTo>
                    <a:lnTo>
                      <a:pt x="197" y="4"/>
                    </a:lnTo>
                    <a:lnTo>
                      <a:pt x="193" y="6"/>
                    </a:lnTo>
                    <a:lnTo>
                      <a:pt x="183" y="7"/>
                    </a:lnTo>
                    <a:lnTo>
                      <a:pt x="178" y="11"/>
                    </a:lnTo>
                    <a:lnTo>
                      <a:pt x="173" y="14"/>
                    </a:lnTo>
                    <a:lnTo>
                      <a:pt x="173" y="18"/>
                    </a:lnTo>
                    <a:lnTo>
                      <a:pt x="169" y="20"/>
                    </a:lnTo>
                    <a:lnTo>
                      <a:pt x="169" y="30"/>
                    </a:lnTo>
                    <a:lnTo>
                      <a:pt x="173" y="35"/>
                    </a:lnTo>
                    <a:lnTo>
                      <a:pt x="174" y="40"/>
                    </a:lnTo>
                    <a:lnTo>
                      <a:pt x="173" y="46"/>
                    </a:lnTo>
                    <a:lnTo>
                      <a:pt x="169" y="49"/>
                    </a:lnTo>
                    <a:lnTo>
                      <a:pt x="167" y="51"/>
                    </a:lnTo>
                    <a:lnTo>
                      <a:pt x="164" y="56"/>
                    </a:lnTo>
                    <a:lnTo>
                      <a:pt x="159" y="58"/>
                    </a:lnTo>
                    <a:lnTo>
                      <a:pt x="152" y="54"/>
                    </a:lnTo>
                    <a:lnTo>
                      <a:pt x="145" y="49"/>
                    </a:lnTo>
                    <a:lnTo>
                      <a:pt x="139" y="46"/>
                    </a:lnTo>
                    <a:lnTo>
                      <a:pt x="133" y="40"/>
                    </a:lnTo>
                    <a:lnTo>
                      <a:pt x="119" y="35"/>
                    </a:lnTo>
                    <a:lnTo>
                      <a:pt x="113" y="35"/>
                    </a:lnTo>
                    <a:lnTo>
                      <a:pt x="112" y="37"/>
                    </a:lnTo>
                    <a:lnTo>
                      <a:pt x="106" y="37"/>
                    </a:lnTo>
                    <a:lnTo>
                      <a:pt x="100" y="33"/>
                    </a:lnTo>
                    <a:lnTo>
                      <a:pt x="94" y="23"/>
                    </a:lnTo>
                    <a:lnTo>
                      <a:pt x="94" y="18"/>
                    </a:lnTo>
                    <a:lnTo>
                      <a:pt x="89" y="13"/>
                    </a:lnTo>
                    <a:lnTo>
                      <a:pt x="79" y="11"/>
                    </a:lnTo>
                    <a:lnTo>
                      <a:pt x="73" y="7"/>
                    </a:lnTo>
                    <a:lnTo>
                      <a:pt x="63" y="7"/>
                    </a:lnTo>
                    <a:lnTo>
                      <a:pt x="60" y="4"/>
                    </a:lnTo>
                    <a:lnTo>
                      <a:pt x="47" y="7"/>
                    </a:lnTo>
                    <a:lnTo>
                      <a:pt x="39" y="6"/>
                    </a:lnTo>
                    <a:lnTo>
                      <a:pt x="37" y="4"/>
                    </a:lnTo>
                    <a:lnTo>
                      <a:pt x="30" y="0"/>
                    </a:lnTo>
                    <a:lnTo>
                      <a:pt x="30" y="4"/>
                    </a:lnTo>
                    <a:lnTo>
                      <a:pt x="33" y="9"/>
                    </a:lnTo>
                    <a:lnTo>
                      <a:pt x="33" y="11"/>
                    </a:lnTo>
                    <a:lnTo>
                      <a:pt x="30" y="14"/>
                    </a:lnTo>
                    <a:lnTo>
                      <a:pt x="20" y="21"/>
                    </a:lnTo>
                    <a:lnTo>
                      <a:pt x="20" y="27"/>
                    </a:lnTo>
                    <a:lnTo>
                      <a:pt x="16" y="28"/>
                    </a:lnTo>
                    <a:lnTo>
                      <a:pt x="14" y="28"/>
                    </a:lnTo>
                    <a:lnTo>
                      <a:pt x="11" y="30"/>
                    </a:lnTo>
                    <a:lnTo>
                      <a:pt x="11" y="32"/>
                    </a:lnTo>
                    <a:lnTo>
                      <a:pt x="11" y="35"/>
                    </a:lnTo>
                    <a:lnTo>
                      <a:pt x="11" y="40"/>
                    </a:lnTo>
                    <a:lnTo>
                      <a:pt x="11" y="44"/>
                    </a:lnTo>
                    <a:lnTo>
                      <a:pt x="11" y="46"/>
                    </a:lnTo>
                    <a:lnTo>
                      <a:pt x="11" y="46"/>
                    </a:lnTo>
                    <a:lnTo>
                      <a:pt x="11" y="49"/>
                    </a:lnTo>
                    <a:lnTo>
                      <a:pt x="7" y="51"/>
                    </a:lnTo>
                    <a:lnTo>
                      <a:pt x="6" y="53"/>
                    </a:lnTo>
                    <a:lnTo>
                      <a:pt x="2" y="53"/>
                    </a:lnTo>
                    <a:lnTo>
                      <a:pt x="2" y="53"/>
                    </a:lnTo>
                    <a:lnTo>
                      <a:pt x="2" y="53"/>
                    </a:lnTo>
                    <a:lnTo>
                      <a:pt x="0" y="54"/>
                    </a:lnTo>
                    <a:lnTo>
                      <a:pt x="0" y="60"/>
                    </a:lnTo>
                    <a:lnTo>
                      <a:pt x="2" y="60"/>
                    </a:lnTo>
                    <a:lnTo>
                      <a:pt x="6" y="67"/>
                    </a:lnTo>
                    <a:lnTo>
                      <a:pt x="6" y="77"/>
                    </a:lnTo>
                    <a:lnTo>
                      <a:pt x="6" y="82"/>
                    </a:lnTo>
                    <a:lnTo>
                      <a:pt x="6" y="86"/>
                    </a:lnTo>
                    <a:lnTo>
                      <a:pt x="6" y="94"/>
                    </a:lnTo>
                    <a:lnTo>
                      <a:pt x="7" y="98"/>
                    </a:lnTo>
                    <a:lnTo>
                      <a:pt x="6" y="108"/>
                    </a:lnTo>
                    <a:lnTo>
                      <a:pt x="6" y="108"/>
                    </a:lnTo>
                    <a:lnTo>
                      <a:pt x="6" y="113"/>
                    </a:lnTo>
                    <a:lnTo>
                      <a:pt x="7" y="119"/>
                    </a:lnTo>
                    <a:lnTo>
                      <a:pt x="6" y="120"/>
                    </a:lnTo>
                    <a:lnTo>
                      <a:pt x="2" y="124"/>
                    </a:lnTo>
                    <a:lnTo>
                      <a:pt x="0" y="126"/>
                    </a:lnTo>
                    <a:lnTo>
                      <a:pt x="0" y="127"/>
                    </a:lnTo>
                    <a:lnTo>
                      <a:pt x="2" y="131"/>
                    </a:lnTo>
                    <a:lnTo>
                      <a:pt x="6" y="136"/>
                    </a:lnTo>
                    <a:lnTo>
                      <a:pt x="11" y="141"/>
                    </a:lnTo>
                    <a:lnTo>
                      <a:pt x="11" y="143"/>
                    </a:lnTo>
                    <a:lnTo>
                      <a:pt x="11" y="147"/>
                    </a:lnTo>
                    <a:lnTo>
                      <a:pt x="11" y="150"/>
                    </a:lnTo>
                    <a:lnTo>
                      <a:pt x="11" y="153"/>
                    </a:lnTo>
                    <a:lnTo>
                      <a:pt x="14" y="157"/>
                    </a:lnTo>
                    <a:lnTo>
                      <a:pt x="14" y="159"/>
                    </a:lnTo>
                    <a:lnTo>
                      <a:pt x="16" y="162"/>
                    </a:lnTo>
                    <a:lnTo>
                      <a:pt x="23" y="162"/>
                    </a:lnTo>
                    <a:lnTo>
                      <a:pt x="30" y="162"/>
                    </a:lnTo>
                    <a:lnTo>
                      <a:pt x="30" y="162"/>
                    </a:lnTo>
                    <a:lnTo>
                      <a:pt x="33" y="167"/>
                    </a:lnTo>
                    <a:lnTo>
                      <a:pt x="37" y="174"/>
                    </a:lnTo>
                    <a:lnTo>
                      <a:pt x="39" y="176"/>
                    </a:lnTo>
                    <a:lnTo>
                      <a:pt x="40" y="180"/>
                    </a:lnTo>
                    <a:lnTo>
                      <a:pt x="44" y="181"/>
                    </a:lnTo>
                    <a:lnTo>
                      <a:pt x="73" y="187"/>
                    </a:lnTo>
                    <a:lnTo>
                      <a:pt x="77" y="190"/>
                    </a:lnTo>
                    <a:lnTo>
                      <a:pt x="110" y="176"/>
                    </a:lnTo>
                    <a:lnTo>
                      <a:pt x="247" y="246"/>
                    </a:lnTo>
                    <a:lnTo>
                      <a:pt x="247" y="246"/>
                    </a:lnTo>
                    <a:lnTo>
                      <a:pt x="247" y="246"/>
                    </a:lnTo>
                    <a:lnTo>
                      <a:pt x="247" y="246"/>
                    </a:lnTo>
                    <a:lnTo>
                      <a:pt x="247" y="246"/>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25" name="Freeform 110"/>
              <p:cNvSpPr>
                <a:spLocks noEditPoints="1"/>
              </p:cNvSpPr>
              <p:nvPr/>
            </p:nvSpPr>
            <p:spPr bwMode="auto">
              <a:xfrm>
                <a:off x="4648200" y="3203576"/>
                <a:ext cx="109538" cy="209550"/>
              </a:xfrm>
              <a:custGeom>
                <a:avLst/>
                <a:gdLst/>
                <a:ahLst/>
                <a:cxnLst>
                  <a:cxn ang="0">
                    <a:pos x="38" y="132"/>
                  </a:cxn>
                  <a:cxn ang="0">
                    <a:pos x="43" y="131"/>
                  </a:cxn>
                  <a:cxn ang="0">
                    <a:pos x="45" y="125"/>
                  </a:cxn>
                  <a:cxn ang="0">
                    <a:pos x="47" y="124"/>
                  </a:cxn>
                  <a:cxn ang="0">
                    <a:pos x="45" y="115"/>
                  </a:cxn>
                  <a:cxn ang="0">
                    <a:pos x="45" y="110"/>
                  </a:cxn>
                  <a:cxn ang="0">
                    <a:pos x="52" y="108"/>
                  </a:cxn>
                  <a:cxn ang="0">
                    <a:pos x="55" y="101"/>
                  </a:cxn>
                  <a:cxn ang="0">
                    <a:pos x="69" y="89"/>
                  </a:cxn>
                  <a:cxn ang="0">
                    <a:pos x="66" y="82"/>
                  </a:cxn>
                  <a:cxn ang="0">
                    <a:pos x="66" y="80"/>
                  </a:cxn>
                  <a:cxn ang="0">
                    <a:pos x="61" y="75"/>
                  </a:cxn>
                  <a:cxn ang="0">
                    <a:pos x="57" y="71"/>
                  </a:cxn>
                  <a:cxn ang="0">
                    <a:pos x="55" y="73"/>
                  </a:cxn>
                  <a:cxn ang="0">
                    <a:pos x="52" y="73"/>
                  </a:cxn>
                  <a:cxn ang="0">
                    <a:pos x="48" y="71"/>
                  </a:cxn>
                  <a:cxn ang="0">
                    <a:pos x="41" y="61"/>
                  </a:cxn>
                  <a:cxn ang="0">
                    <a:pos x="52" y="52"/>
                  </a:cxn>
                  <a:cxn ang="0">
                    <a:pos x="57" y="45"/>
                  </a:cxn>
                  <a:cxn ang="0">
                    <a:pos x="59" y="42"/>
                  </a:cxn>
                  <a:cxn ang="0">
                    <a:pos x="55" y="38"/>
                  </a:cxn>
                  <a:cxn ang="0">
                    <a:pos x="50" y="30"/>
                  </a:cxn>
                  <a:cxn ang="0">
                    <a:pos x="47" y="19"/>
                  </a:cxn>
                  <a:cxn ang="0">
                    <a:pos x="52" y="16"/>
                  </a:cxn>
                  <a:cxn ang="0">
                    <a:pos x="55" y="7"/>
                  </a:cxn>
                  <a:cxn ang="0">
                    <a:pos x="47" y="11"/>
                  </a:cxn>
                  <a:cxn ang="0">
                    <a:pos x="43" y="11"/>
                  </a:cxn>
                  <a:cxn ang="0">
                    <a:pos x="38" y="5"/>
                  </a:cxn>
                  <a:cxn ang="0">
                    <a:pos x="36" y="0"/>
                  </a:cxn>
                  <a:cxn ang="0">
                    <a:pos x="33" y="4"/>
                  </a:cxn>
                  <a:cxn ang="0">
                    <a:pos x="28" y="2"/>
                  </a:cxn>
                  <a:cxn ang="0">
                    <a:pos x="17" y="7"/>
                  </a:cxn>
                  <a:cxn ang="0">
                    <a:pos x="15" y="11"/>
                  </a:cxn>
                  <a:cxn ang="0">
                    <a:pos x="15" y="19"/>
                  </a:cxn>
                  <a:cxn ang="0">
                    <a:pos x="12" y="30"/>
                  </a:cxn>
                  <a:cxn ang="0">
                    <a:pos x="15" y="38"/>
                  </a:cxn>
                  <a:cxn ang="0">
                    <a:pos x="15" y="42"/>
                  </a:cxn>
                  <a:cxn ang="0">
                    <a:pos x="15" y="45"/>
                  </a:cxn>
                  <a:cxn ang="0">
                    <a:pos x="14" y="54"/>
                  </a:cxn>
                  <a:cxn ang="0">
                    <a:pos x="8" y="58"/>
                  </a:cxn>
                  <a:cxn ang="0">
                    <a:pos x="5" y="61"/>
                  </a:cxn>
                  <a:cxn ang="0">
                    <a:pos x="1" y="71"/>
                  </a:cxn>
                  <a:cxn ang="0">
                    <a:pos x="5" y="78"/>
                  </a:cxn>
                  <a:cxn ang="0">
                    <a:pos x="8" y="82"/>
                  </a:cxn>
                  <a:cxn ang="0">
                    <a:pos x="14" y="89"/>
                  </a:cxn>
                  <a:cxn ang="0">
                    <a:pos x="19" y="92"/>
                  </a:cxn>
                  <a:cxn ang="0">
                    <a:pos x="28" y="98"/>
                  </a:cxn>
                  <a:cxn ang="0">
                    <a:pos x="36" y="132"/>
                  </a:cxn>
                  <a:cxn ang="0">
                    <a:pos x="36" y="132"/>
                  </a:cxn>
                  <a:cxn ang="0">
                    <a:pos x="54" y="66"/>
                  </a:cxn>
                  <a:cxn ang="0">
                    <a:pos x="57" y="70"/>
                  </a:cxn>
                  <a:cxn ang="0">
                    <a:pos x="52" y="70"/>
                  </a:cxn>
                  <a:cxn ang="0">
                    <a:pos x="52" y="70"/>
                  </a:cxn>
                </a:cxnLst>
                <a:rect l="0" t="0" r="r" b="b"/>
                <a:pathLst>
                  <a:path w="69" h="132">
                    <a:moveTo>
                      <a:pt x="36" y="132"/>
                    </a:moveTo>
                    <a:lnTo>
                      <a:pt x="38" y="132"/>
                    </a:lnTo>
                    <a:lnTo>
                      <a:pt x="41" y="132"/>
                    </a:lnTo>
                    <a:lnTo>
                      <a:pt x="43" y="131"/>
                    </a:lnTo>
                    <a:lnTo>
                      <a:pt x="45" y="127"/>
                    </a:lnTo>
                    <a:lnTo>
                      <a:pt x="45" y="125"/>
                    </a:lnTo>
                    <a:lnTo>
                      <a:pt x="45" y="124"/>
                    </a:lnTo>
                    <a:lnTo>
                      <a:pt x="47" y="124"/>
                    </a:lnTo>
                    <a:lnTo>
                      <a:pt x="47" y="118"/>
                    </a:lnTo>
                    <a:lnTo>
                      <a:pt x="45" y="115"/>
                    </a:lnTo>
                    <a:lnTo>
                      <a:pt x="45" y="111"/>
                    </a:lnTo>
                    <a:lnTo>
                      <a:pt x="45" y="110"/>
                    </a:lnTo>
                    <a:lnTo>
                      <a:pt x="48" y="108"/>
                    </a:lnTo>
                    <a:lnTo>
                      <a:pt x="52" y="108"/>
                    </a:lnTo>
                    <a:lnTo>
                      <a:pt x="55" y="105"/>
                    </a:lnTo>
                    <a:lnTo>
                      <a:pt x="55" y="101"/>
                    </a:lnTo>
                    <a:lnTo>
                      <a:pt x="66" y="94"/>
                    </a:lnTo>
                    <a:lnTo>
                      <a:pt x="69" y="89"/>
                    </a:lnTo>
                    <a:lnTo>
                      <a:pt x="69" y="89"/>
                    </a:lnTo>
                    <a:lnTo>
                      <a:pt x="66" y="82"/>
                    </a:lnTo>
                    <a:lnTo>
                      <a:pt x="66" y="80"/>
                    </a:lnTo>
                    <a:lnTo>
                      <a:pt x="66" y="80"/>
                    </a:lnTo>
                    <a:lnTo>
                      <a:pt x="61" y="77"/>
                    </a:lnTo>
                    <a:lnTo>
                      <a:pt x="61" y="75"/>
                    </a:lnTo>
                    <a:lnTo>
                      <a:pt x="61" y="71"/>
                    </a:lnTo>
                    <a:lnTo>
                      <a:pt x="57" y="71"/>
                    </a:lnTo>
                    <a:lnTo>
                      <a:pt x="55" y="71"/>
                    </a:lnTo>
                    <a:lnTo>
                      <a:pt x="55" y="73"/>
                    </a:lnTo>
                    <a:lnTo>
                      <a:pt x="55" y="73"/>
                    </a:lnTo>
                    <a:lnTo>
                      <a:pt x="52" y="73"/>
                    </a:lnTo>
                    <a:lnTo>
                      <a:pt x="52" y="70"/>
                    </a:lnTo>
                    <a:lnTo>
                      <a:pt x="48" y="71"/>
                    </a:lnTo>
                    <a:lnTo>
                      <a:pt x="43" y="66"/>
                    </a:lnTo>
                    <a:lnTo>
                      <a:pt x="41" y="61"/>
                    </a:lnTo>
                    <a:lnTo>
                      <a:pt x="41" y="58"/>
                    </a:lnTo>
                    <a:lnTo>
                      <a:pt x="52" y="52"/>
                    </a:lnTo>
                    <a:lnTo>
                      <a:pt x="57" y="45"/>
                    </a:lnTo>
                    <a:lnTo>
                      <a:pt x="57" y="45"/>
                    </a:lnTo>
                    <a:lnTo>
                      <a:pt x="55" y="42"/>
                    </a:lnTo>
                    <a:lnTo>
                      <a:pt x="59" y="42"/>
                    </a:lnTo>
                    <a:lnTo>
                      <a:pt x="57" y="38"/>
                    </a:lnTo>
                    <a:lnTo>
                      <a:pt x="55" y="38"/>
                    </a:lnTo>
                    <a:lnTo>
                      <a:pt x="55" y="33"/>
                    </a:lnTo>
                    <a:lnTo>
                      <a:pt x="50" y="30"/>
                    </a:lnTo>
                    <a:lnTo>
                      <a:pt x="47" y="25"/>
                    </a:lnTo>
                    <a:lnTo>
                      <a:pt x="47" y="19"/>
                    </a:lnTo>
                    <a:lnTo>
                      <a:pt x="52" y="19"/>
                    </a:lnTo>
                    <a:lnTo>
                      <a:pt x="52" y="16"/>
                    </a:lnTo>
                    <a:lnTo>
                      <a:pt x="55" y="11"/>
                    </a:lnTo>
                    <a:lnTo>
                      <a:pt x="55" y="7"/>
                    </a:lnTo>
                    <a:lnTo>
                      <a:pt x="54" y="5"/>
                    </a:lnTo>
                    <a:lnTo>
                      <a:pt x="47" y="11"/>
                    </a:lnTo>
                    <a:lnTo>
                      <a:pt x="45" y="12"/>
                    </a:lnTo>
                    <a:lnTo>
                      <a:pt x="43" y="11"/>
                    </a:lnTo>
                    <a:lnTo>
                      <a:pt x="41" y="5"/>
                    </a:lnTo>
                    <a:lnTo>
                      <a:pt x="38" y="5"/>
                    </a:lnTo>
                    <a:lnTo>
                      <a:pt x="41" y="2"/>
                    </a:lnTo>
                    <a:lnTo>
                      <a:pt x="36" y="0"/>
                    </a:lnTo>
                    <a:lnTo>
                      <a:pt x="33" y="0"/>
                    </a:lnTo>
                    <a:lnTo>
                      <a:pt x="33" y="4"/>
                    </a:lnTo>
                    <a:lnTo>
                      <a:pt x="33" y="0"/>
                    </a:lnTo>
                    <a:lnTo>
                      <a:pt x="28" y="2"/>
                    </a:lnTo>
                    <a:lnTo>
                      <a:pt x="21" y="5"/>
                    </a:lnTo>
                    <a:lnTo>
                      <a:pt x="17" y="7"/>
                    </a:lnTo>
                    <a:lnTo>
                      <a:pt x="17" y="7"/>
                    </a:lnTo>
                    <a:lnTo>
                      <a:pt x="15" y="11"/>
                    </a:lnTo>
                    <a:lnTo>
                      <a:pt x="17" y="12"/>
                    </a:lnTo>
                    <a:lnTo>
                      <a:pt x="15" y="19"/>
                    </a:lnTo>
                    <a:lnTo>
                      <a:pt x="15" y="23"/>
                    </a:lnTo>
                    <a:lnTo>
                      <a:pt x="12" y="30"/>
                    </a:lnTo>
                    <a:lnTo>
                      <a:pt x="14" y="37"/>
                    </a:lnTo>
                    <a:lnTo>
                      <a:pt x="15" y="38"/>
                    </a:lnTo>
                    <a:lnTo>
                      <a:pt x="17" y="38"/>
                    </a:lnTo>
                    <a:lnTo>
                      <a:pt x="15" y="42"/>
                    </a:lnTo>
                    <a:lnTo>
                      <a:pt x="14" y="42"/>
                    </a:lnTo>
                    <a:lnTo>
                      <a:pt x="15" y="45"/>
                    </a:lnTo>
                    <a:lnTo>
                      <a:pt x="14" y="47"/>
                    </a:lnTo>
                    <a:lnTo>
                      <a:pt x="14" y="54"/>
                    </a:lnTo>
                    <a:lnTo>
                      <a:pt x="10" y="56"/>
                    </a:lnTo>
                    <a:lnTo>
                      <a:pt x="8" y="58"/>
                    </a:lnTo>
                    <a:lnTo>
                      <a:pt x="8" y="58"/>
                    </a:lnTo>
                    <a:lnTo>
                      <a:pt x="5" y="61"/>
                    </a:lnTo>
                    <a:lnTo>
                      <a:pt x="0" y="70"/>
                    </a:lnTo>
                    <a:lnTo>
                      <a:pt x="1" y="71"/>
                    </a:lnTo>
                    <a:lnTo>
                      <a:pt x="5" y="75"/>
                    </a:lnTo>
                    <a:lnTo>
                      <a:pt x="5" y="78"/>
                    </a:lnTo>
                    <a:lnTo>
                      <a:pt x="5" y="82"/>
                    </a:lnTo>
                    <a:lnTo>
                      <a:pt x="8" y="82"/>
                    </a:lnTo>
                    <a:lnTo>
                      <a:pt x="12" y="84"/>
                    </a:lnTo>
                    <a:lnTo>
                      <a:pt x="14" y="89"/>
                    </a:lnTo>
                    <a:lnTo>
                      <a:pt x="17" y="92"/>
                    </a:lnTo>
                    <a:lnTo>
                      <a:pt x="19" y="92"/>
                    </a:lnTo>
                    <a:lnTo>
                      <a:pt x="22" y="94"/>
                    </a:lnTo>
                    <a:lnTo>
                      <a:pt x="28" y="98"/>
                    </a:lnTo>
                    <a:lnTo>
                      <a:pt x="36" y="132"/>
                    </a:lnTo>
                    <a:lnTo>
                      <a:pt x="36" y="132"/>
                    </a:lnTo>
                    <a:lnTo>
                      <a:pt x="36" y="132"/>
                    </a:lnTo>
                    <a:lnTo>
                      <a:pt x="36" y="132"/>
                    </a:lnTo>
                    <a:close/>
                    <a:moveTo>
                      <a:pt x="52" y="70"/>
                    </a:moveTo>
                    <a:lnTo>
                      <a:pt x="54" y="66"/>
                    </a:lnTo>
                    <a:lnTo>
                      <a:pt x="57" y="66"/>
                    </a:lnTo>
                    <a:lnTo>
                      <a:pt x="57" y="70"/>
                    </a:lnTo>
                    <a:lnTo>
                      <a:pt x="55" y="70"/>
                    </a:lnTo>
                    <a:lnTo>
                      <a:pt x="52" y="70"/>
                    </a:lnTo>
                    <a:lnTo>
                      <a:pt x="52" y="70"/>
                    </a:lnTo>
                    <a:lnTo>
                      <a:pt x="52" y="70"/>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26" name="Freeform 111"/>
              <p:cNvSpPr>
                <a:spLocks/>
              </p:cNvSpPr>
              <p:nvPr/>
            </p:nvSpPr>
            <p:spPr bwMode="auto">
              <a:xfrm>
                <a:off x="4230688" y="3211513"/>
                <a:ext cx="541338" cy="519113"/>
              </a:xfrm>
              <a:custGeom>
                <a:avLst/>
                <a:gdLst/>
                <a:ahLst/>
                <a:cxnLst>
                  <a:cxn ang="0">
                    <a:pos x="336" y="249"/>
                  </a:cxn>
                  <a:cxn ang="0">
                    <a:pos x="329" y="235"/>
                  </a:cxn>
                  <a:cxn ang="0">
                    <a:pos x="313" y="235"/>
                  </a:cxn>
                  <a:cxn ang="0">
                    <a:pos x="310" y="226"/>
                  </a:cxn>
                  <a:cxn ang="0">
                    <a:pos x="308" y="218"/>
                  </a:cxn>
                  <a:cxn ang="0">
                    <a:pos x="299" y="204"/>
                  </a:cxn>
                  <a:cxn ang="0">
                    <a:pos x="299" y="197"/>
                  </a:cxn>
                  <a:cxn ang="0">
                    <a:pos x="304" y="186"/>
                  </a:cxn>
                  <a:cxn ang="0">
                    <a:pos x="306" y="173"/>
                  </a:cxn>
                  <a:cxn ang="0">
                    <a:pos x="303" y="157"/>
                  </a:cxn>
                  <a:cxn ang="0">
                    <a:pos x="299" y="134"/>
                  </a:cxn>
                  <a:cxn ang="0">
                    <a:pos x="299" y="127"/>
                  </a:cxn>
                  <a:cxn ang="0">
                    <a:pos x="282" y="87"/>
                  </a:cxn>
                  <a:cxn ang="0">
                    <a:pos x="275" y="79"/>
                  </a:cxn>
                  <a:cxn ang="0">
                    <a:pos x="268" y="73"/>
                  </a:cxn>
                  <a:cxn ang="0">
                    <a:pos x="264" y="65"/>
                  </a:cxn>
                  <a:cxn ang="0">
                    <a:pos x="271" y="51"/>
                  </a:cxn>
                  <a:cxn ang="0">
                    <a:pos x="277" y="42"/>
                  </a:cxn>
                  <a:cxn ang="0">
                    <a:pos x="278" y="37"/>
                  </a:cxn>
                  <a:cxn ang="0">
                    <a:pos x="277" y="32"/>
                  </a:cxn>
                  <a:cxn ang="0">
                    <a:pos x="278" y="14"/>
                  </a:cxn>
                  <a:cxn ang="0">
                    <a:pos x="280" y="2"/>
                  </a:cxn>
                  <a:cxn ang="0">
                    <a:pos x="271" y="2"/>
                  </a:cxn>
                  <a:cxn ang="0">
                    <a:pos x="256" y="0"/>
                  </a:cxn>
                  <a:cxn ang="0">
                    <a:pos x="249" y="2"/>
                  </a:cxn>
                  <a:cxn ang="0">
                    <a:pos x="240" y="0"/>
                  </a:cxn>
                  <a:cxn ang="0">
                    <a:pos x="235" y="6"/>
                  </a:cxn>
                  <a:cxn ang="0">
                    <a:pos x="226" y="7"/>
                  </a:cxn>
                  <a:cxn ang="0">
                    <a:pos x="214" y="2"/>
                  </a:cxn>
                  <a:cxn ang="0">
                    <a:pos x="205" y="2"/>
                  </a:cxn>
                  <a:cxn ang="0">
                    <a:pos x="198" y="2"/>
                  </a:cxn>
                  <a:cxn ang="0">
                    <a:pos x="191" y="6"/>
                  </a:cxn>
                  <a:cxn ang="0">
                    <a:pos x="179" y="7"/>
                  </a:cxn>
                  <a:cxn ang="0">
                    <a:pos x="164" y="7"/>
                  </a:cxn>
                  <a:cxn ang="0">
                    <a:pos x="150" y="16"/>
                  </a:cxn>
                  <a:cxn ang="0">
                    <a:pos x="145" y="23"/>
                  </a:cxn>
                  <a:cxn ang="0">
                    <a:pos x="139" y="23"/>
                  </a:cxn>
                  <a:cxn ang="0">
                    <a:pos x="131" y="25"/>
                  </a:cxn>
                  <a:cxn ang="0">
                    <a:pos x="124" y="32"/>
                  </a:cxn>
                  <a:cxn ang="0">
                    <a:pos x="110" y="37"/>
                  </a:cxn>
                  <a:cxn ang="0">
                    <a:pos x="115" y="44"/>
                  </a:cxn>
                  <a:cxn ang="0">
                    <a:pos x="115" y="54"/>
                  </a:cxn>
                  <a:cxn ang="0">
                    <a:pos x="119" y="73"/>
                  </a:cxn>
                  <a:cxn ang="0">
                    <a:pos x="124" y="84"/>
                  </a:cxn>
                  <a:cxn ang="0">
                    <a:pos x="129" y="86"/>
                  </a:cxn>
                  <a:cxn ang="0">
                    <a:pos x="125" y="96"/>
                  </a:cxn>
                  <a:cxn ang="0">
                    <a:pos x="96" y="105"/>
                  </a:cxn>
                  <a:cxn ang="0">
                    <a:pos x="91" y="115"/>
                  </a:cxn>
                  <a:cxn ang="0">
                    <a:pos x="61" y="138"/>
                  </a:cxn>
                  <a:cxn ang="0">
                    <a:pos x="33" y="146"/>
                  </a:cxn>
                  <a:cxn ang="0">
                    <a:pos x="18" y="150"/>
                  </a:cxn>
                  <a:cxn ang="0">
                    <a:pos x="0" y="164"/>
                  </a:cxn>
                  <a:cxn ang="0">
                    <a:pos x="0" y="181"/>
                  </a:cxn>
                  <a:cxn ang="0">
                    <a:pos x="63" y="223"/>
                  </a:cxn>
                  <a:cxn ang="0">
                    <a:pos x="174" y="303"/>
                  </a:cxn>
                  <a:cxn ang="0">
                    <a:pos x="190" y="308"/>
                  </a:cxn>
                  <a:cxn ang="0">
                    <a:pos x="200" y="317"/>
                  </a:cxn>
                  <a:cxn ang="0">
                    <a:pos x="198" y="327"/>
                  </a:cxn>
                  <a:cxn ang="0">
                    <a:pos x="218" y="326"/>
                  </a:cxn>
                  <a:cxn ang="0">
                    <a:pos x="244" y="320"/>
                  </a:cxn>
                  <a:cxn ang="0">
                    <a:pos x="341" y="254"/>
                  </a:cxn>
                </a:cxnLst>
                <a:rect l="0" t="0" r="r" b="b"/>
                <a:pathLst>
                  <a:path w="341" h="327">
                    <a:moveTo>
                      <a:pt x="341" y="254"/>
                    </a:moveTo>
                    <a:lnTo>
                      <a:pt x="339" y="253"/>
                    </a:lnTo>
                    <a:lnTo>
                      <a:pt x="336" y="249"/>
                    </a:lnTo>
                    <a:lnTo>
                      <a:pt x="336" y="247"/>
                    </a:lnTo>
                    <a:lnTo>
                      <a:pt x="332" y="240"/>
                    </a:lnTo>
                    <a:lnTo>
                      <a:pt x="329" y="235"/>
                    </a:lnTo>
                    <a:lnTo>
                      <a:pt x="327" y="235"/>
                    </a:lnTo>
                    <a:lnTo>
                      <a:pt x="322" y="235"/>
                    </a:lnTo>
                    <a:lnTo>
                      <a:pt x="313" y="235"/>
                    </a:lnTo>
                    <a:lnTo>
                      <a:pt x="311" y="232"/>
                    </a:lnTo>
                    <a:lnTo>
                      <a:pt x="311" y="230"/>
                    </a:lnTo>
                    <a:lnTo>
                      <a:pt x="310" y="226"/>
                    </a:lnTo>
                    <a:lnTo>
                      <a:pt x="308" y="223"/>
                    </a:lnTo>
                    <a:lnTo>
                      <a:pt x="310" y="220"/>
                    </a:lnTo>
                    <a:lnTo>
                      <a:pt x="308" y="218"/>
                    </a:lnTo>
                    <a:lnTo>
                      <a:pt x="308" y="214"/>
                    </a:lnTo>
                    <a:lnTo>
                      <a:pt x="304" y="209"/>
                    </a:lnTo>
                    <a:lnTo>
                      <a:pt x="299" y="204"/>
                    </a:lnTo>
                    <a:lnTo>
                      <a:pt x="297" y="200"/>
                    </a:lnTo>
                    <a:lnTo>
                      <a:pt x="297" y="199"/>
                    </a:lnTo>
                    <a:lnTo>
                      <a:pt x="299" y="197"/>
                    </a:lnTo>
                    <a:lnTo>
                      <a:pt x="304" y="195"/>
                    </a:lnTo>
                    <a:lnTo>
                      <a:pt x="306" y="192"/>
                    </a:lnTo>
                    <a:lnTo>
                      <a:pt x="304" y="186"/>
                    </a:lnTo>
                    <a:lnTo>
                      <a:pt x="303" y="183"/>
                    </a:lnTo>
                    <a:lnTo>
                      <a:pt x="304" y="181"/>
                    </a:lnTo>
                    <a:lnTo>
                      <a:pt x="306" y="173"/>
                    </a:lnTo>
                    <a:lnTo>
                      <a:pt x="303" y="167"/>
                    </a:lnTo>
                    <a:lnTo>
                      <a:pt x="303" y="159"/>
                    </a:lnTo>
                    <a:lnTo>
                      <a:pt x="303" y="157"/>
                    </a:lnTo>
                    <a:lnTo>
                      <a:pt x="303" y="150"/>
                    </a:lnTo>
                    <a:lnTo>
                      <a:pt x="303" y="140"/>
                    </a:lnTo>
                    <a:lnTo>
                      <a:pt x="299" y="134"/>
                    </a:lnTo>
                    <a:lnTo>
                      <a:pt x="297" y="134"/>
                    </a:lnTo>
                    <a:lnTo>
                      <a:pt x="297" y="127"/>
                    </a:lnTo>
                    <a:lnTo>
                      <a:pt x="299" y="127"/>
                    </a:lnTo>
                    <a:lnTo>
                      <a:pt x="291" y="93"/>
                    </a:lnTo>
                    <a:lnTo>
                      <a:pt x="285" y="89"/>
                    </a:lnTo>
                    <a:lnTo>
                      <a:pt x="282" y="87"/>
                    </a:lnTo>
                    <a:lnTo>
                      <a:pt x="280" y="86"/>
                    </a:lnTo>
                    <a:lnTo>
                      <a:pt x="277" y="84"/>
                    </a:lnTo>
                    <a:lnTo>
                      <a:pt x="275" y="79"/>
                    </a:lnTo>
                    <a:lnTo>
                      <a:pt x="271" y="77"/>
                    </a:lnTo>
                    <a:lnTo>
                      <a:pt x="268" y="77"/>
                    </a:lnTo>
                    <a:lnTo>
                      <a:pt x="268" y="73"/>
                    </a:lnTo>
                    <a:lnTo>
                      <a:pt x="268" y="70"/>
                    </a:lnTo>
                    <a:lnTo>
                      <a:pt x="264" y="66"/>
                    </a:lnTo>
                    <a:lnTo>
                      <a:pt x="264" y="65"/>
                    </a:lnTo>
                    <a:lnTo>
                      <a:pt x="268" y="56"/>
                    </a:lnTo>
                    <a:lnTo>
                      <a:pt x="271" y="51"/>
                    </a:lnTo>
                    <a:lnTo>
                      <a:pt x="271" y="51"/>
                    </a:lnTo>
                    <a:lnTo>
                      <a:pt x="273" y="51"/>
                    </a:lnTo>
                    <a:lnTo>
                      <a:pt x="277" y="47"/>
                    </a:lnTo>
                    <a:lnTo>
                      <a:pt x="277" y="42"/>
                    </a:lnTo>
                    <a:lnTo>
                      <a:pt x="278" y="40"/>
                    </a:lnTo>
                    <a:lnTo>
                      <a:pt x="277" y="37"/>
                    </a:lnTo>
                    <a:lnTo>
                      <a:pt x="278" y="37"/>
                    </a:lnTo>
                    <a:lnTo>
                      <a:pt x="280" y="33"/>
                    </a:lnTo>
                    <a:lnTo>
                      <a:pt x="278" y="33"/>
                    </a:lnTo>
                    <a:lnTo>
                      <a:pt x="277" y="32"/>
                    </a:lnTo>
                    <a:lnTo>
                      <a:pt x="275" y="25"/>
                    </a:lnTo>
                    <a:lnTo>
                      <a:pt x="278" y="18"/>
                    </a:lnTo>
                    <a:lnTo>
                      <a:pt x="278" y="14"/>
                    </a:lnTo>
                    <a:lnTo>
                      <a:pt x="280" y="7"/>
                    </a:lnTo>
                    <a:lnTo>
                      <a:pt x="278" y="6"/>
                    </a:lnTo>
                    <a:lnTo>
                      <a:pt x="280" y="2"/>
                    </a:lnTo>
                    <a:lnTo>
                      <a:pt x="278" y="2"/>
                    </a:lnTo>
                    <a:lnTo>
                      <a:pt x="273" y="2"/>
                    </a:lnTo>
                    <a:lnTo>
                      <a:pt x="271" y="2"/>
                    </a:lnTo>
                    <a:lnTo>
                      <a:pt x="264" y="6"/>
                    </a:lnTo>
                    <a:lnTo>
                      <a:pt x="259" y="2"/>
                    </a:lnTo>
                    <a:lnTo>
                      <a:pt x="256" y="0"/>
                    </a:lnTo>
                    <a:lnTo>
                      <a:pt x="256" y="2"/>
                    </a:lnTo>
                    <a:lnTo>
                      <a:pt x="252" y="6"/>
                    </a:lnTo>
                    <a:lnTo>
                      <a:pt x="249" y="2"/>
                    </a:lnTo>
                    <a:lnTo>
                      <a:pt x="245" y="2"/>
                    </a:lnTo>
                    <a:lnTo>
                      <a:pt x="244" y="0"/>
                    </a:lnTo>
                    <a:lnTo>
                      <a:pt x="240" y="0"/>
                    </a:lnTo>
                    <a:lnTo>
                      <a:pt x="240" y="2"/>
                    </a:lnTo>
                    <a:lnTo>
                      <a:pt x="237" y="2"/>
                    </a:lnTo>
                    <a:lnTo>
                      <a:pt x="235" y="6"/>
                    </a:lnTo>
                    <a:lnTo>
                      <a:pt x="233" y="6"/>
                    </a:lnTo>
                    <a:lnTo>
                      <a:pt x="230" y="6"/>
                    </a:lnTo>
                    <a:lnTo>
                      <a:pt x="226" y="7"/>
                    </a:lnTo>
                    <a:lnTo>
                      <a:pt x="223" y="7"/>
                    </a:lnTo>
                    <a:lnTo>
                      <a:pt x="219" y="6"/>
                    </a:lnTo>
                    <a:lnTo>
                      <a:pt x="214" y="2"/>
                    </a:lnTo>
                    <a:lnTo>
                      <a:pt x="214" y="2"/>
                    </a:lnTo>
                    <a:lnTo>
                      <a:pt x="209" y="6"/>
                    </a:lnTo>
                    <a:lnTo>
                      <a:pt x="205" y="2"/>
                    </a:lnTo>
                    <a:lnTo>
                      <a:pt x="204" y="2"/>
                    </a:lnTo>
                    <a:lnTo>
                      <a:pt x="200" y="2"/>
                    </a:lnTo>
                    <a:lnTo>
                      <a:pt x="198" y="2"/>
                    </a:lnTo>
                    <a:lnTo>
                      <a:pt x="197" y="6"/>
                    </a:lnTo>
                    <a:lnTo>
                      <a:pt x="195" y="6"/>
                    </a:lnTo>
                    <a:lnTo>
                      <a:pt x="191" y="6"/>
                    </a:lnTo>
                    <a:lnTo>
                      <a:pt x="186" y="11"/>
                    </a:lnTo>
                    <a:lnTo>
                      <a:pt x="183" y="11"/>
                    </a:lnTo>
                    <a:lnTo>
                      <a:pt x="179" y="7"/>
                    </a:lnTo>
                    <a:lnTo>
                      <a:pt x="176" y="7"/>
                    </a:lnTo>
                    <a:lnTo>
                      <a:pt x="169" y="11"/>
                    </a:lnTo>
                    <a:lnTo>
                      <a:pt x="164" y="7"/>
                    </a:lnTo>
                    <a:lnTo>
                      <a:pt x="157" y="14"/>
                    </a:lnTo>
                    <a:lnTo>
                      <a:pt x="152" y="16"/>
                    </a:lnTo>
                    <a:lnTo>
                      <a:pt x="150" y="16"/>
                    </a:lnTo>
                    <a:lnTo>
                      <a:pt x="145" y="18"/>
                    </a:lnTo>
                    <a:lnTo>
                      <a:pt x="145" y="21"/>
                    </a:lnTo>
                    <a:lnTo>
                      <a:pt x="145" y="23"/>
                    </a:lnTo>
                    <a:lnTo>
                      <a:pt x="141" y="23"/>
                    </a:lnTo>
                    <a:lnTo>
                      <a:pt x="141" y="23"/>
                    </a:lnTo>
                    <a:lnTo>
                      <a:pt x="139" y="23"/>
                    </a:lnTo>
                    <a:lnTo>
                      <a:pt x="138" y="25"/>
                    </a:lnTo>
                    <a:lnTo>
                      <a:pt x="136" y="25"/>
                    </a:lnTo>
                    <a:lnTo>
                      <a:pt x="131" y="25"/>
                    </a:lnTo>
                    <a:lnTo>
                      <a:pt x="125" y="28"/>
                    </a:lnTo>
                    <a:lnTo>
                      <a:pt x="124" y="28"/>
                    </a:lnTo>
                    <a:lnTo>
                      <a:pt x="124" y="32"/>
                    </a:lnTo>
                    <a:lnTo>
                      <a:pt x="122" y="37"/>
                    </a:lnTo>
                    <a:lnTo>
                      <a:pt x="115" y="37"/>
                    </a:lnTo>
                    <a:lnTo>
                      <a:pt x="110" y="37"/>
                    </a:lnTo>
                    <a:lnTo>
                      <a:pt x="113" y="39"/>
                    </a:lnTo>
                    <a:lnTo>
                      <a:pt x="113" y="40"/>
                    </a:lnTo>
                    <a:lnTo>
                      <a:pt x="115" y="44"/>
                    </a:lnTo>
                    <a:lnTo>
                      <a:pt x="115" y="47"/>
                    </a:lnTo>
                    <a:lnTo>
                      <a:pt x="115" y="47"/>
                    </a:lnTo>
                    <a:lnTo>
                      <a:pt x="115" y="54"/>
                    </a:lnTo>
                    <a:lnTo>
                      <a:pt x="115" y="60"/>
                    </a:lnTo>
                    <a:lnTo>
                      <a:pt x="115" y="61"/>
                    </a:lnTo>
                    <a:lnTo>
                      <a:pt x="119" y="73"/>
                    </a:lnTo>
                    <a:lnTo>
                      <a:pt x="122" y="79"/>
                    </a:lnTo>
                    <a:lnTo>
                      <a:pt x="122" y="82"/>
                    </a:lnTo>
                    <a:lnTo>
                      <a:pt x="124" y="84"/>
                    </a:lnTo>
                    <a:lnTo>
                      <a:pt x="125" y="86"/>
                    </a:lnTo>
                    <a:lnTo>
                      <a:pt x="127" y="86"/>
                    </a:lnTo>
                    <a:lnTo>
                      <a:pt x="129" y="86"/>
                    </a:lnTo>
                    <a:lnTo>
                      <a:pt x="127" y="91"/>
                    </a:lnTo>
                    <a:lnTo>
                      <a:pt x="127" y="93"/>
                    </a:lnTo>
                    <a:lnTo>
                      <a:pt x="125" y="96"/>
                    </a:lnTo>
                    <a:lnTo>
                      <a:pt x="105" y="96"/>
                    </a:lnTo>
                    <a:lnTo>
                      <a:pt x="101" y="96"/>
                    </a:lnTo>
                    <a:lnTo>
                      <a:pt x="96" y="105"/>
                    </a:lnTo>
                    <a:lnTo>
                      <a:pt x="92" y="105"/>
                    </a:lnTo>
                    <a:lnTo>
                      <a:pt x="91" y="110"/>
                    </a:lnTo>
                    <a:lnTo>
                      <a:pt x="91" y="115"/>
                    </a:lnTo>
                    <a:lnTo>
                      <a:pt x="91" y="119"/>
                    </a:lnTo>
                    <a:lnTo>
                      <a:pt x="79" y="127"/>
                    </a:lnTo>
                    <a:lnTo>
                      <a:pt x="61" y="138"/>
                    </a:lnTo>
                    <a:lnTo>
                      <a:pt x="46" y="146"/>
                    </a:lnTo>
                    <a:lnTo>
                      <a:pt x="40" y="146"/>
                    </a:lnTo>
                    <a:lnTo>
                      <a:pt x="33" y="146"/>
                    </a:lnTo>
                    <a:lnTo>
                      <a:pt x="30" y="146"/>
                    </a:lnTo>
                    <a:lnTo>
                      <a:pt x="25" y="146"/>
                    </a:lnTo>
                    <a:lnTo>
                      <a:pt x="18" y="150"/>
                    </a:lnTo>
                    <a:lnTo>
                      <a:pt x="13" y="152"/>
                    </a:lnTo>
                    <a:lnTo>
                      <a:pt x="9" y="157"/>
                    </a:lnTo>
                    <a:lnTo>
                      <a:pt x="0" y="164"/>
                    </a:lnTo>
                    <a:lnTo>
                      <a:pt x="0" y="176"/>
                    </a:lnTo>
                    <a:lnTo>
                      <a:pt x="0" y="178"/>
                    </a:lnTo>
                    <a:lnTo>
                      <a:pt x="0" y="181"/>
                    </a:lnTo>
                    <a:lnTo>
                      <a:pt x="0" y="183"/>
                    </a:lnTo>
                    <a:lnTo>
                      <a:pt x="0" y="181"/>
                    </a:lnTo>
                    <a:lnTo>
                      <a:pt x="63" y="223"/>
                    </a:lnTo>
                    <a:lnTo>
                      <a:pt x="63" y="223"/>
                    </a:lnTo>
                    <a:lnTo>
                      <a:pt x="172" y="296"/>
                    </a:lnTo>
                    <a:lnTo>
                      <a:pt x="174" y="303"/>
                    </a:lnTo>
                    <a:lnTo>
                      <a:pt x="178" y="308"/>
                    </a:lnTo>
                    <a:lnTo>
                      <a:pt x="185" y="308"/>
                    </a:lnTo>
                    <a:lnTo>
                      <a:pt x="190" y="308"/>
                    </a:lnTo>
                    <a:lnTo>
                      <a:pt x="191" y="313"/>
                    </a:lnTo>
                    <a:lnTo>
                      <a:pt x="197" y="313"/>
                    </a:lnTo>
                    <a:lnTo>
                      <a:pt x="200" y="317"/>
                    </a:lnTo>
                    <a:lnTo>
                      <a:pt x="200" y="320"/>
                    </a:lnTo>
                    <a:lnTo>
                      <a:pt x="198" y="326"/>
                    </a:lnTo>
                    <a:lnTo>
                      <a:pt x="198" y="327"/>
                    </a:lnTo>
                    <a:lnTo>
                      <a:pt x="204" y="327"/>
                    </a:lnTo>
                    <a:lnTo>
                      <a:pt x="212" y="327"/>
                    </a:lnTo>
                    <a:lnTo>
                      <a:pt x="218" y="326"/>
                    </a:lnTo>
                    <a:lnTo>
                      <a:pt x="218" y="326"/>
                    </a:lnTo>
                    <a:lnTo>
                      <a:pt x="218" y="326"/>
                    </a:lnTo>
                    <a:lnTo>
                      <a:pt x="244" y="320"/>
                    </a:lnTo>
                    <a:lnTo>
                      <a:pt x="264" y="299"/>
                    </a:lnTo>
                    <a:lnTo>
                      <a:pt x="341" y="254"/>
                    </a:lnTo>
                    <a:lnTo>
                      <a:pt x="341" y="254"/>
                    </a:lnTo>
                    <a:lnTo>
                      <a:pt x="341" y="254"/>
                    </a:lnTo>
                    <a:lnTo>
                      <a:pt x="341" y="254"/>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27" name="Freeform 112"/>
              <p:cNvSpPr>
                <a:spLocks/>
              </p:cNvSpPr>
              <p:nvPr/>
            </p:nvSpPr>
            <p:spPr bwMode="auto">
              <a:xfrm>
                <a:off x="4008438" y="3498851"/>
                <a:ext cx="325438" cy="357188"/>
              </a:xfrm>
              <a:custGeom>
                <a:avLst/>
                <a:gdLst/>
                <a:ahLst/>
                <a:cxnLst>
                  <a:cxn ang="0">
                    <a:pos x="69" y="108"/>
                  </a:cxn>
                  <a:cxn ang="0">
                    <a:pos x="71" y="73"/>
                  </a:cxn>
                  <a:cxn ang="0">
                    <a:pos x="80" y="70"/>
                  </a:cxn>
                  <a:cxn ang="0">
                    <a:pos x="86" y="25"/>
                  </a:cxn>
                  <a:cxn ang="0">
                    <a:pos x="142" y="0"/>
                  </a:cxn>
                  <a:cxn ang="0">
                    <a:pos x="205" y="42"/>
                  </a:cxn>
                  <a:cxn ang="0">
                    <a:pos x="182" y="42"/>
                  </a:cxn>
                  <a:cxn ang="0">
                    <a:pos x="199" y="198"/>
                  </a:cxn>
                  <a:cxn ang="0">
                    <a:pos x="133" y="212"/>
                  </a:cxn>
                  <a:cxn ang="0">
                    <a:pos x="130" y="211"/>
                  </a:cxn>
                  <a:cxn ang="0">
                    <a:pos x="125" y="212"/>
                  </a:cxn>
                  <a:cxn ang="0">
                    <a:pos x="123" y="207"/>
                  </a:cxn>
                  <a:cxn ang="0">
                    <a:pos x="111" y="207"/>
                  </a:cxn>
                  <a:cxn ang="0">
                    <a:pos x="104" y="216"/>
                  </a:cxn>
                  <a:cxn ang="0">
                    <a:pos x="100" y="205"/>
                  </a:cxn>
                  <a:cxn ang="0">
                    <a:pos x="92" y="207"/>
                  </a:cxn>
                  <a:cxn ang="0">
                    <a:pos x="92" y="216"/>
                  </a:cxn>
                  <a:cxn ang="0">
                    <a:pos x="83" y="221"/>
                  </a:cxn>
                  <a:cxn ang="0">
                    <a:pos x="81" y="225"/>
                  </a:cxn>
                  <a:cxn ang="0">
                    <a:pos x="74" y="219"/>
                  </a:cxn>
                  <a:cxn ang="0">
                    <a:pos x="71" y="216"/>
                  </a:cxn>
                  <a:cxn ang="0">
                    <a:pos x="67" y="211"/>
                  </a:cxn>
                  <a:cxn ang="0">
                    <a:pos x="64" y="202"/>
                  </a:cxn>
                  <a:cxn ang="0">
                    <a:pos x="59" y="202"/>
                  </a:cxn>
                  <a:cxn ang="0">
                    <a:pos x="55" y="202"/>
                  </a:cxn>
                  <a:cxn ang="0">
                    <a:pos x="52" y="198"/>
                  </a:cxn>
                  <a:cxn ang="0">
                    <a:pos x="45" y="193"/>
                  </a:cxn>
                  <a:cxn ang="0">
                    <a:pos x="33" y="190"/>
                  </a:cxn>
                  <a:cxn ang="0">
                    <a:pos x="15" y="195"/>
                  </a:cxn>
                  <a:cxn ang="0">
                    <a:pos x="8" y="198"/>
                  </a:cxn>
                  <a:cxn ang="0">
                    <a:pos x="8" y="193"/>
                  </a:cxn>
                  <a:cxn ang="0">
                    <a:pos x="14" y="178"/>
                  </a:cxn>
                  <a:cxn ang="0">
                    <a:pos x="14" y="148"/>
                  </a:cxn>
                  <a:cxn ang="0">
                    <a:pos x="8" y="138"/>
                  </a:cxn>
                  <a:cxn ang="0">
                    <a:pos x="14" y="132"/>
                  </a:cxn>
                  <a:cxn ang="0">
                    <a:pos x="14" y="125"/>
                  </a:cxn>
                  <a:cxn ang="0">
                    <a:pos x="5" y="120"/>
                  </a:cxn>
                  <a:cxn ang="0">
                    <a:pos x="5" y="117"/>
                  </a:cxn>
                  <a:cxn ang="0">
                    <a:pos x="0" y="113"/>
                  </a:cxn>
                  <a:cxn ang="0">
                    <a:pos x="1" y="110"/>
                  </a:cxn>
                  <a:cxn ang="0">
                    <a:pos x="1" y="110"/>
                  </a:cxn>
                </a:cxnLst>
                <a:rect l="0" t="0" r="r" b="b"/>
                <a:pathLst>
                  <a:path w="205" h="225">
                    <a:moveTo>
                      <a:pt x="1" y="110"/>
                    </a:moveTo>
                    <a:lnTo>
                      <a:pt x="69" y="108"/>
                    </a:lnTo>
                    <a:lnTo>
                      <a:pt x="69" y="77"/>
                    </a:lnTo>
                    <a:lnTo>
                      <a:pt x="71" y="73"/>
                    </a:lnTo>
                    <a:lnTo>
                      <a:pt x="74" y="70"/>
                    </a:lnTo>
                    <a:lnTo>
                      <a:pt x="80" y="70"/>
                    </a:lnTo>
                    <a:lnTo>
                      <a:pt x="86" y="70"/>
                    </a:lnTo>
                    <a:lnTo>
                      <a:pt x="86" y="25"/>
                    </a:lnTo>
                    <a:lnTo>
                      <a:pt x="140" y="25"/>
                    </a:lnTo>
                    <a:lnTo>
                      <a:pt x="142" y="0"/>
                    </a:lnTo>
                    <a:lnTo>
                      <a:pt x="205" y="42"/>
                    </a:lnTo>
                    <a:lnTo>
                      <a:pt x="205" y="42"/>
                    </a:lnTo>
                    <a:lnTo>
                      <a:pt x="201" y="42"/>
                    </a:lnTo>
                    <a:lnTo>
                      <a:pt x="182" y="42"/>
                    </a:lnTo>
                    <a:lnTo>
                      <a:pt x="196" y="193"/>
                    </a:lnTo>
                    <a:lnTo>
                      <a:pt x="199" y="198"/>
                    </a:lnTo>
                    <a:lnTo>
                      <a:pt x="196" y="212"/>
                    </a:lnTo>
                    <a:lnTo>
                      <a:pt x="133" y="212"/>
                    </a:lnTo>
                    <a:lnTo>
                      <a:pt x="132" y="212"/>
                    </a:lnTo>
                    <a:lnTo>
                      <a:pt x="130" y="211"/>
                    </a:lnTo>
                    <a:lnTo>
                      <a:pt x="128" y="211"/>
                    </a:lnTo>
                    <a:lnTo>
                      <a:pt x="125" y="212"/>
                    </a:lnTo>
                    <a:lnTo>
                      <a:pt x="123" y="211"/>
                    </a:lnTo>
                    <a:lnTo>
                      <a:pt x="123" y="207"/>
                    </a:lnTo>
                    <a:lnTo>
                      <a:pt x="118" y="205"/>
                    </a:lnTo>
                    <a:lnTo>
                      <a:pt x="111" y="207"/>
                    </a:lnTo>
                    <a:lnTo>
                      <a:pt x="106" y="216"/>
                    </a:lnTo>
                    <a:lnTo>
                      <a:pt x="104" y="216"/>
                    </a:lnTo>
                    <a:lnTo>
                      <a:pt x="100" y="211"/>
                    </a:lnTo>
                    <a:lnTo>
                      <a:pt x="100" y="205"/>
                    </a:lnTo>
                    <a:lnTo>
                      <a:pt x="97" y="205"/>
                    </a:lnTo>
                    <a:lnTo>
                      <a:pt x="92" y="207"/>
                    </a:lnTo>
                    <a:lnTo>
                      <a:pt x="92" y="212"/>
                    </a:lnTo>
                    <a:lnTo>
                      <a:pt x="92" y="216"/>
                    </a:lnTo>
                    <a:lnTo>
                      <a:pt x="90" y="221"/>
                    </a:lnTo>
                    <a:lnTo>
                      <a:pt x="83" y="221"/>
                    </a:lnTo>
                    <a:lnTo>
                      <a:pt x="81" y="225"/>
                    </a:lnTo>
                    <a:lnTo>
                      <a:pt x="81" y="225"/>
                    </a:lnTo>
                    <a:lnTo>
                      <a:pt x="80" y="221"/>
                    </a:lnTo>
                    <a:lnTo>
                      <a:pt x="74" y="219"/>
                    </a:lnTo>
                    <a:lnTo>
                      <a:pt x="73" y="219"/>
                    </a:lnTo>
                    <a:lnTo>
                      <a:pt x="71" y="216"/>
                    </a:lnTo>
                    <a:lnTo>
                      <a:pt x="67" y="212"/>
                    </a:lnTo>
                    <a:lnTo>
                      <a:pt x="67" y="211"/>
                    </a:lnTo>
                    <a:lnTo>
                      <a:pt x="64" y="207"/>
                    </a:lnTo>
                    <a:lnTo>
                      <a:pt x="64" y="202"/>
                    </a:lnTo>
                    <a:lnTo>
                      <a:pt x="60" y="200"/>
                    </a:lnTo>
                    <a:lnTo>
                      <a:pt x="59" y="202"/>
                    </a:lnTo>
                    <a:lnTo>
                      <a:pt x="59" y="200"/>
                    </a:lnTo>
                    <a:lnTo>
                      <a:pt x="55" y="202"/>
                    </a:lnTo>
                    <a:lnTo>
                      <a:pt x="52" y="200"/>
                    </a:lnTo>
                    <a:lnTo>
                      <a:pt x="52" y="198"/>
                    </a:lnTo>
                    <a:lnTo>
                      <a:pt x="48" y="193"/>
                    </a:lnTo>
                    <a:lnTo>
                      <a:pt x="45" y="193"/>
                    </a:lnTo>
                    <a:lnTo>
                      <a:pt x="36" y="190"/>
                    </a:lnTo>
                    <a:lnTo>
                      <a:pt x="33" y="190"/>
                    </a:lnTo>
                    <a:lnTo>
                      <a:pt x="24" y="193"/>
                    </a:lnTo>
                    <a:lnTo>
                      <a:pt x="15" y="195"/>
                    </a:lnTo>
                    <a:lnTo>
                      <a:pt x="14" y="198"/>
                    </a:lnTo>
                    <a:lnTo>
                      <a:pt x="8" y="198"/>
                    </a:lnTo>
                    <a:lnTo>
                      <a:pt x="5" y="200"/>
                    </a:lnTo>
                    <a:lnTo>
                      <a:pt x="8" y="193"/>
                    </a:lnTo>
                    <a:lnTo>
                      <a:pt x="10" y="183"/>
                    </a:lnTo>
                    <a:lnTo>
                      <a:pt x="14" y="178"/>
                    </a:lnTo>
                    <a:lnTo>
                      <a:pt x="15" y="165"/>
                    </a:lnTo>
                    <a:lnTo>
                      <a:pt x="14" y="148"/>
                    </a:lnTo>
                    <a:lnTo>
                      <a:pt x="8" y="139"/>
                    </a:lnTo>
                    <a:lnTo>
                      <a:pt x="8" y="138"/>
                    </a:lnTo>
                    <a:lnTo>
                      <a:pt x="10" y="138"/>
                    </a:lnTo>
                    <a:lnTo>
                      <a:pt x="14" y="132"/>
                    </a:lnTo>
                    <a:lnTo>
                      <a:pt x="10" y="129"/>
                    </a:lnTo>
                    <a:lnTo>
                      <a:pt x="14" y="125"/>
                    </a:lnTo>
                    <a:lnTo>
                      <a:pt x="8" y="120"/>
                    </a:lnTo>
                    <a:lnTo>
                      <a:pt x="5" y="120"/>
                    </a:lnTo>
                    <a:lnTo>
                      <a:pt x="5" y="120"/>
                    </a:lnTo>
                    <a:lnTo>
                      <a:pt x="5" y="117"/>
                    </a:lnTo>
                    <a:lnTo>
                      <a:pt x="0" y="120"/>
                    </a:lnTo>
                    <a:lnTo>
                      <a:pt x="0" y="113"/>
                    </a:lnTo>
                    <a:lnTo>
                      <a:pt x="1" y="110"/>
                    </a:lnTo>
                    <a:lnTo>
                      <a:pt x="1" y="110"/>
                    </a:lnTo>
                    <a:lnTo>
                      <a:pt x="1" y="110"/>
                    </a:lnTo>
                    <a:lnTo>
                      <a:pt x="1" y="110"/>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28" name="Freeform 113"/>
              <p:cNvSpPr>
                <a:spLocks/>
              </p:cNvSpPr>
              <p:nvPr/>
            </p:nvSpPr>
            <p:spPr bwMode="auto">
              <a:xfrm>
                <a:off x="4140200" y="3568701"/>
                <a:ext cx="438150" cy="411163"/>
              </a:xfrm>
              <a:custGeom>
                <a:avLst/>
                <a:gdLst/>
                <a:ahLst/>
                <a:cxnLst>
                  <a:cxn ang="0">
                    <a:pos x="7" y="177"/>
                  </a:cxn>
                  <a:cxn ang="0">
                    <a:pos x="9" y="163"/>
                  </a:cxn>
                  <a:cxn ang="0">
                    <a:pos x="19" y="167"/>
                  </a:cxn>
                  <a:cxn ang="0">
                    <a:pos x="28" y="165"/>
                  </a:cxn>
                  <a:cxn ang="0">
                    <a:pos x="42" y="168"/>
                  </a:cxn>
                  <a:cxn ang="0">
                    <a:pos x="49" y="167"/>
                  </a:cxn>
                  <a:cxn ang="0">
                    <a:pos x="113" y="168"/>
                  </a:cxn>
                  <a:cxn ang="0">
                    <a:pos x="99" y="0"/>
                  </a:cxn>
                  <a:cxn ang="0">
                    <a:pos x="233" y="81"/>
                  </a:cxn>
                  <a:cxn ang="0">
                    <a:pos x="248" y="87"/>
                  </a:cxn>
                  <a:cxn ang="0">
                    <a:pos x="259" y="95"/>
                  </a:cxn>
                  <a:cxn ang="0">
                    <a:pos x="257" y="106"/>
                  </a:cxn>
                  <a:cxn ang="0">
                    <a:pos x="276" y="104"/>
                  </a:cxn>
                  <a:cxn ang="0">
                    <a:pos x="273" y="153"/>
                  </a:cxn>
                  <a:cxn ang="0">
                    <a:pos x="271" y="163"/>
                  </a:cxn>
                  <a:cxn ang="0">
                    <a:pos x="250" y="172"/>
                  </a:cxn>
                  <a:cxn ang="0">
                    <a:pos x="236" y="175"/>
                  </a:cxn>
                  <a:cxn ang="0">
                    <a:pos x="214" y="177"/>
                  </a:cxn>
                  <a:cxn ang="0">
                    <a:pos x="210" y="175"/>
                  </a:cxn>
                  <a:cxn ang="0">
                    <a:pos x="198" y="175"/>
                  </a:cxn>
                  <a:cxn ang="0">
                    <a:pos x="179" y="182"/>
                  </a:cxn>
                  <a:cxn ang="0">
                    <a:pos x="156" y="200"/>
                  </a:cxn>
                  <a:cxn ang="0">
                    <a:pos x="141" y="203"/>
                  </a:cxn>
                  <a:cxn ang="0">
                    <a:pos x="134" y="212"/>
                  </a:cxn>
                  <a:cxn ang="0">
                    <a:pos x="123" y="228"/>
                  </a:cxn>
                  <a:cxn ang="0">
                    <a:pos x="118" y="236"/>
                  </a:cxn>
                  <a:cxn ang="0">
                    <a:pos x="116" y="245"/>
                  </a:cxn>
                  <a:cxn ang="0">
                    <a:pos x="115" y="254"/>
                  </a:cxn>
                  <a:cxn ang="0">
                    <a:pos x="104" y="255"/>
                  </a:cxn>
                  <a:cxn ang="0">
                    <a:pos x="96" y="254"/>
                  </a:cxn>
                  <a:cxn ang="0">
                    <a:pos x="87" y="257"/>
                  </a:cxn>
                  <a:cxn ang="0">
                    <a:pos x="76" y="257"/>
                  </a:cxn>
                  <a:cxn ang="0">
                    <a:pos x="68" y="254"/>
                  </a:cxn>
                  <a:cxn ang="0">
                    <a:pos x="68" y="245"/>
                  </a:cxn>
                  <a:cxn ang="0">
                    <a:pos x="61" y="250"/>
                  </a:cxn>
                  <a:cxn ang="0">
                    <a:pos x="64" y="238"/>
                  </a:cxn>
                  <a:cxn ang="0">
                    <a:pos x="61" y="231"/>
                  </a:cxn>
                  <a:cxn ang="0">
                    <a:pos x="56" y="222"/>
                  </a:cxn>
                  <a:cxn ang="0">
                    <a:pos x="45" y="222"/>
                  </a:cxn>
                  <a:cxn ang="0">
                    <a:pos x="38" y="228"/>
                  </a:cxn>
                  <a:cxn ang="0">
                    <a:pos x="26" y="228"/>
                  </a:cxn>
                  <a:cxn ang="0">
                    <a:pos x="19" y="228"/>
                  </a:cxn>
                  <a:cxn ang="0">
                    <a:pos x="19" y="222"/>
                  </a:cxn>
                  <a:cxn ang="0">
                    <a:pos x="14" y="215"/>
                  </a:cxn>
                  <a:cxn ang="0">
                    <a:pos x="12" y="208"/>
                  </a:cxn>
                  <a:cxn ang="0">
                    <a:pos x="7" y="205"/>
                  </a:cxn>
                  <a:cxn ang="0">
                    <a:pos x="0" y="196"/>
                  </a:cxn>
                  <a:cxn ang="0">
                    <a:pos x="0" y="182"/>
                  </a:cxn>
                  <a:cxn ang="0">
                    <a:pos x="0" y="181"/>
                  </a:cxn>
                </a:cxnLst>
                <a:rect l="0" t="0" r="r" b="b"/>
                <a:pathLst>
                  <a:path w="276" h="259">
                    <a:moveTo>
                      <a:pt x="0" y="181"/>
                    </a:moveTo>
                    <a:lnTo>
                      <a:pt x="2" y="177"/>
                    </a:lnTo>
                    <a:lnTo>
                      <a:pt x="7" y="177"/>
                    </a:lnTo>
                    <a:lnTo>
                      <a:pt x="9" y="172"/>
                    </a:lnTo>
                    <a:lnTo>
                      <a:pt x="9" y="168"/>
                    </a:lnTo>
                    <a:lnTo>
                      <a:pt x="9" y="163"/>
                    </a:lnTo>
                    <a:lnTo>
                      <a:pt x="14" y="161"/>
                    </a:lnTo>
                    <a:lnTo>
                      <a:pt x="19" y="161"/>
                    </a:lnTo>
                    <a:lnTo>
                      <a:pt x="19" y="167"/>
                    </a:lnTo>
                    <a:lnTo>
                      <a:pt x="23" y="172"/>
                    </a:lnTo>
                    <a:lnTo>
                      <a:pt x="23" y="172"/>
                    </a:lnTo>
                    <a:lnTo>
                      <a:pt x="28" y="165"/>
                    </a:lnTo>
                    <a:lnTo>
                      <a:pt x="37" y="161"/>
                    </a:lnTo>
                    <a:lnTo>
                      <a:pt x="42" y="163"/>
                    </a:lnTo>
                    <a:lnTo>
                      <a:pt x="42" y="168"/>
                    </a:lnTo>
                    <a:lnTo>
                      <a:pt x="42" y="168"/>
                    </a:lnTo>
                    <a:lnTo>
                      <a:pt x="45" y="167"/>
                    </a:lnTo>
                    <a:lnTo>
                      <a:pt x="49" y="167"/>
                    </a:lnTo>
                    <a:lnTo>
                      <a:pt x="49" y="168"/>
                    </a:lnTo>
                    <a:lnTo>
                      <a:pt x="50" y="168"/>
                    </a:lnTo>
                    <a:lnTo>
                      <a:pt x="113" y="168"/>
                    </a:lnTo>
                    <a:lnTo>
                      <a:pt x="118" y="154"/>
                    </a:lnTo>
                    <a:lnTo>
                      <a:pt x="113" y="149"/>
                    </a:lnTo>
                    <a:lnTo>
                      <a:pt x="99" y="0"/>
                    </a:lnTo>
                    <a:lnTo>
                      <a:pt x="118" y="0"/>
                    </a:lnTo>
                    <a:lnTo>
                      <a:pt x="231" y="73"/>
                    </a:lnTo>
                    <a:lnTo>
                      <a:pt x="233" y="81"/>
                    </a:lnTo>
                    <a:lnTo>
                      <a:pt x="236" y="85"/>
                    </a:lnTo>
                    <a:lnTo>
                      <a:pt x="243" y="85"/>
                    </a:lnTo>
                    <a:lnTo>
                      <a:pt x="248" y="87"/>
                    </a:lnTo>
                    <a:lnTo>
                      <a:pt x="250" y="92"/>
                    </a:lnTo>
                    <a:lnTo>
                      <a:pt x="255" y="92"/>
                    </a:lnTo>
                    <a:lnTo>
                      <a:pt x="259" y="95"/>
                    </a:lnTo>
                    <a:lnTo>
                      <a:pt x="259" y="99"/>
                    </a:lnTo>
                    <a:lnTo>
                      <a:pt x="257" y="102"/>
                    </a:lnTo>
                    <a:lnTo>
                      <a:pt x="257" y="106"/>
                    </a:lnTo>
                    <a:lnTo>
                      <a:pt x="262" y="106"/>
                    </a:lnTo>
                    <a:lnTo>
                      <a:pt x="271" y="106"/>
                    </a:lnTo>
                    <a:lnTo>
                      <a:pt x="276" y="104"/>
                    </a:lnTo>
                    <a:lnTo>
                      <a:pt x="276" y="104"/>
                    </a:lnTo>
                    <a:lnTo>
                      <a:pt x="276" y="137"/>
                    </a:lnTo>
                    <a:lnTo>
                      <a:pt x="273" y="153"/>
                    </a:lnTo>
                    <a:lnTo>
                      <a:pt x="271" y="153"/>
                    </a:lnTo>
                    <a:lnTo>
                      <a:pt x="271" y="160"/>
                    </a:lnTo>
                    <a:lnTo>
                      <a:pt x="271" y="163"/>
                    </a:lnTo>
                    <a:lnTo>
                      <a:pt x="261" y="168"/>
                    </a:lnTo>
                    <a:lnTo>
                      <a:pt x="255" y="172"/>
                    </a:lnTo>
                    <a:lnTo>
                      <a:pt x="250" y="172"/>
                    </a:lnTo>
                    <a:lnTo>
                      <a:pt x="245" y="175"/>
                    </a:lnTo>
                    <a:lnTo>
                      <a:pt x="243" y="175"/>
                    </a:lnTo>
                    <a:lnTo>
                      <a:pt x="236" y="175"/>
                    </a:lnTo>
                    <a:lnTo>
                      <a:pt x="231" y="175"/>
                    </a:lnTo>
                    <a:lnTo>
                      <a:pt x="226" y="175"/>
                    </a:lnTo>
                    <a:lnTo>
                      <a:pt x="214" y="177"/>
                    </a:lnTo>
                    <a:lnTo>
                      <a:pt x="212" y="175"/>
                    </a:lnTo>
                    <a:lnTo>
                      <a:pt x="210" y="177"/>
                    </a:lnTo>
                    <a:lnTo>
                      <a:pt x="210" y="175"/>
                    </a:lnTo>
                    <a:lnTo>
                      <a:pt x="207" y="175"/>
                    </a:lnTo>
                    <a:lnTo>
                      <a:pt x="203" y="175"/>
                    </a:lnTo>
                    <a:lnTo>
                      <a:pt x="198" y="175"/>
                    </a:lnTo>
                    <a:lnTo>
                      <a:pt x="189" y="175"/>
                    </a:lnTo>
                    <a:lnTo>
                      <a:pt x="184" y="181"/>
                    </a:lnTo>
                    <a:lnTo>
                      <a:pt x="179" y="182"/>
                    </a:lnTo>
                    <a:lnTo>
                      <a:pt x="167" y="189"/>
                    </a:lnTo>
                    <a:lnTo>
                      <a:pt x="158" y="196"/>
                    </a:lnTo>
                    <a:lnTo>
                      <a:pt x="156" y="200"/>
                    </a:lnTo>
                    <a:lnTo>
                      <a:pt x="146" y="203"/>
                    </a:lnTo>
                    <a:lnTo>
                      <a:pt x="144" y="203"/>
                    </a:lnTo>
                    <a:lnTo>
                      <a:pt x="141" y="203"/>
                    </a:lnTo>
                    <a:lnTo>
                      <a:pt x="141" y="203"/>
                    </a:lnTo>
                    <a:lnTo>
                      <a:pt x="137" y="205"/>
                    </a:lnTo>
                    <a:lnTo>
                      <a:pt x="134" y="212"/>
                    </a:lnTo>
                    <a:lnTo>
                      <a:pt x="134" y="214"/>
                    </a:lnTo>
                    <a:lnTo>
                      <a:pt x="129" y="219"/>
                    </a:lnTo>
                    <a:lnTo>
                      <a:pt x="123" y="228"/>
                    </a:lnTo>
                    <a:lnTo>
                      <a:pt x="122" y="231"/>
                    </a:lnTo>
                    <a:lnTo>
                      <a:pt x="118" y="233"/>
                    </a:lnTo>
                    <a:lnTo>
                      <a:pt x="118" y="236"/>
                    </a:lnTo>
                    <a:lnTo>
                      <a:pt x="118" y="241"/>
                    </a:lnTo>
                    <a:lnTo>
                      <a:pt x="116" y="243"/>
                    </a:lnTo>
                    <a:lnTo>
                      <a:pt x="116" y="245"/>
                    </a:lnTo>
                    <a:lnTo>
                      <a:pt x="118" y="248"/>
                    </a:lnTo>
                    <a:lnTo>
                      <a:pt x="116" y="254"/>
                    </a:lnTo>
                    <a:lnTo>
                      <a:pt x="115" y="254"/>
                    </a:lnTo>
                    <a:lnTo>
                      <a:pt x="111" y="259"/>
                    </a:lnTo>
                    <a:lnTo>
                      <a:pt x="106" y="257"/>
                    </a:lnTo>
                    <a:lnTo>
                      <a:pt x="104" y="255"/>
                    </a:lnTo>
                    <a:lnTo>
                      <a:pt x="104" y="254"/>
                    </a:lnTo>
                    <a:lnTo>
                      <a:pt x="101" y="254"/>
                    </a:lnTo>
                    <a:lnTo>
                      <a:pt x="96" y="254"/>
                    </a:lnTo>
                    <a:lnTo>
                      <a:pt x="96" y="255"/>
                    </a:lnTo>
                    <a:lnTo>
                      <a:pt x="94" y="257"/>
                    </a:lnTo>
                    <a:lnTo>
                      <a:pt x="87" y="257"/>
                    </a:lnTo>
                    <a:lnTo>
                      <a:pt x="82" y="254"/>
                    </a:lnTo>
                    <a:lnTo>
                      <a:pt x="80" y="254"/>
                    </a:lnTo>
                    <a:lnTo>
                      <a:pt x="76" y="257"/>
                    </a:lnTo>
                    <a:lnTo>
                      <a:pt x="76" y="255"/>
                    </a:lnTo>
                    <a:lnTo>
                      <a:pt x="73" y="254"/>
                    </a:lnTo>
                    <a:lnTo>
                      <a:pt x="68" y="254"/>
                    </a:lnTo>
                    <a:lnTo>
                      <a:pt x="68" y="250"/>
                    </a:lnTo>
                    <a:lnTo>
                      <a:pt x="68" y="250"/>
                    </a:lnTo>
                    <a:lnTo>
                      <a:pt x="68" y="245"/>
                    </a:lnTo>
                    <a:lnTo>
                      <a:pt x="64" y="245"/>
                    </a:lnTo>
                    <a:lnTo>
                      <a:pt x="64" y="250"/>
                    </a:lnTo>
                    <a:lnTo>
                      <a:pt x="61" y="250"/>
                    </a:lnTo>
                    <a:lnTo>
                      <a:pt x="63" y="245"/>
                    </a:lnTo>
                    <a:lnTo>
                      <a:pt x="64" y="240"/>
                    </a:lnTo>
                    <a:lnTo>
                      <a:pt x="64" y="238"/>
                    </a:lnTo>
                    <a:lnTo>
                      <a:pt x="63" y="238"/>
                    </a:lnTo>
                    <a:lnTo>
                      <a:pt x="61" y="236"/>
                    </a:lnTo>
                    <a:lnTo>
                      <a:pt x="61" y="231"/>
                    </a:lnTo>
                    <a:lnTo>
                      <a:pt x="59" y="228"/>
                    </a:lnTo>
                    <a:lnTo>
                      <a:pt x="56" y="226"/>
                    </a:lnTo>
                    <a:lnTo>
                      <a:pt x="56" y="222"/>
                    </a:lnTo>
                    <a:lnTo>
                      <a:pt x="54" y="222"/>
                    </a:lnTo>
                    <a:lnTo>
                      <a:pt x="50" y="226"/>
                    </a:lnTo>
                    <a:lnTo>
                      <a:pt x="45" y="222"/>
                    </a:lnTo>
                    <a:lnTo>
                      <a:pt x="42" y="222"/>
                    </a:lnTo>
                    <a:lnTo>
                      <a:pt x="40" y="228"/>
                    </a:lnTo>
                    <a:lnTo>
                      <a:pt x="38" y="228"/>
                    </a:lnTo>
                    <a:lnTo>
                      <a:pt x="33" y="229"/>
                    </a:lnTo>
                    <a:lnTo>
                      <a:pt x="30" y="229"/>
                    </a:lnTo>
                    <a:lnTo>
                      <a:pt x="26" y="228"/>
                    </a:lnTo>
                    <a:lnTo>
                      <a:pt x="23" y="226"/>
                    </a:lnTo>
                    <a:lnTo>
                      <a:pt x="19" y="228"/>
                    </a:lnTo>
                    <a:lnTo>
                      <a:pt x="19" y="228"/>
                    </a:lnTo>
                    <a:lnTo>
                      <a:pt x="19" y="228"/>
                    </a:lnTo>
                    <a:lnTo>
                      <a:pt x="19" y="226"/>
                    </a:lnTo>
                    <a:lnTo>
                      <a:pt x="19" y="222"/>
                    </a:lnTo>
                    <a:lnTo>
                      <a:pt x="14" y="221"/>
                    </a:lnTo>
                    <a:lnTo>
                      <a:pt x="14" y="217"/>
                    </a:lnTo>
                    <a:lnTo>
                      <a:pt x="14" y="215"/>
                    </a:lnTo>
                    <a:lnTo>
                      <a:pt x="14" y="214"/>
                    </a:lnTo>
                    <a:lnTo>
                      <a:pt x="14" y="210"/>
                    </a:lnTo>
                    <a:lnTo>
                      <a:pt x="12" y="208"/>
                    </a:lnTo>
                    <a:lnTo>
                      <a:pt x="10" y="207"/>
                    </a:lnTo>
                    <a:lnTo>
                      <a:pt x="9" y="207"/>
                    </a:lnTo>
                    <a:lnTo>
                      <a:pt x="7" y="205"/>
                    </a:lnTo>
                    <a:lnTo>
                      <a:pt x="3" y="200"/>
                    </a:lnTo>
                    <a:lnTo>
                      <a:pt x="0" y="198"/>
                    </a:lnTo>
                    <a:lnTo>
                      <a:pt x="0" y="196"/>
                    </a:lnTo>
                    <a:lnTo>
                      <a:pt x="2" y="188"/>
                    </a:lnTo>
                    <a:lnTo>
                      <a:pt x="0" y="186"/>
                    </a:lnTo>
                    <a:lnTo>
                      <a:pt x="0" y="182"/>
                    </a:lnTo>
                    <a:lnTo>
                      <a:pt x="0" y="181"/>
                    </a:lnTo>
                    <a:lnTo>
                      <a:pt x="0" y="181"/>
                    </a:lnTo>
                    <a:lnTo>
                      <a:pt x="0" y="181"/>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29" name="Freeform 114"/>
              <p:cNvSpPr>
                <a:spLocks/>
              </p:cNvSpPr>
              <p:nvPr/>
            </p:nvSpPr>
            <p:spPr bwMode="auto">
              <a:xfrm>
                <a:off x="4324350" y="3846513"/>
                <a:ext cx="201613" cy="149225"/>
              </a:xfrm>
              <a:custGeom>
                <a:avLst/>
                <a:gdLst/>
                <a:ahLst/>
                <a:cxnLst>
                  <a:cxn ang="0">
                    <a:pos x="0" y="75"/>
                  </a:cxn>
                  <a:cxn ang="0">
                    <a:pos x="0" y="70"/>
                  </a:cxn>
                  <a:cxn ang="0">
                    <a:pos x="2" y="63"/>
                  </a:cxn>
                  <a:cxn ang="0">
                    <a:pos x="4" y="58"/>
                  </a:cxn>
                  <a:cxn ang="0">
                    <a:pos x="13" y="44"/>
                  </a:cxn>
                  <a:cxn ang="0">
                    <a:pos x="18" y="39"/>
                  </a:cxn>
                  <a:cxn ang="0">
                    <a:pos x="23" y="30"/>
                  </a:cxn>
                  <a:cxn ang="0">
                    <a:pos x="28" y="28"/>
                  </a:cxn>
                  <a:cxn ang="0">
                    <a:pos x="40" y="25"/>
                  </a:cxn>
                  <a:cxn ang="0">
                    <a:pos x="49" y="16"/>
                  </a:cxn>
                  <a:cxn ang="0">
                    <a:pos x="68" y="6"/>
                  </a:cxn>
                  <a:cxn ang="0">
                    <a:pos x="80" y="0"/>
                  </a:cxn>
                  <a:cxn ang="0">
                    <a:pos x="89" y="2"/>
                  </a:cxn>
                  <a:cxn ang="0">
                    <a:pos x="93" y="4"/>
                  </a:cxn>
                  <a:cxn ang="0">
                    <a:pos x="93" y="7"/>
                  </a:cxn>
                  <a:cxn ang="0">
                    <a:pos x="89" y="18"/>
                  </a:cxn>
                  <a:cxn ang="0">
                    <a:pos x="108" y="35"/>
                  </a:cxn>
                  <a:cxn ang="0">
                    <a:pos x="120" y="35"/>
                  </a:cxn>
                  <a:cxn ang="0">
                    <a:pos x="122" y="39"/>
                  </a:cxn>
                  <a:cxn ang="0">
                    <a:pos x="124" y="44"/>
                  </a:cxn>
                  <a:cxn ang="0">
                    <a:pos x="126" y="51"/>
                  </a:cxn>
                  <a:cxn ang="0">
                    <a:pos x="127" y="54"/>
                  </a:cxn>
                  <a:cxn ang="0">
                    <a:pos x="120" y="59"/>
                  </a:cxn>
                  <a:cxn ang="0">
                    <a:pos x="112" y="61"/>
                  </a:cxn>
                  <a:cxn ang="0">
                    <a:pos x="108" y="66"/>
                  </a:cxn>
                  <a:cxn ang="0">
                    <a:pos x="108" y="70"/>
                  </a:cxn>
                  <a:cxn ang="0">
                    <a:pos x="103" y="75"/>
                  </a:cxn>
                  <a:cxn ang="0">
                    <a:pos x="82" y="70"/>
                  </a:cxn>
                  <a:cxn ang="0">
                    <a:pos x="82" y="70"/>
                  </a:cxn>
                  <a:cxn ang="0">
                    <a:pos x="75" y="70"/>
                  </a:cxn>
                  <a:cxn ang="0">
                    <a:pos x="60" y="72"/>
                  </a:cxn>
                  <a:cxn ang="0">
                    <a:pos x="46" y="72"/>
                  </a:cxn>
                  <a:cxn ang="0">
                    <a:pos x="40" y="77"/>
                  </a:cxn>
                  <a:cxn ang="0">
                    <a:pos x="42" y="84"/>
                  </a:cxn>
                  <a:cxn ang="0">
                    <a:pos x="46" y="94"/>
                  </a:cxn>
                  <a:cxn ang="0">
                    <a:pos x="39" y="93"/>
                  </a:cxn>
                  <a:cxn ang="0">
                    <a:pos x="33" y="94"/>
                  </a:cxn>
                  <a:cxn ang="0">
                    <a:pos x="23" y="93"/>
                  </a:cxn>
                  <a:cxn ang="0">
                    <a:pos x="20" y="87"/>
                  </a:cxn>
                  <a:cxn ang="0">
                    <a:pos x="14" y="86"/>
                  </a:cxn>
                  <a:cxn ang="0">
                    <a:pos x="4" y="82"/>
                  </a:cxn>
                  <a:cxn ang="0">
                    <a:pos x="0" y="79"/>
                  </a:cxn>
                  <a:cxn ang="0">
                    <a:pos x="0" y="79"/>
                  </a:cxn>
                </a:cxnLst>
                <a:rect l="0" t="0" r="r" b="b"/>
                <a:pathLst>
                  <a:path w="127" h="94">
                    <a:moveTo>
                      <a:pt x="0" y="79"/>
                    </a:moveTo>
                    <a:lnTo>
                      <a:pt x="0" y="75"/>
                    </a:lnTo>
                    <a:lnTo>
                      <a:pt x="0" y="72"/>
                    </a:lnTo>
                    <a:lnTo>
                      <a:pt x="0" y="70"/>
                    </a:lnTo>
                    <a:lnTo>
                      <a:pt x="2" y="66"/>
                    </a:lnTo>
                    <a:lnTo>
                      <a:pt x="2" y="63"/>
                    </a:lnTo>
                    <a:lnTo>
                      <a:pt x="0" y="59"/>
                    </a:lnTo>
                    <a:lnTo>
                      <a:pt x="4" y="58"/>
                    </a:lnTo>
                    <a:lnTo>
                      <a:pt x="7" y="54"/>
                    </a:lnTo>
                    <a:lnTo>
                      <a:pt x="13" y="44"/>
                    </a:lnTo>
                    <a:lnTo>
                      <a:pt x="18" y="39"/>
                    </a:lnTo>
                    <a:lnTo>
                      <a:pt x="18" y="39"/>
                    </a:lnTo>
                    <a:lnTo>
                      <a:pt x="20" y="32"/>
                    </a:lnTo>
                    <a:lnTo>
                      <a:pt x="23" y="30"/>
                    </a:lnTo>
                    <a:lnTo>
                      <a:pt x="23" y="28"/>
                    </a:lnTo>
                    <a:lnTo>
                      <a:pt x="28" y="28"/>
                    </a:lnTo>
                    <a:lnTo>
                      <a:pt x="30" y="28"/>
                    </a:lnTo>
                    <a:lnTo>
                      <a:pt x="40" y="25"/>
                    </a:lnTo>
                    <a:lnTo>
                      <a:pt x="42" y="21"/>
                    </a:lnTo>
                    <a:lnTo>
                      <a:pt x="49" y="16"/>
                    </a:lnTo>
                    <a:lnTo>
                      <a:pt x="63" y="7"/>
                    </a:lnTo>
                    <a:lnTo>
                      <a:pt x="68" y="6"/>
                    </a:lnTo>
                    <a:lnTo>
                      <a:pt x="72" y="2"/>
                    </a:lnTo>
                    <a:lnTo>
                      <a:pt x="80" y="0"/>
                    </a:lnTo>
                    <a:lnTo>
                      <a:pt x="86" y="0"/>
                    </a:lnTo>
                    <a:lnTo>
                      <a:pt x="89" y="2"/>
                    </a:lnTo>
                    <a:lnTo>
                      <a:pt x="93" y="2"/>
                    </a:lnTo>
                    <a:lnTo>
                      <a:pt x="93" y="4"/>
                    </a:lnTo>
                    <a:lnTo>
                      <a:pt x="93" y="6"/>
                    </a:lnTo>
                    <a:lnTo>
                      <a:pt x="93" y="7"/>
                    </a:lnTo>
                    <a:lnTo>
                      <a:pt x="89" y="13"/>
                    </a:lnTo>
                    <a:lnTo>
                      <a:pt x="89" y="18"/>
                    </a:lnTo>
                    <a:lnTo>
                      <a:pt x="105" y="28"/>
                    </a:lnTo>
                    <a:lnTo>
                      <a:pt x="108" y="35"/>
                    </a:lnTo>
                    <a:lnTo>
                      <a:pt x="112" y="39"/>
                    </a:lnTo>
                    <a:lnTo>
                      <a:pt x="120" y="35"/>
                    </a:lnTo>
                    <a:lnTo>
                      <a:pt x="122" y="35"/>
                    </a:lnTo>
                    <a:lnTo>
                      <a:pt x="122" y="39"/>
                    </a:lnTo>
                    <a:lnTo>
                      <a:pt x="124" y="42"/>
                    </a:lnTo>
                    <a:lnTo>
                      <a:pt x="124" y="44"/>
                    </a:lnTo>
                    <a:lnTo>
                      <a:pt x="122" y="47"/>
                    </a:lnTo>
                    <a:lnTo>
                      <a:pt x="126" y="51"/>
                    </a:lnTo>
                    <a:lnTo>
                      <a:pt x="127" y="51"/>
                    </a:lnTo>
                    <a:lnTo>
                      <a:pt x="127" y="54"/>
                    </a:lnTo>
                    <a:lnTo>
                      <a:pt x="124" y="59"/>
                    </a:lnTo>
                    <a:lnTo>
                      <a:pt x="120" y="59"/>
                    </a:lnTo>
                    <a:lnTo>
                      <a:pt x="113" y="61"/>
                    </a:lnTo>
                    <a:lnTo>
                      <a:pt x="112" y="61"/>
                    </a:lnTo>
                    <a:lnTo>
                      <a:pt x="108" y="63"/>
                    </a:lnTo>
                    <a:lnTo>
                      <a:pt x="108" y="66"/>
                    </a:lnTo>
                    <a:lnTo>
                      <a:pt x="108" y="66"/>
                    </a:lnTo>
                    <a:lnTo>
                      <a:pt x="108" y="70"/>
                    </a:lnTo>
                    <a:lnTo>
                      <a:pt x="103" y="72"/>
                    </a:lnTo>
                    <a:lnTo>
                      <a:pt x="103" y="75"/>
                    </a:lnTo>
                    <a:lnTo>
                      <a:pt x="86" y="70"/>
                    </a:lnTo>
                    <a:lnTo>
                      <a:pt x="82" y="70"/>
                    </a:lnTo>
                    <a:lnTo>
                      <a:pt x="82" y="70"/>
                    </a:lnTo>
                    <a:lnTo>
                      <a:pt x="82" y="70"/>
                    </a:lnTo>
                    <a:lnTo>
                      <a:pt x="79" y="70"/>
                    </a:lnTo>
                    <a:lnTo>
                      <a:pt x="75" y="70"/>
                    </a:lnTo>
                    <a:lnTo>
                      <a:pt x="68" y="72"/>
                    </a:lnTo>
                    <a:lnTo>
                      <a:pt x="60" y="72"/>
                    </a:lnTo>
                    <a:lnTo>
                      <a:pt x="56" y="72"/>
                    </a:lnTo>
                    <a:lnTo>
                      <a:pt x="46" y="72"/>
                    </a:lnTo>
                    <a:lnTo>
                      <a:pt x="40" y="72"/>
                    </a:lnTo>
                    <a:lnTo>
                      <a:pt x="40" y="77"/>
                    </a:lnTo>
                    <a:lnTo>
                      <a:pt x="40" y="82"/>
                    </a:lnTo>
                    <a:lnTo>
                      <a:pt x="42" y="84"/>
                    </a:lnTo>
                    <a:lnTo>
                      <a:pt x="46" y="89"/>
                    </a:lnTo>
                    <a:lnTo>
                      <a:pt x="46" y="94"/>
                    </a:lnTo>
                    <a:lnTo>
                      <a:pt x="42" y="94"/>
                    </a:lnTo>
                    <a:lnTo>
                      <a:pt x="39" y="93"/>
                    </a:lnTo>
                    <a:lnTo>
                      <a:pt x="37" y="91"/>
                    </a:lnTo>
                    <a:lnTo>
                      <a:pt x="33" y="94"/>
                    </a:lnTo>
                    <a:lnTo>
                      <a:pt x="28" y="94"/>
                    </a:lnTo>
                    <a:lnTo>
                      <a:pt x="23" y="93"/>
                    </a:lnTo>
                    <a:lnTo>
                      <a:pt x="23" y="89"/>
                    </a:lnTo>
                    <a:lnTo>
                      <a:pt x="20" y="87"/>
                    </a:lnTo>
                    <a:lnTo>
                      <a:pt x="16" y="87"/>
                    </a:lnTo>
                    <a:lnTo>
                      <a:pt x="14" y="86"/>
                    </a:lnTo>
                    <a:lnTo>
                      <a:pt x="11" y="86"/>
                    </a:lnTo>
                    <a:lnTo>
                      <a:pt x="4" y="82"/>
                    </a:lnTo>
                    <a:lnTo>
                      <a:pt x="0" y="79"/>
                    </a:lnTo>
                    <a:lnTo>
                      <a:pt x="0" y="79"/>
                    </a:lnTo>
                    <a:lnTo>
                      <a:pt x="0" y="79"/>
                    </a:lnTo>
                    <a:lnTo>
                      <a:pt x="0" y="79"/>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30" name="Freeform 115"/>
              <p:cNvSpPr>
                <a:spLocks/>
              </p:cNvSpPr>
              <p:nvPr/>
            </p:nvSpPr>
            <p:spPr bwMode="auto">
              <a:xfrm>
                <a:off x="4324350" y="3846513"/>
                <a:ext cx="201613" cy="149225"/>
              </a:xfrm>
              <a:custGeom>
                <a:avLst/>
                <a:gdLst/>
                <a:ahLst/>
                <a:cxnLst>
                  <a:cxn ang="0">
                    <a:pos x="0" y="75"/>
                  </a:cxn>
                  <a:cxn ang="0">
                    <a:pos x="0" y="70"/>
                  </a:cxn>
                  <a:cxn ang="0">
                    <a:pos x="2" y="63"/>
                  </a:cxn>
                  <a:cxn ang="0">
                    <a:pos x="4" y="58"/>
                  </a:cxn>
                  <a:cxn ang="0">
                    <a:pos x="13" y="44"/>
                  </a:cxn>
                  <a:cxn ang="0">
                    <a:pos x="18" y="39"/>
                  </a:cxn>
                  <a:cxn ang="0">
                    <a:pos x="23" y="30"/>
                  </a:cxn>
                  <a:cxn ang="0">
                    <a:pos x="28" y="28"/>
                  </a:cxn>
                  <a:cxn ang="0">
                    <a:pos x="40" y="25"/>
                  </a:cxn>
                  <a:cxn ang="0">
                    <a:pos x="49" y="16"/>
                  </a:cxn>
                  <a:cxn ang="0">
                    <a:pos x="68" y="6"/>
                  </a:cxn>
                  <a:cxn ang="0">
                    <a:pos x="80" y="0"/>
                  </a:cxn>
                  <a:cxn ang="0">
                    <a:pos x="89" y="2"/>
                  </a:cxn>
                  <a:cxn ang="0">
                    <a:pos x="93" y="4"/>
                  </a:cxn>
                  <a:cxn ang="0">
                    <a:pos x="93" y="7"/>
                  </a:cxn>
                  <a:cxn ang="0">
                    <a:pos x="89" y="18"/>
                  </a:cxn>
                  <a:cxn ang="0">
                    <a:pos x="108" y="35"/>
                  </a:cxn>
                  <a:cxn ang="0">
                    <a:pos x="120" y="35"/>
                  </a:cxn>
                  <a:cxn ang="0">
                    <a:pos x="122" y="39"/>
                  </a:cxn>
                  <a:cxn ang="0">
                    <a:pos x="124" y="44"/>
                  </a:cxn>
                  <a:cxn ang="0">
                    <a:pos x="126" y="51"/>
                  </a:cxn>
                  <a:cxn ang="0">
                    <a:pos x="127" y="54"/>
                  </a:cxn>
                  <a:cxn ang="0">
                    <a:pos x="120" y="59"/>
                  </a:cxn>
                  <a:cxn ang="0">
                    <a:pos x="112" y="61"/>
                  </a:cxn>
                  <a:cxn ang="0">
                    <a:pos x="108" y="66"/>
                  </a:cxn>
                  <a:cxn ang="0">
                    <a:pos x="108" y="70"/>
                  </a:cxn>
                  <a:cxn ang="0">
                    <a:pos x="103" y="75"/>
                  </a:cxn>
                  <a:cxn ang="0">
                    <a:pos x="82" y="70"/>
                  </a:cxn>
                  <a:cxn ang="0">
                    <a:pos x="82" y="70"/>
                  </a:cxn>
                  <a:cxn ang="0">
                    <a:pos x="75" y="70"/>
                  </a:cxn>
                  <a:cxn ang="0">
                    <a:pos x="60" y="72"/>
                  </a:cxn>
                  <a:cxn ang="0">
                    <a:pos x="46" y="72"/>
                  </a:cxn>
                  <a:cxn ang="0">
                    <a:pos x="40" y="77"/>
                  </a:cxn>
                  <a:cxn ang="0">
                    <a:pos x="42" y="84"/>
                  </a:cxn>
                  <a:cxn ang="0">
                    <a:pos x="46" y="94"/>
                  </a:cxn>
                  <a:cxn ang="0">
                    <a:pos x="39" y="93"/>
                  </a:cxn>
                  <a:cxn ang="0">
                    <a:pos x="33" y="94"/>
                  </a:cxn>
                  <a:cxn ang="0">
                    <a:pos x="23" y="93"/>
                  </a:cxn>
                  <a:cxn ang="0">
                    <a:pos x="20" y="87"/>
                  </a:cxn>
                  <a:cxn ang="0">
                    <a:pos x="14" y="86"/>
                  </a:cxn>
                  <a:cxn ang="0">
                    <a:pos x="4" y="82"/>
                  </a:cxn>
                  <a:cxn ang="0">
                    <a:pos x="0" y="79"/>
                  </a:cxn>
                  <a:cxn ang="0">
                    <a:pos x="0" y="79"/>
                  </a:cxn>
                </a:cxnLst>
                <a:rect l="0" t="0" r="r" b="b"/>
                <a:pathLst>
                  <a:path w="127" h="94">
                    <a:moveTo>
                      <a:pt x="0" y="79"/>
                    </a:moveTo>
                    <a:lnTo>
                      <a:pt x="0" y="75"/>
                    </a:lnTo>
                    <a:lnTo>
                      <a:pt x="0" y="72"/>
                    </a:lnTo>
                    <a:lnTo>
                      <a:pt x="0" y="70"/>
                    </a:lnTo>
                    <a:lnTo>
                      <a:pt x="2" y="66"/>
                    </a:lnTo>
                    <a:lnTo>
                      <a:pt x="2" y="63"/>
                    </a:lnTo>
                    <a:lnTo>
                      <a:pt x="0" y="59"/>
                    </a:lnTo>
                    <a:lnTo>
                      <a:pt x="4" y="58"/>
                    </a:lnTo>
                    <a:lnTo>
                      <a:pt x="7" y="54"/>
                    </a:lnTo>
                    <a:lnTo>
                      <a:pt x="13" y="44"/>
                    </a:lnTo>
                    <a:lnTo>
                      <a:pt x="18" y="39"/>
                    </a:lnTo>
                    <a:lnTo>
                      <a:pt x="18" y="39"/>
                    </a:lnTo>
                    <a:lnTo>
                      <a:pt x="20" y="32"/>
                    </a:lnTo>
                    <a:lnTo>
                      <a:pt x="23" y="30"/>
                    </a:lnTo>
                    <a:lnTo>
                      <a:pt x="23" y="28"/>
                    </a:lnTo>
                    <a:lnTo>
                      <a:pt x="28" y="28"/>
                    </a:lnTo>
                    <a:lnTo>
                      <a:pt x="30" y="28"/>
                    </a:lnTo>
                    <a:lnTo>
                      <a:pt x="40" y="25"/>
                    </a:lnTo>
                    <a:lnTo>
                      <a:pt x="42" y="21"/>
                    </a:lnTo>
                    <a:lnTo>
                      <a:pt x="49" y="16"/>
                    </a:lnTo>
                    <a:lnTo>
                      <a:pt x="63" y="7"/>
                    </a:lnTo>
                    <a:lnTo>
                      <a:pt x="68" y="6"/>
                    </a:lnTo>
                    <a:lnTo>
                      <a:pt x="72" y="2"/>
                    </a:lnTo>
                    <a:lnTo>
                      <a:pt x="80" y="0"/>
                    </a:lnTo>
                    <a:lnTo>
                      <a:pt x="86" y="0"/>
                    </a:lnTo>
                    <a:lnTo>
                      <a:pt x="89" y="2"/>
                    </a:lnTo>
                    <a:lnTo>
                      <a:pt x="93" y="2"/>
                    </a:lnTo>
                    <a:lnTo>
                      <a:pt x="93" y="4"/>
                    </a:lnTo>
                    <a:lnTo>
                      <a:pt x="93" y="6"/>
                    </a:lnTo>
                    <a:lnTo>
                      <a:pt x="93" y="7"/>
                    </a:lnTo>
                    <a:lnTo>
                      <a:pt x="89" y="13"/>
                    </a:lnTo>
                    <a:lnTo>
                      <a:pt x="89" y="18"/>
                    </a:lnTo>
                    <a:lnTo>
                      <a:pt x="105" y="28"/>
                    </a:lnTo>
                    <a:lnTo>
                      <a:pt x="108" y="35"/>
                    </a:lnTo>
                    <a:lnTo>
                      <a:pt x="112" y="39"/>
                    </a:lnTo>
                    <a:lnTo>
                      <a:pt x="120" y="35"/>
                    </a:lnTo>
                    <a:lnTo>
                      <a:pt x="122" y="35"/>
                    </a:lnTo>
                    <a:lnTo>
                      <a:pt x="122" y="39"/>
                    </a:lnTo>
                    <a:lnTo>
                      <a:pt x="124" y="42"/>
                    </a:lnTo>
                    <a:lnTo>
                      <a:pt x="124" y="44"/>
                    </a:lnTo>
                    <a:lnTo>
                      <a:pt x="122" y="47"/>
                    </a:lnTo>
                    <a:lnTo>
                      <a:pt x="126" y="51"/>
                    </a:lnTo>
                    <a:lnTo>
                      <a:pt x="127" y="51"/>
                    </a:lnTo>
                    <a:lnTo>
                      <a:pt x="127" y="54"/>
                    </a:lnTo>
                    <a:lnTo>
                      <a:pt x="124" y="59"/>
                    </a:lnTo>
                    <a:lnTo>
                      <a:pt x="120" y="59"/>
                    </a:lnTo>
                    <a:lnTo>
                      <a:pt x="113" y="61"/>
                    </a:lnTo>
                    <a:lnTo>
                      <a:pt x="112" y="61"/>
                    </a:lnTo>
                    <a:lnTo>
                      <a:pt x="108" y="63"/>
                    </a:lnTo>
                    <a:lnTo>
                      <a:pt x="108" y="66"/>
                    </a:lnTo>
                    <a:lnTo>
                      <a:pt x="108" y="66"/>
                    </a:lnTo>
                    <a:lnTo>
                      <a:pt x="108" y="70"/>
                    </a:lnTo>
                    <a:lnTo>
                      <a:pt x="103" y="72"/>
                    </a:lnTo>
                    <a:lnTo>
                      <a:pt x="103" y="75"/>
                    </a:lnTo>
                    <a:lnTo>
                      <a:pt x="86" y="70"/>
                    </a:lnTo>
                    <a:lnTo>
                      <a:pt x="82" y="70"/>
                    </a:lnTo>
                    <a:lnTo>
                      <a:pt x="82" y="70"/>
                    </a:lnTo>
                    <a:lnTo>
                      <a:pt x="82" y="70"/>
                    </a:lnTo>
                    <a:lnTo>
                      <a:pt x="79" y="70"/>
                    </a:lnTo>
                    <a:lnTo>
                      <a:pt x="75" y="70"/>
                    </a:lnTo>
                    <a:lnTo>
                      <a:pt x="68" y="72"/>
                    </a:lnTo>
                    <a:lnTo>
                      <a:pt x="60" y="72"/>
                    </a:lnTo>
                    <a:lnTo>
                      <a:pt x="56" y="72"/>
                    </a:lnTo>
                    <a:lnTo>
                      <a:pt x="46" y="72"/>
                    </a:lnTo>
                    <a:lnTo>
                      <a:pt x="40" y="72"/>
                    </a:lnTo>
                    <a:lnTo>
                      <a:pt x="40" y="77"/>
                    </a:lnTo>
                    <a:lnTo>
                      <a:pt x="40" y="82"/>
                    </a:lnTo>
                    <a:lnTo>
                      <a:pt x="42" y="84"/>
                    </a:lnTo>
                    <a:lnTo>
                      <a:pt x="46" y="89"/>
                    </a:lnTo>
                    <a:lnTo>
                      <a:pt x="46" y="94"/>
                    </a:lnTo>
                    <a:lnTo>
                      <a:pt x="42" y="94"/>
                    </a:lnTo>
                    <a:lnTo>
                      <a:pt x="39" y="93"/>
                    </a:lnTo>
                    <a:lnTo>
                      <a:pt x="37" y="91"/>
                    </a:lnTo>
                    <a:lnTo>
                      <a:pt x="33" y="94"/>
                    </a:lnTo>
                    <a:lnTo>
                      <a:pt x="28" y="94"/>
                    </a:lnTo>
                    <a:lnTo>
                      <a:pt x="23" y="93"/>
                    </a:lnTo>
                    <a:lnTo>
                      <a:pt x="23" y="89"/>
                    </a:lnTo>
                    <a:lnTo>
                      <a:pt x="20" y="87"/>
                    </a:lnTo>
                    <a:lnTo>
                      <a:pt x="16" y="87"/>
                    </a:lnTo>
                    <a:lnTo>
                      <a:pt x="14" y="86"/>
                    </a:lnTo>
                    <a:lnTo>
                      <a:pt x="11" y="86"/>
                    </a:lnTo>
                    <a:lnTo>
                      <a:pt x="4" y="82"/>
                    </a:lnTo>
                    <a:lnTo>
                      <a:pt x="0" y="79"/>
                    </a:lnTo>
                    <a:lnTo>
                      <a:pt x="0" y="79"/>
                    </a:lnTo>
                    <a:lnTo>
                      <a:pt x="0" y="79"/>
                    </a:lnTo>
                    <a:lnTo>
                      <a:pt x="0" y="79"/>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31" name="Freeform 116"/>
              <p:cNvSpPr>
                <a:spLocks/>
              </p:cNvSpPr>
              <p:nvPr/>
            </p:nvSpPr>
            <p:spPr bwMode="auto">
              <a:xfrm>
                <a:off x="3990975" y="3800476"/>
                <a:ext cx="179388" cy="131763"/>
              </a:xfrm>
              <a:custGeom>
                <a:avLst/>
                <a:gdLst/>
                <a:ahLst/>
                <a:cxnLst>
                  <a:cxn ang="0">
                    <a:pos x="19" y="8"/>
                  </a:cxn>
                  <a:cxn ang="0">
                    <a:pos x="25" y="7"/>
                  </a:cxn>
                  <a:cxn ang="0">
                    <a:pos x="44" y="0"/>
                  </a:cxn>
                  <a:cxn ang="0">
                    <a:pos x="56" y="5"/>
                  </a:cxn>
                  <a:cxn ang="0">
                    <a:pos x="63" y="8"/>
                  </a:cxn>
                  <a:cxn ang="0">
                    <a:pos x="66" y="12"/>
                  </a:cxn>
                  <a:cxn ang="0">
                    <a:pos x="70" y="12"/>
                  </a:cxn>
                  <a:cxn ang="0">
                    <a:pos x="75" y="12"/>
                  </a:cxn>
                  <a:cxn ang="0">
                    <a:pos x="80" y="21"/>
                  </a:cxn>
                  <a:cxn ang="0">
                    <a:pos x="84" y="26"/>
                  </a:cxn>
                  <a:cxn ang="0">
                    <a:pos x="85" y="29"/>
                  </a:cxn>
                  <a:cxn ang="0">
                    <a:pos x="92" y="36"/>
                  </a:cxn>
                  <a:cxn ang="0">
                    <a:pos x="94" y="42"/>
                  </a:cxn>
                  <a:cxn ang="0">
                    <a:pos x="94" y="50"/>
                  </a:cxn>
                  <a:cxn ang="0">
                    <a:pos x="97" y="55"/>
                  </a:cxn>
                  <a:cxn ang="0">
                    <a:pos x="103" y="62"/>
                  </a:cxn>
                  <a:cxn ang="0">
                    <a:pos x="106" y="64"/>
                  </a:cxn>
                  <a:cxn ang="0">
                    <a:pos x="110" y="69"/>
                  </a:cxn>
                  <a:cxn ang="0">
                    <a:pos x="108" y="73"/>
                  </a:cxn>
                  <a:cxn ang="0">
                    <a:pos x="113" y="78"/>
                  </a:cxn>
                  <a:cxn ang="0">
                    <a:pos x="113" y="83"/>
                  </a:cxn>
                  <a:cxn ang="0">
                    <a:pos x="108" y="82"/>
                  </a:cxn>
                  <a:cxn ang="0">
                    <a:pos x="103" y="78"/>
                  </a:cxn>
                  <a:cxn ang="0">
                    <a:pos x="94" y="78"/>
                  </a:cxn>
                  <a:cxn ang="0">
                    <a:pos x="85" y="76"/>
                  </a:cxn>
                  <a:cxn ang="0">
                    <a:pos x="68" y="73"/>
                  </a:cxn>
                  <a:cxn ang="0">
                    <a:pos x="64" y="73"/>
                  </a:cxn>
                  <a:cxn ang="0">
                    <a:pos x="44" y="71"/>
                  </a:cxn>
                  <a:cxn ang="0">
                    <a:pos x="33" y="78"/>
                  </a:cxn>
                  <a:cxn ang="0">
                    <a:pos x="18" y="82"/>
                  </a:cxn>
                  <a:cxn ang="0">
                    <a:pos x="14" y="76"/>
                  </a:cxn>
                  <a:cxn ang="0">
                    <a:pos x="14" y="75"/>
                  </a:cxn>
                  <a:cxn ang="0">
                    <a:pos x="21" y="73"/>
                  </a:cxn>
                  <a:cxn ang="0">
                    <a:pos x="11" y="73"/>
                  </a:cxn>
                  <a:cxn ang="0">
                    <a:pos x="11" y="71"/>
                  </a:cxn>
                  <a:cxn ang="0">
                    <a:pos x="12" y="64"/>
                  </a:cxn>
                  <a:cxn ang="0">
                    <a:pos x="28" y="61"/>
                  </a:cxn>
                  <a:cxn ang="0">
                    <a:pos x="33" y="57"/>
                  </a:cxn>
                  <a:cxn ang="0">
                    <a:pos x="38" y="59"/>
                  </a:cxn>
                  <a:cxn ang="0">
                    <a:pos x="42" y="55"/>
                  </a:cxn>
                  <a:cxn ang="0">
                    <a:pos x="49" y="59"/>
                  </a:cxn>
                  <a:cxn ang="0">
                    <a:pos x="59" y="62"/>
                  </a:cxn>
                  <a:cxn ang="0">
                    <a:pos x="64" y="61"/>
                  </a:cxn>
                  <a:cxn ang="0">
                    <a:pos x="63" y="59"/>
                  </a:cxn>
                  <a:cxn ang="0">
                    <a:pos x="51" y="54"/>
                  </a:cxn>
                  <a:cxn ang="0">
                    <a:pos x="42" y="50"/>
                  </a:cxn>
                  <a:cxn ang="0">
                    <a:pos x="33" y="50"/>
                  </a:cxn>
                  <a:cxn ang="0">
                    <a:pos x="25" y="55"/>
                  </a:cxn>
                  <a:cxn ang="0">
                    <a:pos x="14" y="57"/>
                  </a:cxn>
                  <a:cxn ang="0">
                    <a:pos x="16" y="54"/>
                  </a:cxn>
                  <a:cxn ang="0">
                    <a:pos x="12" y="50"/>
                  </a:cxn>
                  <a:cxn ang="0">
                    <a:pos x="9" y="47"/>
                  </a:cxn>
                  <a:cxn ang="0">
                    <a:pos x="0" y="36"/>
                  </a:cxn>
                  <a:cxn ang="0">
                    <a:pos x="16" y="17"/>
                  </a:cxn>
                  <a:cxn ang="0">
                    <a:pos x="16" y="12"/>
                  </a:cxn>
                </a:cxnLst>
                <a:rect l="0" t="0" r="r" b="b"/>
                <a:pathLst>
                  <a:path w="113" h="83">
                    <a:moveTo>
                      <a:pt x="16" y="12"/>
                    </a:moveTo>
                    <a:lnTo>
                      <a:pt x="19" y="8"/>
                    </a:lnTo>
                    <a:lnTo>
                      <a:pt x="23" y="8"/>
                    </a:lnTo>
                    <a:lnTo>
                      <a:pt x="25" y="7"/>
                    </a:lnTo>
                    <a:lnTo>
                      <a:pt x="33" y="5"/>
                    </a:lnTo>
                    <a:lnTo>
                      <a:pt x="44" y="0"/>
                    </a:lnTo>
                    <a:lnTo>
                      <a:pt x="47" y="0"/>
                    </a:lnTo>
                    <a:lnTo>
                      <a:pt x="56" y="5"/>
                    </a:lnTo>
                    <a:lnTo>
                      <a:pt x="59" y="5"/>
                    </a:lnTo>
                    <a:lnTo>
                      <a:pt x="63" y="8"/>
                    </a:lnTo>
                    <a:lnTo>
                      <a:pt x="63" y="12"/>
                    </a:lnTo>
                    <a:lnTo>
                      <a:pt x="66" y="12"/>
                    </a:lnTo>
                    <a:lnTo>
                      <a:pt x="70" y="12"/>
                    </a:lnTo>
                    <a:lnTo>
                      <a:pt x="70" y="12"/>
                    </a:lnTo>
                    <a:lnTo>
                      <a:pt x="71" y="12"/>
                    </a:lnTo>
                    <a:lnTo>
                      <a:pt x="75" y="12"/>
                    </a:lnTo>
                    <a:lnTo>
                      <a:pt x="75" y="17"/>
                    </a:lnTo>
                    <a:lnTo>
                      <a:pt x="80" y="21"/>
                    </a:lnTo>
                    <a:lnTo>
                      <a:pt x="80" y="24"/>
                    </a:lnTo>
                    <a:lnTo>
                      <a:pt x="84" y="26"/>
                    </a:lnTo>
                    <a:lnTo>
                      <a:pt x="84" y="29"/>
                    </a:lnTo>
                    <a:lnTo>
                      <a:pt x="85" y="29"/>
                    </a:lnTo>
                    <a:lnTo>
                      <a:pt x="91" y="33"/>
                    </a:lnTo>
                    <a:lnTo>
                      <a:pt x="92" y="36"/>
                    </a:lnTo>
                    <a:lnTo>
                      <a:pt x="94" y="36"/>
                    </a:lnTo>
                    <a:lnTo>
                      <a:pt x="94" y="42"/>
                    </a:lnTo>
                    <a:lnTo>
                      <a:pt x="96" y="42"/>
                    </a:lnTo>
                    <a:lnTo>
                      <a:pt x="94" y="50"/>
                    </a:lnTo>
                    <a:lnTo>
                      <a:pt x="94" y="54"/>
                    </a:lnTo>
                    <a:lnTo>
                      <a:pt x="97" y="55"/>
                    </a:lnTo>
                    <a:lnTo>
                      <a:pt x="101" y="61"/>
                    </a:lnTo>
                    <a:lnTo>
                      <a:pt x="103" y="62"/>
                    </a:lnTo>
                    <a:lnTo>
                      <a:pt x="104" y="62"/>
                    </a:lnTo>
                    <a:lnTo>
                      <a:pt x="106" y="64"/>
                    </a:lnTo>
                    <a:lnTo>
                      <a:pt x="108" y="66"/>
                    </a:lnTo>
                    <a:lnTo>
                      <a:pt x="110" y="69"/>
                    </a:lnTo>
                    <a:lnTo>
                      <a:pt x="110" y="71"/>
                    </a:lnTo>
                    <a:lnTo>
                      <a:pt x="108" y="73"/>
                    </a:lnTo>
                    <a:lnTo>
                      <a:pt x="110" y="76"/>
                    </a:lnTo>
                    <a:lnTo>
                      <a:pt x="113" y="78"/>
                    </a:lnTo>
                    <a:lnTo>
                      <a:pt x="113" y="82"/>
                    </a:lnTo>
                    <a:lnTo>
                      <a:pt x="113" y="83"/>
                    </a:lnTo>
                    <a:lnTo>
                      <a:pt x="111" y="82"/>
                    </a:lnTo>
                    <a:lnTo>
                      <a:pt x="108" y="82"/>
                    </a:lnTo>
                    <a:lnTo>
                      <a:pt x="106" y="78"/>
                    </a:lnTo>
                    <a:lnTo>
                      <a:pt x="103" y="78"/>
                    </a:lnTo>
                    <a:lnTo>
                      <a:pt x="99" y="82"/>
                    </a:lnTo>
                    <a:lnTo>
                      <a:pt x="94" y="78"/>
                    </a:lnTo>
                    <a:lnTo>
                      <a:pt x="89" y="78"/>
                    </a:lnTo>
                    <a:lnTo>
                      <a:pt x="85" y="76"/>
                    </a:lnTo>
                    <a:lnTo>
                      <a:pt x="80" y="73"/>
                    </a:lnTo>
                    <a:lnTo>
                      <a:pt x="68" y="73"/>
                    </a:lnTo>
                    <a:lnTo>
                      <a:pt x="64" y="73"/>
                    </a:lnTo>
                    <a:lnTo>
                      <a:pt x="64" y="73"/>
                    </a:lnTo>
                    <a:lnTo>
                      <a:pt x="61" y="71"/>
                    </a:lnTo>
                    <a:lnTo>
                      <a:pt x="44" y="71"/>
                    </a:lnTo>
                    <a:lnTo>
                      <a:pt x="38" y="75"/>
                    </a:lnTo>
                    <a:lnTo>
                      <a:pt x="33" y="78"/>
                    </a:lnTo>
                    <a:lnTo>
                      <a:pt x="23" y="78"/>
                    </a:lnTo>
                    <a:lnTo>
                      <a:pt x="18" y="82"/>
                    </a:lnTo>
                    <a:lnTo>
                      <a:pt x="12" y="78"/>
                    </a:lnTo>
                    <a:lnTo>
                      <a:pt x="14" y="76"/>
                    </a:lnTo>
                    <a:lnTo>
                      <a:pt x="12" y="75"/>
                    </a:lnTo>
                    <a:lnTo>
                      <a:pt x="14" y="75"/>
                    </a:lnTo>
                    <a:lnTo>
                      <a:pt x="18" y="76"/>
                    </a:lnTo>
                    <a:lnTo>
                      <a:pt x="21" y="73"/>
                    </a:lnTo>
                    <a:lnTo>
                      <a:pt x="14" y="71"/>
                    </a:lnTo>
                    <a:lnTo>
                      <a:pt x="11" y="73"/>
                    </a:lnTo>
                    <a:lnTo>
                      <a:pt x="9" y="73"/>
                    </a:lnTo>
                    <a:lnTo>
                      <a:pt x="11" y="71"/>
                    </a:lnTo>
                    <a:lnTo>
                      <a:pt x="11" y="66"/>
                    </a:lnTo>
                    <a:lnTo>
                      <a:pt x="12" y="64"/>
                    </a:lnTo>
                    <a:lnTo>
                      <a:pt x="25" y="64"/>
                    </a:lnTo>
                    <a:lnTo>
                      <a:pt x="28" y="61"/>
                    </a:lnTo>
                    <a:lnTo>
                      <a:pt x="31" y="61"/>
                    </a:lnTo>
                    <a:lnTo>
                      <a:pt x="33" y="57"/>
                    </a:lnTo>
                    <a:lnTo>
                      <a:pt x="37" y="57"/>
                    </a:lnTo>
                    <a:lnTo>
                      <a:pt x="38" y="59"/>
                    </a:lnTo>
                    <a:lnTo>
                      <a:pt x="42" y="57"/>
                    </a:lnTo>
                    <a:lnTo>
                      <a:pt x="42" y="55"/>
                    </a:lnTo>
                    <a:lnTo>
                      <a:pt x="47" y="59"/>
                    </a:lnTo>
                    <a:lnTo>
                      <a:pt x="49" y="59"/>
                    </a:lnTo>
                    <a:lnTo>
                      <a:pt x="54" y="61"/>
                    </a:lnTo>
                    <a:lnTo>
                      <a:pt x="59" y="62"/>
                    </a:lnTo>
                    <a:lnTo>
                      <a:pt x="64" y="62"/>
                    </a:lnTo>
                    <a:lnTo>
                      <a:pt x="64" y="61"/>
                    </a:lnTo>
                    <a:lnTo>
                      <a:pt x="64" y="59"/>
                    </a:lnTo>
                    <a:lnTo>
                      <a:pt x="63" y="59"/>
                    </a:lnTo>
                    <a:lnTo>
                      <a:pt x="54" y="54"/>
                    </a:lnTo>
                    <a:lnTo>
                      <a:pt x="51" y="54"/>
                    </a:lnTo>
                    <a:lnTo>
                      <a:pt x="47" y="50"/>
                    </a:lnTo>
                    <a:lnTo>
                      <a:pt x="42" y="50"/>
                    </a:lnTo>
                    <a:lnTo>
                      <a:pt x="38" y="50"/>
                    </a:lnTo>
                    <a:lnTo>
                      <a:pt x="33" y="50"/>
                    </a:lnTo>
                    <a:lnTo>
                      <a:pt x="28" y="55"/>
                    </a:lnTo>
                    <a:lnTo>
                      <a:pt x="25" y="55"/>
                    </a:lnTo>
                    <a:lnTo>
                      <a:pt x="23" y="57"/>
                    </a:lnTo>
                    <a:lnTo>
                      <a:pt x="14" y="57"/>
                    </a:lnTo>
                    <a:lnTo>
                      <a:pt x="14" y="55"/>
                    </a:lnTo>
                    <a:lnTo>
                      <a:pt x="16" y="54"/>
                    </a:lnTo>
                    <a:lnTo>
                      <a:pt x="12" y="50"/>
                    </a:lnTo>
                    <a:lnTo>
                      <a:pt x="12" y="50"/>
                    </a:lnTo>
                    <a:lnTo>
                      <a:pt x="12" y="47"/>
                    </a:lnTo>
                    <a:lnTo>
                      <a:pt x="9" y="47"/>
                    </a:lnTo>
                    <a:lnTo>
                      <a:pt x="5" y="42"/>
                    </a:lnTo>
                    <a:lnTo>
                      <a:pt x="0" y="36"/>
                    </a:lnTo>
                    <a:lnTo>
                      <a:pt x="11" y="26"/>
                    </a:lnTo>
                    <a:lnTo>
                      <a:pt x="16" y="17"/>
                    </a:lnTo>
                    <a:lnTo>
                      <a:pt x="16" y="12"/>
                    </a:lnTo>
                    <a:lnTo>
                      <a:pt x="16" y="12"/>
                    </a:lnTo>
                    <a:lnTo>
                      <a:pt x="16" y="12"/>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32" name="Freeform 117"/>
              <p:cNvSpPr>
                <a:spLocks/>
              </p:cNvSpPr>
              <p:nvPr/>
            </p:nvSpPr>
            <p:spPr bwMode="auto">
              <a:xfrm>
                <a:off x="4008438" y="3879851"/>
                <a:ext cx="84138" cy="22225"/>
              </a:xfrm>
              <a:custGeom>
                <a:avLst/>
                <a:gdLst/>
                <a:ahLst/>
                <a:cxnLst>
                  <a:cxn ang="0">
                    <a:pos x="1" y="14"/>
                  </a:cxn>
                  <a:cxn ang="0">
                    <a:pos x="3" y="12"/>
                  </a:cxn>
                  <a:cxn ang="0">
                    <a:pos x="14" y="12"/>
                  </a:cxn>
                  <a:cxn ang="0">
                    <a:pos x="17" y="9"/>
                  </a:cxn>
                  <a:cxn ang="0">
                    <a:pos x="20" y="9"/>
                  </a:cxn>
                  <a:cxn ang="0">
                    <a:pos x="24" y="7"/>
                  </a:cxn>
                  <a:cxn ang="0">
                    <a:pos x="26" y="7"/>
                  </a:cxn>
                  <a:cxn ang="0">
                    <a:pos x="27" y="9"/>
                  </a:cxn>
                  <a:cxn ang="0">
                    <a:pos x="31" y="7"/>
                  </a:cxn>
                  <a:cxn ang="0">
                    <a:pos x="31" y="5"/>
                  </a:cxn>
                  <a:cxn ang="0">
                    <a:pos x="34" y="9"/>
                  </a:cxn>
                  <a:cxn ang="0">
                    <a:pos x="38" y="9"/>
                  </a:cxn>
                  <a:cxn ang="0">
                    <a:pos x="43" y="9"/>
                  </a:cxn>
                  <a:cxn ang="0">
                    <a:pos x="48" y="12"/>
                  </a:cxn>
                  <a:cxn ang="0">
                    <a:pos x="53" y="12"/>
                  </a:cxn>
                  <a:cxn ang="0">
                    <a:pos x="53" y="9"/>
                  </a:cxn>
                  <a:cxn ang="0">
                    <a:pos x="53" y="9"/>
                  </a:cxn>
                  <a:cxn ang="0">
                    <a:pos x="50" y="9"/>
                  </a:cxn>
                  <a:cxn ang="0">
                    <a:pos x="43" y="4"/>
                  </a:cxn>
                  <a:cxn ang="0">
                    <a:pos x="40" y="4"/>
                  </a:cxn>
                  <a:cxn ang="0">
                    <a:pos x="34" y="0"/>
                  </a:cxn>
                  <a:cxn ang="0">
                    <a:pos x="31" y="0"/>
                  </a:cxn>
                  <a:cxn ang="0">
                    <a:pos x="27" y="0"/>
                  </a:cxn>
                  <a:cxn ang="0">
                    <a:pos x="24" y="0"/>
                  </a:cxn>
                  <a:cxn ang="0">
                    <a:pos x="17" y="5"/>
                  </a:cxn>
                  <a:cxn ang="0">
                    <a:pos x="14" y="5"/>
                  </a:cxn>
                  <a:cxn ang="0">
                    <a:pos x="12" y="7"/>
                  </a:cxn>
                  <a:cxn ang="0">
                    <a:pos x="5" y="7"/>
                  </a:cxn>
                  <a:cxn ang="0">
                    <a:pos x="5" y="9"/>
                  </a:cxn>
                  <a:cxn ang="0">
                    <a:pos x="8" y="12"/>
                  </a:cxn>
                  <a:cxn ang="0">
                    <a:pos x="14" y="9"/>
                  </a:cxn>
                  <a:cxn ang="0">
                    <a:pos x="10" y="12"/>
                  </a:cxn>
                  <a:cxn ang="0">
                    <a:pos x="5" y="12"/>
                  </a:cxn>
                  <a:cxn ang="0">
                    <a:pos x="3" y="9"/>
                  </a:cxn>
                  <a:cxn ang="0">
                    <a:pos x="0" y="12"/>
                  </a:cxn>
                  <a:cxn ang="0">
                    <a:pos x="1" y="12"/>
                  </a:cxn>
                  <a:cxn ang="0">
                    <a:pos x="1" y="14"/>
                  </a:cxn>
                  <a:cxn ang="0">
                    <a:pos x="1" y="14"/>
                  </a:cxn>
                  <a:cxn ang="0">
                    <a:pos x="1" y="14"/>
                  </a:cxn>
                </a:cxnLst>
                <a:rect l="0" t="0" r="r" b="b"/>
                <a:pathLst>
                  <a:path w="53" h="14">
                    <a:moveTo>
                      <a:pt x="1" y="14"/>
                    </a:moveTo>
                    <a:lnTo>
                      <a:pt x="3" y="12"/>
                    </a:lnTo>
                    <a:lnTo>
                      <a:pt x="14" y="12"/>
                    </a:lnTo>
                    <a:lnTo>
                      <a:pt x="17" y="9"/>
                    </a:lnTo>
                    <a:lnTo>
                      <a:pt x="20" y="9"/>
                    </a:lnTo>
                    <a:lnTo>
                      <a:pt x="24" y="7"/>
                    </a:lnTo>
                    <a:lnTo>
                      <a:pt x="26" y="7"/>
                    </a:lnTo>
                    <a:lnTo>
                      <a:pt x="27" y="9"/>
                    </a:lnTo>
                    <a:lnTo>
                      <a:pt x="31" y="7"/>
                    </a:lnTo>
                    <a:lnTo>
                      <a:pt x="31" y="5"/>
                    </a:lnTo>
                    <a:lnTo>
                      <a:pt x="34" y="9"/>
                    </a:lnTo>
                    <a:lnTo>
                      <a:pt x="38" y="9"/>
                    </a:lnTo>
                    <a:lnTo>
                      <a:pt x="43" y="9"/>
                    </a:lnTo>
                    <a:lnTo>
                      <a:pt x="48" y="12"/>
                    </a:lnTo>
                    <a:lnTo>
                      <a:pt x="53" y="12"/>
                    </a:lnTo>
                    <a:lnTo>
                      <a:pt x="53" y="9"/>
                    </a:lnTo>
                    <a:lnTo>
                      <a:pt x="53" y="9"/>
                    </a:lnTo>
                    <a:lnTo>
                      <a:pt x="50" y="9"/>
                    </a:lnTo>
                    <a:lnTo>
                      <a:pt x="43" y="4"/>
                    </a:lnTo>
                    <a:lnTo>
                      <a:pt x="40" y="4"/>
                    </a:lnTo>
                    <a:lnTo>
                      <a:pt x="34" y="0"/>
                    </a:lnTo>
                    <a:lnTo>
                      <a:pt x="31" y="0"/>
                    </a:lnTo>
                    <a:lnTo>
                      <a:pt x="27" y="0"/>
                    </a:lnTo>
                    <a:lnTo>
                      <a:pt x="24" y="0"/>
                    </a:lnTo>
                    <a:lnTo>
                      <a:pt x="17" y="5"/>
                    </a:lnTo>
                    <a:lnTo>
                      <a:pt x="14" y="5"/>
                    </a:lnTo>
                    <a:lnTo>
                      <a:pt x="12" y="7"/>
                    </a:lnTo>
                    <a:lnTo>
                      <a:pt x="5" y="7"/>
                    </a:lnTo>
                    <a:lnTo>
                      <a:pt x="5" y="9"/>
                    </a:lnTo>
                    <a:lnTo>
                      <a:pt x="8" y="12"/>
                    </a:lnTo>
                    <a:lnTo>
                      <a:pt x="14" y="9"/>
                    </a:lnTo>
                    <a:lnTo>
                      <a:pt x="10" y="12"/>
                    </a:lnTo>
                    <a:lnTo>
                      <a:pt x="5" y="12"/>
                    </a:lnTo>
                    <a:lnTo>
                      <a:pt x="3" y="9"/>
                    </a:lnTo>
                    <a:lnTo>
                      <a:pt x="0" y="12"/>
                    </a:lnTo>
                    <a:lnTo>
                      <a:pt x="1" y="12"/>
                    </a:lnTo>
                    <a:lnTo>
                      <a:pt x="1" y="14"/>
                    </a:lnTo>
                    <a:lnTo>
                      <a:pt x="1" y="14"/>
                    </a:lnTo>
                    <a:lnTo>
                      <a:pt x="1" y="14"/>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33" name="Freeform 118"/>
              <p:cNvSpPr>
                <a:spLocks/>
              </p:cNvSpPr>
              <p:nvPr/>
            </p:nvSpPr>
            <p:spPr bwMode="auto">
              <a:xfrm>
                <a:off x="4016375" y="3910013"/>
                <a:ext cx="76200" cy="52388"/>
              </a:xfrm>
              <a:custGeom>
                <a:avLst/>
                <a:gdLst/>
                <a:ahLst/>
                <a:cxnLst>
                  <a:cxn ang="0">
                    <a:pos x="0" y="7"/>
                  </a:cxn>
                  <a:cxn ang="0">
                    <a:pos x="3" y="11"/>
                  </a:cxn>
                  <a:cxn ang="0">
                    <a:pos x="9" y="6"/>
                  </a:cxn>
                  <a:cxn ang="0">
                    <a:pos x="19" y="6"/>
                  </a:cxn>
                  <a:cxn ang="0">
                    <a:pos x="22" y="2"/>
                  </a:cxn>
                  <a:cxn ang="0">
                    <a:pos x="28" y="0"/>
                  </a:cxn>
                  <a:cxn ang="0">
                    <a:pos x="43" y="0"/>
                  </a:cxn>
                  <a:cxn ang="0">
                    <a:pos x="47" y="0"/>
                  </a:cxn>
                  <a:cxn ang="0">
                    <a:pos x="48" y="6"/>
                  </a:cxn>
                  <a:cxn ang="0">
                    <a:pos x="47" y="11"/>
                  </a:cxn>
                  <a:cxn ang="0">
                    <a:pos x="47" y="16"/>
                  </a:cxn>
                  <a:cxn ang="0">
                    <a:pos x="48" y="18"/>
                  </a:cxn>
                  <a:cxn ang="0">
                    <a:pos x="48" y="21"/>
                  </a:cxn>
                  <a:cxn ang="0">
                    <a:pos x="47" y="25"/>
                  </a:cxn>
                  <a:cxn ang="0">
                    <a:pos x="40" y="25"/>
                  </a:cxn>
                  <a:cxn ang="0">
                    <a:pos x="36" y="26"/>
                  </a:cxn>
                  <a:cxn ang="0">
                    <a:pos x="33" y="28"/>
                  </a:cxn>
                  <a:cxn ang="0">
                    <a:pos x="31" y="32"/>
                  </a:cxn>
                  <a:cxn ang="0">
                    <a:pos x="26" y="33"/>
                  </a:cxn>
                  <a:cxn ang="0">
                    <a:pos x="26" y="32"/>
                  </a:cxn>
                  <a:cxn ang="0">
                    <a:pos x="26" y="30"/>
                  </a:cxn>
                  <a:cxn ang="0">
                    <a:pos x="21" y="30"/>
                  </a:cxn>
                  <a:cxn ang="0">
                    <a:pos x="22" y="25"/>
                  </a:cxn>
                  <a:cxn ang="0">
                    <a:pos x="22" y="25"/>
                  </a:cxn>
                  <a:cxn ang="0">
                    <a:pos x="22" y="25"/>
                  </a:cxn>
                  <a:cxn ang="0">
                    <a:pos x="21" y="21"/>
                  </a:cxn>
                  <a:cxn ang="0">
                    <a:pos x="19" y="21"/>
                  </a:cxn>
                  <a:cxn ang="0">
                    <a:pos x="17" y="19"/>
                  </a:cxn>
                  <a:cxn ang="0">
                    <a:pos x="26" y="19"/>
                  </a:cxn>
                  <a:cxn ang="0">
                    <a:pos x="26" y="19"/>
                  </a:cxn>
                  <a:cxn ang="0">
                    <a:pos x="22" y="16"/>
                  </a:cxn>
                  <a:cxn ang="0">
                    <a:pos x="19" y="18"/>
                  </a:cxn>
                  <a:cxn ang="0">
                    <a:pos x="14" y="18"/>
                  </a:cxn>
                  <a:cxn ang="0">
                    <a:pos x="14" y="18"/>
                  </a:cxn>
                  <a:cxn ang="0">
                    <a:pos x="10" y="16"/>
                  </a:cxn>
                  <a:cxn ang="0">
                    <a:pos x="9" y="16"/>
                  </a:cxn>
                  <a:cxn ang="0">
                    <a:pos x="5" y="13"/>
                  </a:cxn>
                  <a:cxn ang="0">
                    <a:pos x="9" y="11"/>
                  </a:cxn>
                  <a:cxn ang="0">
                    <a:pos x="7" y="11"/>
                  </a:cxn>
                  <a:cxn ang="0">
                    <a:pos x="0" y="11"/>
                  </a:cxn>
                  <a:cxn ang="0">
                    <a:pos x="0" y="7"/>
                  </a:cxn>
                  <a:cxn ang="0">
                    <a:pos x="0" y="7"/>
                  </a:cxn>
                  <a:cxn ang="0">
                    <a:pos x="0" y="7"/>
                  </a:cxn>
                  <a:cxn ang="0">
                    <a:pos x="0" y="7"/>
                  </a:cxn>
                </a:cxnLst>
                <a:rect l="0" t="0" r="r" b="b"/>
                <a:pathLst>
                  <a:path w="48" h="33">
                    <a:moveTo>
                      <a:pt x="0" y="7"/>
                    </a:moveTo>
                    <a:lnTo>
                      <a:pt x="3" y="11"/>
                    </a:lnTo>
                    <a:lnTo>
                      <a:pt x="9" y="6"/>
                    </a:lnTo>
                    <a:lnTo>
                      <a:pt x="19" y="6"/>
                    </a:lnTo>
                    <a:lnTo>
                      <a:pt x="22" y="2"/>
                    </a:lnTo>
                    <a:lnTo>
                      <a:pt x="28" y="0"/>
                    </a:lnTo>
                    <a:lnTo>
                      <a:pt x="43" y="0"/>
                    </a:lnTo>
                    <a:lnTo>
                      <a:pt x="47" y="0"/>
                    </a:lnTo>
                    <a:lnTo>
                      <a:pt x="48" y="6"/>
                    </a:lnTo>
                    <a:lnTo>
                      <a:pt x="47" y="11"/>
                    </a:lnTo>
                    <a:lnTo>
                      <a:pt x="47" y="16"/>
                    </a:lnTo>
                    <a:lnTo>
                      <a:pt x="48" y="18"/>
                    </a:lnTo>
                    <a:lnTo>
                      <a:pt x="48" y="21"/>
                    </a:lnTo>
                    <a:lnTo>
                      <a:pt x="47" y="25"/>
                    </a:lnTo>
                    <a:lnTo>
                      <a:pt x="40" y="25"/>
                    </a:lnTo>
                    <a:lnTo>
                      <a:pt x="36" y="26"/>
                    </a:lnTo>
                    <a:lnTo>
                      <a:pt x="33" y="28"/>
                    </a:lnTo>
                    <a:lnTo>
                      <a:pt x="31" y="32"/>
                    </a:lnTo>
                    <a:lnTo>
                      <a:pt x="26" y="33"/>
                    </a:lnTo>
                    <a:lnTo>
                      <a:pt x="26" y="32"/>
                    </a:lnTo>
                    <a:lnTo>
                      <a:pt x="26" y="30"/>
                    </a:lnTo>
                    <a:lnTo>
                      <a:pt x="21" y="30"/>
                    </a:lnTo>
                    <a:lnTo>
                      <a:pt x="22" y="25"/>
                    </a:lnTo>
                    <a:lnTo>
                      <a:pt x="22" y="25"/>
                    </a:lnTo>
                    <a:lnTo>
                      <a:pt x="22" y="25"/>
                    </a:lnTo>
                    <a:lnTo>
                      <a:pt x="21" y="21"/>
                    </a:lnTo>
                    <a:lnTo>
                      <a:pt x="19" y="21"/>
                    </a:lnTo>
                    <a:lnTo>
                      <a:pt x="17" y="19"/>
                    </a:lnTo>
                    <a:lnTo>
                      <a:pt x="26" y="19"/>
                    </a:lnTo>
                    <a:lnTo>
                      <a:pt x="26" y="19"/>
                    </a:lnTo>
                    <a:lnTo>
                      <a:pt x="22" y="16"/>
                    </a:lnTo>
                    <a:lnTo>
                      <a:pt x="19" y="18"/>
                    </a:lnTo>
                    <a:lnTo>
                      <a:pt x="14" y="18"/>
                    </a:lnTo>
                    <a:lnTo>
                      <a:pt x="14" y="18"/>
                    </a:lnTo>
                    <a:lnTo>
                      <a:pt x="10" y="16"/>
                    </a:lnTo>
                    <a:lnTo>
                      <a:pt x="9" y="16"/>
                    </a:lnTo>
                    <a:lnTo>
                      <a:pt x="5" y="13"/>
                    </a:lnTo>
                    <a:lnTo>
                      <a:pt x="9" y="11"/>
                    </a:lnTo>
                    <a:lnTo>
                      <a:pt x="7" y="11"/>
                    </a:lnTo>
                    <a:lnTo>
                      <a:pt x="0" y="11"/>
                    </a:lnTo>
                    <a:lnTo>
                      <a:pt x="0" y="7"/>
                    </a:lnTo>
                    <a:lnTo>
                      <a:pt x="0" y="7"/>
                    </a:lnTo>
                    <a:lnTo>
                      <a:pt x="0" y="7"/>
                    </a:lnTo>
                    <a:lnTo>
                      <a:pt x="0" y="7"/>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34" name="Freeform 119"/>
              <p:cNvSpPr>
                <a:spLocks/>
              </p:cNvSpPr>
              <p:nvPr/>
            </p:nvSpPr>
            <p:spPr bwMode="auto">
              <a:xfrm>
                <a:off x="4068763" y="3910013"/>
                <a:ext cx="187325" cy="193675"/>
              </a:xfrm>
              <a:custGeom>
                <a:avLst/>
                <a:gdLst/>
                <a:ahLst/>
                <a:cxnLst>
                  <a:cxn ang="0">
                    <a:pos x="2" y="26"/>
                  </a:cxn>
                  <a:cxn ang="0">
                    <a:pos x="10" y="23"/>
                  </a:cxn>
                  <a:cxn ang="0">
                    <a:pos x="17" y="19"/>
                  </a:cxn>
                  <a:cxn ang="0">
                    <a:pos x="17" y="14"/>
                  </a:cxn>
                  <a:cxn ang="0">
                    <a:pos x="17" y="6"/>
                  </a:cxn>
                  <a:cxn ang="0">
                    <a:pos x="19" y="0"/>
                  </a:cxn>
                  <a:cxn ang="0">
                    <a:pos x="36" y="4"/>
                  </a:cxn>
                  <a:cxn ang="0">
                    <a:pos x="45" y="6"/>
                  </a:cxn>
                  <a:cxn ang="0">
                    <a:pos x="52" y="6"/>
                  </a:cxn>
                  <a:cxn ang="0">
                    <a:pos x="57" y="9"/>
                  </a:cxn>
                  <a:cxn ang="0">
                    <a:pos x="62" y="11"/>
                  </a:cxn>
                  <a:cxn ang="0">
                    <a:pos x="66" y="9"/>
                  </a:cxn>
                  <a:cxn ang="0">
                    <a:pos x="73" y="14"/>
                  </a:cxn>
                  <a:cxn ang="0">
                    <a:pos x="80" y="11"/>
                  </a:cxn>
                  <a:cxn ang="0">
                    <a:pos x="85" y="6"/>
                  </a:cxn>
                  <a:cxn ang="0">
                    <a:pos x="94" y="9"/>
                  </a:cxn>
                  <a:cxn ang="0">
                    <a:pos x="97" y="6"/>
                  </a:cxn>
                  <a:cxn ang="0">
                    <a:pos x="101" y="11"/>
                  </a:cxn>
                  <a:cxn ang="0">
                    <a:pos x="102" y="19"/>
                  </a:cxn>
                  <a:cxn ang="0">
                    <a:pos x="108" y="23"/>
                  </a:cxn>
                  <a:cxn ang="0">
                    <a:pos x="104" y="28"/>
                  </a:cxn>
                  <a:cxn ang="0">
                    <a:pos x="106" y="33"/>
                  </a:cxn>
                  <a:cxn ang="0">
                    <a:pos x="109" y="30"/>
                  </a:cxn>
                  <a:cxn ang="0">
                    <a:pos x="111" y="35"/>
                  </a:cxn>
                  <a:cxn ang="0">
                    <a:pos x="115" y="39"/>
                  </a:cxn>
                  <a:cxn ang="0">
                    <a:pos x="118" y="42"/>
                  </a:cxn>
                  <a:cxn ang="0">
                    <a:pos x="109" y="46"/>
                  </a:cxn>
                  <a:cxn ang="0">
                    <a:pos x="111" y="51"/>
                  </a:cxn>
                  <a:cxn ang="0">
                    <a:pos x="111" y="59"/>
                  </a:cxn>
                  <a:cxn ang="0">
                    <a:pos x="113" y="68"/>
                  </a:cxn>
                  <a:cxn ang="0">
                    <a:pos x="115" y="73"/>
                  </a:cxn>
                  <a:cxn ang="0">
                    <a:pos x="109" y="75"/>
                  </a:cxn>
                  <a:cxn ang="0">
                    <a:pos x="113" y="80"/>
                  </a:cxn>
                  <a:cxn ang="0">
                    <a:pos x="115" y="86"/>
                  </a:cxn>
                  <a:cxn ang="0">
                    <a:pos x="106" y="98"/>
                  </a:cxn>
                  <a:cxn ang="0">
                    <a:pos x="106" y="103"/>
                  </a:cxn>
                  <a:cxn ang="0">
                    <a:pos x="101" y="112"/>
                  </a:cxn>
                  <a:cxn ang="0">
                    <a:pos x="76" y="122"/>
                  </a:cxn>
                  <a:cxn ang="0">
                    <a:pos x="69" y="117"/>
                  </a:cxn>
                  <a:cxn ang="0">
                    <a:pos x="62" y="112"/>
                  </a:cxn>
                  <a:cxn ang="0">
                    <a:pos x="62" y="106"/>
                  </a:cxn>
                  <a:cxn ang="0">
                    <a:pos x="69" y="79"/>
                  </a:cxn>
                  <a:cxn ang="0">
                    <a:pos x="69" y="75"/>
                  </a:cxn>
                  <a:cxn ang="0">
                    <a:pos x="71" y="72"/>
                  </a:cxn>
                  <a:cxn ang="0">
                    <a:pos x="69" y="65"/>
                  </a:cxn>
                  <a:cxn ang="0">
                    <a:pos x="66" y="56"/>
                  </a:cxn>
                  <a:cxn ang="0">
                    <a:pos x="61" y="47"/>
                  </a:cxn>
                  <a:cxn ang="0">
                    <a:pos x="43" y="47"/>
                  </a:cxn>
                  <a:cxn ang="0">
                    <a:pos x="35" y="56"/>
                  </a:cxn>
                  <a:cxn ang="0">
                    <a:pos x="31" y="61"/>
                  </a:cxn>
                  <a:cxn ang="0">
                    <a:pos x="26" y="59"/>
                  </a:cxn>
                  <a:cxn ang="0">
                    <a:pos x="19" y="53"/>
                  </a:cxn>
                  <a:cxn ang="0">
                    <a:pos x="14" y="51"/>
                  </a:cxn>
                  <a:cxn ang="0">
                    <a:pos x="17" y="46"/>
                  </a:cxn>
                  <a:cxn ang="0">
                    <a:pos x="12" y="47"/>
                  </a:cxn>
                  <a:cxn ang="0">
                    <a:pos x="5" y="46"/>
                  </a:cxn>
                  <a:cxn ang="0">
                    <a:pos x="3" y="33"/>
                  </a:cxn>
                  <a:cxn ang="0">
                    <a:pos x="0" y="30"/>
                  </a:cxn>
                  <a:cxn ang="0">
                    <a:pos x="0" y="30"/>
                  </a:cxn>
                </a:cxnLst>
                <a:rect l="0" t="0" r="r" b="b"/>
                <a:pathLst>
                  <a:path w="118" h="122">
                    <a:moveTo>
                      <a:pt x="0" y="30"/>
                    </a:moveTo>
                    <a:lnTo>
                      <a:pt x="2" y="26"/>
                    </a:lnTo>
                    <a:lnTo>
                      <a:pt x="5" y="25"/>
                    </a:lnTo>
                    <a:lnTo>
                      <a:pt x="10" y="23"/>
                    </a:lnTo>
                    <a:lnTo>
                      <a:pt x="17" y="23"/>
                    </a:lnTo>
                    <a:lnTo>
                      <a:pt x="17" y="19"/>
                    </a:lnTo>
                    <a:lnTo>
                      <a:pt x="17" y="16"/>
                    </a:lnTo>
                    <a:lnTo>
                      <a:pt x="17" y="14"/>
                    </a:lnTo>
                    <a:lnTo>
                      <a:pt x="17" y="9"/>
                    </a:lnTo>
                    <a:lnTo>
                      <a:pt x="17" y="6"/>
                    </a:lnTo>
                    <a:lnTo>
                      <a:pt x="17" y="0"/>
                    </a:lnTo>
                    <a:lnTo>
                      <a:pt x="19" y="0"/>
                    </a:lnTo>
                    <a:lnTo>
                      <a:pt x="31" y="0"/>
                    </a:lnTo>
                    <a:lnTo>
                      <a:pt x="36" y="4"/>
                    </a:lnTo>
                    <a:lnTo>
                      <a:pt x="40" y="6"/>
                    </a:lnTo>
                    <a:lnTo>
                      <a:pt x="45" y="6"/>
                    </a:lnTo>
                    <a:lnTo>
                      <a:pt x="48" y="9"/>
                    </a:lnTo>
                    <a:lnTo>
                      <a:pt x="52" y="6"/>
                    </a:lnTo>
                    <a:lnTo>
                      <a:pt x="55" y="6"/>
                    </a:lnTo>
                    <a:lnTo>
                      <a:pt x="57" y="9"/>
                    </a:lnTo>
                    <a:lnTo>
                      <a:pt x="61" y="9"/>
                    </a:lnTo>
                    <a:lnTo>
                      <a:pt x="62" y="11"/>
                    </a:lnTo>
                    <a:lnTo>
                      <a:pt x="62" y="11"/>
                    </a:lnTo>
                    <a:lnTo>
                      <a:pt x="66" y="9"/>
                    </a:lnTo>
                    <a:lnTo>
                      <a:pt x="69" y="11"/>
                    </a:lnTo>
                    <a:lnTo>
                      <a:pt x="73" y="14"/>
                    </a:lnTo>
                    <a:lnTo>
                      <a:pt x="76" y="14"/>
                    </a:lnTo>
                    <a:lnTo>
                      <a:pt x="80" y="11"/>
                    </a:lnTo>
                    <a:lnTo>
                      <a:pt x="83" y="11"/>
                    </a:lnTo>
                    <a:lnTo>
                      <a:pt x="85" y="6"/>
                    </a:lnTo>
                    <a:lnTo>
                      <a:pt x="88" y="6"/>
                    </a:lnTo>
                    <a:lnTo>
                      <a:pt x="94" y="9"/>
                    </a:lnTo>
                    <a:lnTo>
                      <a:pt x="95" y="6"/>
                    </a:lnTo>
                    <a:lnTo>
                      <a:pt x="97" y="6"/>
                    </a:lnTo>
                    <a:lnTo>
                      <a:pt x="97" y="9"/>
                    </a:lnTo>
                    <a:lnTo>
                      <a:pt x="101" y="11"/>
                    </a:lnTo>
                    <a:lnTo>
                      <a:pt x="102" y="14"/>
                    </a:lnTo>
                    <a:lnTo>
                      <a:pt x="102" y="19"/>
                    </a:lnTo>
                    <a:lnTo>
                      <a:pt x="104" y="23"/>
                    </a:lnTo>
                    <a:lnTo>
                      <a:pt x="108" y="23"/>
                    </a:lnTo>
                    <a:lnTo>
                      <a:pt x="108" y="23"/>
                    </a:lnTo>
                    <a:lnTo>
                      <a:pt x="104" y="28"/>
                    </a:lnTo>
                    <a:lnTo>
                      <a:pt x="102" y="33"/>
                    </a:lnTo>
                    <a:lnTo>
                      <a:pt x="106" y="33"/>
                    </a:lnTo>
                    <a:lnTo>
                      <a:pt x="108" y="30"/>
                    </a:lnTo>
                    <a:lnTo>
                      <a:pt x="109" y="30"/>
                    </a:lnTo>
                    <a:lnTo>
                      <a:pt x="109" y="33"/>
                    </a:lnTo>
                    <a:lnTo>
                      <a:pt x="111" y="35"/>
                    </a:lnTo>
                    <a:lnTo>
                      <a:pt x="111" y="39"/>
                    </a:lnTo>
                    <a:lnTo>
                      <a:pt x="115" y="39"/>
                    </a:lnTo>
                    <a:lnTo>
                      <a:pt x="118" y="39"/>
                    </a:lnTo>
                    <a:lnTo>
                      <a:pt x="118" y="42"/>
                    </a:lnTo>
                    <a:lnTo>
                      <a:pt x="115" y="44"/>
                    </a:lnTo>
                    <a:lnTo>
                      <a:pt x="109" y="46"/>
                    </a:lnTo>
                    <a:lnTo>
                      <a:pt x="109" y="47"/>
                    </a:lnTo>
                    <a:lnTo>
                      <a:pt x="111" y="51"/>
                    </a:lnTo>
                    <a:lnTo>
                      <a:pt x="111" y="56"/>
                    </a:lnTo>
                    <a:lnTo>
                      <a:pt x="111" y="59"/>
                    </a:lnTo>
                    <a:lnTo>
                      <a:pt x="111" y="66"/>
                    </a:lnTo>
                    <a:lnTo>
                      <a:pt x="113" y="68"/>
                    </a:lnTo>
                    <a:lnTo>
                      <a:pt x="115" y="72"/>
                    </a:lnTo>
                    <a:lnTo>
                      <a:pt x="115" y="73"/>
                    </a:lnTo>
                    <a:lnTo>
                      <a:pt x="113" y="73"/>
                    </a:lnTo>
                    <a:lnTo>
                      <a:pt x="109" y="75"/>
                    </a:lnTo>
                    <a:lnTo>
                      <a:pt x="109" y="77"/>
                    </a:lnTo>
                    <a:lnTo>
                      <a:pt x="113" y="80"/>
                    </a:lnTo>
                    <a:lnTo>
                      <a:pt x="115" y="82"/>
                    </a:lnTo>
                    <a:lnTo>
                      <a:pt x="115" y="86"/>
                    </a:lnTo>
                    <a:lnTo>
                      <a:pt x="109" y="94"/>
                    </a:lnTo>
                    <a:lnTo>
                      <a:pt x="106" y="98"/>
                    </a:lnTo>
                    <a:lnTo>
                      <a:pt x="106" y="98"/>
                    </a:lnTo>
                    <a:lnTo>
                      <a:pt x="106" y="103"/>
                    </a:lnTo>
                    <a:lnTo>
                      <a:pt x="104" y="108"/>
                    </a:lnTo>
                    <a:lnTo>
                      <a:pt x="101" y="112"/>
                    </a:lnTo>
                    <a:lnTo>
                      <a:pt x="101" y="113"/>
                    </a:lnTo>
                    <a:lnTo>
                      <a:pt x="76" y="122"/>
                    </a:lnTo>
                    <a:lnTo>
                      <a:pt x="71" y="117"/>
                    </a:lnTo>
                    <a:lnTo>
                      <a:pt x="69" y="117"/>
                    </a:lnTo>
                    <a:lnTo>
                      <a:pt x="62" y="112"/>
                    </a:lnTo>
                    <a:lnTo>
                      <a:pt x="62" y="112"/>
                    </a:lnTo>
                    <a:lnTo>
                      <a:pt x="62" y="106"/>
                    </a:lnTo>
                    <a:lnTo>
                      <a:pt x="62" y="106"/>
                    </a:lnTo>
                    <a:lnTo>
                      <a:pt x="69" y="103"/>
                    </a:lnTo>
                    <a:lnTo>
                      <a:pt x="69" y="79"/>
                    </a:lnTo>
                    <a:lnTo>
                      <a:pt x="71" y="75"/>
                    </a:lnTo>
                    <a:lnTo>
                      <a:pt x="69" y="75"/>
                    </a:lnTo>
                    <a:lnTo>
                      <a:pt x="69" y="72"/>
                    </a:lnTo>
                    <a:lnTo>
                      <a:pt x="71" y="72"/>
                    </a:lnTo>
                    <a:lnTo>
                      <a:pt x="71" y="68"/>
                    </a:lnTo>
                    <a:lnTo>
                      <a:pt x="69" y="65"/>
                    </a:lnTo>
                    <a:lnTo>
                      <a:pt x="69" y="61"/>
                    </a:lnTo>
                    <a:lnTo>
                      <a:pt x="66" y="56"/>
                    </a:lnTo>
                    <a:lnTo>
                      <a:pt x="62" y="53"/>
                    </a:lnTo>
                    <a:lnTo>
                      <a:pt x="61" y="47"/>
                    </a:lnTo>
                    <a:lnTo>
                      <a:pt x="45" y="47"/>
                    </a:lnTo>
                    <a:lnTo>
                      <a:pt x="43" y="47"/>
                    </a:lnTo>
                    <a:lnTo>
                      <a:pt x="40" y="53"/>
                    </a:lnTo>
                    <a:lnTo>
                      <a:pt x="35" y="56"/>
                    </a:lnTo>
                    <a:lnTo>
                      <a:pt x="35" y="58"/>
                    </a:lnTo>
                    <a:lnTo>
                      <a:pt x="31" y="61"/>
                    </a:lnTo>
                    <a:lnTo>
                      <a:pt x="28" y="61"/>
                    </a:lnTo>
                    <a:lnTo>
                      <a:pt x="26" y="59"/>
                    </a:lnTo>
                    <a:lnTo>
                      <a:pt x="21" y="56"/>
                    </a:lnTo>
                    <a:lnTo>
                      <a:pt x="19" y="53"/>
                    </a:lnTo>
                    <a:lnTo>
                      <a:pt x="17" y="53"/>
                    </a:lnTo>
                    <a:lnTo>
                      <a:pt x="14" y="51"/>
                    </a:lnTo>
                    <a:lnTo>
                      <a:pt x="14" y="47"/>
                    </a:lnTo>
                    <a:lnTo>
                      <a:pt x="17" y="46"/>
                    </a:lnTo>
                    <a:lnTo>
                      <a:pt x="14" y="46"/>
                    </a:lnTo>
                    <a:lnTo>
                      <a:pt x="12" y="47"/>
                    </a:lnTo>
                    <a:lnTo>
                      <a:pt x="9" y="46"/>
                    </a:lnTo>
                    <a:lnTo>
                      <a:pt x="5" y="46"/>
                    </a:lnTo>
                    <a:lnTo>
                      <a:pt x="2" y="39"/>
                    </a:lnTo>
                    <a:lnTo>
                      <a:pt x="3" y="33"/>
                    </a:lnTo>
                    <a:lnTo>
                      <a:pt x="0" y="30"/>
                    </a:lnTo>
                    <a:lnTo>
                      <a:pt x="0" y="30"/>
                    </a:lnTo>
                    <a:lnTo>
                      <a:pt x="0" y="30"/>
                    </a:lnTo>
                    <a:lnTo>
                      <a:pt x="0" y="30"/>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35" name="Freeform 120"/>
              <p:cNvSpPr>
                <a:spLocks noEditPoints="1"/>
              </p:cNvSpPr>
              <p:nvPr/>
            </p:nvSpPr>
            <p:spPr bwMode="auto">
              <a:xfrm>
                <a:off x="4106863" y="3987801"/>
                <a:ext cx="77788" cy="93663"/>
              </a:xfrm>
              <a:custGeom>
                <a:avLst/>
                <a:gdLst/>
                <a:ahLst/>
                <a:cxnLst>
                  <a:cxn ang="0">
                    <a:pos x="14" y="50"/>
                  </a:cxn>
                  <a:cxn ang="0">
                    <a:pos x="14" y="47"/>
                  </a:cxn>
                  <a:cxn ang="0">
                    <a:pos x="12" y="45"/>
                  </a:cxn>
                  <a:cxn ang="0">
                    <a:pos x="11" y="45"/>
                  </a:cxn>
                  <a:cxn ang="0">
                    <a:pos x="9" y="47"/>
                  </a:cxn>
                  <a:cxn ang="0">
                    <a:pos x="11" y="49"/>
                  </a:cxn>
                  <a:cxn ang="0">
                    <a:pos x="12" y="50"/>
                  </a:cxn>
                  <a:cxn ang="0">
                    <a:pos x="14" y="50"/>
                  </a:cxn>
                  <a:cxn ang="0">
                    <a:pos x="14" y="50"/>
                  </a:cxn>
                  <a:cxn ang="0">
                    <a:pos x="14" y="50"/>
                  </a:cxn>
                  <a:cxn ang="0">
                    <a:pos x="14" y="50"/>
                  </a:cxn>
                  <a:cxn ang="0">
                    <a:pos x="2" y="14"/>
                  </a:cxn>
                  <a:cxn ang="0">
                    <a:pos x="5" y="14"/>
                  </a:cxn>
                  <a:cxn ang="0">
                    <a:pos x="11" y="10"/>
                  </a:cxn>
                  <a:cxn ang="0">
                    <a:pos x="11" y="9"/>
                  </a:cxn>
                  <a:cxn ang="0">
                    <a:pos x="16" y="5"/>
                  </a:cxn>
                  <a:cxn ang="0">
                    <a:pos x="19" y="2"/>
                  </a:cxn>
                  <a:cxn ang="0">
                    <a:pos x="23" y="0"/>
                  </a:cxn>
                  <a:cxn ang="0">
                    <a:pos x="38" y="0"/>
                  </a:cxn>
                  <a:cxn ang="0">
                    <a:pos x="40" y="5"/>
                  </a:cxn>
                  <a:cxn ang="0">
                    <a:pos x="44" y="9"/>
                  </a:cxn>
                  <a:cxn ang="0">
                    <a:pos x="47" y="14"/>
                  </a:cxn>
                  <a:cxn ang="0">
                    <a:pos x="47" y="17"/>
                  </a:cxn>
                  <a:cxn ang="0">
                    <a:pos x="49" y="21"/>
                  </a:cxn>
                  <a:cxn ang="0">
                    <a:pos x="49" y="24"/>
                  </a:cxn>
                  <a:cxn ang="0">
                    <a:pos x="49" y="24"/>
                  </a:cxn>
                  <a:cxn ang="0">
                    <a:pos x="47" y="28"/>
                  </a:cxn>
                  <a:cxn ang="0">
                    <a:pos x="49" y="28"/>
                  </a:cxn>
                  <a:cxn ang="0">
                    <a:pos x="49" y="31"/>
                  </a:cxn>
                  <a:cxn ang="0">
                    <a:pos x="47" y="54"/>
                  </a:cxn>
                  <a:cxn ang="0">
                    <a:pos x="40" y="59"/>
                  </a:cxn>
                  <a:cxn ang="0">
                    <a:pos x="38" y="56"/>
                  </a:cxn>
                  <a:cxn ang="0">
                    <a:pos x="31" y="56"/>
                  </a:cxn>
                  <a:cxn ang="0">
                    <a:pos x="21" y="50"/>
                  </a:cxn>
                  <a:cxn ang="0">
                    <a:pos x="18" y="50"/>
                  </a:cxn>
                  <a:cxn ang="0">
                    <a:pos x="18" y="50"/>
                  </a:cxn>
                  <a:cxn ang="0">
                    <a:pos x="16" y="47"/>
                  </a:cxn>
                  <a:cxn ang="0">
                    <a:pos x="14" y="45"/>
                  </a:cxn>
                  <a:cxn ang="0">
                    <a:pos x="14" y="42"/>
                  </a:cxn>
                  <a:cxn ang="0">
                    <a:pos x="14" y="40"/>
                  </a:cxn>
                  <a:cxn ang="0">
                    <a:pos x="11" y="42"/>
                  </a:cxn>
                  <a:cxn ang="0">
                    <a:pos x="7" y="40"/>
                  </a:cxn>
                  <a:cxn ang="0">
                    <a:pos x="7" y="33"/>
                  </a:cxn>
                  <a:cxn ang="0">
                    <a:pos x="5" y="28"/>
                  </a:cxn>
                  <a:cxn ang="0">
                    <a:pos x="2" y="28"/>
                  </a:cxn>
                  <a:cxn ang="0">
                    <a:pos x="0" y="26"/>
                  </a:cxn>
                  <a:cxn ang="0">
                    <a:pos x="4" y="21"/>
                  </a:cxn>
                  <a:cxn ang="0">
                    <a:pos x="0" y="19"/>
                  </a:cxn>
                  <a:cxn ang="0">
                    <a:pos x="0" y="17"/>
                  </a:cxn>
                  <a:cxn ang="0">
                    <a:pos x="2" y="14"/>
                  </a:cxn>
                  <a:cxn ang="0">
                    <a:pos x="2" y="14"/>
                  </a:cxn>
                  <a:cxn ang="0">
                    <a:pos x="2" y="14"/>
                  </a:cxn>
                  <a:cxn ang="0">
                    <a:pos x="2" y="14"/>
                  </a:cxn>
                </a:cxnLst>
                <a:rect l="0" t="0" r="r" b="b"/>
                <a:pathLst>
                  <a:path w="49" h="59">
                    <a:moveTo>
                      <a:pt x="14" y="50"/>
                    </a:moveTo>
                    <a:lnTo>
                      <a:pt x="14" y="47"/>
                    </a:lnTo>
                    <a:lnTo>
                      <a:pt x="12" y="45"/>
                    </a:lnTo>
                    <a:lnTo>
                      <a:pt x="11" y="45"/>
                    </a:lnTo>
                    <a:lnTo>
                      <a:pt x="9" y="47"/>
                    </a:lnTo>
                    <a:lnTo>
                      <a:pt x="11" y="49"/>
                    </a:lnTo>
                    <a:lnTo>
                      <a:pt x="12" y="50"/>
                    </a:lnTo>
                    <a:lnTo>
                      <a:pt x="14" y="50"/>
                    </a:lnTo>
                    <a:lnTo>
                      <a:pt x="14" y="50"/>
                    </a:lnTo>
                    <a:lnTo>
                      <a:pt x="14" y="50"/>
                    </a:lnTo>
                    <a:lnTo>
                      <a:pt x="14" y="50"/>
                    </a:lnTo>
                    <a:close/>
                    <a:moveTo>
                      <a:pt x="2" y="14"/>
                    </a:moveTo>
                    <a:lnTo>
                      <a:pt x="5" y="14"/>
                    </a:lnTo>
                    <a:lnTo>
                      <a:pt x="11" y="10"/>
                    </a:lnTo>
                    <a:lnTo>
                      <a:pt x="11" y="9"/>
                    </a:lnTo>
                    <a:lnTo>
                      <a:pt x="16" y="5"/>
                    </a:lnTo>
                    <a:lnTo>
                      <a:pt x="19" y="2"/>
                    </a:lnTo>
                    <a:lnTo>
                      <a:pt x="23" y="0"/>
                    </a:lnTo>
                    <a:lnTo>
                      <a:pt x="38" y="0"/>
                    </a:lnTo>
                    <a:lnTo>
                      <a:pt x="40" y="5"/>
                    </a:lnTo>
                    <a:lnTo>
                      <a:pt x="44" y="9"/>
                    </a:lnTo>
                    <a:lnTo>
                      <a:pt x="47" y="14"/>
                    </a:lnTo>
                    <a:lnTo>
                      <a:pt x="47" y="17"/>
                    </a:lnTo>
                    <a:lnTo>
                      <a:pt x="49" y="21"/>
                    </a:lnTo>
                    <a:lnTo>
                      <a:pt x="49" y="24"/>
                    </a:lnTo>
                    <a:lnTo>
                      <a:pt x="49" y="24"/>
                    </a:lnTo>
                    <a:lnTo>
                      <a:pt x="47" y="28"/>
                    </a:lnTo>
                    <a:lnTo>
                      <a:pt x="49" y="28"/>
                    </a:lnTo>
                    <a:lnTo>
                      <a:pt x="49" y="31"/>
                    </a:lnTo>
                    <a:lnTo>
                      <a:pt x="47" y="54"/>
                    </a:lnTo>
                    <a:lnTo>
                      <a:pt x="40" y="59"/>
                    </a:lnTo>
                    <a:lnTo>
                      <a:pt x="38" y="56"/>
                    </a:lnTo>
                    <a:lnTo>
                      <a:pt x="31" y="56"/>
                    </a:lnTo>
                    <a:lnTo>
                      <a:pt x="21" y="50"/>
                    </a:lnTo>
                    <a:lnTo>
                      <a:pt x="18" y="50"/>
                    </a:lnTo>
                    <a:lnTo>
                      <a:pt x="18" y="50"/>
                    </a:lnTo>
                    <a:lnTo>
                      <a:pt x="16" y="47"/>
                    </a:lnTo>
                    <a:lnTo>
                      <a:pt x="14" y="45"/>
                    </a:lnTo>
                    <a:lnTo>
                      <a:pt x="14" y="42"/>
                    </a:lnTo>
                    <a:lnTo>
                      <a:pt x="14" y="40"/>
                    </a:lnTo>
                    <a:lnTo>
                      <a:pt x="11" y="42"/>
                    </a:lnTo>
                    <a:lnTo>
                      <a:pt x="7" y="40"/>
                    </a:lnTo>
                    <a:lnTo>
                      <a:pt x="7" y="33"/>
                    </a:lnTo>
                    <a:lnTo>
                      <a:pt x="5" y="28"/>
                    </a:lnTo>
                    <a:lnTo>
                      <a:pt x="2" y="28"/>
                    </a:lnTo>
                    <a:lnTo>
                      <a:pt x="0" y="26"/>
                    </a:lnTo>
                    <a:lnTo>
                      <a:pt x="4" y="21"/>
                    </a:lnTo>
                    <a:lnTo>
                      <a:pt x="0" y="19"/>
                    </a:lnTo>
                    <a:lnTo>
                      <a:pt x="0" y="17"/>
                    </a:lnTo>
                    <a:lnTo>
                      <a:pt x="2" y="14"/>
                    </a:lnTo>
                    <a:lnTo>
                      <a:pt x="2" y="14"/>
                    </a:lnTo>
                    <a:lnTo>
                      <a:pt x="2" y="14"/>
                    </a:lnTo>
                    <a:lnTo>
                      <a:pt x="2" y="14"/>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36" name="Freeform 121"/>
              <p:cNvSpPr>
                <a:spLocks/>
              </p:cNvSpPr>
              <p:nvPr/>
            </p:nvSpPr>
            <p:spPr bwMode="auto">
              <a:xfrm>
                <a:off x="4230688" y="3971926"/>
                <a:ext cx="171450" cy="169863"/>
              </a:xfrm>
              <a:custGeom>
                <a:avLst/>
                <a:gdLst/>
                <a:ahLst/>
                <a:cxnLst>
                  <a:cxn ang="0">
                    <a:pos x="19" y="102"/>
                  </a:cxn>
                  <a:cxn ang="0">
                    <a:pos x="19" y="97"/>
                  </a:cxn>
                  <a:cxn ang="0">
                    <a:pos x="19" y="92"/>
                  </a:cxn>
                  <a:cxn ang="0">
                    <a:pos x="19" y="87"/>
                  </a:cxn>
                  <a:cxn ang="0">
                    <a:pos x="23" y="81"/>
                  </a:cxn>
                  <a:cxn ang="0">
                    <a:pos x="18" y="81"/>
                  </a:cxn>
                  <a:cxn ang="0">
                    <a:pos x="14" y="76"/>
                  </a:cxn>
                  <a:cxn ang="0">
                    <a:pos x="9" y="74"/>
                  </a:cxn>
                  <a:cxn ang="0">
                    <a:pos x="4" y="74"/>
                  </a:cxn>
                  <a:cxn ang="0">
                    <a:pos x="0" y="71"/>
                  </a:cxn>
                  <a:cxn ang="0">
                    <a:pos x="6" y="62"/>
                  </a:cxn>
                  <a:cxn ang="0">
                    <a:pos x="6" y="57"/>
                  </a:cxn>
                  <a:cxn ang="0">
                    <a:pos x="14" y="45"/>
                  </a:cxn>
                  <a:cxn ang="0">
                    <a:pos x="13" y="41"/>
                  </a:cxn>
                  <a:cxn ang="0">
                    <a:pos x="9" y="36"/>
                  </a:cxn>
                  <a:cxn ang="0">
                    <a:pos x="14" y="34"/>
                  </a:cxn>
                  <a:cxn ang="0">
                    <a:pos x="13" y="31"/>
                  </a:cxn>
                  <a:cxn ang="0">
                    <a:pos x="11" y="22"/>
                  </a:cxn>
                  <a:cxn ang="0">
                    <a:pos x="11" y="14"/>
                  </a:cxn>
                  <a:cxn ang="0">
                    <a:pos x="9" y="8"/>
                  </a:cxn>
                  <a:cxn ang="0">
                    <a:pos x="23" y="1"/>
                  </a:cxn>
                  <a:cxn ang="0">
                    <a:pos x="28" y="5"/>
                  </a:cxn>
                  <a:cxn ang="0">
                    <a:pos x="37" y="3"/>
                  </a:cxn>
                  <a:cxn ang="0">
                    <a:pos x="44" y="0"/>
                  </a:cxn>
                  <a:cxn ang="0">
                    <a:pos x="47" y="3"/>
                  </a:cxn>
                  <a:cxn ang="0">
                    <a:pos x="54" y="7"/>
                  </a:cxn>
                  <a:cxn ang="0">
                    <a:pos x="59" y="0"/>
                  </a:cxn>
                  <a:cxn ang="0">
                    <a:pos x="70" y="7"/>
                  </a:cxn>
                  <a:cxn ang="0">
                    <a:pos x="75" y="8"/>
                  </a:cxn>
                  <a:cxn ang="0">
                    <a:pos x="82" y="10"/>
                  </a:cxn>
                  <a:cxn ang="0">
                    <a:pos x="89" y="14"/>
                  </a:cxn>
                  <a:cxn ang="0">
                    <a:pos x="96" y="10"/>
                  </a:cxn>
                  <a:cxn ang="0">
                    <a:pos x="101" y="14"/>
                  </a:cxn>
                  <a:cxn ang="0">
                    <a:pos x="105" y="15"/>
                  </a:cxn>
                  <a:cxn ang="0">
                    <a:pos x="105" y="24"/>
                  </a:cxn>
                  <a:cxn ang="0">
                    <a:pos x="108" y="31"/>
                  </a:cxn>
                  <a:cxn ang="0">
                    <a:pos x="108" y="36"/>
                  </a:cxn>
                  <a:cxn ang="0">
                    <a:pos x="103" y="41"/>
                  </a:cxn>
                  <a:cxn ang="0">
                    <a:pos x="98" y="53"/>
                  </a:cxn>
                  <a:cxn ang="0">
                    <a:pos x="96" y="59"/>
                  </a:cxn>
                  <a:cxn ang="0">
                    <a:pos x="96" y="69"/>
                  </a:cxn>
                  <a:cxn ang="0">
                    <a:pos x="94" y="73"/>
                  </a:cxn>
                  <a:cxn ang="0">
                    <a:pos x="98" y="81"/>
                  </a:cxn>
                  <a:cxn ang="0">
                    <a:pos x="103" y="85"/>
                  </a:cxn>
                  <a:cxn ang="0">
                    <a:pos x="105" y="93"/>
                  </a:cxn>
                  <a:cxn ang="0">
                    <a:pos x="98" y="93"/>
                  </a:cxn>
                  <a:cxn ang="0">
                    <a:pos x="94" y="90"/>
                  </a:cxn>
                  <a:cxn ang="0">
                    <a:pos x="92" y="95"/>
                  </a:cxn>
                  <a:cxn ang="0">
                    <a:pos x="75" y="95"/>
                  </a:cxn>
                  <a:cxn ang="0">
                    <a:pos x="46" y="95"/>
                  </a:cxn>
                  <a:cxn ang="0">
                    <a:pos x="33" y="102"/>
                  </a:cxn>
                  <a:cxn ang="0">
                    <a:pos x="28" y="102"/>
                  </a:cxn>
                  <a:cxn ang="0">
                    <a:pos x="19" y="107"/>
                  </a:cxn>
                  <a:cxn ang="0">
                    <a:pos x="19" y="107"/>
                  </a:cxn>
                </a:cxnLst>
                <a:rect l="0" t="0" r="r" b="b"/>
                <a:pathLst>
                  <a:path w="108" h="107">
                    <a:moveTo>
                      <a:pt x="19" y="107"/>
                    </a:moveTo>
                    <a:lnTo>
                      <a:pt x="19" y="102"/>
                    </a:lnTo>
                    <a:lnTo>
                      <a:pt x="19" y="102"/>
                    </a:lnTo>
                    <a:lnTo>
                      <a:pt x="19" y="97"/>
                    </a:lnTo>
                    <a:lnTo>
                      <a:pt x="19" y="95"/>
                    </a:lnTo>
                    <a:lnTo>
                      <a:pt x="19" y="92"/>
                    </a:lnTo>
                    <a:lnTo>
                      <a:pt x="19" y="88"/>
                    </a:lnTo>
                    <a:lnTo>
                      <a:pt x="19" y="87"/>
                    </a:lnTo>
                    <a:lnTo>
                      <a:pt x="23" y="85"/>
                    </a:lnTo>
                    <a:lnTo>
                      <a:pt x="23" y="81"/>
                    </a:lnTo>
                    <a:lnTo>
                      <a:pt x="19" y="81"/>
                    </a:lnTo>
                    <a:lnTo>
                      <a:pt x="18" y="81"/>
                    </a:lnTo>
                    <a:lnTo>
                      <a:pt x="16" y="78"/>
                    </a:lnTo>
                    <a:lnTo>
                      <a:pt x="14" y="76"/>
                    </a:lnTo>
                    <a:lnTo>
                      <a:pt x="11" y="76"/>
                    </a:lnTo>
                    <a:lnTo>
                      <a:pt x="9" y="74"/>
                    </a:lnTo>
                    <a:lnTo>
                      <a:pt x="6" y="74"/>
                    </a:lnTo>
                    <a:lnTo>
                      <a:pt x="4" y="74"/>
                    </a:lnTo>
                    <a:lnTo>
                      <a:pt x="2" y="74"/>
                    </a:lnTo>
                    <a:lnTo>
                      <a:pt x="0" y="71"/>
                    </a:lnTo>
                    <a:lnTo>
                      <a:pt x="4" y="67"/>
                    </a:lnTo>
                    <a:lnTo>
                      <a:pt x="6" y="62"/>
                    </a:lnTo>
                    <a:lnTo>
                      <a:pt x="6" y="59"/>
                    </a:lnTo>
                    <a:lnTo>
                      <a:pt x="6" y="57"/>
                    </a:lnTo>
                    <a:lnTo>
                      <a:pt x="9" y="55"/>
                    </a:lnTo>
                    <a:lnTo>
                      <a:pt x="14" y="45"/>
                    </a:lnTo>
                    <a:lnTo>
                      <a:pt x="14" y="41"/>
                    </a:lnTo>
                    <a:lnTo>
                      <a:pt x="13" y="41"/>
                    </a:lnTo>
                    <a:lnTo>
                      <a:pt x="9" y="38"/>
                    </a:lnTo>
                    <a:lnTo>
                      <a:pt x="9" y="36"/>
                    </a:lnTo>
                    <a:lnTo>
                      <a:pt x="13" y="34"/>
                    </a:lnTo>
                    <a:lnTo>
                      <a:pt x="14" y="34"/>
                    </a:lnTo>
                    <a:lnTo>
                      <a:pt x="16" y="33"/>
                    </a:lnTo>
                    <a:lnTo>
                      <a:pt x="13" y="31"/>
                    </a:lnTo>
                    <a:lnTo>
                      <a:pt x="11" y="27"/>
                    </a:lnTo>
                    <a:lnTo>
                      <a:pt x="11" y="22"/>
                    </a:lnTo>
                    <a:lnTo>
                      <a:pt x="11" y="19"/>
                    </a:lnTo>
                    <a:lnTo>
                      <a:pt x="11" y="14"/>
                    </a:lnTo>
                    <a:lnTo>
                      <a:pt x="9" y="10"/>
                    </a:lnTo>
                    <a:lnTo>
                      <a:pt x="9" y="8"/>
                    </a:lnTo>
                    <a:lnTo>
                      <a:pt x="16" y="7"/>
                    </a:lnTo>
                    <a:lnTo>
                      <a:pt x="23" y="1"/>
                    </a:lnTo>
                    <a:lnTo>
                      <a:pt x="23" y="1"/>
                    </a:lnTo>
                    <a:lnTo>
                      <a:pt x="28" y="5"/>
                    </a:lnTo>
                    <a:lnTo>
                      <a:pt x="35" y="5"/>
                    </a:lnTo>
                    <a:lnTo>
                      <a:pt x="37" y="3"/>
                    </a:lnTo>
                    <a:lnTo>
                      <a:pt x="37" y="1"/>
                    </a:lnTo>
                    <a:lnTo>
                      <a:pt x="44" y="0"/>
                    </a:lnTo>
                    <a:lnTo>
                      <a:pt x="47" y="1"/>
                    </a:lnTo>
                    <a:lnTo>
                      <a:pt x="47" y="3"/>
                    </a:lnTo>
                    <a:lnTo>
                      <a:pt x="47" y="5"/>
                    </a:lnTo>
                    <a:lnTo>
                      <a:pt x="54" y="7"/>
                    </a:lnTo>
                    <a:lnTo>
                      <a:pt x="56" y="1"/>
                    </a:lnTo>
                    <a:lnTo>
                      <a:pt x="59" y="0"/>
                    </a:lnTo>
                    <a:lnTo>
                      <a:pt x="65" y="3"/>
                    </a:lnTo>
                    <a:lnTo>
                      <a:pt x="70" y="7"/>
                    </a:lnTo>
                    <a:lnTo>
                      <a:pt x="73" y="7"/>
                    </a:lnTo>
                    <a:lnTo>
                      <a:pt x="75" y="8"/>
                    </a:lnTo>
                    <a:lnTo>
                      <a:pt x="79" y="8"/>
                    </a:lnTo>
                    <a:lnTo>
                      <a:pt x="82" y="10"/>
                    </a:lnTo>
                    <a:lnTo>
                      <a:pt x="84" y="14"/>
                    </a:lnTo>
                    <a:lnTo>
                      <a:pt x="89" y="14"/>
                    </a:lnTo>
                    <a:lnTo>
                      <a:pt x="92" y="14"/>
                    </a:lnTo>
                    <a:lnTo>
                      <a:pt x="96" y="10"/>
                    </a:lnTo>
                    <a:lnTo>
                      <a:pt x="98" y="14"/>
                    </a:lnTo>
                    <a:lnTo>
                      <a:pt x="101" y="14"/>
                    </a:lnTo>
                    <a:lnTo>
                      <a:pt x="105" y="14"/>
                    </a:lnTo>
                    <a:lnTo>
                      <a:pt x="105" y="15"/>
                    </a:lnTo>
                    <a:lnTo>
                      <a:pt x="103" y="20"/>
                    </a:lnTo>
                    <a:lnTo>
                      <a:pt x="105" y="24"/>
                    </a:lnTo>
                    <a:lnTo>
                      <a:pt x="105" y="27"/>
                    </a:lnTo>
                    <a:lnTo>
                      <a:pt x="108" y="31"/>
                    </a:lnTo>
                    <a:lnTo>
                      <a:pt x="108" y="33"/>
                    </a:lnTo>
                    <a:lnTo>
                      <a:pt x="108" y="36"/>
                    </a:lnTo>
                    <a:lnTo>
                      <a:pt x="108" y="41"/>
                    </a:lnTo>
                    <a:lnTo>
                      <a:pt x="103" y="41"/>
                    </a:lnTo>
                    <a:lnTo>
                      <a:pt x="98" y="50"/>
                    </a:lnTo>
                    <a:lnTo>
                      <a:pt x="98" y="53"/>
                    </a:lnTo>
                    <a:lnTo>
                      <a:pt x="96" y="57"/>
                    </a:lnTo>
                    <a:lnTo>
                      <a:pt x="96" y="59"/>
                    </a:lnTo>
                    <a:lnTo>
                      <a:pt x="94" y="62"/>
                    </a:lnTo>
                    <a:lnTo>
                      <a:pt x="96" y="69"/>
                    </a:lnTo>
                    <a:lnTo>
                      <a:pt x="94" y="71"/>
                    </a:lnTo>
                    <a:lnTo>
                      <a:pt x="94" y="73"/>
                    </a:lnTo>
                    <a:lnTo>
                      <a:pt x="96" y="74"/>
                    </a:lnTo>
                    <a:lnTo>
                      <a:pt x="98" y="81"/>
                    </a:lnTo>
                    <a:lnTo>
                      <a:pt x="101" y="85"/>
                    </a:lnTo>
                    <a:lnTo>
                      <a:pt x="103" y="85"/>
                    </a:lnTo>
                    <a:lnTo>
                      <a:pt x="105" y="88"/>
                    </a:lnTo>
                    <a:lnTo>
                      <a:pt x="105" y="93"/>
                    </a:lnTo>
                    <a:lnTo>
                      <a:pt x="101" y="93"/>
                    </a:lnTo>
                    <a:lnTo>
                      <a:pt x="98" y="93"/>
                    </a:lnTo>
                    <a:lnTo>
                      <a:pt x="98" y="95"/>
                    </a:lnTo>
                    <a:lnTo>
                      <a:pt x="94" y="90"/>
                    </a:lnTo>
                    <a:lnTo>
                      <a:pt x="92" y="92"/>
                    </a:lnTo>
                    <a:lnTo>
                      <a:pt x="92" y="95"/>
                    </a:lnTo>
                    <a:lnTo>
                      <a:pt x="84" y="92"/>
                    </a:lnTo>
                    <a:lnTo>
                      <a:pt x="75" y="95"/>
                    </a:lnTo>
                    <a:lnTo>
                      <a:pt x="52" y="95"/>
                    </a:lnTo>
                    <a:lnTo>
                      <a:pt x="46" y="95"/>
                    </a:lnTo>
                    <a:lnTo>
                      <a:pt x="46" y="97"/>
                    </a:lnTo>
                    <a:lnTo>
                      <a:pt x="33" y="102"/>
                    </a:lnTo>
                    <a:lnTo>
                      <a:pt x="32" y="102"/>
                    </a:lnTo>
                    <a:lnTo>
                      <a:pt x="28" y="102"/>
                    </a:lnTo>
                    <a:lnTo>
                      <a:pt x="23" y="107"/>
                    </a:lnTo>
                    <a:lnTo>
                      <a:pt x="19" y="107"/>
                    </a:lnTo>
                    <a:lnTo>
                      <a:pt x="19" y="107"/>
                    </a:lnTo>
                    <a:lnTo>
                      <a:pt x="19" y="107"/>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37" name="Freeform 122"/>
              <p:cNvSpPr>
                <a:spLocks/>
              </p:cNvSpPr>
              <p:nvPr/>
            </p:nvSpPr>
            <p:spPr bwMode="auto">
              <a:xfrm>
                <a:off x="4376738" y="3957638"/>
                <a:ext cx="115888" cy="176213"/>
              </a:xfrm>
              <a:custGeom>
                <a:avLst/>
                <a:gdLst/>
                <a:ahLst/>
                <a:cxnLst>
                  <a:cxn ang="0">
                    <a:pos x="4" y="106"/>
                  </a:cxn>
                  <a:cxn ang="0">
                    <a:pos x="13" y="106"/>
                  </a:cxn>
                  <a:cxn ang="0">
                    <a:pos x="9" y="97"/>
                  </a:cxn>
                  <a:cxn ang="0">
                    <a:pos x="4" y="92"/>
                  </a:cxn>
                  <a:cxn ang="0">
                    <a:pos x="0" y="83"/>
                  </a:cxn>
                  <a:cxn ang="0">
                    <a:pos x="4" y="82"/>
                  </a:cxn>
                  <a:cxn ang="0">
                    <a:pos x="4" y="71"/>
                  </a:cxn>
                  <a:cxn ang="0">
                    <a:pos x="4" y="64"/>
                  </a:cxn>
                  <a:cxn ang="0">
                    <a:pos x="9" y="52"/>
                  </a:cxn>
                  <a:cxn ang="0">
                    <a:pos x="14" y="47"/>
                  </a:cxn>
                  <a:cxn ang="0">
                    <a:pos x="14" y="40"/>
                  </a:cxn>
                  <a:cxn ang="0">
                    <a:pos x="13" y="33"/>
                  </a:cxn>
                  <a:cxn ang="0">
                    <a:pos x="13" y="24"/>
                  </a:cxn>
                  <a:cxn ang="0">
                    <a:pos x="9" y="14"/>
                  </a:cxn>
                  <a:cxn ang="0">
                    <a:pos x="7" y="7"/>
                  </a:cxn>
                  <a:cxn ang="0">
                    <a:pos x="13" y="2"/>
                  </a:cxn>
                  <a:cxn ang="0">
                    <a:pos x="27" y="2"/>
                  </a:cxn>
                  <a:cxn ang="0">
                    <a:pos x="42" y="0"/>
                  </a:cxn>
                  <a:cxn ang="0">
                    <a:pos x="51" y="0"/>
                  </a:cxn>
                  <a:cxn ang="0">
                    <a:pos x="53" y="3"/>
                  </a:cxn>
                  <a:cxn ang="0">
                    <a:pos x="54" y="9"/>
                  </a:cxn>
                  <a:cxn ang="0">
                    <a:pos x="61" y="14"/>
                  </a:cxn>
                  <a:cxn ang="0">
                    <a:pos x="63" y="19"/>
                  </a:cxn>
                  <a:cxn ang="0">
                    <a:pos x="65" y="28"/>
                  </a:cxn>
                  <a:cxn ang="0">
                    <a:pos x="65" y="35"/>
                  </a:cxn>
                  <a:cxn ang="0">
                    <a:pos x="65" y="40"/>
                  </a:cxn>
                  <a:cxn ang="0">
                    <a:pos x="68" y="45"/>
                  </a:cxn>
                  <a:cxn ang="0">
                    <a:pos x="68" y="50"/>
                  </a:cxn>
                  <a:cxn ang="0">
                    <a:pos x="68" y="59"/>
                  </a:cxn>
                  <a:cxn ang="0">
                    <a:pos x="65" y="71"/>
                  </a:cxn>
                  <a:cxn ang="0">
                    <a:pos x="65" y="78"/>
                  </a:cxn>
                  <a:cxn ang="0">
                    <a:pos x="68" y="87"/>
                  </a:cxn>
                  <a:cxn ang="0">
                    <a:pos x="72" y="89"/>
                  </a:cxn>
                  <a:cxn ang="0">
                    <a:pos x="65" y="94"/>
                  </a:cxn>
                  <a:cxn ang="0">
                    <a:pos x="46" y="106"/>
                  </a:cxn>
                  <a:cxn ang="0">
                    <a:pos x="21" y="111"/>
                  </a:cxn>
                  <a:cxn ang="0">
                    <a:pos x="4" y="109"/>
                  </a:cxn>
                  <a:cxn ang="0">
                    <a:pos x="4" y="106"/>
                  </a:cxn>
                </a:cxnLst>
                <a:rect l="0" t="0" r="r" b="b"/>
                <a:pathLst>
                  <a:path w="73" h="111">
                    <a:moveTo>
                      <a:pt x="4" y="106"/>
                    </a:moveTo>
                    <a:lnTo>
                      <a:pt x="4" y="106"/>
                    </a:lnTo>
                    <a:lnTo>
                      <a:pt x="9" y="106"/>
                    </a:lnTo>
                    <a:lnTo>
                      <a:pt x="13" y="106"/>
                    </a:lnTo>
                    <a:lnTo>
                      <a:pt x="13" y="101"/>
                    </a:lnTo>
                    <a:lnTo>
                      <a:pt x="9" y="97"/>
                    </a:lnTo>
                    <a:lnTo>
                      <a:pt x="7" y="96"/>
                    </a:lnTo>
                    <a:lnTo>
                      <a:pt x="4" y="92"/>
                    </a:lnTo>
                    <a:lnTo>
                      <a:pt x="4" y="87"/>
                    </a:lnTo>
                    <a:lnTo>
                      <a:pt x="0" y="83"/>
                    </a:lnTo>
                    <a:lnTo>
                      <a:pt x="0" y="83"/>
                    </a:lnTo>
                    <a:lnTo>
                      <a:pt x="4" y="82"/>
                    </a:lnTo>
                    <a:lnTo>
                      <a:pt x="0" y="73"/>
                    </a:lnTo>
                    <a:lnTo>
                      <a:pt x="4" y="71"/>
                    </a:lnTo>
                    <a:lnTo>
                      <a:pt x="4" y="68"/>
                    </a:lnTo>
                    <a:lnTo>
                      <a:pt x="4" y="64"/>
                    </a:lnTo>
                    <a:lnTo>
                      <a:pt x="4" y="61"/>
                    </a:lnTo>
                    <a:lnTo>
                      <a:pt x="9" y="52"/>
                    </a:lnTo>
                    <a:lnTo>
                      <a:pt x="14" y="50"/>
                    </a:lnTo>
                    <a:lnTo>
                      <a:pt x="14" y="47"/>
                    </a:lnTo>
                    <a:lnTo>
                      <a:pt x="14" y="43"/>
                    </a:lnTo>
                    <a:lnTo>
                      <a:pt x="14" y="40"/>
                    </a:lnTo>
                    <a:lnTo>
                      <a:pt x="13" y="36"/>
                    </a:lnTo>
                    <a:lnTo>
                      <a:pt x="13" y="33"/>
                    </a:lnTo>
                    <a:lnTo>
                      <a:pt x="9" y="29"/>
                    </a:lnTo>
                    <a:lnTo>
                      <a:pt x="13" y="24"/>
                    </a:lnTo>
                    <a:lnTo>
                      <a:pt x="13" y="19"/>
                    </a:lnTo>
                    <a:lnTo>
                      <a:pt x="9" y="14"/>
                    </a:lnTo>
                    <a:lnTo>
                      <a:pt x="7" y="12"/>
                    </a:lnTo>
                    <a:lnTo>
                      <a:pt x="7" y="7"/>
                    </a:lnTo>
                    <a:lnTo>
                      <a:pt x="7" y="2"/>
                    </a:lnTo>
                    <a:lnTo>
                      <a:pt x="13" y="2"/>
                    </a:lnTo>
                    <a:lnTo>
                      <a:pt x="25" y="2"/>
                    </a:lnTo>
                    <a:lnTo>
                      <a:pt x="27" y="2"/>
                    </a:lnTo>
                    <a:lnTo>
                      <a:pt x="37" y="2"/>
                    </a:lnTo>
                    <a:lnTo>
                      <a:pt x="42" y="0"/>
                    </a:lnTo>
                    <a:lnTo>
                      <a:pt x="46" y="0"/>
                    </a:lnTo>
                    <a:lnTo>
                      <a:pt x="51" y="0"/>
                    </a:lnTo>
                    <a:lnTo>
                      <a:pt x="51" y="0"/>
                    </a:lnTo>
                    <a:lnTo>
                      <a:pt x="53" y="3"/>
                    </a:lnTo>
                    <a:lnTo>
                      <a:pt x="54" y="5"/>
                    </a:lnTo>
                    <a:lnTo>
                      <a:pt x="54" y="9"/>
                    </a:lnTo>
                    <a:lnTo>
                      <a:pt x="60" y="12"/>
                    </a:lnTo>
                    <a:lnTo>
                      <a:pt x="61" y="14"/>
                    </a:lnTo>
                    <a:lnTo>
                      <a:pt x="65" y="17"/>
                    </a:lnTo>
                    <a:lnTo>
                      <a:pt x="63" y="19"/>
                    </a:lnTo>
                    <a:lnTo>
                      <a:pt x="63" y="28"/>
                    </a:lnTo>
                    <a:lnTo>
                      <a:pt x="65" y="28"/>
                    </a:lnTo>
                    <a:lnTo>
                      <a:pt x="65" y="28"/>
                    </a:lnTo>
                    <a:lnTo>
                      <a:pt x="65" y="35"/>
                    </a:lnTo>
                    <a:lnTo>
                      <a:pt x="65" y="36"/>
                    </a:lnTo>
                    <a:lnTo>
                      <a:pt x="65" y="40"/>
                    </a:lnTo>
                    <a:lnTo>
                      <a:pt x="65" y="42"/>
                    </a:lnTo>
                    <a:lnTo>
                      <a:pt x="68" y="45"/>
                    </a:lnTo>
                    <a:lnTo>
                      <a:pt x="65" y="47"/>
                    </a:lnTo>
                    <a:lnTo>
                      <a:pt x="68" y="50"/>
                    </a:lnTo>
                    <a:lnTo>
                      <a:pt x="65" y="56"/>
                    </a:lnTo>
                    <a:lnTo>
                      <a:pt x="68" y="59"/>
                    </a:lnTo>
                    <a:lnTo>
                      <a:pt x="68" y="68"/>
                    </a:lnTo>
                    <a:lnTo>
                      <a:pt x="65" y="71"/>
                    </a:lnTo>
                    <a:lnTo>
                      <a:pt x="65" y="73"/>
                    </a:lnTo>
                    <a:lnTo>
                      <a:pt x="65" y="78"/>
                    </a:lnTo>
                    <a:lnTo>
                      <a:pt x="65" y="83"/>
                    </a:lnTo>
                    <a:lnTo>
                      <a:pt x="68" y="87"/>
                    </a:lnTo>
                    <a:lnTo>
                      <a:pt x="70" y="87"/>
                    </a:lnTo>
                    <a:lnTo>
                      <a:pt x="72" y="89"/>
                    </a:lnTo>
                    <a:lnTo>
                      <a:pt x="73" y="92"/>
                    </a:lnTo>
                    <a:lnTo>
                      <a:pt x="65" y="94"/>
                    </a:lnTo>
                    <a:lnTo>
                      <a:pt x="56" y="97"/>
                    </a:lnTo>
                    <a:lnTo>
                      <a:pt x="46" y="106"/>
                    </a:lnTo>
                    <a:lnTo>
                      <a:pt x="37" y="106"/>
                    </a:lnTo>
                    <a:lnTo>
                      <a:pt x="21" y="111"/>
                    </a:lnTo>
                    <a:lnTo>
                      <a:pt x="14" y="109"/>
                    </a:lnTo>
                    <a:lnTo>
                      <a:pt x="4" y="109"/>
                    </a:lnTo>
                    <a:lnTo>
                      <a:pt x="4" y="106"/>
                    </a:lnTo>
                    <a:lnTo>
                      <a:pt x="4" y="106"/>
                    </a:lnTo>
                    <a:lnTo>
                      <a:pt x="4" y="106"/>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38" name="Freeform 123"/>
              <p:cNvSpPr>
                <a:spLocks/>
              </p:cNvSpPr>
              <p:nvPr/>
            </p:nvSpPr>
            <p:spPr bwMode="auto">
              <a:xfrm>
                <a:off x="4454525" y="3957638"/>
                <a:ext cx="55563" cy="146050"/>
              </a:xfrm>
              <a:custGeom>
                <a:avLst/>
                <a:gdLst/>
                <a:ahLst/>
                <a:cxnLst>
                  <a:cxn ang="0">
                    <a:pos x="21" y="3"/>
                  </a:cxn>
                  <a:cxn ang="0">
                    <a:pos x="4" y="0"/>
                  </a:cxn>
                  <a:cxn ang="0">
                    <a:pos x="0" y="0"/>
                  </a:cxn>
                  <a:cxn ang="0">
                    <a:pos x="4" y="3"/>
                  </a:cxn>
                  <a:cxn ang="0">
                    <a:pos x="4" y="5"/>
                  </a:cxn>
                  <a:cxn ang="0">
                    <a:pos x="4" y="9"/>
                  </a:cxn>
                  <a:cxn ang="0">
                    <a:pos x="9" y="12"/>
                  </a:cxn>
                  <a:cxn ang="0">
                    <a:pos x="11" y="14"/>
                  </a:cxn>
                  <a:cxn ang="0">
                    <a:pos x="14" y="17"/>
                  </a:cxn>
                  <a:cxn ang="0">
                    <a:pos x="12" y="19"/>
                  </a:cxn>
                  <a:cxn ang="0">
                    <a:pos x="12" y="28"/>
                  </a:cxn>
                  <a:cxn ang="0">
                    <a:pos x="14" y="28"/>
                  </a:cxn>
                  <a:cxn ang="0">
                    <a:pos x="14" y="28"/>
                  </a:cxn>
                  <a:cxn ang="0">
                    <a:pos x="14" y="35"/>
                  </a:cxn>
                  <a:cxn ang="0">
                    <a:pos x="14" y="36"/>
                  </a:cxn>
                  <a:cxn ang="0">
                    <a:pos x="14" y="40"/>
                  </a:cxn>
                  <a:cxn ang="0">
                    <a:pos x="14" y="42"/>
                  </a:cxn>
                  <a:cxn ang="0">
                    <a:pos x="17" y="45"/>
                  </a:cxn>
                  <a:cxn ang="0">
                    <a:pos x="14" y="47"/>
                  </a:cxn>
                  <a:cxn ang="0">
                    <a:pos x="17" y="50"/>
                  </a:cxn>
                  <a:cxn ang="0">
                    <a:pos x="14" y="54"/>
                  </a:cxn>
                  <a:cxn ang="0">
                    <a:pos x="17" y="59"/>
                  </a:cxn>
                  <a:cxn ang="0">
                    <a:pos x="17" y="68"/>
                  </a:cxn>
                  <a:cxn ang="0">
                    <a:pos x="14" y="69"/>
                  </a:cxn>
                  <a:cxn ang="0">
                    <a:pos x="14" y="73"/>
                  </a:cxn>
                  <a:cxn ang="0">
                    <a:pos x="14" y="78"/>
                  </a:cxn>
                  <a:cxn ang="0">
                    <a:pos x="14" y="82"/>
                  </a:cxn>
                  <a:cxn ang="0">
                    <a:pos x="17" y="87"/>
                  </a:cxn>
                  <a:cxn ang="0">
                    <a:pos x="19" y="87"/>
                  </a:cxn>
                  <a:cxn ang="0">
                    <a:pos x="21" y="89"/>
                  </a:cxn>
                  <a:cxn ang="0">
                    <a:pos x="23" y="92"/>
                  </a:cxn>
                  <a:cxn ang="0">
                    <a:pos x="23" y="92"/>
                  </a:cxn>
                  <a:cxn ang="0">
                    <a:pos x="33" y="85"/>
                  </a:cxn>
                  <a:cxn ang="0">
                    <a:pos x="35" y="85"/>
                  </a:cxn>
                  <a:cxn ang="0">
                    <a:pos x="35" y="82"/>
                  </a:cxn>
                  <a:cxn ang="0">
                    <a:pos x="33" y="78"/>
                  </a:cxn>
                  <a:cxn ang="0">
                    <a:pos x="33" y="75"/>
                  </a:cxn>
                  <a:cxn ang="0">
                    <a:pos x="31" y="69"/>
                  </a:cxn>
                  <a:cxn ang="0">
                    <a:pos x="33" y="50"/>
                  </a:cxn>
                  <a:cxn ang="0">
                    <a:pos x="33" y="47"/>
                  </a:cxn>
                  <a:cxn ang="0">
                    <a:pos x="35" y="45"/>
                  </a:cxn>
                  <a:cxn ang="0">
                    <a:pos x="35" y="40"/>
                  </a:cxn>
                  <a:cxn ang="0">
                    <a:pos x="33" y="38"/>
                  </a:cxn>
                  <a:cxn ang="0">
                    <a:pos x="33" y="33"/>
                  </a:cxn>
                  <a:cxn ang="0">
                    <a:pos x="31" y="24"/>
                  </a:cxn>
                  <a:cxn ang="0">
                    <a:pos x="28" y="17"/>
                  </a:cxn>
                  <a:cxn ang="0">
                    <a:pos x="26" y="16"/>
                  </a:cxn>
                  <a:cxn ang="0">
                    <a:pos x="26" y="14"/>
                  </a:cxn>
                  <a:cxn ang="0">
                    <a:pos x="21" y="10"/>
                  </a:cxn>
                  <a:cxn ang="0">
                    <a:pos x="19" y="5"/>
                  </a:cxn>
                  <a:cxn ang="0">
                    <a:pos x="21" y="3"/>
                  </a:cxn>
                  <a:cxn ang="0">
                    <a:pos x="21" y="3"/>
                  </a:cxn>
                  <a:cxn ang="0">
                    <a:pos x="21" y="3"/>
                  </a:cxn>
                </a:cxnLst>
                <a:rect l="0" t="0" r="r" b="b"/>
                <a:pathLst>
                  <a:path w="35" h="92">
                    <a:moveTo>
                      <a:pt x="21" y="3"/>
                    </a:moveTo>
                    <a:lnTo>
                      <a:pt x="4" y="0"/>
                    </a:lnTo>
                    <a:lnTo>
                      <a:pt x="0" y="0"/>
                    </a:lnTo>
                    <a:lnTo>
                      <a:pt x="4" y="3"/>
                    </a:lnTo>
                    <a:lnTo>
                      <a:pt x="4" y="5"/>
                    </a:lnTo>
                    <a:lnTo>
                      <a:pt x="4" y="9"/>
                    </a:lnTo>
                    <a:lnTo>
                      <a:pt x="9" y="12"/>
                    </a:lnTo>
                    <a:lnTo>
                      <a:pt x="11" y="14"/>
                    </a:lnTo>
                    <a:lnTo>
                      <a:pt x="14" y="17"/>
                    </a:lnTo>
                    <a:lnTo>
                      <a:pt x="12" y="19"/>
                    </a:lnTo>
                    <a:lnTo>
                      <a:pt x="12" y="28"/>
                    </a:lnTo>
                    <a:lnTo>
                      <a:pt x="14" y="28"/>
                    </a:lnTo>
                    <a:lnTo>
                      <a:pt x="14" y="28"/>
                    </a:lnTo>
                    <a:lnTo>
                      <a:pt x="14" y="35"/>
                    </a:lnTo>
                    <a:lnTo>
                      <a:pt x="14" y="36"/>
                    </a:lnTo>
                    <a:lnTo>
                      <a:pt x="14" y="40"/>
                    </a:lnTo>
                    <a:lnTo>
                      <a:pt x="14" y="42"/>
                    </a:lnTo>
                    <a:lnTo>
                      <a:pt x="17" y="45"/>
                    </a:lnTo>
                    <a:lnTo>
                      <a:pt x="14" y="47"/>
                    </a:lnTo>
                    <a:lnTo>
                      <a:pt x="17" y="50"/>
                    </a:lnTo>
                    <a:lnTo>
                      <a:pt x="14" y="54"/>
                    </a:lnTo>
                    <a:lnTo>
                      <a:pt x="17" y="59"/>
                    </a:lnTo>
                    <a:lnTo>
                      <a:pt x="17" y="68"/>
                    </a:lnTo>
                    <a:lnTo>
                      <a:pt x="14" y="69"/>
                    </a:lnTo>
                    <a:lnTo>
                      <a:pt x="14" y="73"/>
                    </a:lnTo>
                    <a:lnTo>
                      <a:pt x="14" y="78"/>
                    </a:lnTo>
                    <a:lnTo>
                      <a:pt x="14" y="82"/>
                    </a:lnTo>
                    <a:lnTo>
                      <a:pt x="17" y="87"/>
                    </a:lnTo>
                    <a:lnTo>
                      <a:pt x="19" y="87"/>
                    </a:lnTo>
                    <a:lnTo>
                      <a:pt x="21" y="89"/>
                    </a:lnTo>
                    <a:lnTo>
                      <a:pt x="23" y="92"/>
                    </a:lnTo>
                    <a:lnTo>
                      <a:pt x="23" y="92"/>
                    </a:lnTo>
                    <a:lnTo>
                      <a:pt x="33" y="85"/>
                    </a:lnTo>
                    <a:lnTo>
                      <a:pt x="35" y="85"/>
                    </a:lnTo>
                    <a:lnTo>
                      <a:pt x="35" y="82"/>
                    </a:lnTo>
                    <a:lnTo>
                      <a:pt x="33" y="78"/>
                    </a:lnTo>
                    <a:lnTo>
                      <a:pt x="33" y="75"/>
                    </a:lnTo>
                    <a:lnTo>
                      <a:pt x="31" y="69"/>
                    </a:lnTo>
                    <a:lnTo>
                      <a:pt x="33" y="50"/>
                    </a:lnTo>
                    <a:lnTo>
                      <a:pt x="33" y="47"/>
                    </a:lnTo>
                    <a:lnTo>
                      <a:pt x="35" y="45"/>
                    </a:lnTo>
                    <a:lnTo>
                      <a:pt x="35" y="40"/>
                    </a:lnTo>
                    <a:lnTo>
                      <a:pt x="33" y="38"/>
                    </a:lnTo>
                    <a:lnTo>
                      <a:pt x="33" y="33"/>
                    </a:lnTo>
                    <a:lnTo>
                      <a:pt x="31" y="24"/>
                    </a:lnTo>
                    <a:lnTo>
                      <a:pt x="28" y="17"/>
                    </a:lnTo>
                    <a:lnTo>
                      <a:pt x="26" y="16"/>
                    </a:lnTo>
                    <a:lnTo>
                      <a:pt x="26" y="14"/>
                    </a:lnTo>
                    <a:lnTo>
                      <a:pt x="21" y="10"/>
                    </a:lnTo>
                    <a:lnTo>
                      <a:pt x="19" y="5"/>
                    </a:lnTo>
                    <a:lnTo>
                      <a:pt x="21" y="3"/>
                    </a:lnTo>
                    <a:lnTo>
                      <a:pt x="21" y="3"/>
                    </a:lnTo>
                    <a:lnTo>
                      <a:pt x="21" y="3"/>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39" name="Freeform 124"/>
              <p:cNvSpPr>
                <a:spLocks/>
              </p:cNvSpPr>
              <p:nvPr/>
            </p:nvSpPr>
            <p:spPr bwMode="auto">
              <a:xfrm>
                <a:off x="4487863" y="3919538"/>
                <a:ext cx="82550" cy="176213"/>
              </a:xfrm>
              <a:custGeom>
                <a:avLst/>
                <a:gdLst/>
                <a:ahLst/>
                <a:cxnLst>
                  <a:cxn ang="0">
                    <a:pos x="26" y="8"/>
                  </a:cxn>
                  <a:cxn ang="0">
                    <a:pos x="19" y="13"/>
                  </a:cxn>
                  <a:cxn ang="0">
                    <a:pos x="10" y="15"/>
                  </a:cxn>
                  <a:cxn ang="0">
                    <a:pos x="7" y="20"/>
                  </a:cxn>
                  <a:cxn ang="0">
                    <a:pos x="7" y="26"/>
                  </a:cxn>
                  <a:cxn ang="0">
                    <a:pos x="0" y="29"/>
                  </a:cxn>
                  <a:cxn ang="0">
                    <a:pos x="7" y="38"/>
                  </a:cxn>
                  <a:cxn ang="0">
                    <a:pos x="9" y="41"/>
                  </a:cxn>
                  <a:cxn ang="0">
                    <a:pos x="14" y="57"/>
                  </a:cxn>
                  <a:cxn ang="0">
                    <a:pos x="16" y="64"/>
                  </a:cxn>
                  <a:cxn ang="0">
                    <a:pos x="14" y="71"/>
                  </a:cxn>
                  <a:cxn ang="0">
                    <a:pos x="12" y="93"/>
                  </a:cxn>
                  <a:cxn ang="0">
                    <a:pos x="14" y="102"/>
                  </a:cxn>
                  <a:cxn ang="0">
                    <a:pos x="16" y="109"/>
                  </a:cxn>
                  <a:cxn ang="0">
                    <a:pos x="33" y="106"/>
                  </a:cxn>
                  <a:cxn ang="0">
                    <a:pos x="33" y="102"/>
                  </a:cxn>
                  <a:cxn ang="0">
                    <a:pos x="33" y="92"/>
                  </a:cxn>
                  <a:cxn ang="0">
                    <a:pos x="33" y="83"/>
                  </a:cxn>
                  <a:cxn ang="0">
                    <a:pos x="33" y="80"/>
                  </a:cxn>
                  <a:cxn ang="0">
                    <a:pos x="33" y="76"/>
                  </a:cxn>
                  <a:cxn ang="0">
                    <a:pos x="33" y="71"/>
                  </a:cxn>
                  <a:cxn ang="0">
                    <a:pos x="33" y="66"/>
                  </a:cxn>
                  <a:cxn ang="0">
                    <a:pos x="35" y="60"/>
                  </a:cxn>
                  <a:cxn ang="0">
                    <a:pos x="38" y="59"/>
                  </a:cxn>
                  <a:cxn ang="0">
                    <a:pos x="42" y="53"/>
                  </a:cxn>
                  <a:cxn ang="0">
                    <a:pos x="45" y="48"/>
                  </a:cxn>
                  <a:cxn ang="0">
                    <a:pos x="49" y="47"/>
                  </a:cxn>
                  <a:cxn ang="0">
                    <a:pos x="49" y="40"/>
                  </a:cxn>
                  <a:cxn ang="0">
                    <a:pos x="49" y="36"/>
                  </a:cxn>
                  <a:cxn ang="0">
                    <a:pos x="52" y="34"/>
                  </a:cxn>
                  <a:cxn ang="0">
                    <a:pos x="52" y="26"/>
                  </a:cxn>
                  <a:cxn ang="0">
                    <a:pos x="47" y="19"/>
                  </a:cxn>
                  <a:cxn ang="0">
                    <a:pos x="49" y="13"/>
                  </a:cxn>
                  <a:cxn ang="0">
                    <a:pos x="40" y="8"/>
                  </a:cxn>
                  <a:cxn ang="0">
                    <a:pos x="31" y="0"/>
                  </a:cxn>
                  <a:cxn ang="0">
                    <a:pos x="29" y="3"/>
                  </a:cxn>
                  <a:cxn ang="0">
                    <a:pos x="26" y="7"/>
                  </a:cxn>
                  <a:cxn ang="0">
                    <a:pos x="26" y="7"/>
                  </a:cxn>
                </a:cxnLst>
                <a:rect l="0" t="0" r="r" b="b"/>
                <a:pathLst>
                  <a:path w="52" h="111">
                    <a:moveTo>
                      <a:pt x="26" y="7"/>
                    </a:moveTo>
                    <a:lnTo>
                      <a:pt x="26" y="8"/>
                    </a:lnTo>
                    <a:lnTo>
                      <a:pt x="23" y="13"/>
                    </a:lnTo>
                    <a:lnTo>
                      <a:pt x="19" y="13"/>
                    </a:lnTo>
                    <a:lnTo>
                      <a:pt x="12" y="15"/>
                    </a:lnTo>
                    <a:lnTo>
                      <a:pt x="10" y="15"/>
                    </a:lnTo>
                    <a:lnTo>
                      <a:pt x="7" y="17"/>
                    </a:lnTo>
                    <a:lnTo>
                      <a:pt x="7" y="20"/>
                    </a:lnTo>
                    <a:lnTo>
                      <a:pt x="7" y="22"/>
                    </a:lnTo>
                    <a:lnTo>
                      <a:pt x="7" y="26"/>
                    </a:lnTo>
                    <a:lnTo>
                      <a:pt x="2" y="26"/>
                    </a:lnTo>
                    <a:lnTo>
                      <a:pt x="0" y="29"/>
                    </a:lnTo>
                    <a:lnTo>
                      <a:pt x="2" y="34"/>
                    </a:lnTo>
                    <a:lnTo>
                      <a:pt x="7" y="38"/>
                    </a:lnTo>
                    <a:lnTo>
                      <a:pt x="7" y="40"/>
                    </a:lnTo>
                    <a:lnTo>
                      <a:pt x="9" y="41"/>
                    </a:lnTo>
                    <a:lnTo>
                      <a:pt x="12" y="48"/>
                    </a:lnTo>
                    <a:lnTo>
                      <a:pt x="14" y="57"/>
                    </a:lnTo>
                    <a:lnTo>
                      <a:pt x="14" y="62"/>
                    </a:lnTo>
                    <a:lnTo>
                      <a:pt x="16" y="64"/>
                    </a:lnTo>
                    <a:lnTo>
                      <a:pt x="16" y="69"/>
                    </a:lnTo>
                    <a:lnTo>
                      <a:pt x="14" y="71"/>
                    </a:lnTo>
                    <a:lnTo>
                      <a:pt x="14" y="74"/>
                    </a:lnTo>
                    <a:lnTo>
                      <a:pt x="12" y="93"/>
                    </a:lnTo>
                    <a:lnTo>
                      <a:pt x="14" y="99"/>
                    </a:lnTo>
                    <a:lnTo>
                      <a:pt x="14" y="102"/>
                    </a:lnTo>
                    <a:lnTo>
                      <a:pt x="16" y="106"/>
                    </a:lnTo>
                    <a:lnTo>
                      <a:pt x="16" y="109"/>
                    </a:lnTo>
                    <a:lnTo>
                      <a:pt x="23" y="111"/>
                    </a:lnTo>
                    <a:lnTo>
                      <a:pt x="33" y="106"/>
                    </a:lnTo>
                    <a:lnTo>
                      <a:pt x="33" y="106"/>
                    </a:lnTo>
                    <a:lnTo>
                      <a:pt x="33" y="102"/>
                    </a:lnTo>
                    <a:lnTo>
                      <a:pt x="35" y="95"/>
                    </a:lnTo>
                    <a:lnTo>
                      <a:pt x="33" y="92"/>
                    </a:lnTo>
                    <a:lnTo>
                      <a:pt x="33" y="90"/>
                    </a:lnTo>
                    <a:lnTo>
                      <a:pt x="33" y="83"/>
                    </a:lnTo>
                    <a:lnTo>
                      <a:pt x="33" y="80"/>
                    </a:lnTo>
                    <a:lnTo>
                      <a:pt x="33" y="80"/>
                    </a:lnTo>
                    <a:lnTo>
                      <a:pt x="33" y="76"/>
                    </a:lnTo>
                    <a:lnTo>
                      <a:pt x="33" y="76"/>
                    </a:lnTo>
                    <a:lnTo>
                      <a:pt x="33" y="71"/>
                    </a:lnTo>
                    <a:lnTo>
                      <a:pt x="33" y="71"/>
                    </a:lnTo>
                    <a:lnTo>
                      <a:pt x="33" y="67"/>
                    </a:lnTo>
                    <a:lnTo>
                      <a:pt x="33" y="66"/>
                    </a:lnTo>
                    <a:lnTo>
                      <a:pt x="33" y="62"/>
                    </a:lnTo>
                    <a:lnTo>
                      <a:pt x="35" y="60"/>
                    </a:lnTo>
                    <a:lnTo>
                      <a:pt x="36" y="59"/>
                    </a:lnTo>
                    <a:lnTo>
                      <a:pt x="38" y="59"/>
                    </a:lnTo>
                    <a:lnTo>
                      <a:pt x="40" y="57"/>
                    </a:lnTo>
                    <a:lnTo>
                      <a:pt x="42" y="53"/>
                    </a:lnTo>
                    <a:lnTo>
                      <a:pt x="45" y="52"/>
                    </a:lnTo>
                    <a:lnTo>
                      <a:pt x="45" y="48"/>
                    </a:lnTo>
                    <a:lnTo>
                      <a:pt x="49" y="47"/>
                    </a:lnTo>
                    <a:lnTo>
                      <a:pt x="49" y="47"/>
                    </a:lnTo>
                    <a:lnTo>
                      <a:pt x="52" y="45"/>
                    </a:lnTo>
                    <a:lnTo>
                      <a:pt x="49" y="40"/>
                    </a:lnTo>
                    <a:lnTo>
                      <a:pt x="49" y="40"/>
                    </a:lnTo>
                    <a:lnTo>
                      <a:pt x="49" y="36"/>
                    </a:lnTo>
                    <a:lnTo>
                      <a:pt x="52" y="36"/>
                    </a:lnTo>
                    <a:lnTo>
                      <a:pt x="52" y="34"/>
                    </a:lnTo>
                    <a:lnTo>
                      <a:pt x="52" y="29"/>
                    </a:lnTo>
                    <a:lnTo>
                      <a:pt x="52" y="26"/>
                    </a:lnTo>
                    <a:lnTo>
                      <a:pt x="47" y="20"/>
                    </a:lnTo>
                    <a:lnTo>
                      <a:pt x="47" y="19"/>
                    </a:lnTo>
                    <a:lnTo>
                      <a:pt x="47" y="13"/>
                    </a:lnTo>
                    <a:lnTo>
                      <a:pt x="49" y="13"/>
                    </a:lnTo>
                    <a:lnTo>
                      <a:pt x="43" y="8"/>
                    </a:lnTo>
                    <a:lnTo>
                      <a:pt x="40" y="8"/>
                    </a:lnTo>
                    <a:lnTo>
                      <a:pt x="36" y="3"/>
                    </a:lnTo>
                    <a:lnTo>
                      <a:pt x="31" y="0"/>
                    </a:lnTo>
                    <a:lnTo>
                      <a:pt x="29" y="3"/>
                    </a:lnTo>
                    <a:lnTo>
                      <a:pt x="29" y="3"/>
                    </a:lnTo>
                    <a:lnTo>
                      <a:pt x="26" y="7"/>
                    </a:lnTo>
                    <a:lnTo>
                      <a:pt x="26" y="7"/>
                    </a:lnTo>
                    <a:lnTo>
                      <a:pt x="26" y="7"/>
                    </a:lnTo>
                    <a:lnTo>
                      <a:pt x="26" y="7"/>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0" name="Freeform 125"/>
              <p:cNvSpPr>
                <a:spLocks/>
              </p:cNvSpPr>
              <p:nvPr/>
            </p:nvSpPr>
            <p:spPr bwMode="auto">
              <a:xfrm>
                <a:off x="4487863" y="3919538"/>
                <a:ext cx="82550" cy="176213"/>
              </a:xfrm>
              <a:custGeom>
                <a:avLst/>
                <a:gdLst/>
                <a:ahLst/>
                <a:cxnLst>
                  <a:cxn ang="0">
                    <a:pos x="26" y="8"/>
                  </a:cxn>
                  <a:cxn ang="0">
                    <a:pos x="19" y="13"/>
                  </a:cxn>
                  <a:cxn ang="0">
                    <a:pos x="10" y="15"/>
                  </a:cxn>
                  <a:cxn ang="0">
                    <a:pos x="7" y="20"/>
                  </a:cxn>
                  <a:cxn ang="0">
                    <a:pos x="7" y="26"/>
                  </a:cxn>
                  <a:cxn ang="0">
                    <a:pos x="0" y="29"/>
                  </a:cxn>
                  <a:cxn ang="0">
                    <a:pos x="7" y="38"/>
                  </a:cxn>
                  <a:cxn ang="0">
                    <a:pos x="9" y="41"/>
                  </a:cxn>
                  <a:cxn ang="0">
                    <a:pos x="14" y="57"/>
                  </a:cxn>
                  <a:cxn ang="0">
                    <a:pos x="16" y="64"/>
                  </a:cxn>
                  <a:cxn ang="0">
                    <a:pos x="14" y="71"/>
                  </a:cxn>
                  <a:cxn ang="0">
                    <a:pos x="12" y="93"/>
                  </a:cxn>
                  <a:cxn ang="0">
                    <a:pos x="14" y="102"/>
                  </a:cxn>
                  <a:cxn ang="0">
                    <a:pos x="16" y="109"/>
                  </a:cxn>
                  <a:cxn ang="0">
                    <a:pos x="33" y="106"/>
                  </a:cxn>
                  <a:cxn ang="0">
                    <a:pos x="33" y="102"/>
                  </a:cxn>
                  <a:cxn ang="0">
                    <a:pos x="33" y="92"/>
                  </a:cxn>
                  <a:cxn ang="0">
                    <a:pos x="33" y="83"/>
                  </a:cxn>
                  <a:cxn ang="0">
                    <a:pos x="33" y="80"/>
                  </a:cxn>
                  <a:cxn ang="0">
                    <a:pos x="33" y="76"/>
                  </a:cxn>
                  <a:cxn ang="0">
                    <a:pos x="33" y="71"/>
                  </a:cxn>
                  <a:cxn ang="0">
                    <a:pos x="33" y="66"/>
                  </a:cxn>
                  <a:cxn ang="0">
                    <a:pos x="35" y="60"/>
                  </a:cxn>
                  <a:cxn ang="0">
                    <a:pos x="38" y="59"/>
                  </a:cxn>
                  <a:cxn ang="0">
                    <a:pos x="42" y="53"/>
                  </a:cxn>
                  <a:cxn ang="0">
                    <a:pos x="45" y="48"/>
                  </a:cxn>
                  <a:cxn ang="0">
                    <a:pos x="49" y="47"/>
                  </a:cxn>
                  <a:cxn ang="0">
                    <a:pos x="49" y="40"/>
                  </a:cxn>
                  <a:cxn ang="0">
                    <a:pos x="49" y="36"/>
                  </a:cxn>
                  <a:cxn ang="0">
                    <a:pos x="52" y="34"/>
                  </a:cxn>
                  <a:cxn ang="0">
                    <a:pos x="52" y="26"/>
                  </a:cxn>
                  <a:cxn ang="0">
                    <a:pos x="47" y="19"/>
                  </a:cxn>
                  <a:cxn ang="0">
                    <a:pos x="49" y="13"/>
                  </a:cxn>
                  <a:cxn ang="0">
                    <a:pos x="40" y="8"/>
                  </a:cxn>
                  <a:cxn ang="0">
                    <a:pos x="31" y="0"/>
                  </a:cxn>
                  <a:cxn ang="0">
                    <a:pos x="29" y="3"/>
                  </a:cxn>
                  <a:cxn ang="0">
                    <a:pos x="26" y="7"/>
                  </a:cxn>
                  <a:cxn ang="0">
                    <a:pos x="26" y="7"/>
                  </a:cxn>
                </a:cxnLst>
                <a:rect l="0" t="0" r="r" b="b"/>
                <a:pathLst>
                  <a:path w="52" h="111">
                    <a:moveTo>
                      <a:pt x="26" y="7"/>
                    </a:moveTo>
                    <a:lnTo>
                      <a:pt x="26" y="8"/>
                    </a:lnTo>
                    <a:lnTo>
                      <a:pt x="23" y="13"/>
                    </a:lnTo>
                    <a:lnTo>
                      <a:pt x="19" y="13"/>
                    </a:lnTo>
                    <a:lnTo>
                      <a:pt x="12" y="15"/>
                    </a:lnTo>
                    <a:lnTo>
                      <a:pt x="10" y="15"/>
                    </a:lnTo>
                    <a:lnTo>
                      <a:pt x="7" y="17"/>
                    </a:lnTo>
                    <a:lnTo>
                      <a:pt x="7" y="20"/>
                    </a:lnTo>
                    <a:lnTo>
                      <a:pt x="7" y="22"/>
                    </a:lnTo>
                    <a:lnTo>
                      <a:pt x="7" y="26"/>
                    </a:lnTo>
                    <a:lnTo>
                      <a:pt x="2" y="26"/>
                    </a:lnTo>
                    <a:lnTo>
                      <a:pt x="0" y="29"/>
                    </a:lnTo>
                    <a:lnTo>
                      <a:pt x="2" y="34"/>
                    </a:lnTo>
                    <a:lnTo>
                      <a:pt x="7" y="38"/>
                    </a:lnTo>
                    <a:lnTo>
                      <a:pt x="7" y="40"/>
                    </a:lnTo>
                    <a:lnTo>
                      <a:pt x="9" y="41"/>
                    </a:lnTo>
                    <a:lnTo>
                      <a:pt x="12" y="48"/>
                    </a:lnTo>
                    <a:lnTo>
                      <a:pt x="14" y="57"/>
                    </a:lnTo>
                    <a:lnTo>
                      <a:pt x="14" y="62"/>
                    </a:lnTo>
                    <a:lnTo>
                      <a:pt x="16" y="64"/>
                    </a:lnTo>
                    <a:lnTo>
                      <a:pt x="16" y="69"/>
                    </a:lnTo>
                    <a:lnTo>
                      <a:pt x="14" y="71"/>
                    </a:lnTo>
                    <a:lnTo>
                      <a:pt x="14" y="74"/>
                    </a:lnTo>
                    <a:lnTo>
                      <a:pt x="12" y="93"/>
                    </a:lnTo>
                    <a:lnTo>
                      <a:pt x="14" y="99"/>
                    </a:lnTo>
                    <a:lnTo>
                      <a:pt x="14" y="102"/>
                    </a:lnTo>
                    <a:lnTo>
                      <a:pt x="16" y="106"/>
                    </a:lnTo>
                    <a:lnTo>
                      <a:pt x="16" y="109"/>
                    </a:lnTo>
                    <a:lnTo>
                      <a:pt x="23" y="111"/>
                    </a:lnTo>
                    <a:lnTo>
                      <a:pt x="33" y="106"/>
                    </a:lnTo>
                    <a:lnTo>
                      <a:pt x="33" y="106"/>
                    </a:lnTo>
                    <a:lnTo>
                      <a:pt x="33" y="102"/>
                    </a:lnTo>
                    <a:lnTo>
                      <a:pt x="35" y="95"/>
                    </a:lnTo>
                    <a:lnTo>
                      <a:pt x="33" y="92"/>
                    </a:lnTo>
                    <a:lnTo>
                      <a:pt x="33" y="90"/>
                    </a:lnTo>
                    <a:lnTo>
                      <a:pt x="33" y="83"/>
                    </a:lnTo>
                    <a:lnTo>
                      <a:pt x="33" y="80"/>
                    </a:lnTo>
                    <a:lnTo>
                      <a:pt x="33" y="80"/>
                    </a:lnTo>
                    <a:lnTo>
                      <a:pt x="33" y="76"/>
                    </a:lnTo>
                    <a:lnTo>
                      <a:pt x="33" y="76"/>
                    </a:lnTo>
                    <a:lnTo>
                      <a:pt x="33" y="71"/>
                    </a:lnTo>
                    <a:lnTo>
                      <a:pt x="33" y="71"/>
                    </a:lnTo>
                    <a:lnTo>
                      <a:pt x="33" y="67"/>
                    </a:lnTo>
                    <a:lnTo>
                      <a:pt x="33" y="66"/>
                    </a:lnTo>
                    <a:lnTo>
                      <a:pt x="33" y="62"/>
                    </a:lnTo>
                    <a:lnTo>
                      <a:pt x="35" y="60"/>
                    </a:lnTo>
                    <a:lnTo>
                      <a:pt x="36" y="59"/>
                    </a:lnTo>
                    <a:lnTo>
                      <a:pt x="38" y="59"/>
                    </a:lnTo>
                    <a:lnTo>
                      <a:pt x="40" y="57"/>
                    </a:lnTo>
                    <a:lnTo>
                      <a:pt x="42" y="53"/>
                    </a:lnTo>
                    <a:lnTo>
                      <a:pt x="45" y="52"/>
                    </a:lnTo>
                    <a:lnTo>
                      <a:pt x="45" y="48"/>
                    </a:lnTo>
                    <a:lnTo>
                      <a:pt x="49" y="47"/>
                    </a:lnTo>
                    <a:lnTo>
                      <a:pt x="49" y="47"/>
                    </a:lnTo>
                    <a:lnTo>
                      <a:pt x="52" y="45"/>
                    </a:lnTo>
                    <a:lnTo>
                      <a:pt x="49" y="40"/>
                    </a:lnTo>
                    <a:lnTo>
                      <a:pt x="49" y="40"/>
                    </a:lnTo>
                    <a:lnTo>
                      <a:pt x="49" y="36"/>
                    </a:lnTo>
                    <a:lnTo>
                      <a:pt x="52" y="36"/>
                    </a:lnTo>
                    <a:lnTo>
                      <a:pt x="52" y="34"/>
                    </a:lnTo>
                    <a:lnTo>
                      <a:pt x="52" y="29"/>
                    </a:lnTo>
                    <a:lnTo>
                      <a:pt x="52" y="26"/>
                    </a:lnTo>
                    <a:lnTo>
                      <a:pt x="47" y="20"/>
                    </a:lnTo>
                    <a:lnTo>
                      <a:pt x="47" y="19"/>
                    </a:lnTo>
                    <a:lnTo>
                      <a:pt x="47" y="13"/>
                    </a:lnTo>
                    <a:lnTo>
                      <a:pt x="49" y="13"/>
                    </a:lnTo>
                    <a:lnTo>
                      <a:pt x="43" y="8"/>
                    </a:lnTo>
                    <a:lnTo>
                      <a:pt x="40" y="8"/>
                    </a:lnTo>
                    <a:lnTo>
                      <a:pt x="36" y="3"/>
                    </a:lnTo>
                    <a:lnTo>
                      <a:pt x="31" y="0"/>
                    </a:lnTo>
                    <a:lnTo>
                      <a:pt x="29" y="3"/>
                    </a:lnTo>
                    <a:lnTo>
                      <a:pt x="29" y="3"/>
                    </a:lnTo>
                    <a:lnTo>
                      <a:pt x="26" y="7"/>
                    </a:lnTo>
                    <a:lnTo>
                      <a:pt x="26" y="7"/>
                    </a:lnTo>
                    <a:lnTo>
                      <a:pt x="26" y="7"/>
                    </a:lnTo>
                    <a:lnTo>
                      <a:pt x="26" y="7"/>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1" name="Freeform 126"/>
              <p:cNvSpPr>
                <a:spLocks noEditPoints="1"/>
              </p:cNvSpPr>
              <p:nvPr/>
            </p:nvSpPr>
            <p:spPr bwMode="auto">
              <a:xfrm>
                <a:off x="4787900" y="3606801"/>
                <a:ext cx="317500" cy="458788"/>
              </a:xfrm>
              <a:custGeom>
                <a:avLst/>
                <a:gdLst/>
                <a:ahLst/>
                <a:cxnLst>
                  <a:cxn ang="0">
                    <a:pos x="197" y="71"/>
                  </a:cxn>
                  <a:cxn ang="0">
                    <a:pos x="193" y="143"/>
                  </a:cxn>
                  <a:cxn ang="0">
                    <a:pos x="183" y="143"/>
                  </a:cxn>
                  <a:cxn ang="0">
                    <a:pos x="183" y="153"/>
                  </a:cxn>
                  <a:cxn ang="0">
                    <a:pos x="172" y="165"/>
                  </a:cxn>
                  <a:cxn ang="0">
                    <a:pos x="172" y="174"/>
                  </a:cxn>
                  <a:cxn ang="0">
                    <a:pos x="171" y="179"/>
                  </a:cxn>
                  <a:cxn ang="0">
                    <a:pos x="165" y="191"/>
                  </a:cxn>
                  <a:cxn ang="0">
                    <a:pos x="171" y="195"/>
                  </a:cxn>
                  <a:cxn ang="0">
                    <a:pos x="171" y="198"/>
                  </a:cxn>
                  <a:cxn ang="0">
                    <a:pos x="174" y="204"/>
                  </a:cxn>
                  <a:cxn ang="0">
                    <a:pos x="181" y="214"/>
                  </a:cxn>
                  <a:cxn ang="0">
                    <a:pos x="181" y="223"/>
                  </a:cxn>
                  <a:cxn ang="0">
                    <a:pos x="172" y="224"/>
                  </a:cxn>
                  <a:cxn ang="0">
                    <a:pos x="162" y="230"/>
                  </a:cxn>
                  <a:cxn ang="0">
                    <a:pos x="160" y="235"/>
                  </a:cxn>
                  <a:cxn ang="0">
                    <a:pos x="153" y="238"/>
                  </a:cxn>
                  <a:cxn ang="0">
                    <a:pos x="148" y="245"/>
                  </a:cxn>
                  <a:cxn ang="0">
                    <a:pos x="148" y="254"/>
                  </a:cxn>
                  <a:cxn ang="0">
                    <a:pos x="136" y="259"/>
                  </a:cxn>
                  <a:cxn ang="0">
                    <a:pos x="124" y="259"/>
                  </a:cxn>
                  <a:cxn ang="0">
                    <a:pos x="115" y="259"/>
                  </a:cxn>
                  <a:cxn ang="0">
                    <a:pos x="119" y="266"/>
                  </a:cxn>
                  <a:cxn ang="0">
                    <a:pos x="113" y="273"/>
                  </a:cxn>
                  <a:cxn ang="0">
                    <a:pos x="92" y="278"/>
                  </a:cxn>
                  <a:cxn ang="0">
                    <a:pos x="82" y="285"/>
                  </a:cxn>
                  <a:cxn ang="0">
                    <a:pos x="77" y="278"/>
                  </a:cxn>
                  <a:cxn ang="0">
                    <a:pos x="72" y="287"/>
                  </a:cxn>
                  <a:cxn ang="0">
                    <a:pos x="61" y="289"/>
                  </a:cxn>
                  <a:cxn ang="0">
                    <a:pos x="59" y="280"/>
                  </a:cxn>
                  <a:cxn ang="0">
                    <a:pos x="51" y="268"/>
                  </a:cxn>
                  <a:cxn ang="0">
                    <a:pos x="37" y="254"/>
                  </a:cxn>
                  <a:cxn ang="0">
                    <a:pos x="33" y="250"/>
                  </a:cxn>
                  <a:cxn ang="0">
                    <a:pos x="33" y="242"/>
                  </a:cxn>
                  <a:cxn ang="0">
                    <a:pos x="40" y="242"/>
                  </a:cxn>
                  <a:cxn ang="0">
                    <a:pos x="49" y="242"/>
                  </a:cxn>
                  <a:cxn ang="0">
                    <a:pos x="56" y="244"/>
                  </a:cxn>
                  <a:cxn ang="0">
                    <a:pos x="54" y="238"/>
                  </a:cxn>
                  <a:cxn ang="0">
                    <a:pos x="46" y="230"/>
                  </a:cxn>
                  <a:cxn ang="0">
                    <a:pos x="49" y="219"/>
                  </a:cxn>
                  <a:cxn ang="0">
                    <a:pos x="49" y="214"/>
                  </a:cxn>
                  <a:cxn ang="0">
                    <a:pos x="46" y="202"/>
                  </a:cxn>
                  <a:cxn ang="0">
                    <a:pos x="39" y="193"/>
                  </a:cxn>
                  <a:cxn ang="0">
                    <a:pos x="28" y="184"/>
                  </a:cxn>
                  <a:cxn ang="0">
                    <a:pos x="21" y="157"/>
                  </a:cxn>
                  <a:cxn ang="0">
                    <a:pos x="25" y="153"/>
                  </a:cxn>
                  <a:cxn ang="0">
                    <a:pos x="54" y="97"/>
                  </a:cxn>
                  <a:cxn ang="0">
                    <a:pos x="59" y="56"/>
                  </a:cxn>
                  <a:cxn ang="0">
                    <a:pos x="51" y="35"/>
                  </a:cxn>
                  <a:cxn ang="0">
                    <a:pos x="40" y="9"/>
                  </a:cxn>
                  <a:cxn ang="0">
                    <a:pos x="6" y="186"/>
                  </a:cxn>
                  <a:cxn ang="0">
                    <a:pos x="0" y="188"/>
                  </a:cxn>
                  <a:cxn ang="0">
                    <a:pos x="6" y="186"/>
                  </a:cxn>
                </a:cxnLst>
                <a:rect l="0" t="0" r="r" b="b"/>
                <a:pathLst>
                  <a:path w="200" h="289">
                    <a:moveTo>
                      <a:pt x="40" y="9"/>
                    </a:moveTo>
                    <a:lnTo>
                      <a:pt x="59" y="0"/>
                    </a:lnTo>
                    <a:lnTo>
                      <a:pt x="197" y="71"/>
                    </a:lnTo>
                    <a:lnTo>
                      <a:pt x="200" y="139"/>
                    </a:lnTo>
                    <a:lnTo>
                      <a:pt x="197" y="139"/>
                    </a:lnTo>
                    <a:lnTo>
                      <a:pt x="193" y="143"/>
                    </a:lnTo>
                    <a:lnTo>
                      <a:pt x="191" y="139"/>
                    </a:lnTo>
                    <a:lnTo>
                      <a:pt x="186" y="139"/>
                    </a:lnTo>
                    <a:lnTo>
                      <a:pt x="183" y="143"/>
                    </a:lnTo>
                    <a:lnTo>
                      <a:pt x="183" y="148"/>
                    </a:lnTo>
                    <a:lnTo>
                      <a:pt x="185" y="151"/>
                    </a:lnTo>
                    <a:lnTo>
                      <a:pt x="183" y="153"/>
                    </a:lnTo>
                    <a:lnTo>
                      <a:pt x="178" y="162"/>
                    </a:lnTo>
                    <a:lnTo>
                      <a:pt x="174" y="162"/>
                    </a:lnTo>
                    <a:lnTo>
                      <a:pt x="172" y="165"/>
                    </a:lnTo>
                    <a:lnTo>
                      <a:pt x="172" y="167"/>
                    </a:lnTo>
                    <a:lnTo>
                      <a:pt x="174" y="167"/>
                    </a:lnTo>
                    <a:lnTo>
                      <a:pt x="172" y="174"/>
                    </a:lnTo>
                    <a:lnTo>
                      <a:pt x="169" y="174"/>
                    </a:lnTo>
                    <a:lnTo>
                      <a:pt x="169" y="176"/>
                    </a:lnTo>
                    <a:lnTo>
                      <a:pt x="171" y="179"/>
                    </a:lnTo>
                    <a:lnTo>
                      <a:pt x="171" y="181"/>
                    </a:lnTo>
                    <a:lnTo>
                      <a:pt x="169" y="184"/>
                    </a:lnTo>
                    <a:lnTo>
                      <a:pt x="165" y="191"/>
                    </a:lnTo>
                    <a:lnTo>
                      <a:pt x="165" y="195"/>
                    </a:lnTo>
                    <a:lnTo>
                      <a:pt x="165" y="197"/>
                    </a:lnTo>
                    <a:lnTo>
                      <a:pt x="171" y="195"/>
                    </a:lnTo>
                    <a:lnTo>
                      <a:pt x="172" y="195"/>
                    </a:lnTo>
                    <a:lnTo>
                      <a:pt x="172" y="197"/>
                    </a:lnTo>
                    <a:lnTo>
                      <a:pt x="171" y="198"/>
                    </a:lnTo>
                    <a:lnTo>
                      <a:pt x="172" y="198"/>
                    </a:lnTo>
                    <a:lnTo>
                      <a:pt x="172" y="202"/>
                    </a:lnTo>
                    <a:lnTo>
                      <a:pt x="174" y="204"/>
                    </a:lnTo>
                    <a:lnTo>
                      <a:pt x="174" y="209"/>
                    </a:lnTo>
                    <a:lnTo>
                      <a:pt x="174" y="212"/>
                    </a:lnTo>
                    <a:lnTo>
                      <a:pt x="181" y="214"/>
                    </a:lnTo>
                    <a:lnTo>
                      <a:pt x="183" y="217"/>
                    </a:lnTo>
                    <a:lnTo>
                      <a:pt x="181" y="219"/>
                    </a:lnTo>
                    <a:lnTo>
                      <a:pt x="181" y="223"/>
                    </a:lnTo>
                    <a:lnTo>
                      <a:pt x="179" y="224"/>
                    </a:lnTo>
                    <a:lnTo>
                      <a:pt x="178" y="226"/>
                    </a:lnTo>
                    <a:lnTo>
                      <a:pt x="172" y="224"/>
                    </a:lnTo>
                    <a:lnTo>
                      <a:pt x="169" y="224"/>
                    </a:lnTo>
                    <a:lnTo>
                      <a:pt x="165" y="226"/>
                    </a:lnTo>
                    <a:lnTo>
                      <a:pt x="162" y="230"/>
                    </a:lnTo>
                    <a:lnTo>
                      <a:pt x="162" y="231"/>
                    </a:lnTo>
                    <a:lnTo>
                      <a:pt x="162" y="235"/>
                    </a:lnTo>
                    <a:lnTo>
                      <a:pt x="160" y="235"/>
                    </a:lnTo>
                    <a:lnTo>
                      <a:pt x="157" y="240"/>
                    </a:lnTo>
                    <a:lnTo>
                      <a:pt x="155" y="240"/>
                    </a:lnTo>
                    <a:lnTo>
                      <a:pt x="153" y="238"/>
                    </a:lnTo>
                    <a:lnTo>
                      <a:pt x="152" y="242"/>
                    </a:lnTo>
                    <a:lnTo>
                      <a:pt x="152" y="244"/>
                    </a:lnTo>
                    <a:lnTo>
                      <a:pt x="148" y="245"/>
                    </a:lnTo>
                    <a:lnTo>
                      <a:pt x="148" y="249"/>
                    </a:lnTo>
                    <a:lnTo>
                      <a:pt x="148" y="252"/>
                    </a:lnTo>
                    <a:lnTo>
                      <a:pt x="148" y="254"/>
                    </a:lnTo>
                    <a:lnTo>
                      <a:pt x="146" y="254"/>
                    </a:lnTo>
                    <a:lnTo>
                      <a:pt x="141" y="259"/>
                    </a:lnTo>
                    <a:lnTo>
                      <a:pt x="136" y="259"/>
                    </a:lnTo>
                    <a:lnTo>
                      <a:pt x="131" y="261"/>
                    </a:lnTo>
                    <a:lnTo>
                      <a:pt x="125" y="259"/>
                    </a:lnTo>
                    <a:lnTo>
                      <a:pt x="124" y="259"/>
                    </a:lnTo>
                    <a:lnTo>
                      <a:pt x="119" y="259"/>
                    </a:lnTo>
                    <a:lnTo>
                      <a:pt x="119" y="257"/>
                    </a:lnTo>
                    <a:lnTo>
                      <a:pt x="115" y="259"/>
                    </a:lnTo>
                    <a:lnTo>
                      <a:pt x="115" y="263"/>
                    </a:lnTo>
                    <a:lnTo>
                      <a:pt x="119" y="266"/>
                    </a:lnTo>
                    <a:lnTo>
                      <a:pt x="119" y="266"/>
                    </a:lnTo>
                    <a:lnTo>
                      <a:pt x="119" y="268"/>
                    </a:lnTo>
                    <a:lnTo>
                      <a:pt x="115" y="271"/>
                    </a:lnTo>
                    <a:lnTo>
                      <a:pt x="113" y="273"/>
                    </a:lnTo>
                    <a:lnTo>
                      <a:pt x="106" y="273"/>
                    </a:lnTo>
                    <a:lnTo>
                      <a:pt x="98" y="277"/>
                    </a:lnTo>
                    <a:lnTo>
                      <a:pt x="92" y="278"/>
                    </a:lnTo>
                    <a:lnTo>
                      <a:pt x="87" y="282"/>
                    </a:lnTo>
                    <a:lnTo>
                      <a:pt x="84" y="285"/>
                    </a:lnTo>
                    <a:lnTo>
                      <a:pt x="82" y="285"/>
                    </a:lnTo>
                    <a:lnTo>
                      <a:pt x="79" y="283"/>
                    </a:lnTo>
                    <a:lnTo>
                      <a:pt x="79" y="280"/>
                    </a:lnTo>
                    <a:lnTo>
                      <a:pt x="77" y="278"/>
                    </a:lnTo>
                    <a:lnTo>
                      <a:pt x="75" y="280"/>
                    </a:lnTo>
                    <a:lnTo>
                      <a:pt x="75" y="283"/>
                    </a:lnTo>
                    <a:lnTo>
                      <a:pt x="72" y="287"/>
                    </a:lnTo>
                    <a:lnTo>
                      <a:pt x="68" y="287"/>
                    </a:lnTo>
                    <a:lnTo>
                      <a:pt x="65" y="289"/>
                    </a:lnTo>
                    <a:lnTo>
                      <a:pt x="61" y="289"/>
                    </a:lnTo>
                    <a:lnTo>
                      <a:pt x="61" y="285"/>
                    </a:lnTo>
                    <a:lnTo>
                      <a:pt x="59" y="282"/>
                    </a:lnTo>
                    <a:lnTo>
                      <a:pt x="59" y="280"/>
                    </a:lnTo>
                    <a:lnTo>
                      <a:pt x="56" y="275"/>
                    </a:lnTo>
                    <a:lnTo>
                      <a:pt x="54" y="270"/>
                    </a:lnTo>
                    <a:lnTo>
                      <a:pt x="51" y="268"/>
                    </a:lnTo>
                    <a:lnTo>
                      <a:pt x="46" y="263"/>
                    </a:lnTo>
                    <a:lnTo>
                      <a:pt x="39" y="254"/>
                    </a:lnTo>
                    <a:lnTo>
                      <a:pt x="37" y="254"/>
                    </a:lnTo>
                    <a:lnTo>
                      <a:pt x="37" y="254"/>
                    </a:lnTo>
                    <a:lnTo>
                      <a:pt x="33" y="252"/>
                    </a:lnTo>
                    <a:lnTo>
                      <a:pt x="33" y="250"/>
                    </a:lnTo>
                    <a:lnTo>
                      <a:pt x="33" y="247"/>
                    </a:lnTo>
                    <a:lnTo>
                      <a:pt x="33" y="245"/>
                    </a:lnTo>
                    <a:lnTo>
                      <a:pt x="33" y="242"/>
                    </a:lnTo>
                    <a:lnTo>
                      <a:pt x="37" y="242"/>
                    </a:lnTo>
                    <a:lnTo>
                      <a:pt x="39" y="242"/>
                    </a:lnTo>
                    <a:lnTo>
                      <a:pt x="40" y="242"/>
                    </a:lnTo>
                    <a:lnTo>
                      <a:pt x="44" y="242"/>
                    </a:lnTo>
                    <a:lnTo>
                      <a:pt x="47" y="242"/>
                    </a:lnTo>
                    <a:lnTo>
                      <a:pt x="49" y="242"/>
                    </a:lnTo>
                    <a:lnTo>
                      <a:pt x="52" y="242"/>
                    </a:lnTo>
                    <a:lnTo>
                      <a:pt x="56" y="244"/>
                    </a:lnTo>
                    <a:lnTo>
                      <a:pt x="56" y="244"/>
                    </a:lnTo>
                    <a:lnTo>
                      <a:pt x="59" y="242"/>
                    </a:lnTo>
                    <a:lnTo>
                      <a:pt x="56" y="242"/>
                    </a:lnTo>
                    <a:lnTo>
                      <a:pt x="54" y="238"/>
                    </a:lnTo>
                    <a:lnTo>
                      <a:pt x="52" y="235"/>
                    </a:lnTo>
                    <a:lnTo>
                      <a:pt x="49" y="235"/>
                    </a:lnTo>
                    <a:lnTo>
                      <a:pt x="46" y="230"/>
                    </a:lnTo>
                    <a:lnTo>
                      <a:pt x="46" y="226"/>
                    </a:lnTo>
                    <a:lnTo>
                      <a:pt x="49" y="224"/>
                    </a:lnTo>
                    <a:lnTo>
                      <a:pt x="49" y="219"/>
                    </a:lnTo>
                    <a:lnTo>
                      <a:pt x="47" y="217"/>
                    </a:lnTo>
                    <a:lnTo>
                      <a:pt x="47" y="216"/>
                    </a:lnTo>
                    <a:lnTo>
                      <a:pt x="49" y="214"/>
                    </a:lnTo>
                    <a:lnTo>
                      <a:pt x="49" y="210"/>
                    </a:lnTo>
                    <a:lnTo>
                      <a:pt x="47" y="207"/>
                    </a:lnTo>
                    <a:lnTo>
                      <a:pt x="46" y="202"/>
                    </a:lnTo>
                    <a:lnTo>
                      <a:pt x="44" y="202"/>
                    </a:lnTo>
                    <a:lnTo>
                      <a:pt x="44" y="197"/>
                    </a:lnTo>
                    <a:lnTo>
                      <a:pt x="39" y="193"/>
                    </a:lnTo>
                    <a:lnTo>
                      <a:pt x="32" y="190"/>
                    </a:lnTo>
                    <a:lnTo>
                      <a:pt x="32" y="188"/>
                    </a:lnTo>
                    <a:lnTo>
                      <a:pt x="28" y="184"/>
                    </a:lnTo>
                    <a:lnTo>
                      <a:pt x="25" y="179"/>
                    </a:lnTo>
                    <a:lnTo>
                      <a:pt x="21" y="179"/>
                    </a:lnTo>
                    <a:lnTo>
                      <a:pt x="21" y="157"/>
                    </a:lnTo>
                    <a:lnTo>
                      <a:pt x="21" y="153"/>
                    </a:lnTo>
                    <a:lnTo>
                      <a:pt x="23" y="153"/>
                    </a:lnTo>
                    <a:lnTo>
                      <a:pt x="25" y="153"/>
                    </a:lnTo>
                    <a:lnTo>
                      <a:pt x="26" y="151"/>
                    </a:lnTo>
                    <a:lnTo>
                      <a:pt x="54" y="122"/>
                    </a:lnTo>
                    <a:lnTo>
                      <a:pt x="54" y="97"/>
                    </a:lnTo>
                    <a:lnTo>
                      <a:pt x="59" y="64"/>
                    </a:lnTo>
                    <a:lnTo>
                      <a:pt x="59" y="61"/>
                    </a:lnTo>
                    <a:lnTo>
                      <a:pt x="59" y="56"/>
                    </a:lnTo>
                    <a:lnTo>
                      <a:pt x="49" y="42"/>
                    </a:lnTo>
                    <a:lnTo>
                      <a:pt x="51" y="40"/>
                    </a:lnTo>
                    <a:lnTo>
                      <a:pt x="51" y="35"/>
                    </a:lnTo>
                    <a:lnTo>
                      <a:pt x="42" y="12"/>
                    </a:lnTo>
                    <a:lnTo>
                      <a:pt x="40" y="9"/>
                    </a:lnTo>
                    <a:lnTo>
                      <a:pt x="40" y="9"/>
                    </a:lnTo>
                    <a:lnTo>
                      <a:pt x="40" y="9"/>
                    </a:lnTo>
                    <a:lnTo>
                      <a:pt x="40" y="9"/>
                    </a:lnTo>
                    <a:close/>
                    <a:moveTo>
                      <a:pt x="6" y="186"/>
                    </a:moveTo>
                    <a:lnTo>
                      <a:pt x="2" y="190"/>
                    </a:lnTo>
                    <a:lnTo>
                      <a:pt x="2" y="190"/>
                    </a:lnTo>
                    <a:lnTo>
                      <a:pt x="0" y="188"/>
                    </a:lnTo>
                    <a:lnTo>
                      <a:pt x="6" y="186"/>
                    </a:lnTo>
                    <a:lnTo>
                      <a:pt x="6" y="186"/>
                    </a:lnTo>
                    <a:lnTo>
                      <a:pt x="6" y="186"/>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2" name="Freeform 127"/>
              <p:cNvSpPr>
                <a:spLocks/>
              </p:cNvSpPr>
              <p:nvPr/>
            </p:nvSpPr>
            <p:spPr bwMode="auto">
              <a:xfrm>
                <a:off x="4471988" y="3614738"/>
                <a:ext cx="407988" cy="317500"/>
              </a:xfrm>
              <a:custGeom>
                <a:avLst/>
                <a:gdLst/>
                <a:ahLst/>
                <a:cxnLst>
                  <a:cxn ang="0">
                    <a:pos x="53" y="195"/>
                  </a:cxn>
                  <a:cxn ang="0">
                    <a:pos x="46" y="192"/>
                  </a:cxn>
                  <a:cxn ang="0">
                    <a:pos x="41" y="190"/>
                  </a:cxn>
                  <a:cxn ang="0">
                    <a:pos x="38" y="193"/>
                  </a:cxn>
                  <a:cxn ang="0">
                    <a:pos x="31" y="188"/>
                  </a:cxn>
                  <a:cxn ang="0">
                    <a:pos x="33" y="185"/>
                  </a:cxn>
                  <a:cxn ang="0">
                    <a:pos x="31" y="178"/>
                  </a:cxn>
                  <a:cxn ang="0">
                    <a:pos x="22" y="181"/>
                  </a:cxn>
                  <a:cxn ang="0">
                    <a:pos x="15" y="171"/>
                  </a:cxn>
                  <a:cxn ang="0">
                    <a:pos x="0" y="155"/>
                  </a:cxn>
                  <a:cxn ang="0">
                    <a:pos x="1" y="148"/>
                  </a:cxn>
                  <a:cxn ang="0">
                    <a:pos x="6" y="146"/>
                  </a:cxn>
                  <a:cxn ang="0">
                    <a:pos x="24" y="145"/>
                  </a:cxn>
                  <a:cxn ang="0">
                    <a:pos x="36" y="143"/>
                  </a:cxn>
                  <a:cxn ang="0">
                    <a:pos x="43" y="139"/>
                  </a:cxn>
                  <a:cxn ang="0">
                    <a:pos x="53" y="136"/>
                  </a:cxn>
                  <a:cxn ang="0">
                    <a:pos x="62" y="127"/>
                  </a:cxn>
                  <a:cxn ang="0">
                    <a:pos x="66" y="120"/>
                  </a:cxn>
                  <a:cxn ang="0">
                    <a:pos x="69" y="73"/>
                  </a:cxn>
                  <a:cxn ang="0">
                    <a:pos x="114" y="47"/>
                  </a:cxn>
                  <a:cxn ang="0">
                    <a:pos x="220" y="6"/>
                  </a:cxn>
                  <a:cxn ang="0">
                    <a:pos x="238" y="4"/>
                  </a:cxn>
                  <a:cxn ang="0">
                    <a:pos x="248" y="28"/>
                  </a:cxn>
                  <a:cxn ang="0">
                    <a:pos x="246" y="37"/>
                  </a:cxn>
                  <a:cxn ang="0">
                    <a:pos x="257" y="56"/>
                  </a:cxn>
                  <a:cxn ang="0">
                    <a:pos x="251" y="91"/>
                  </a:cxn>
                  <a:cxn ang="0">
                    <a:pos x="224" y="145"/>
                  </a:cxn>
                  <a:cxn ang="0">
                    <a:pos x="220" y="146"/>
                  </a:cxn>
                  <a:cxn ang="0">
                    <a:pos x="218" y="150"/>
                  </a:cxn>
                  <a:cxn ang="0">
                    <a:pos x="217" y="169"/>
                  </a:cxn>
                  <a:cxn ang="0">
                    <a:pos x="213" y="172"/>
                  </a:cxn>
                  <a:cxn ang="0">
                    <a:pos x="208" y="172"/>
                  </a:cxn>
                  <a:cxn ang="0">
                    <a:pos x="206" y="176"/>
                  </a:cxn>
                  <a:cxn ang="0">
                    <a:pos x="203" y="178"/>
                  </a:cxn>
                  <a:cxn ang="0">
                    <a:pos x="196" y="178"/>
                  </a:cxn>
                  <a:cxn ang="0">
                    <a:pos x="185" y="176"/>
                  </a:cxn>
                  <a:cxn ang="0">
                    <a:pos x="173" y="176"/>
                  </a:cxn>
                  <a:cxn ang="0">
                    <a:pos x="163" y="178"/>
                  </a:cxn>
                  <a:cxn ang="0">
                    <a:pos x="152" y="186"/>
                  </a:cxn>
                  <a:cxn ang="0">
                    <a:pos x="144" y="185"/>
                  </a:cxn>
                  <a:cxn ang="0">
                    <a:pos x="135" y="181"/>
                  </a:cxn>
                  <a:cxn ang="0">
                    <a:pos x="132" y="176"/>
                  </a:cxn>
                  <a:cxn ang="0">
                    <a:pos x="125" y="176"/>
                  </a:cxn>
                  <a:cxn ang="0">
                    <a:pos x="121" y="176"/>
                  </a:cxn>
                  <a:cxn ang="0">
                    <a:pos x="114" y="178"/>
                  </a:cxn>
                  <a:cxn ang="0">
                    <a:pos x="111" y="181"/>
                  </a:cxn>
                  <a:cxn ang="0">
                    <a:pos x="104" y="172"/>
                  </a:cxn>
                  <a:cxn ang="0">
                    <a:pos x="99" y="169"/>
                  </a:cxn>
                  <a:cxn ang="0">
                    <a:pos x="92" y="167"/>
                  </a:cxn>
                  <a:cxn ang="0">
                    <a:pos x="86" y="167"/>
                  </a:cxn>
                  <a:cxn ang="0">
                    <a:pos x="81" y="167"/>
                  </a:cxn>
                  <a:cxn ang="0">
                    <a:pos x="76" y="167"/>
                  </a:cxn>
                  <a:cxn ang="0">
                    <a:pos x="69" y="169"/>
                  </a:cxn>
                  <a:cxn ang="0">
                    <a:pos x="67" y="171"/>
                  </a:cxn>
                  <a:cxn ang="0">
                    <a:pos x="62" y="176"/>
                  </a:cxn>
                  <a:cxn ang="0">
                    <a:pos x="62" y="176"/>
                  </a:cxn>
                  <a:cxn ang="0">
                    <a:pos x="62" y="181"/>
                  </a:cxn>
                  <a:cxn ang="0">
                    <a:pos x="64" y="185"/>
                  </a:cxn>
                  <a:cxn ang="0">
                    <a:pos x="59" y="190"/>
                  </a:cxn>
                  <a:cxn ang="0">
                    <a:pos x="59" y="193"/>
                  </a:cxn>
                  <a:cxn ang="0">
                    <a:pos x="60" y="199"/>
                  </a:cxn>
                  <a:cxn ang="0">
                    <a:pos x="59" y="200"/>
                  </a:cxn>
                  <a:cxn ang="0">
                    <a:pos x="59" y="200"/>
                  </a:cxn>
                </a:cxnLst>
                <a:rect l="0" t="0" r="r" b="b"/>
                <a:pathLst>
                  <a:path w="257" h="200">
                    <a:moveTo>
                      <a:pt x="59" y="200"/>
                    </a:moveTo>
                    <a:lnTo>
                      <a:pt x="53" y="195"/>
                    </a:lnTo>
                    <a:lnTo>
                      <a:pt x="50" y="195"/>
                    </a:lnTo>
                    <a:lnTo>
                      <a:pt x="46" y="192"/>
                    </a:lnTo>
                    <a:lnTo>
                      <a:pt x="43" y="186"/>
                    </a:lnTo>
                    <a:lnTo>
                      <a:pt x="41" y="190"/>
                    </a:lnTo>
                    <a:lnTo>
                      <a:pt x="41" y="192"/>
                    </a:lnTo>
                    <a:lnTo>
                      <a:pt x="38" y="193"/>
                    </a:lnTo>
                    <a:lnTo>
                      <a:pt x="36" y="193"/>
                    </a:lnTo>
                    <a:lnTo>
                      <a:pt x="31" y="188"/>
                    </a:lnTo>
                    <a:lnTo>
                      <a:pt x="33" y="186"/>
                    </a:lnTo>
                    <a:lnTo>
                      <a:pt x="33" y="185"/>
                    </a:lnTo>
                    <a:lnTo>
                      <a:pt x="31" y="181"/>
                    </a:lnTo>
                    <a:lnTo>
                      <a:pt x="31" y="178"/>
                    </a:lnTo>
                    <a:lnTo>
                      <a:pt x="29" y="178"/>
                    </a:lnTo>
                    <a:lnTo>
                      <a:pt x="22" y="181"/>
                    </a:lnTo>
                    <a:lnTo>
                      <a:pt x="17" y="176"/>
                    </a:lnTo>
                    <a:lnTo>
                      <a:pt x="15" y="171"/>
                    </a:lnTo>
                    <a:lnTo>
                      <a:pt x="0" y="160"/>
                    </a:lnTo>
                    <a:lnTo>
                      <a:pt x="0" y="155"/>
                    </a:lnTo>
                    <a:lnTo>
                      <a:pt x="1" y="150"/>
                    </a:lnTo>
                    <a:lnTo>
                      <a:pt x="1" y="148"/>
                    </a:lnTo>
                    <a:lnTo>
                      <a:pt x="5" y="145"/>
                    </a:lnTo>
                    <a:lnTo>
                      <a:pt x="6" y="146"/>
                    </a:lnTo>
                    <a:lnTo>
                      <a:pt x="19" y="145"/>
                    </a:lnTo>
                    <a:lnTo>
                      <a:pt x="24" y="145"/>
                    </a:lnTo>
                    <a:lnTo>
                      <a:pt x="27" y="143"/>
                    </a:lnTo>
                    <a:lnTo>
                      <a:pt x="36" y="143"/>
                    </a:lnTo>
                    <a:lnTo>
                      <a:pt x="38" y="143"/>
                    </a:lnTo>
                    <a:lnTo>
                      <a:pt x="43" y="139"/>
                    </a:lnTo>
                    <a:lnTo>
                      <a:pt x="46" y="139"/>
                    </a:lnTo>
                    <a:lnTo>
                      <a:pt x="53" y="136"/>
                    </a:lnTo>
                    <a:lnTo>
                      <a:pt x="62" y="131"/>
                    </a:lnTo>
                    <a:lnTo>
                      <a:pt x="62" y="127"/>
                    </a:lnTo>
                    <a:lnTo>
                      <a:pt x="64" y="122"/>
                    </a:lnTo>
                    <a:lnTo>
                      <a:pt x="66" y="120"/>
                    </a:lnTo>
                    <a:lnTo>
                      <a:pt x="67" y="105"/>
                    </a:lnTo>
                    <a:lnTo>
                      <a:pt x="69" y="73"/>
                    </a:lnTo>
                    <a:lnTo>
                      <a:pt x="95" y="66"/>
                    </a:lnTo>
                    <a:lnTo>
                      <a:pt x="114" y="47"/>
                    </a:lnTo>
                    <a:lnTo>
                      <a:pt x="191" y="0"/>
                    </a:lnTo>
                    <a:lnTo>
                      <a:pt x="220" y="6"/>
                    </a:lnTo>
                    <a:lnTo>
                      <a:pt x="224" y="11"/>
                    </a:lnTo>
                    <a:lnTo>
                      <a:pt x="238" y="4"/>
                    </a:lnTo>
                    <a:lnTo>
                      <a:pt x="239" y="6"/>
                    </a:lnTo>
                    <a:lnTo>
                      <a:pt x="248" y="28"/>
                    </a:lnTo>
                    <a:lnTo>
                      <a:pt x="248" y="35"/>
                    </a:lnTo>
                    <a:lnTo>
                      <a:pt x="246" y="37"/>
                    </a:lnTo>
                    <a:lnTo>
                      <a:pt x="257" y="51"/>
                    </a:lnTo>
                    <a:lnTo>
                      <a:pt x="257" y="56"/>
                    </a:lnTo>
                    <a:lnTo>
                      <a:pt x="257" y="59"/>
                    </a:lnTo>
                    <a:lnTo>
                      <a:pt x="251" y="91"/>
                    </a:lnTo>
                    <a:lnTo>
                      <a:pt x="251" y="115"/>
                    </a:lnTo>
                    <a:lnTo>
                      <a:pt x="224" y="145"/>
                    </a:lnTo>
                    <a:lnTo>
                      <a:pt x="222" y="146"/>
                    </a:lnTo>
                    <a:lnTo>
                      <a:pt x="220" y="146"/>
                    </a:lnTo>
                    <a:lnTo>
                      <a:pt x="218" y="146"/>
                    </a:lnTo>
                    <a:lnTo>
                      <a:pt x="218" y="150"/>
                    </a:lnTo>
                    <a:lnTo>
                      <a:pt x="218" y="171"/>
                    </a:lnTo>
                    <a:lnTo>
                      <a:pt x="217" y="169"/>
                    </a:lnTo>
                    <a:lnTo>
                      <a:pt x="213" y="172"/>
                    </a:lnTo>
                    <a:lnTo>
                      <a:pt x="213" y="172"/>
                    </a:lnTo>
                    <a:lnTo>
                      <a:pt x="212" y="176"/>
                    </a:lnTo>
                    <a:lnTo>
                      <a:pt x="208" y="172"/>
                    </a:lnTo>
                    <a:lnTo>
                      <a:pt x="208" y="176"/>
                    </a:lnTo>
                    <a:lnTo>
                      <a:pt x="206" y="176"/>
                    </a:lnTo>
                    <a:lnTo>
                      <a:pt x="203" y="178"/>
                    </a:lnTo>
                    <a:lnTo>
                      <a:pt x="203" y="178"/>
                    </a:lnTo>
                    <a:lnTo>
                      <a:pt x="198" y="181"/>
                    </a:lnTo>
                    <a:lnTo>
                      <a:pt x="196" y="178"/>
                    </a:lnTo>
                    <a:lnTo>
                      <a:pt x="191" y="178"/>
                    </a:lnTo>
                    <a:lnTo>
                      <a:pt x="185" y="176"/>
                    </a:lnTo>
                    <a:lnTo>
                      <a:pt x="178" y="176"/>
                    </a:lnTo>
                    <a:lnTo>
                      <a:pt x="173" y="176"/>
                    </a:lnTo>
                    <a:lnTo>
                      <a:pt x="166" y="176"/>
                    </a:lnTo>
                    <a:lnTo>
                      <a:pt x="163" y="178"/>
                    </a:lnTo>
                    <a:lnTo>
                      <a:pt x="158" y="185"/>
                    </a:lnTo>
                    <a:lnTo>
                      <a:pt x="152" y="186"/>
                    </a:lnTo>
                    <a:lnTo>
                      <a:pt x="149" y="186"/>
                    </a:lnTo>
                    <a:lnTo>
                      <a:pt x="144" y="185"/>
                    </a:lnTo>
                    <a:lnTo>
                      <a:pt x="140" y="185"/>
                    </a:lnTo>
                    <a:lnTo>
                      <a:pt x="135" y="181"/>
                    </a:lnTo>
                    <a:lnTo>
                      <a:pt x="132" y="178"/>
                    </a:lnTo>
                    <a:lnTo>
                      <a:pt x="132" y="176"/>
                    </a:lnTo>
                    <a:lnTo>
                      <a:pt x="128" y="176"/>
                    </a:lnTo>
                    <a:lnTo>
                      <a:pt x="125" y="176"/>
                    </a:lnTo>
                    <a:lnTo>
                      <a:pt x="125" y="176"/>
                    </a:lnTo>
                    <a:lnTo>
                      <a:pt x="121" y="176"/>
                    </a:lnTo>
                    <a:lnTo>
                      <a:pt x="118" y="176"/>
                    </a:lnTo>
                    <a:lnTo>
                      <a:pt x="114" y="178"/>
                    </a:lnTo>
                    <a:lnTo>
                      <a:pt x="112" y="181"/>
                    </a:lnTo>
                    <a:lnTo>
                      <a:pt x="111" y="181"/>
                    </a:lnTo>
                    <a:lnTo>
                      <a:pt x="107" y="178"/>
                    </a:lnTo>
                    <a:lnTo>
                      <a:pt x="104" y="172"/>
                    </a:lnTo>
                    <a:lnTo>
                      <a:pt x="102" y="172"/>
                    </a:lnTo>
                    <a:lnTo>
                      <a:pt x="99" y="169"/>
                    </a:lnTo>
                    <a:lnTo>
                      <a:pt x="95" y="169"/>
                    </a:lnTo>
                    <a:lnTo>
                      <a:pt x="92" y="167"/>
                    </a:lnTo>
                    <a:lnTo>
                      <a:pt x="88" y="167"/>
                    </a:lnTo>
                    <a:lnTo>
                      <a:pt x="86" y="167"/>
                    </a:lnTo>
                    <a:lnTo>
                      <a:pt x="83" y="167"/>
                    </a:lnTo>
                    <a:lnTo>
                      <a:pt x="81" y="167"/>
                    </a:lnTo>
                    <a:lnTo>
                      <a:pt x="76" y="167"/>
                    </a:lnTo>
                    <a:lnTo>
                      <a:pt x="76" y="167"/>
                    </a:lnTo>
                    <a:lnTo>
                      <a:pt x="73" y="167"/>
                    </a:lnTo>
                    <a:lnTo>
                      <a:pt x="69" y="169"/>
                    </a:lnTo>
                    <a:lnTo>
                      <a:pt x="69" y="169"/>
                    </a:lnTo>
                    <a:lnTo>
                      <a:pt x="67" y="171"/>
                    </a:lnTo>
                    <a:lnTo>
                      <a:pt x="62" y="172"/>
                    </a:lnTo>
                    <a:lnTo>
                      <a:pt x="62" y="176"/>
                    </a:lnTo>
                    <a:lnTo>
                      <a:pt x="62" y="176"/>
                    </a:lnTo>
                    <a:lnTo>
                      <a:pt x="62" y="176"/>
                    </a:lnTo>
                    <a:lnTo>
                      <a:pt x="62" y="178"/>
                    </a:lnTo>
                    <a:lnTo>
                      <a:pt x="62" y="181"/>
                    </a:lnTo>
                    <a:lnTo>
                      <a:pt x="64" y="185"/>
                    </a:lnTo>
                    <a:lnTo>
                      <a:pt x="64" y="185"/>
                    </a:lnTo>
                    <a:lnTo>
                      <a:pt x="60" y="185"/>
                    </a:lnTo>
                    <a:lnTo>
                      <a:pt x="59" y="190"/>
                    </a:lnTo>
                    <a:lnTo>
                      <a:pt x="59" y="192"/>
                    </a:lnTo>
                    <a:lnTo>
                      <a:pt x="59" y="193"/>
                    </a:lnTo>
                    <a:lnTo>
                      <a:pt x="59" y="199"/>
                    </a:lnTo>
                    <a:lnTo>
                      <a:pt x="60" y="199"/>
                    </a:lnTo>
                    <a:lnTo>
                      <a:pt x="60" y="199"/>
                    </a:lnTo>
                    <a:lnTo>
                      <a:pt x="59" y="200"/>
                    </a:lnTo>
                    <a:lnTo>
                      <a:pt x="59" y="200"/>
                    </a:lnTo>
                    <a:lnTo>
                      <a:pt x="59" y="200"/>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3" name="Freeform 128"/>
              <p:cNvSpPr>
                <a:spLocks/>
              </p:cNvSpPr>
              <p:nvPr/>
            </p:nvSpPr>
            <p:spPr bwMode="auto">
              <a:xfrm>
                <a:off x="4540250" y="3886201"/>
                <a:ext cx="309563" cy="265113"/>
              </a:xfrm>
              <a:custGeom>
                <a:avLst/>
                <a:gdLst/>
                <a:ahLst/>
                <a:cxnLst>
                  <a:cxn ang="0">
                    <a:pos x="182" y="10"/>
                  </a:cxn>
                  <a:cxn ang="0">
                    <a:pos x="170" y="5"/>
                  </a:cxn>
                  <a:cxn ang="0">
                    <a:pos x="165" y="7"/>
                  </a:cxn>
                  <a:cxn ang="0">
                    <a:pos x="160" y="12"/>
                  </a:cxn>
                  <a:cxn ang="0">
                    <a:pos x="151" y="12"/>
                  </a:cxn>
                  <a:cxn ang="0">
                    <a:pos x="134" y="8"/>
                  </a:cxn>
                  <a:cxn ang="0">
                    <a:pos x="118" y="12"/>
                  </a:cxn>
                  <a:cxn ang="0">
                    <a:pos x="106" y="19"/>
                  </a:cxn>
                  <a:cxn ang="0">
                    <a:pos x="90" y="14"/>
                  </a:cxn>
                  <a:cxn ang="0">
                    <a:pos x="83" y="8"/>
                  </a:cxn>
                  <a:cxn ang="0">
                    <a:pos x="76" y="10"/>
                  </a:cxn>
                  <a:cxn ang="0">
                    <a:pos x="68" y="14"/>
                  </a:cxn>
                  <a:cxn ang="0">
                    <a:pos x="61" y="7"/>
                  </a:cxn>
                  <a:cxn ang="0">
                    <a:pos x="50" y="1"/>
                  </a:cxn>
                  <a:cxn ang="0">
                    <a:pos x="42" y="0"/>
                  </a:cxn>
                  <a:cxn ang="0">
                    <a:pos x="33" y="0"/>
                  </a:cxn>
                  <a:cxn ang="0">
                    <a:pos x="24" y="1"/>
                  </a:cxn>
                  <a:cxn ang="0">
                    <a:pos x="17" y="7"/>
                  </a:cxn>
                  <a:cxn ang="0">
                    <a:pos x="17" y="10"/>
                  </a:cxn>
                  <a:cxn ang="0">
                    <a:pos x="19" y="17"/>
                  </a:cxn>
                  <a:cxn ang="0">
                    <a:pos x="14" y="22"/>
                  </a:cxn>
                  <a:cxn ang="0">
                    <a:pos x="14" y="31"/>
                  </a:cxn>
                  <a:cxn ang="0">
                    <a:pos x="14" y="34"/>
                  </a:cxn>
                  <a:cxn ang="0">
                    <a:pos x="17" y="47"/>
                  </a:cxn>
                  <a:cxn ang="0">
                    <a:pos x="19" y="57"/>
                  </a:cxn>
                  <a:cxn ang="0">
                    <a:pos x="14" y="61"/>
                  </a:cxn>
                  <a:cxn ang="0">
                    <a:pos x="14" y="68"/>
                  </a:cxn>
                  <a:cxn ang="0">
                    <a:pos x="9" y="74"/>
                  </a:cxn>
                  <a:cxn ang="0">
                    <a:pos x="3" y="80"/>
                  </a:cxn>
                  <a:cxn ang="0">
                    <a:pos x="0" y="87"/>
                  </a:cxn>
                  <a:cxn ang="0">
                    <a:pos x="0" y="94"/>
                  </a:cxn>
                  <a:cxn ang="0">
                    <a:pos x="0" y="101"/>
                  </a:cxn>
                  <a:cxn ang="0">
                    <a:pos x="0" y="111"/>
                  </a:cxn>
                  <a:cxn ang="0">
                    <a:pos x="0" y="125"/>
                  </a:cxn>
                  <a:cxn ang="0">
                    <a:pos x="14" y="128"/>
                  </a:cxn>
                  <a:cxn ang="0">
                    <a:pos x="36" y="149"/>
                  </a:cxn>
                  <a:cxn ang="0">
                    <a:pos x="42" y="161"/>
                  </a:cxn>
                  <a:cxn ang="0">
                    <a:pos x="68" y="167"/>
                  </a:cxn>
                  <a:cxn ang="0">
                    <a:pos x="82" y="163"/>
                  </a:cxn>
                  <a:cxn ang="0">
                    <a:pos x="89" y="160"/>
                  </a:cxn>
                  <a:cxn ang="0">
                    <a:pos x="94" y="160"/>
                  </a:cxn>
                  <a:cxn ang="0">
                    <a:pos x="101" y="149"/>
                  </a:cxn>
                  <a:cxn ang="0">
                    <a:pos x="102" y="141"/>
                  </a:cxn>
                  <a:cxn ang="0">
                    <a:pos x="106" y="132"/>
                  </a:cxn>
                  <a:cxn ang="0">
                    <a:pos x="113" y="125"/>
                  </a:cxn>
                  <a:cxn ang="0">
                    <a:pos x="120" y="120"/>
                  </a:cxn>
                  <a:cxn ang="0">
                    <a:pos x="127" y="123"/>
                  </a:cxn>
                  <a:cxn ang="0">
                    <a:pos x="134" y="128"/>
                  </a:cxn>
                  <a:cxn ang="0">
                    <a:pos x="142" y="125"/>
                  </a:cxn>
                  <a:cxn ang="0">
                    <a:pos x="146" y="120"/>
                  </a:cxn>
                  <a:cxn ang="0">
                    <a:pos x="149" y="109"/>
                  </a:cxn>
                  <a:cxn ang="0">
                    <a:pos x="155" y="101"/>
                  </a:cxn>
                  <a:cxn ang="0">
                    <a:pos x="163" y="90"/>
                  </a:cxn>
                  <a:cxn ang="0">
                    <a:pos x="165" y="78"/>
                  </a:cxn>
                  <a:cxn ang="0">
                    <a:pos x="175" y="73"/>
                  </a:cxn>
                  <a:cxn ang="0">
                    <a:pos x="175" y="61"/>
                  </a:cxn>
                  <a:cxn ang="0">
                    <a:pos x="182" y="50"/>
                  </a:cxn>
                  <a:cxn ang="0">
                    <a:pos x="188" y="47"/>
                  </a:cxn>
                  <a:cxn ang="0">
                    <a:pos x="195" y="40"/>
                  </a:cxn>
                  <a:cxn ang="0">
                    <a:pos x="191" y="29"/>
                  </a:cxn>
                  <a:cxn ang="0">
                    <a:pos x="186" y="22"/>
                  </a:cxn>
                  <a:cxn ang="0">
                    <a:pos x="186" y="15"/>
                  </a:cxn>
                </a:cxnLst>
                <a:rect l="0" t="0" r="r" b="b"/>
                <a:pathLst>
                  <a:path w="195" h="167">
                    <a:moveTo>
                      <a:pt x="186" y="15"/>
                    </a:moveTo>
                    <a:lnTo>
                      <a:pt x="186" y="14"/>
                    </a:lnTo>
                    <a:lnTo>
                      <a:pt x="182" y="10"/>
                    </a:lnTo>
                    <a:lnTo>
                      <a:pt x="179" y="3"/>
                    </a:lnTo>
                    <a:lnTo>
                      <a:pt x="174" y="1"/>
                    </a:lnTo>
                    <a:lnTo>
                      <a:pt x="170" y="5"/>
                    </a:lnTo>
                    <a:lnTo>
                      <a:pt x="170" y="7"/>
                    </a:lnTo>
                    <a:lnTo>
                      <a:pt x="169" y="8"/>
                    </a:lnTo>
                    <a:lnTo>
                      <a:pt x="165" y="7"/>
                    </a:lnTo>
                    <a:lnTo>
                      <a:pt x="163" y="8"/>
                    </a:lnTo>
                    <a:lnTo>
                      <a:pt x="163" y="10"/>
                    </a:lnTo>
                    <a:lnTo>
                      <a:pt x="160" y="12"/>
                    </a:lnTo>
                    <a:lnTo>
                      <a:pt x="156" y="15"/>
                    </a:lnTo>
                    <a:lnTo>
                      <a:pt x="156" y="15"/>
                    </a:lnTo>
                    <a:lnTo>
                      <a:pt x="151" y="12"/>
                    </a:lnTo>
                    <a:lnTo>
                      <a:pt x="148" y="12"/>
                    </a:lnTo>
                    <a:lnTo>
                      <a:pt x="141" y="10"/>
                    </a:lnTo>
                    <a:lnTo>
                      <a:pt x="134" y="8"/>
                    </a:lnTo>
                    <a:lnTo>
                      <a:pt x="129" y="10"/>
                    </a:lnTo>
                    <a:lnTo>
                      <a:pt x="122" y="10"/>
                    </a:lnTo>
                    <a:lnTo>
                      <a:pt x="118" y="12"/>
                    </a:lnTo>
                    <a:lnTo>
                      <a:pt x="113" y="17"/>
                    </a:lnTo>
                    <a:lnTo>
                      <a:pt x="109" y="19"/>
                    </a:lnTo>
                    <a:lnTo>
                      <a:pt x="106" y="19"/>
                    </a:lnTo>
                    <a:lnTo>
                      <a:pt x="99" y="17"/>
                    </a:lnTo>
                    <a:lnTo>
                      <a:pt x="96" y="17"/>
                    </a:lnTo>
                    <a:lnTo>
                      <a:pt x="90" y="14"/>
                    </a:lnTo>
                    <a:lnTo>
                      <a:pt x="87" y="12"/>
                    </a:lnTo>
                    <a:lnTo>
                      <a:pt x="87" y="10"/>
                    </a:lnTo>
                    <a:lnTo>
                      <a:pt x="83" y="8"/>
                    </a:lnTo>
                    <a:lnTo>
                      <a:pt x="82" y="8"/>
                    </a:lnTo>
                    <a:lnTo>
                      <a:pt x="82" y="8"/>
                    </a:lnTo>
                    <a:lnTo>
                      <a:pt x="76" y="10"/>
                    </a:lnTo>
                    <a:lnTo>
                      <a:pt x="73" y="10"/>
                    </a:lnTo>
                    <a:lnTo>
                      <a:pt x="71" y="12"/>
                    </a:lnTo>
                    <a:lnTo>
                      <a:pt x="68" y="14"/>
                    </a:lnTo>
                    <a:lnTo>
                      <a:pt x="66" y="14"/>
                    </a:lnTo>
                    <a:lnTo>
                      <a:pt x="64" y="12"/>
                    </a:lnTo>
                    <a:lnTo>
                      <a:pt x="61" y="7"/>
                    </a:lnTo>
                    <a:lnTo>
                      <a:pt x="59" y="5"/>
                    </a:lnTo>
                    <a:lnTo>
                      <a:pt x="54" y="1"/>
                    </a:lnTo>
                    <a:lnTo>
                      <a:pt x="50" y="1"/>
                    </a:lnTo>
                    <a:lnTo>
                      <a:pt x="49" y="0"/>
                    </a:lnTo>
                    <a:lnTo>
                      <a:pt x="43" y="0"/>
                    </a:lnTo>
                    <a:lnTo>
                      <a:pt x="42" y="0"/>
                    </a:lnTo>
                    <a:lnTo>
                      <a:pt x="38" y="0"/>
                    </a:lnTo>
                    <a:lnTo>
                      <a:pt x="36" y="0"/>
                    </a:lnTo>
                    <a:lnTo>
                      <a:pt x="33" y="0"/>
                    </a:lnTo>
                    <a:lnTo>
                      <a:pt x="31" y="0"/>
                    </a:lnTo>
                    <a:lnTo>
                      <a:pt x="30" y="0"/>
                    </a:lnTo>
                    <a:lnTo>
                      <a:pt x="24" y="1"/>
                    </a:lnTo>
                    <a:lnTo>
                      <a:pt x="24" y="1"/>
                    </a:lnTo>
                    <a:lnTo>
                      <a:pt x="23" y="3"/>
                    </a:lnTo>
                    <a:lnTo>
                      <a:pt x="17" y="7"/>
                    </a:lnTo>
                    <a:lnTo>
                      <a:pt x="17" y="8"/>
                    </a:lnTo>
                    <a:lnTo>
                      <a:pt x="17" y="10"/>
                    </a:lnTo>
                    <a:lnTo>
                      <a:pt x="17" y="10"/>
                    </a:lnTo>
                    <a:lnTo>
                      <a:pt x="17" y="12"/>
                    </a:lnTo>
                    <a:lnTo>
                      <a:pt x="17" y="15"/>
                    </a:lnTo>
                    <a:lnTo>
                      <a:pt x="19" y="17"/>
                    </a:lnTo>
                    <a:lnTo>
                      <a:pt x="19" y="19"/>
                    </a:lnTo>
                    <a:lnTo>
                      <a:pt x="16" y="19"/>
                    </a:lnTo>
                    <a:lnTo>
                      <a:pt x="14" y="22"/>
                    </a:lnTo>
                    <a:lnTo>
                      <a:pt x="14" y="24"/>
                    </a:lnTo>
                    <a:lnTo>
                      <a:pt x="14" y="28"/>
                    </a:lnTo>
                    <a:lnTo>
                      <a:pt x="14" y="31"/>
                    </a:lnTo>
                    <a:lnTo>
                      <a:pt x="16" y="31"/>
                    </a:lnTo>
                    <a:lnTo>
                      <a:pt x="16" y="33"/>
                    </a:lnTo>
                    <a:lnTo>
                      <a:pt x="14" y="34"/>
                    </a:lnTo>
                    <a:lnTo>
                      <a:pt x="14" y="40"/>
                    </a:lnTo>
                    <a:lnTo>
                      <a:pt x="14" y="41"/>
                    </a:lnTo>
                    <a:lnTo>
                      <a:pt x="17" y="47"/>
                    </a:lnTo>
                    <a:lnTo>
                      <a:pt x="17" y="50"/>
                    </a:lnTo>
                    <a:lnTo>
                      <a:pt x="19" y="55"/>
                    </a:lnTo>
                    <a:lnTo>
                      <a:pt x="19" y="57"/>
                    </a:lnTo>
                    <a:lnTo>
                      <a:pt x="16" y="57"/>
                    </a:lnTo>
                    <a:lnTo>
                      <a:pt x="14" y="61"/>
                    </a:lnTo>
                    <a:lnTo>
                      <a:pt x="14" y="61"/>
                    </a:lnTo>
                    <a:lnTo>
                      <a:pt x="17" y="66"/>
                    </a:lnTo>
                    <a:lnTo>
                      <a:pt x="16" y="68"/>
                    </a:lnTo>
                    <a:lnTo>
                      <a:pt x="14" y="68"/>
                    </a:lnTo>
                    <a:lnTo>
                      <a:pt x="10" y="69"/>
                    </a:lnTo>
                    <a:lnTo>
                      <a:pt x="10" y="73"/>
                    </a:lnTo>
                    <a:lnTo>
                      <a:pt x="9" y="74"/>
                    </a:lnTo>
                    <a:lnTo>
                      <a:pt x="7" y="78"/>
                    </a:lnTo>
                    <a:lnTo>
                      <a:pt x="5" y="80"/>
                    </a:lnTo>
                    <a:lnTo>
                      <a:pt x="3" y="80"/>
                    </a:lnTo>
                    <a:lnTo>
                      <a:pt x="2" y="81"/>
                    </a:lnTo>
                    <a:lnTo>
                      <a:pt x="0" y="83"/>
                    </a:lnTo>
                    <a:lnTo>
                      <a:pt x="0" y="87"/>
                    </a:lnTo>
                    <a:lnTo>
                      <a:pt x="0" y="88"/>
                    </a:lnTo>
                    <a:lnTo>
                      <a:pt x="0" y="94"/>
                    </a:lnTo>
                    <a:lnTo>
                      <a:pt x="0" y="94"/>
                    </a:lnTo>
                    <a:lnTo>
                      <a:pt x="0" y="97"/>
                    </a:lnTo>
                    <a:lnTo>
                      <a:pt x="0" y="97"/>
                    </a:lnTo>
                    <a:lnTo>
                      <a:pt x="0" y="101"/>
                    </a:lnTo>
                    <a:lnTo>
                      <a:pt x="0" y="101"/>
                    </a:lnTo>
                    <a:lnTo>
                      <a:pt x="0" y="104"/>
                    </a:lnTo>
                    <a:lnTo>
                      <a:pt x="0" y="111"/>
                    </a:lnTo>
                    <a:lnTo>
                      <a:pt x="0" y="113"/>
                    </a:lnTo>
                    <a:lnTo>
                      <a:pt x="2" y="116"/>
                    </a:lnTo>
                    <a:lnTo>
                      <a:pt x="0" y="125"/>
                    </a:lnTo>
                    <a:lnTo>
                      <a:pt x="0" y="128"/>
                    </a:lnTo>
                    <a:lnTo>
                      <a:pt x="9" y="128"/>
                    </a:lnTo>
                    <a:lnTo>
                      <a:pt x="14" y="128"/>
                    </a:lnTo>
                    <a:lnTo>
                      <a:pt x="26" y="134"/>
                    </a:lnTo>
                    <a:lnTo>
                      <a:pt x="33" y="141"/>
                    </a:lnTo>
                    <a:lnTo>
                      <a:pt x="36" y="149"/>
                    </a:lnTo>
                    <a:lnTo>
                      <a:pt x="36" y="156"/>
                    </a:lnTo>
                    <a:lnTo>
                      <a:pt x="38" y="156"/>
                    </a:lnTo>
                    <a:lnTo>
                      <a:pt x="42" y="161"/>
                    </a:lnTo>
                    <a:lnTo>
                      <a:pt x="45" y="165"/>
                    </a:lnTo>
                    <a:lnTo>
                      <a:pt x="50" y="167"/>
                    </a:lnTo>
                    <a:lnTo>
                      <a:pt x="68" y="167"/>
                    </a:lnTo>
                    <a:lnTo>
                      <a:pt x="71" y="165"/>
                    </a:lnTo>
                    <a:lnTo>
                      <a:pt x="73" y="165"/>
                    </a:lnTo>
                    <a:lnTo>
                      <a:pt x="82" y="163"/>
                    </a:lnTo>
                    <a:lnTo>
                      <a:pt x="83" y="163"/>
                    </a:lnTo>
                    <a:lnTo>
                      <a:pt x="87" y="163"/>
                    </a:lnTo>
                    <a:lnTo>
                      <a:pt x="89" y="160"/>
                    </a:lnTo>
                    <a:lnTo>
                      <a:pt x="92" y="161"/>
                    </a:lnTo>
                    <a:lnTo>
                      <a:pt x="94" y="160"/>
                    </a:lnTo>
                    <a:lnTo>
                      <a:pt x="94" y="160"/>
                    </a:lnTo>
                    <a:lnTo>
                      <a:pt x="94" y="160"/>
                    </a:lnTo>
                    <a:lnTo>
                      <a:pt x="99" y="154"/>
                    </a:lnTo>
                    <a:lnTo>
                      <a:pt x="101" y="149"/>
                    </a:lnTo>
                    <a:lnTo>
                      <a:pt x="101" y="146"/>
                    </a:lnTo>
                    <a:lnTo>
                      <a:pt x="99" y="142"/>
                    </a:lnTo>
                    <a:lnTo>
                      <a:pt x="102" y="141"/>
                    </a:lnTo>
                    <a:lnTo>
                      <a:pt x="102" y="137"/>
                    </a:lnTo>
                    <a:lnTo>
                      <a:pt x="104" y="135"/>
                    </a:lnTo>
                    <a:lnTo>
                      <a:pt x="106" y="132"/>
                    </a:lnTo>
                    <a:lnTo>
                      <a:pt x="109" y="132"/>
                    </a:lnTo>
                    <a:lnTo>
                      <a:pt x="113" y="128"/>
                    </a:lnTo>
                    <a:lnTo>
                      <a:pt x="113" y="125"/>
                    </a:lnTo>
                    <a:lnTo>
                      <a:pt x="115" y="123"/>
                    </a:lnTo>
                    <a:lnTo>
                      <a:pt x="118" y="123"/>
                    </a:lnTo>
                    <a:lnTo>
                      <a:pt x="120" y="120"/>
                    </a:lnTo>
                    <a:lnTo>
                      <a:pt x="120" y="120"/>
                    </a:lnTo>
                    <a:lnTo>
                      <a:pt x="125" y="123"/>
                    </a:lnTo>
                    <a:lnTo>
                      <a:pt x="127" y="123"/>
                    </a:lnTo>
                    <a:lnTo>
                      <a:pt x="129" y="125"/>
                    </a:lnTo>
                    <a:lnTo>
                      <a:pt x="132" y="128"/>
                    </a:lnTo>
                    <a:lnTo>
                      <a:pt x="134" y="128"/>
                    </a:lnTo>
                    <a:lnTo>
                      <a:pt x="137" y="132"/>
                    </a:lnTo>
                    <a:lnTo>
                      <a:pt x="141" y="128"/>
                    </a:lnTo>
                    <a:lnTo>
                      <a:pt x="142" y="125"/>
                    </a:lnTo>
                    <a:lnTo>
                      <a:pt x="142" y="123"/>
                    </a:lnTo>
                    <a:lnTo>
                      <a:pt x="144" y="120"/>
                    </a:lnTo>
                    <a:lnTo>
                      <a:pt x="146" y="120"/>
                    </a:lnTo>
                    <a:lnTo>
                      <a:pt x="149" y="116"/>
                    </a:lnTo>
                    <a:lnTo>
                      <a:pt x="149" y="114"/>
                    </a:lnTo>
                    <a:lnTo>
                      <a:pt x="149" y="109"/>
                    </a:lnTo>
                    <a:lnTo>
                      <a:pt x="156" y="106"/>
                    </a:lnTo>
                    <a:lnTo>
                      <a:pt x="156" y="101"/>
                    </a:lnTo>
                    <a:lnTo>
                      <a:pt x="155" y="101"/>
                    </a:lnTo>
                    <a:lnTo>
                      <a:pt x="156" y="97"/>
                    </a:lnTo>
                    <a:lnTo>
                      <a:pt x="160" y="92"/>
                    </a:lnTo>
                    <a:lnTo>
                      <a:pt x="163" y="90"/>
                    </a:lnTo>
                    <a:lnTo>
                      <a:pt x="163" y="87"/>
                    </a:lnTo>
                    <a:lnTo>
                      <a:pt x="165" y="83"/>
                    </a:lnTo>
                    <a:lnTo>
                      <a:pt x="165" y="78"/>
                    </a:lnTo>
                    <a:lnTo>
                      <a:pt x="167" y="78"/>
                    </a:lnTo>
                    <a:lnTo>
                      <a:pt x="172" y="74"/>
                    </a:lnTo>
                    <a:lnTo>
                      <a:pt x="175" y="73"/>
                    </a:lnTo>
                    <a:lnTo>
                      <a:pt x="175" y="68"/>
                    </a:lnTo>
                    <a:lnTo>
                      <a:pt x="175" y="62"/>
                    </a:lnTo>
                    <a:lnTo>
                      <a:pt x="175" y="61"/>
                    </a:lnTo>
                    <a:lnTo>
                      <a:pt x="177" y="57"/>
                    </a:lnTo>
                    <a:lnTo>
                      <a:pt x="181" y="50"/>
                    </a:lnTo>
                    <a:lnTo>
                      <a:pt x="182" y="50"/>
                    </a:lnTo>
                    <a:lnTo>
                      <a:pt x="182" y="47"/>
                    </a:lnTo>
                    <a:lnTo>
                      <a:pt x="186" y="47"/>
                    </a:lnTo>
                    <a:lnTo>
                      <a:pt x="188" y="47"/>
                    </a:lnTo>
                    <a:lnTo>
                      <a:pt x="189" y="43"/>
                    </a:lnTo>
                    <a:lnTo>
                      <a:pt x="193" y="41"/>
                    </a:lnTo>
                    <a:lnTo>
                      <a:pt x="195" y="40"/>
                    </a:lnTo>
                    <a:lnTo>
                      <a:pt x="193" y="34"/>
                    </a:lnTo>
                    <a:lnTo>
                      <a:pt x="193" y="33"/>
                    </a:lnTo>
                    <a:lnTo>
                      <a:pt x="191" y="29"/>
                    </a:lnTo>
                    <a:lnTo>
                      <a:pt x="188" y="29"/>
                    </a:lnTo>
                    <a:lnTo>
                      <a:pt x="186" y="28"/>
                    </a:lnTo>
                    <a:lnTo>
                      <a:pt x="186" y="22"/>
                    </a:lnTo>
                    <a:lnTo>
                      <a:pt x="186" y="19"/>
                    </a:lnTo>
                    <a:lnTo>
                      <a:pt x="186" y="15"/>
                    </a:lnTo>
                    <a:lnTo>
                      <a:pt x="186" y="15"/>
                    </a:lnTo>
                    <a:lnTo>
                      <a:pt x="186" y="15"/>
                    </a:lnTo>
                    <a:lnTo>
                      <a:pt x="186" y="15"/>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4" name="Freeform 129"/>
              <p:cNvSpPr>
                <a:spLocks/>
              </p:cNvSpPr>
              <p:nvPr/>
            </p:nvSpPr>
            <p:spPr bwMode="auto">
              <a:xfrm>
                <a:off x="4625975" y="4249738"/>
                <a:ext cx="7938" cy="17463"/>
              </a:xfrm>
              <a:custGeom>
                <a:avLst/>
                <a:gdLst/>
                <a:ahLst/>
                <a:cxnLst>
                  <a:cxn ang="0">
                    <a:pos x="2" y="11"/>
                  </a:cxn>
                  <a:cxn ang="0">
                    <a:pos x="0" y="5"/>
                  </a:cxn>
                  <a:cxn ang="0">
                    <a:pos x="2" y="0"/>
                  </a:cxn>
                  <a:cxn ang="0">
                    <a:pos x="5" y="5"/>
                  </a:cxn>
                  <a:cxn ang="0">
                    <a:pos x="5" y="7"/>
                  </a:cxn>
                  <a:cxn ang="0">
                    <a:pos x="2" y="11"/>
                  </a:cxn>
                  <a:cxn ang="0">
                    <a:pos x="2" y="11"/>
                  </a:cxn>
                  <a:cxn ang="0">
                    <a:pos x="2" y="11"/>
                  </a:cxn>
                  <a:cxn ang="0">
                    <a:pos x="2" y="11"/>
                  </a:cxn>
                </a:cxnLst>
                <a:rect l="0" t="0" r="r" b="b"/>
                <a:pathLst>
                  <a:path w="5" h="11">
                    <a:moveTo>
                      <a:pt x="2" y="11"/>
                    </a:moveTo>
                    <a:lnTo>
                      <a:pt x="0" y="5"/>
                    </a:lnTo>
                    <a:lnTo>
                      <a:pt x="2" y="0"/>
                    </a:lnTo>
                    <a:lnTo>
                      <a:pt x="5" y="5"/>
                    </a:lnTo>
                    <a:lnTo>
                      <a:pt x="5" y="7"/>
                    </a:lnTo>
                    <a:lnTo>
                      <a:pt x="2" y="11"/>
                    </a:lnTo>
                    <a:lnTo>
                      <a:pt x="2" y="11"/>
                    </a:lnTo>
                    <a:lnTo>
                      <a:pt x="2" y="11"/>
                    </a:lnTo>
                    <a:lnTo>
                      <a:pt x="2" y="11"/>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5" name="Freeform 130"/>
              <p:cNvSpPr>
                <a:spLocks/>
              </p:cNvSpPr>
              <p:nvPr/>
            </p:nvSpPr>
            <p:spPr bwMode="auto">
              <a:xfrm>
                <a:off x="4686300" y="3910013"/>
                <a:ext cx="209550" cy="301625"/>
              </a:xfrm>
              <a:custGeom>
                <a:avLst/>
                <a:gdLst/>
                <a:ahLst/>
                <a:cxnLst>
                  <a:cxn ang="0">
                    <a:pos x="5" y="136"/>
                  </a:cxn>
                  <a:cxn ang="0">
                    <a:pos x="5" y="124"/>
                  </a:cxn>
                  <a:cxn ang="0">
                    <a:pos x="10" y="119"/>
                  </a:cxn>
                  <a:cxn ang="0">
                    <a:pos x="21" y="110"/>
                  </a:cxn>
                  <a:cxn ang="0">
                    <a:pos x="24" y="106"/>
                  </a:cxn>
                  <a:cxn ang="0">
                    <a:pos x="31" y="106"/>
                  </a:cxn>
                  <a:cxn ang="0">
                    <a:pos x="38" y="110"/>
                  </a:cxn>
                  <a:cxn ang="0">
                    <a:pos x="49" y="110"/>
                  </a:cxn>
                  <a:cxn ang="0">
                    <a:pos x="52" y="103"/>
                  </a:cxn>
                  <a:cxn ang="0">
                    <a:pos x="57" y="98"/>
                  </a:cxn>
                  <a:cxn ang="0">
                    <a:pos x="63" y="84"/>
                  </a:cxn>
                  <a:cxn ang="0">
                    <a:pos x="68" y="75"/>
                  </a:cxn>
                  <a:cxn ang="0">
                    <a:pos x="73" y="66"/>
                  </a:cxn>
                  <a:cxn ang="0">
                    <a:pos x="80" y="59"/>
                  </a:cxn>
                  <a:cxn ang="0">
                    <a:pos x="82" y="47"/>
                  </a:cxn>
                  <a:cxn ang="0">
                    <a:pos x="89" y="35"/>
                  </a:cxn>
                  <a:cxn ang="0">
                    <a:pos x="94" y="30"/>
                  </a:cxn>
                  <a:cxn ang="0">
                    <a:pos x="101" y="26"/>
                  </a:cxn>
                  <a:cxn ang="0">
                    <a:pos x="101" y="18"/>
                  </a:cxn>
                  <a:cxn ang="0">
                    <a:pos x="94" y="13"/>
                  </a:cxn>
                  <a:cxn ang="0">
                    <a:pos x="94" y="0"/>
                  </a:cxn>
                  <a:cxn ang="0">
                    <a:pos x="106" y="13"/>
                  </a:cxn>
                  <a:cxn ang="0">
                    <a:pos x="111" y="21"/>
                  </a:cxn>
                  <a:cxn ang="0">
                    <a:pos x="110" y="26"/>
                  </a:cxn>
                  <a:cxn ang="0">
                    <a:pos x="108" y="35"/>
                  </a:cxn>
                  <a:cxn ang="0">
                    <a:pos x="115" y="44"/>
                  </a:cxn>
                  <a:cxn ang="0">
                    <a:pos x="122" y="51"/>
                  </a:cxn>
                  <a:cxn ang="0">
                    <a:pos x="115" y="51"/>
                  </a:cxn>
                  <a:cxn ang="0">
                    <a:pos x="106" y="51"/>
                  </a:cxn>
                  <a:cxn ang="0">
                    <a:pos x="99" y="51"/>
                  </a:cxn>
                  <a:cxn ang="0">
                    <a:pos x="94" y="56"/>
                  </a:cxn>
                  <a:cxn ang="0">
                    <a:pos x="97" y="63"/>
                  </a:cxn>
                  <a:cxn ang="0">
                    <a:pos x="108" y="70"/>
                  </a:cxn>
                  <a:cxn ang="0">
                    <a:pos x="118" y="84"/>
                  </a:cxn>
                  <a:cxn ang="0">
                    <a:pos x="118" y="96"/>
                  </a:cxn>
                  <a:cxn ang="0">
                    <a:pos x="111" y="106"/>
                  </a:cxn>
                  <a:cxn ang="0">
                    <a:pos x="104" y="115"/>
                  </a:cxn>
                  <a:cxn ang="0">
                    <a:pos x="104" y="124"/>
                  </a:cxn>
                  <a:cxn ang="0">
                    <a:pos x="106" y="138"/>
                  </a:cxn>
                  <a:cxn ang="0">
                    <a:pos x="113" y="146"/>
                  </a:cxn>
                  <a:cxn ang="0">
                    <a:pos x="122" y="160"/>
                  </a:cxn>
                  <a:cxn ang="0">
                    <a:pos x="130" y="171"/>
                  </a:cxn>
                  <a:cxn ang="0">
                    <a:pos x="130" y="178"/>
                  </a:cxn>
                  <a:cxn ang="0">
                    <a:pos x="130" y="183"/>
                  </a:cxn>
                  <a:cxn ang="0">
                    <a:pos x="129" y="188"/>
                  </a:cxn>
                  <a:cxn ang="0">
                    <a:pos x="127" y="190"/>
                  </a:cxn>
                  <a:cxn ang="0">
                    <a:pos x="122" y="188"/>
                  </a:cxn>
                  <a:cxn ang="0">
                    <a:pos x="115" y="188"/>
                  </a:cxn>
                  <a:cxn ang="0">
                    <a:pos x="111" y="188"/>
                  </a:cxn>
                  <a:cxn ang="0">
                    <a:pos x="106" y="186"/>
                  </a:cxn>
                  <a:cxn ang="0">
                    <a:pos x="103" y="186"/>
                  </a:cxn>
                  <a:cxn ang="0">
                    <a:pos x="77" y="183"/>
                  </a:cxn>
                  <a:cxn ang="0">
                    <a:pos x="70" y="183"/>
                  </a:cxn>
                  <a:cxn ang="0">
                    <a:pos x="64" y="183"/>
                  </a:cxn>
                  <a:cxn ang="0">
                    <a:pos x="57" y="183"/>
                  </a:cxn>
                  <a:cxn ang="0">
                    <a:pos x="49" y="183"/>
                  </a:cxn>
                  <a:cxn ang="0">
                    <a:pos x="47" y="186"/>
                  </a:cxn>
                  <a:cxn ang="0">
                    <a:pos x="21" y="186"/>
                  </a:cxn>
                  <a:cxn ang="0">
                    <a:pos x="21" y="181"/>
                  </a:cxn>
                  <a:cxn ang="0">
                    <a:pos x="17" y="164"/>
                  </a:cxn>
                  <a:cxn ang="0">
                    <a:pos x="17" y="153"/>
                  </a:cxn>
                  <a:cxn ang="0">
                    <a:pos x="7" y="153"/>
                  </a:cxn>
                  <a:cxn ang="0">
                    <a:pos x="0" y="143"/>
                  </a:cxn>
                </a:cxnLst>
                <a:rect l="0" t="0" r="r" b="b"/>
                <a:pathLst>
                  <a:path w="132" h="190">
                    <a:moveTo>
                      <a:pt x="0" y="143"/>
                    </a:moveTo>
                    <a:lnTo>
                      <a:pt x="0" y="141"/>
                    </a:lnTo>
                    <a:lnTo>
                      <a:pt x="5" y="136"/>
                    </a:lnTo>
                    <a:lnTo>
                      <a:pt x="7" y="131"/>
                    </a:lnTo>
                    <a:lnTo>
                      <a:pt x="7" y="127"/>
                    </a:lnTo>
                    <a:lnTo>
                      <a:pt x="5" y="124"/>
                    </a:lnTo>
                    <a:lnTo>
                      <a:pt x="9" y="124"/>
                    </a:lnTo>
                    <a:lnTo>
                      <a:pt x="9" y="120"/>
                    </a:lnTo>
                    <a:lnTo>
                      <a:pt x="10" y="119"/>
                    </a:lnTo>
                    <a:lnTo>
                      <a:pt x="12" y="115"/>
                    </a:lnTo>
                    <a:lnTo>
                      <a:pt x="16" y="113"/>
                    </a:lnTo>
                    <a:lnTo>
                      <a:pt x="21" y="110"/>
                    </a:lnTo>
                    <a:lnTo>
                      <a:pt x="21" y="106"/>
                    </a:lnTo>
                    <a:lnTo>
                      <a:pt x="21" y="106"/>
                    </a:lnTo>
                    <a:lnTo>
                      <a:pt x="24" y="106"/>
                    </a:lnTo>
                    <a:lnTo>
                      <a:pt x="26" y="103"/>
                    </a:lnTo>
                    <a:lnTo>
                      <a:pt x="26" y="103"/>
                    </a:lnTo>
                    <a:lnTo>
                      <a:pt x="31" y="106"/>
                    </a:lnTo>
                    <a:lnTo>
                      <a:pt x="33" y="106"/>
                    </a:lnTo>
                    <a:lnTo>
                      <a:pt x="37" y="106"/>
                    </a:lnTo>
                    <a:lnTo>
                      <a:pt x="38" y="110"/>
                    </a:lnTo>
                    <a:lnTo>
                      <a:pt x="42" y="112"/>
                    </a:lnTo>
                    <a:lnTo>
                      <a:pt x="43" y="113"/>
                    </a:lnTo>
                    <a:lnTo>
                      <a:pt x="49" y="110"/>
                    </a:lnTo>
                    <a:lnTo>
                      <a:pt x="49" y="106"/>
                    </a:lnTo>
                    <a:lnTo>
                      <a:pt x="49" y="106"/>
                    </a:lnTo>
                    <a:lnTo>
                      <a:pt x="52" y="103"/>
                    </a:lnTo>
                    <a:lnTo>
                      <a:pt x="54" y="103"/>
                    </a:lnTo>
                    <a:lnTo>
                      <a:pt x="57" y="99"/>
                    </a:lnTo>
                    <a:lnTo>
                      <a:pt x="57" y="98"/>
                    </a:lnTo>
                    <a:lnTo>
                      <a:pt x="57" y="92"/>
                    </a:lnTo>
                    <a:lnTo>
                      <a:pt x="63" y="87"/>
                    </a:lnTo>
                    <a:lnTo>
                      <a:pt x="63" y="84"/>
                    </a:lnTo>
                    <a:lnTo>
                      <a:pt x="61" y="84"/>
                    </a:lnTo>
                    <a:lnTo>
                      <a:pt x="63" y="80"/>
                    </a:lnTo>
                    <a:lnTo>
                      <a:pt x="68" y="75"/>
                    </a:lnTo>
                    <a:lnTo>
                      <a:pt x="71" y="73"/>
                    </a:lnTo>
                    <a:lnTo>
                      <a:pt x="71" y="70"/>
                    </a:lnTo>
                    <a:lnTo>
                      <a:pt x="73" y="66"/>
                    </a:lnTo>
                    <a:lnTo>
                      <a:pt x="73" y="63"/>
                    </a:lnTo>
                    <a:lnTo>
                      <a:pt x="75" y="61"/>
                    </a:lnTo>
                    <a:lnTo>
                      <a:pt x="80" y="59"/>
                    </a:lnTo>
                    <a:lnTo>
                      <a:pt x="82" y="56"/>
                    </a:lnTo>
                    <a:lnTo>
                      <a:pt x="82" y="51"/>
                    </a:lnTo>
                    <a:lnTo>
                      <a:pt x="82" y="47"/>
                    </a:lnTo>
                    <a:lnTo>
                      <a:pt x="82" y="44"/>
                    </a:lnTo>
                    <a:lnTo>
                      <a:pt x="85" y="40"/>
                    </a:lnTo>
                    <a:lnTo>
                      <a:pt x="89" y="35"/>
                    </a:lnTo>
                    <a:lnTo>
                      <a:pt x="90" y="33"/>
                    </a:lnTo>
                    <a:lnTo>
                      <a:pt x="90" y="32"/>
                    </a:lnTo>
                    <a:lnTo>
                      <a:pt x="94" y="30"/>
                    </a:lnTo>
                    <a:lnTo>
                      <a:pt x="96" y="30"/>
                    </a:lnTo>
                    <a:lnTo>
                      <a:pt x="97" y="26"/>
                    </a:lnTo>
                    <a:lnTo>
                      <a:pt x="101" y="26"/>
                    </a:lnTo>
                    <a:lnTo>
                      <a:pt x="103" y="25"/>
                    </a:lnTo>
                    <a:lnTo>
                      <a:pt x="101" y="19"/>
                    </a:lnTo>
                    <a:lnTo>
                      <a:pt x="101" y="18"/>
                    </a:lnTo>
                    <a:lnTo>
                      <a:pt x="99" y="14"/>
                    </a:lnTo>
                    <a:lnTo>
                      <a:pt x="96" y="14"/>
                    </a:lnTo>
                    <a:lnTo>
                      <a:pt x="94" y="13"/>
                    </a:lnTo>
                    <a:lnTo>
                      <a:pt x="94" y="7"/>
                    </a:lnTo>
                    <a:lnTo>
                      <a:pt x="94" y="4"/>
                    </a:lnTo>
                    <a:lnTo>
                      <a:pt x="94" y="0"/>
                    </a:lnTo>
                    <a:lnTo>
                      <a:pt x="101" y="4"/>
                    </a:lnTo>
                    <a:lnTo>
                      <a:pt x="106" y="7"/>
                    </a:lnTo>
                    <a:lnTo>
                      <a:pt x="106" y="13"/>
                    </a:lnTo>
                    <a:lnTo>
                      <a:pt x="108" y="13"/>
                    </a:lnTo>
                    <a:lnTo>
                      <a:pt x="110" y="16"/>
                    </a:lnTo>
                    <a:lnTo>
                      <a:pt x="111" y="21"/>
                    </a:lnTo>
                    <a:lnTo>
                      <a:pt x="111" y="25"/>
                    </a:lnTo>
                    <a:lnTo>
                      <a:pt x="110" y="26"/>
                    </a:lnTo>
                    <a:lnTo>
                      <a:pt x="110" y="26"/>
                    </a:lnTo>
                    <a:lnTo>
                      <a:pt x="111" y="30"/>
                    </a:lnTo>
                    <a:lnTo>
                      <a:pt x="111" y="33"/>
                    </a:lnTo>
                    <a:lnTo>
                      <a:pt x="108" y="35"/>
                    </a:lnTo>
                    <a:lnTo>
                      <a:pt x="108" y="39"/>
                    </a:lnTo>
                    <a:lnTo>
                      <a:pt x="111" y="44"/>
                    </a:lnTo>
                    <a:lnTo>
                      <a:pt x="115" y="44"/>
                    </a:lnTo>
                    <a:lnTo>
                      <a:pt x="116" y="47"/>
                    </a:lnTo>
                    <a:lnTo>
                      <a:pt x="118" y="51"/>
                    </a:lnTo>
                    <a:lnTo>
                      <a:pt x="122" y="51"/>
                    </a:lnTo>
                    <a:lnTo>
                      <a:pt x="118" y="53"/>
                    </a:lnTo>
                    <a:lnTo>
                      <a:pt x="118" y="53"/>
                    </a:lnTo>
                    <a:lnTo>
                      <a:pt x="115" y="51"/>
                    </a:lnTo>
                    <a:lnTo>
                      <a:pt x="111" y="51"/>
                    </a:lnTo>
                    <a:lnTo>
                      <a:pt x="110" y="51"/>
                    </a:lnTo>
                    <a:lnTo>
                      <a:pt x="106" y="51"/>
                    </a:lnTo>
                    <a:lnTo>
                      <a:pt x="103" y="51"/>
                    </a:lnTo>
                    <a:lnTo>
                      <a:pt x="101" y="51"/>
                    </a:lnTo>
                    <a:lnTo>
                      <a:pt x="99" y="51"/>
                    </a:lnTo>
                    <a:lnTo>
                      <a:pt x="96" y="51"/>
                    </a:lnTo>
                    <a:lnTo>
                      <a:pt x="96" y="54"/>
                    </a:lnTo>
                    <a:lnTo>
                      <a:pt x="94" y="56"/>
                    </a:lnTo>
                    <a:lnTo>
                      <a:pt x="94" y="59"/>
                    </a:lnTo>
                    <a:lnTo>
                      <a:pt x="96" y="61"/>
                    </a:lnTo>
                    <a:lnTo>
                      <a:pt x="97" y="63"/>
                    </a:lnTo>
                    <a:lnTo>
                      <a:pt x="97" y="63"/>
                    </a:lnTo>
                    <a:lnTo>
                      <a:pt x="101" y="63"/>
                    </a:lnTo>
                    <a:lnTo>
                      <a:pt x="108" y="70"/>
                    </a:lnTo>
                    <a:lnTo>
                      <a:pt x="113" y="77"/>
                    </a:lnTo>
                    <a:lnTo>
                      <a:pt x="116" y="79"/>
                    </a:lnTo>
                    <a:lnTo>
                      <a:pt x="118" y="84"/>
                    </a:lnTo>
                    <a:lnTo>
                      <a:pt x="122" y="87"/>
                    </a:lnTo>
                    <a:lnTo>
                      <a:pt x="122" y="91"/>
                    </a:lnTo>
                    <a:lnTo>
                      <a:pt x="118" y="96"/>
                    </a:lnTo>
                    <a:lnTo>
                      <a:pt x="116" y="96"/>
                    </a:lnTo>
                    <a:lnTo>
                      <a:pt x="115" y="101"/>
                    </a:lnTo>
                    <a:lnTo>
                      <a:pt x="111" y="106"/>
                    </a:lnTo>
                    <a:lnTo>
                      <a:pt x="110" y="110"/>
                    </a:lnTo>
                    <a:lnTo>
                      <a:pt x="106" y="115"/>
                    </a:lnTo>
                    <a:lnTo>
                      <a:pt x="104" y="115"/>
                    </a:lnTo>
                    <a:lnTo>
                      <a:pt x="103" y="117"/>
                    </a:lnTo>
                    <a:lnTo>
                      <a:pt x="103" y="120"/>
                    </a:lnTo>
                    <a:lnTo>
                      <a:pt x="104" y="124"/>
                    </a:lnTo>
                    <a:lnTo>
                      <a:pt x="104" y="129"/>
                    </a:lnTo>
                    <a:lnTo>
                      <a:pt x="104" y="134"/>
                    </a:lnTo>
                    <a:lnTo>
                      <a:pt x="106" y="138"/>
                    </a:lnTo>
                    <a:lnTo>
                      <a:pt x="106" y="143"/>
                    </a:lnTo>
                    <a:lnTo>
                      <a:pt x="108" y="146"/>
                    </a:lnTo>
                    <a:lnTo>
                      <a:pt x="113" y="146"/>
                    </a:lnTo>
                    <a:lnTo>
                      <a:pt x="115" y="152"/>
                    </a:lnTo>
                    <a:lnTo>
                      <a:pt x="116" y="155"/>
                    </a:lnTo>
                    <a:lnTo>
                      <a:pt x="122" y="160"/>
                    </a:lnTo>
                    <a:lnTo>
                      <a:pt x="122" y="166"/>
                    </a:lnTo>
                    <a:lnTo>
                      <a:pt x="123" y="167"/>
                    </a:lnTo>
                    <a:lnTo>
                      <a:pt x="130" y="171"/>
                    </a:lnTo>
                    <a:lnTo>
                      <a:pt x="130" y="176"/>
                    </a:lnTo>
                    <a:lnTo>
                      <a:pt x="130" y="178"/>
                    </a:lnTo>
                    <a:lnTo>
                      <a:pt x="130" y="178"/>
                    </a:lnTo>
                    <a:lnTo>
                      <a:pt x="132" y="178"/>
                    </a:lnTo>
                    <a:lnTo>
                      <a:pt x="130" y="181"/>
                    </a:lnTo>
                    <a:lnTo>
                      <a:pt x="130" y="183"/>
                    </a:lnTo>
                    <a:lnTo>
                      <a:pt x="129" y="186"/>
                    </a:lnTo>
                    <a:lnTo>
                      <a:pt x="127" y="186"/>
                    </a:lnTo>
                    <a:lnTo>
                      <a:pt x="129" y="188"/>
                    </a:lnTo>
                    <a:lnTo>
                      <a:pt x="129" y="190"/>
                    </a:lnTo>
                    <a:lnTo>
                      <a:pt x="127" y="190"/>
                    </a:lnTo>
                    <a:lnTo>
                      <a:pt x="127" y="190"/>
                    </a:lnTo>
                    <a:lnTo>
                      <a:pt x="127" y="190"/>
                    </a:lnTo>
                    <a:lnTo>
                      <a:pt x="123" y="190"/>
                    </a:lnTo>
                    <a:lnTo>
                      <a:pt x="122" y="188"/>
                    </a:lnTo>
                    <a:lnTo>
                      <a:pt x="118" y="188"/>
                    </a:lnTo>
                    <a:lnTo>
                      <a:pt x="118" y="190"/>
                    </a:lnTo>
                    <a:lnTo>
                      <a:pt x="115" y="188"/>
                    </a:lnTo>
                    <a:lnTo>
                      <a:pt x="113" y="186"/>
                    </a:lnTo>
                    <a:lnTo>
                      <a:pt x="113" y="188"/>
                    </a:lnTo>
                    <a:lnTo>
                      <a:pt x="111" y="188"/>
                    </a:lnTo>
                    <a:lnTo>
                      <a:pt x="110" y="186"/>
                    </a:lnTo>
                    <a:lnTo>
                      <a:pt x="108" y="186"/>
                    </a:lnTo>
                    <a:lnTo>
                      <a:pt x="106" y="186"/>
                    </a:lnTo>
                    <a:lnTo>
                      <a:pt x="104" y="186"/>
                    </a:lnTo>
                    <a:lnTo>
                      <a:pt x="103" y="186"/>
                    </a:lnTo>
                    <a:lnTo>
                      <a:pt x="103" y="186"/>
                    </a:lnTo>
                    <a:lnTo>
                      <a:pt x="99" y="186"/>
                    </a:lnTo>
                    <a:lnTo>
                      <a:pt x="78" y="186"/>
                    </a:lnTo>
                    <a:lnTo>
                      <a:pt x="77" y="183"/>
                    </a:lnTo>
                    <a:lnTo>
                      <a:pt x="77" y="183"/>
                    </a:lnTo>
                    <a:lnTo>
                      <a:pt x="75" y="183"/>
                    </a:lnTo>
                    <a:lnTo>
                      <a:pt x="70" y="183"/>
                    </a:lnTo>
                    <a:lnTo>
                      <a:pt x="70" y="183"/>
                    </a:lnTo>
                    <a:lnTo>
                      <a:pt x="68" y="183"/>
                    </a:lnTo>
                    <a:lnTo>
                      <a:pt x="64" y="183"/>
                    </a:lnTo>
                    <a:lnTo>
                      <a:pt x="63" y="183"/>
                    </a:lnTo>
                    <a:lnTo>
                      <a:pt x="57" y="183"/>
                    </a:lnTo>
                    <a:lnTo>
                      <a:pt x="57" y="183"/>
                    </a:lnTo>
                    <a:lnTo>
                      <a:pt x="52" y="183"/>
                    </a:lnTo>
                    <a:lnTo>
                      <a:pt x="49" y="183"/>
                    </a:lnTo>
                    <a:lnTo>
                      <a:pt x="49" y="183"/>
                    </a:lnTo>
                    <a:lnTo>
                      <a:pt x="47" y="186"/>
                    </a:lnTo>
                    <a:lnTo>
                      <a:pt x="47" y="186"/>
                    </a:lnTo>
                    <a:lnTo>
                      <a:pt x="47" y="186"/>
                    </a:lnTo>
                    <a:lnTo>
                      <a:pt x="24" y="186"/>
                    </a:lnTo>
                    <a:lnTo>
                      <a:pt x="24" y="186"/>
                    </a:lnTo>
                    <a:lnTo>
                      <a:pt x="21" y="186"/>
                    </a:lnTo>
                    <a:lnTo>
                      <a:pt x="21" y="186"/>
                    </a:lnTo>
                    <a:lnTo>
                      <a:pt x="24" y="183"/>
                    </a:lnTo>
                    <a:lnTo>
                      <a:pt x="21" y="181"/>
                    </a:lnTo>
                    <a:lnTo>
                      <a:pt x="21" y="174"/>
                    </a:lnTo>
                    <a:lnTo>
                      <a:pt x="21" y="167"/>
                    </a:lnTo>
                    <a:lnTo>
                      <a:pt x="17" y="164"/>
                    </a:lnTo>
                    <a:lnTo>
                      <a:pt x="17" y="159"/>
                    </a:lnTo>
                    <a:lnTo>
                      <a:pt x="21" y="157"/>
                    </a:lnTo>
                    <a:lnTo>
                      <a:pt x="17" y="153"/>
                    </a:lnTo>
                    <a:lnTo>
                      <a:pt x="12" y="155"/>
                    </a:lnTo>
                    <a:lnTo>
                      <a:pt x="10" y="153"/>
                    </a:lnTo>
                    <a:lnTo>
                      <a:pt x="7" y="153"/>
                    </a:lnTo>
                    <a:lnTo>
                      <a:pt x="5" y="143"/>
                    </a:lnTo>
                    <a:lnTo>
                      <a:pt x="2" y="143"/>
                    </a:lnTo>
                    <a:lnTo>
                      <a:pt x="0" y="143"/>
                    </a:lnTo>
                    <a:lnTo>
                      <a:pt x="0" y="143"/>
                    </a:lnTo>
                    <a:lnTo>
                      <a:pt x="0" y="143"/>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6" name="Freeform 131"/>
              <p:cNvSpPr>
                <a:spLocks/>
              </p:cNvSpPr>
              <p:nvPr/>
            </p:nvSpPr>
            <p:spPr bwMode="auto">
              <a:xfrm>
                <a:off x="4694238" y="4203701"/>
                <a:ext cx="146050" cy="169863"/>
              </a:xfrm>
              <a:custGeom>
                <a:avLst/>
                <a:gdLst/>
                <a:ahLst/>
                <a:cxnLst>
                  <a:cxn ang="0">
                    <a:pos x="44" y="3"/>
                  </a:cxn>
                  <a:cxn ang="0">
                    <a:pos x="45" y="0"/>
                  </a:cxn>
                  <a:cxn ang="0">
                    <a:pos x="52" y="0"/>
                  </a:cxn>
                  <a:cxn ang="0">
                    <a:pos x="58" y="0"/>
                  </a:cxn>
                  <a:cxn ang="0">
                    <a:pos x="63" y="0"/>
                  </a:cxn>
                  <a:cxn ang="0">
                    <a:pos x="65" y="0"/>
                  </a:cxn>
                  <a:cxn ang="0">
                    <a:pos x="72" y="0"/>
                  </a:cxn>
                  <a:cxn ang="0">
                    <a:pos x="72" y="3"/>
                  </a:cxn>
                  <a:cxn ang="0">
                    <a:pos x="72" y="5"/>
                  </a:cxn>
                  <a:cxn ang="0">
                    <a:pos x="72" y="14"/>
                  </a:cxn>
                  <a:cxn ang="0">
                    <a:pos x="72" y="19"/>
                  </a:cxn>
                  <a:cxn ang="0">
                    <a:pos x="77" y="17"/>
                  </a:cxn>
                  <a:cxn ang="0">
                    <a:pos x="84" y="17"/>
                  </a:cxn>
                  <a:cxn ang="0">
                    <a:pos x="92" y="15"/>
                  </a:cxn>
                  <a:cxn ang="0">
                    <a:pos x="92" y="22"/>
                  </a:cxn>
                  <a:cxn ang="0">
                    <a:pos x="92" y="27"/>
                  </a:cxn>
                  <a:cxn ang="0">
                    <a:pos x="89" y="31"/>
                  </a:cxn>
                  <a:cxn ang="0">
                    <a:pos x="87" y="36"/>
                  </a:cxn>
                  <a:cxn ang="0">
                    <a:pos x="89" y="40"/>
                  </a:cxn>
                  <a:cxn ang="0">
                    <a:pos x="87" y="40"/>
                  </a:cxn>
                  <a:cxn ang="0">
                    <a:pos x="84" y="41"/>
                  </a:cxn>
                  <a:cxn ang="0">
                    <a:pos x="87" y="43"/>
                  </a:cxn>
                  <a:cxn ang="0">
                    <a:pos x="89" y="47"/>
                  </a:cxn>
                  <a:cxn ang="0">
                    <a:pos x="92" y="52"/>
                  </a:cxn>
                  <a:cxn ang="0">
                    <a:pos x="92" y="57"/>
                  </a:cxn>
                  <a:cxn ang="0">
                    <a:pos x="89" y="76"/>
                  </a:cxn>
                  <a:cxn ang="0">
                    <a:pos x="89" y="81"/>
                  </a:cxn>
                  <a:cxn ang="0">
                    <a:pos x="85" y="80"/>
                  </a:cxn>
                  <a:cxn ang="0">
                    <a:pos x="78" y="78"/>
                  </a:cxn>
                  <a:cxn ang="0">
                    <a:pos x="75" y="80"/>
                  </a:cxn>
                  <a:cxn ang="0">
                    <a:pos x="70" y="78"/>
                  </a:cxn>
                  <a:cxn ang="0">
                    <a:pos x="63" y="69"/>
                  </a:cxn>
                  <a:cxn ang="0">
                    <a:pos x="61" y="76"/>
                  </a:cxn>
                  <a:cxn ang="0">
                    <a:pos x="54" y="80"/>
                  </a:cxn>
                  <a:cxn ang="0">
                    <a:pos x="52" y="81"/>
                  </a:cxn>
                  <a:cxn ang="0">
                    <a:pos x="47" y="81"/>
                  </a:cxn>
                  <a:cxn ang="0">
                    <a:pos x="44" y="83"/>
                  </a:cxn>
                  <a:cxn ang="0">
                    <a:pos x="44" y="90"/>
                  </a:cxn>
                  <a:cxn ang="0">
                    <a:pos x="49" y="87"/>
                  </a:cxn>
                  <a:cxn ang="0">
                    <a:pos x="52" y="90"/>
                  </a:cxn>
                  <a:cxn ang="0">
                    <a:pos x="52" y="102"/>
                  </a:cxn>
                  <a:cxn ang="0">
                    <a:pos x="47" y="99"/>
                  </a:cxn>
                  <a:cxn ang="0">
                    <a:pos x="44" y="101"/>
                  </a:cxn>
                  <a:cxn ang="0">
                    <a:pos x="40" y="104"/>
                  </a:cxn>
                  <a:cxn ang="0">
                    <a:pos x="37" y="106"/>
                  </a:cxn>
                  <a:cxn ang="0">
                    <a:pos x="35" y="102"/>
                  </a:cxn>
                  <a:cxn ang="0">
                    <a:pos x="28" y="95"/>
                  </a:cxn>
                  <a:cxn ang="0">
                    <a:pos x="16" y="85"/>
                  </a:cxn>
                  <a:cxn ang="0">
                    <a:pos x="14" y="80"/>
                  </a:cxn>
                  <a:cxn ang="0">
                    <a:pos x="9" y="73"/>
                  </a:cxn>
                  <a:cxn ang="0">
                    <a:pos x="5" y="64"/>
                  </a:cxn>
                  <a:cxn ang="0">
                    <a:pos x="4" y="59"/>
                  </a:cxn>
                  <a:cxn ang="0">
                    <a:pos x="0" y="50"/>
                  </a:cxn>
                  <a:cxn ang="0">
                    <a:pos x="7" y="48"/>
                  </a:cxn>
                  <a:cxn ang="0">
                    <a:pos x="9" y="36"/>
                  </a:cxn>
                  <a:cxn ang="0">
                    <a:pos x="18" y="36"/>
                  </a:cxn>
                  <a:cxn ang="0">
                    <a:pos x="11" y="27"/>
                  </a:cxn>
                  <a:cxn ang="0">
                    <a:pos x="14" y="24"/>
                  </a:cxn>
                  <a:cxn ang="0">
                    <a:pos x="16" y="22"/>
                  </a:cxn>
                  <a:cxn ang="0">
                    <a:pos x="19" y="22"/>
                  </a:cxn>
                  <a:cxn ang="0">
                    <a:pos x="44" y="3"/>
                  </a:cxn>
                  <a:cxn ang="0">
                    <a:pos x="44" y="3"/>
                  </a:cxn>
                </a:cxnLst>
                <a:rect l="0" t="0" r="r" b="b"/>
                <a:pathLst>
                  <a:path w="92" h="107">
                    <a:moveTo>
                      <a:pt x="44" y="3"/>
                    </a:moveTo>
                    <a:lnTo>
                      <a:pt x="44" y="3"/>
                    </a:lnTo>
                    <a:lnTo>
                      <a:pt x="44" y="0"/>
                    </a:lnTo>
                    <a:lnTo>
                      <a:pt x="45" y="0"/>
                    </a:lnTo>
                    <a:lnTo>
                      <a:pt x="47" y="0"/>
                    </a:lnTo>
                    <a:lnTo>
                      <a:pt x="52" y="0"/>
                    </a:lnTo>
                    <a:lnTo>
                      <a:pt x="54" y="0"/>
                    </a:lnTo>
                    <a:lnTo>
                      <a:pt x="58" y="0"/>
                    </a:lnTo>
                    <a:lnTo>
                      <a:pt x="59" y="0"/>
                    </a:lnTo>
                    <a:lnTo>
                      <a:pt x="63" y="0"/>
                    </a:lnTo>
                    <a:lnTo>
                      <a:pt x="65" y="0"/>
                    </a:lnTo>
                    <a:lnTo>
                      <a:pt x="65" y="0"/>
                    </a:lnTo>
                    <a:lnTo>
                      <a:pt x="70" y="0"/>
                    </a:lnTo>
                    <a:lnTo>
                      <a:pt x="72" y="0"/>
                    </a:lnTo>
                    <a:lnTo>
                      <a:pt x="72" y="0"/>
                    </a:lnTo>
                    <a:lnTo>
                      <a:pt x="72" y="3"/>
                    </a:lnTo>
                    <a:lnTo>
                      <a:pt x="72" y="3"/>
                    </a:lnTo>
                    <a:lnTo>
                      <a:pt x="72" y="5"/>
                    </a:lnTo>
                    <a:lnTo>
                      <a:pt x="72" y="8"/>
                    </a:lnTo>
                    <a:lnTo>
                      <a:pt x="72" y="14"/>
                    </a:lnTo>
                    <a:lnTo>
                      <a:pt x="72" y="15"/>
                    </a:lnTo>
                    <a:lnTo>
                      <a:pt x="72" y="19"/>
                    </a:lnTo>
                    <a:lnTo>
                      <a:pt x="75" y="19"/>
                    </a:lnTo>
                    <a:lnTo>
                      <a:pt x="77" y="17"/>
                    </a:lnTo>
                    <a:lnTo>
                      <a:pt x="78" y="19"/>
                    </a:lnTo>
                    <a:lnTo>
                      <a:pt x="84" y="17"/>
                    </a:lnTo>
                    <a:lnTo>
                      <a:pt x="87" y="15"/>
                    </a:lnTo>
                    <a:lnTo>
                      <a:pt x="92" y="15"/>
                    </a:lnTo>
                    <a:lnTo>
                      <a:pt x="92" y="17"/>
                    </a:lnTo>
                    <a:lnTo>
                      <a:pt x="92" y="22"/>
                    </a:lnTo>
                    <a:lnTo>
                      <a:pt x="92" y="26"/>
                    </a:lnTo>
                    <a:lnTo>
                      <a:pt x="92" y="27"/>
                    </a:lnTo>
                    <a:lnTo>
                      <a:pt x="92" y="31"/>
                    </a:lnTo>
                    <a:lnTo>
                      <a:pt x="89" y="31"/>
                    </a:lnTo>
                    <a:lnTo>
                      <a:pt x="87" y="31"/>
                    </a:lnTo>
                    <a:lnTo>
                      <a:pt x="87" y="36"/>
                    </a:lnTo>
                    <a:lnTo>
                      <a:pt x="87" y="36"/>
                    </a:lnTo>
                    <a:lnTo>
                      <a:pt x="89" y="40"/>
                    </a:lnTo>
                    <a:lnTo>
                      <a:pt x="87" y="40"/>
                    </a:lnTo>
                    <a:lnTo>
                      <a:pt x="87" y="40"/>
                    </a:lnTo>
                    <a:lnTo>
                      <a:pt x="84" y="40"/>
                    </a:lnTo>
                    <a:lnTo>
                      <a:pt x="84" y="41"/>
                    </a:lnTo>
                    <a:lnTo>
                      <a:pt x="85" y="43"/>
                    </a:lnTo>
                    <a:lnTo>
                      <a:pt x="87" y="43"/>
                    </a:lnTo>
                    <a:lnTo>
                      <a:pt x="89" y="45"/>
                    </a:lnTo>
                    <a:lnTo>
                      <a:pt x="89" y="47"/>
                    </a:lnTo>
                    <a:lnTo>
                      <a:pt x="92" y="48"/>
                    </a:lnTo>
                    <a:lnTo>
                      <a:pt x="92" y="52"/>
                    </a:lnTo>
                    <a:lnTo>
                      <a:pt x="92" y="54"/>
                    </a:lnTo>
                    <a:lnTo>
                      <a:pt x="92" y="57"/>
                    </a:lnTo>
                    <a:lnTo>
                      <a:pt x="92" y="64"/>
                    </a:lnTo>
                    <a:lnTo>
                      <a:pt x="89" y="76"/>
                    </a:lnTo>
                    <a:lnTo>
                      <a:pt x="89" y="78"/>
                    </a:lnTo>
                    <a:lnTo>
                      <a:pt x="89" y="81"/>
                    </a:lnTo>
                    <a:lnTo>
                      <a:pt x="87" y="81"/>
                    </a:lnTo>
                    <a:lnTo>
                      <a:pt x="85" y="80"/>
                    </a:lnTo>
                    <a:lnTo>
                      <a:pt x="82" y="78"/>
                    </a:lnTo>
                    <a:lnTo>
                      <a:pt x="78" y="78"/>
                    </a:lnTo>
                    <a:lnTo>
                      <a:pt x="77" y="80"/>
                    </a:lnTo>
                    <a:lnTo>
                      <a:pt x="75" y="80"/>
                    </a:lnTo>
                    <a:lnTo>
                      <a:pt x="72" y="80"/>
                    </a:lnTo>
                    <a:lnTo>
                      <a:pt x="70" y="78"/>
                    </a:lnTo>
                    <a:lnTo>
                      <a:pt x="66" y="69"/>
                    </a:lnTo>
                    <a:lnTo>
                      <a:pt x="63" y="69"/>
                    </a:lnTo>
                    <a:lnTo>
                      <a:pt x="61" y="71"/>
                    </a:lnTo>
                    <a:lnTo>
                      <a:pt x="61" y="76"/>
                    </a:lnTo>
                    <a:lnTo>
                      <a:pt x="61" y="80"/>
                    </a:lnTo>
                    <a:lnTo>
                      <a:pt x="54" y="80"/>
                    </a:lnTo>
                    <a:lnTo>
                      <a:pt x="54" y="80"/>
                    </a:lnTo>
                    <a:lnTo>
                      <a:pt x="52" y="81"/>
                    </a:lnTo>
                    <a:lnTo>
                      <a:pt x="51" y="83"/>
                    </a:lnTo>
                    <a:lnTo>
                      <a:pt x="47" y="81"/>
                    </a:lnTo>
                    <a:lnTo>
                      <a:pt x="44" y="81"/>
                    </a:lnTo>
                    <a:lnTo>
                      <a:pt x="44" y="83"/>
                    </a:lnTo>
                    <a:lnTo>
                      <a:pt x="44" y="85"/>
                    </a:lnTo>
                    <a:lnTo>
                      <a:pt x="44" y="90"/>
                    </a:lnTo>
                    <a:lnTo>
                      <a:pt x="45" y="87"/>
                    </a:lnTo>
                    <a:lnTo>
                      <a:pt x="49" y="87"/>
                    </a:lnTo>
                    <a:lnTo>
                      <a:pt x="51" y="87"/>
                    </a:lnTo>
                    <a:lnTo>
                      <a:pt x="52" y="90"/>
                    </a:lnTo>
                    <a:lnTo>
                      <a:pt x="54" y="99"/>
                    </a:lnTo>
                    <a:lnTo>
                      <a:pt x="52" y="102"/>
                    </a:lnTo>
                    <a:lnTo>
                      <a:pt x="49" y="99"/>
                    </a:lnTo>
                    <a:lnTo>
                      <a:pt x="47" y="99"/>
                    </a:lnTo>
                    <a:lnTo>
                      <a:pt x="45" y="101"/>
                    </a:lnTo>
                    <a:lnTo>
                      <a:pt x="44" y="101"/>
                    </a:lnTo>
                    <a:lnTo>
                      <a:pt x="40" y="101"/>
                    </a:lnTo>
                    <a:lnTo>
                      <a:pt x="40" y="104"/>
                    </a:lnTo>
                    <a:lnTo>
                      <a:pt x="37" y="107"/>
                    </a:lnTo>
                    <a:lnTo>
                      <a:pt x="37" y="106"/>
                    </a:lnTo>
                    <a:lnTo>
                      <a:pt x="35" y="106"/>
                    </a:lnTo>
                    <a:lnTo>
                      <a:pt x="35" y="102"/>
                    </a:lnTo>
                    <a:lnTo>
                      <a:pt x="28" y="99"/>
                    </a:lnTo>
                    <a:lnTo>
                      <a:pt x="28" y="95"/>
                    </a:lnTo>
                    <a:lnTo>
                      <a:pt x="19" y="90"/>
                    </a:lnTo>
                    <a:lnTo>
                      <a:pt x="16" y="85"/>
                    </a:lnTo>
                    <a:lnTo>
                      <a:pt x="16" y="83"/>
                    </a:lnTo>
                    <a:lnTo>
                      <a:pt x="14" y="80"/>
                    </a:lnTo>
                    <a:lnTo>
                      <a:pt x="11" y="76"/>
                    </a:lnTo>
                    <a:lnTo>
                      <a:pt x="9" y="73"/>
                    </a:lnTo>
                    <a:lnTo>
                      <a:pt x="9" y="67"/>
                    </a:lnTo>
                    <a:lnTo>
                      <a:pt x="5" y="64"/>
                    </a:lnTo>
                    <a:lnTo>
                      <a:pt x="5" y="62"/>
                    </a:lnTo>
                    <a:lnTo>
                      <a:pt x="4" y="59"/>
                    </a:lnTo>
                    <a:lnTo>
                      <a:pt x="0" y="52"/>
                    </a:lnTo>
                    <a:lnTo>
                      <a:pt x="0" y="50"/>
                    </a:lnTo>
                    <a:lnTo>
                      <a:pt x="4" y="52"/>
                    </a:lnTo>
                    <a:lnTo>
                      <a:pt x="7" y="48"/>
                    </a:lnTo>
                    <a:lnTo>
                      <a:pt x="9" y="40"/>
                    </a:lnTo>
                    <a:lnTo>
                      <a:pt x="9" y="36"/>
                    </a:lnTo>
                    <a:lnTo>
                      <a:pt x="11" y="36"/>
                    </a:lnTo>
                    <a:lnTo>
                      <a:pt x="18" y="36"/>
                    </a:lnTo>
                    <a:lnTo>
                      <a:pt x="14" y="34"/>
                    </a:lnTo>
                    <a:lnTo>
                      <a:pt x="11" y="27"/>
                    </a:lnTo>
                    <a:lnTo>
                      <a:pt x="14" y="27"/>
                    </a:lnTo>
                    <a:lnTo>
                      <a:pt x="14" y="24"/>
                    </a:lnTo>
                    <a:lnTo>
                      <a:pt x="14" y="24"/>
                    </a:lnTo>
                    <a:lnTo>
                      <a:pt x="16" y="22"/>
                    </a:lnTo>
                    <a:lnTo>
                      <a:pt x="19" y="22"/>
                    </a:lnTo>
                    <a:lnTo>
                      <a:pt x="19" y="22"/>
                    </a:lnTo>
                    <a:lnTo>
                      <a:pt x="44" y="24"/>
                    </a:lnTo>
                    <a:lnTo>
                      <a:pt x="44" y="3"/>
                    </a:lnTo>
                    <a:lnTo>
                      <a:pt x="44" y="3"/>
                    </a:lnTo>
                    <a:lnTo>
                      <a:pt x="44" y="3"/>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7" name="Freeform 132"/>
              <p:cNvSpPr>
                <a:spLocks/>
              </p:cNvSpPr>
              <p:nvPr/>
            </p:nvSpPr>
            <p:spPr bwMode="auto">
              <a:xfrm>
                <a:off x="4694238" y="4203701"/>
                <a:ext cx="146050" cy="169863"/>
              </a:xfrm>
              <a:custGeom>
                <a:avLst/>
                <a:gdLst/>
                <a:ahLst/>
                <a:cxnLst>
                  <a:cxn ang="0">
                    <a:pos x="44" y="3"/>
                  </a:cxn>
                  <a:cxn ang="0">
                    <a:pos x="45" y="0"/>
                  </a:cxn>
                  <a:cxn ang="0">
                    <a:pos x="52" y="0"/>
                  </a:cxn>
                  <a:cxn ang="0">
                    <a:pos x="58" y="0"/>
                  </a:cxn>
                  <a:cxn ang="0">
                    <a:pos x="63" y="0"/>
                  </a:cxn>
                  <a:cxn ang="0">
                    <a:pos x="65" y="0"/>
                  </a:cxn>
                  <a:cxn ang="0">
                    <a:pos x="72" y="0"/>
                  </a:cxn>
                  <a:cxn ang="0">
                    <a:pos x="72" y="3"/>
                  </a:cxn>
                  <a:cxn ang="0">
                    <a:pos x="72" y="5"/>
                  </a:cxn>
                  <a:cxn ang="0">
                    <a:pos x="72" y="14"/>
                  </a:cxn>
                  <a:cxn ang="0">
                    <a:pos x="72" y="19"/>
                  </a:cxn>
                  <a:cxn ang="0">
                    <a:pos x="77" y="17"/>
                  </a:cxn>
                  <a:cxn ang="0">
                    <a:pos x="84" y="17"/>
                  </a:cxn>
                  <a:cxn ang="0">
                    <a:pos x="92" y="15"/>
                  </a:cxn>
                  <a:cxn ang="0">
                    <a:pos x="92" y="22"/>
                  </a:cxn>
                  <a:cxn ang="0">
                    <a:pos x="92" y="27"/>
                  </a:cxn>
                  <a:cxn ang="0">
                    <a:pos x="89" y="31"/>
                  </a:cxn>
                  <a:cxn ang="0">
                    <a:pos x="87" y="36"/>
                  </a:cxn>
                  <a:cxn ang="0">
                    <a:pos x="89" y="40"/>
                  </a:cxn>
                  <a:cxn ang="0">
                    <a:pos x="87" y="40"/>
                  </a:cxn>
                  <a:cxn ang="0">
                    <a:pos x="84" y="41"/>
                  </a:cxn>
                  <a:cxn ang="0">
                    <a:pos x="87" y="43"/>
                  </a:cxn>
                  <a:cxn ang="0">
                    <a:pos x="89" y="47"/>
                  </a:cxn>
                  <a:cxn ang="0">
                    <a:pos x="92" y="52"/>
                  </a:cxn>
                  <a:cxn ang="0">
                    <a:pos x="92" y="57"/>
                  </a:cxn>
                  <a:cxn ang="0">
                    <a:pos x="89" y="76"/>
                  </a:cxn>
                  <a:cxn ang="0">
                    <a:pos x="89" y="81"/>
                  </a:cxn>
                  <a:cxn ang="0">
                    <a:pos x="85" y="80"/>
                  </a:cxn>
                  <a:cxn ang="0">
                    <a:pos x="78" y="78"/>
                  </a:cxn>
                  <a:cxn ang="0">
                    <a:pos x="75" y="80"/>
                  </a:cxn>
                  <a:cxn ang="0">
                    <a:pos x="70" y="78"/>
                  </a:cxn>
                  <a:cxn ang="0">
                    <a:pos x="63" y="69"/>
                  </a:cxn>
                  <a:cxn ang="0">
                    <a:pos x="61" y="76"/>
                  </a:cxn>
                  <a:cxn ang="0">
                    <a:pos x="54" y="80"/>
                  </a:cxn>
                  <a:cxn ang="0">
                    <a:pos x="52" y="81"/>
                  </a:cxn>
                  <a:cxn ang="0">
                    <a:pos x="47" y="81"/>
                  </a:cxn>
                  <a:cxn ang="0">
                    <a:pos x="44" y="83"/>
                  </a:cxn>
                  <a:cxn ang="0">
                    <a:pos x="44" y="90"/>
                  </a:cxn>
                  <a:cxn ang="0">
                    <a:pos x="49" y="87"/>
                  </a:cxn>
                  <a:cxn ang="0">
                    <a:pos x="52" y="90"/>
                  </a:cxn>
                  <a:cxn ang="0">
                    <a:pos x="52" y="102"/>
                  </a:cxn>
                  <a:cxn ang="0">
                    <a:pos x="47" y="99"/>
                  </a:cxn>
                  <a:cxn ang="0">
                    <a:pos x="44" y="101"/>
                  </a:cxn>
                  <a:cxn ang="0">
                    <a:pos x="40" y="104"/>
                  </a:cxn>
                  <a:cxn ang="0">
                    <a:pos x="37" y="106"/>
                  </a:cxn>
                  <a:cxn ang="0">
                    <a:pos x="35" y="102"/>
                  </a:cxn>
                  <a:cxn ang="0">
                    <a:pos x="28" y="95"/>
                  </a:cxn>
                  <a:cxn ang="0">
                    <a:pos x="16" y="85"/>
                  </a:cxn>
                  <a:cxn ang="0">
                    <a:pos x="14" y="80"/>
                  </a:cxn>
                  <a:cxn ang="0">
                    <a:pos x="9" y="73"/>
                  </a:cxn>
                  <a:cxn ang="0">
                    <a:pos x="5" y="64"/>
                  </a:cxn>
                  <a:cxn ang="0">
                    <a:pos x="4" y="59"/>
                  </a:cxn>
                  <a:cxn ang="0">
                    <a:pos x="0" y="50"/>
                  </a:cxn>
                  <a:cxn ang="0">
                    <a:pos x="7" y="48"/>
                  </a:cxn>
                  <a:cxn ang="0">
                    <a:pos x="9" y="36"/>
                  </a:cxn>
                  <a:cxn ang="0">
                    <a:pos x="18" y="36"/>
                  </a:cxn>
                  <a:cxn ang="0">
                    <a:pos x="11" y="27"/>
                  </a:cxn>
                  <a:cxn ang="0">
                    <a:pos x="14" y="24"/>
                  </a:cxn>
                  <a:cxn ang="0">
                    <a:pos x="16" y="22"/>
                  </a:cxn>
                  <a:cxn ang="0">
                    <a:pos x="19" y="22"/>
                  </a:cxn>
                  <a:cxn ang="0">
                    <a:pos x="44" y="3"/>
                  </a:cxn>
                  <a:cxn ang="0">
                    <a:pos x="44" y="3"/>
                  </a:cxn>
                </a:cxnLst>
                <a:rect l="0" t="0" r="r" b="b"/>
                <a:pathLst>
                  <a:path w="92" h="107">
                    <a:moveTo>
                      <a:pt x="44" y="3"/>
                    </a:moveTo>
                    <a:lnTo>
                      <a:pt x="44" y="3"/>
                    </a:lnTo>
                    <a:lnTo>
                      <a:pt x="44" y="0"/>
                    </a:lnTo>
                    <a:lnTo>
                      <a:pt x="45" y="0"/>
                    </a:lnTo>
                    <a:lnTo>
                      <a:pt x="47" y="0"/>
                    </a:lnTo>
                    <a:lnTo>
                      <a:pt x="52" y="0"/>
                    </a:lnTo>
                    <a:lnTo>
                      <a:pt x="54" y="0"/>
                    </a:lnTo>
                    <a:lnTo>
                      <a:pt x="58" y="0"/>
                    </a:lnTo>
                    <a:lnTo>
                      <a:pt x="59" y="0"/>
                    </a:lnTo>
                    <a:lnTo>
                      <a:pt x="63" y="0"/>
                    </a:lnTo>
                    <a:lnTo>
                      <a:pt x="65" y="0"/>
                    </a:lnTo>
                    <a:lnTo>
                      <a:pt x="65" y="0"/>
                    </a:lnTo>
                    <a:lnTo>
                      <a:pt x="70" y="0"/>
                    </a:lnTo>
                    <a:lnTo>
                      <a:pt x="72" y="0"/>
                    </a:lnTo>
                    <a:lnTo>
                      <a:pt x="72" y="0"/>
                    </a:lnTo>
                    <a:lnTo>
                      <a:pt x="72" y="3"/>
                    </a:lnTo>
                    <a:lnTo>
                      <a:pt x="72" y="3"/>
                    </a:lnTo>
                    <a:lnTo>
                      <a:pt x="72" y="5"/>
                    </a:lnTo>
                    <a:lnTo>
                      <a:pt x="72" y="8"/>
                    </a:lnTo>
                    <a:lnTo>
                      <a:pt x="72" y="14"/>
                    </a:lnTo>
                    <a:lnTo>
                      <a:pt x="72" y="15"/>
                    </a:lnTo>
                    <a:lnTo>
                      <a:pt x="72" y="19"/>
                    </a:lnTo>
                    <a:lnTo>
                      <a:pt x="75" y="19"/>
                    </a:lnTo>
                    <a:lnTo>
                      <a:pt x="77" y="17"/>
                    </a:lnTo>
                    <a:lnTo>
                      <a:pt x="78" y="19"/>
                    </a:lnTo>
                    <a:lnTo>
                      <a:pt x="84" y="17"/>
                    </a:lnTo>
                    <a:lnTo>
                      <a:pt x="87" y="15"/>
                    </a:lnTo>
                    <a:lnTo>
                      <a:pt x="92" y="15"/>
                    </a:lnTo>
                    <a:lnTo>
                      <a:pt x="92" y="17"/>
                    </a:lnTo>
                    <a:lnTo>
                      <a:pt x="92" y="22"/>
                    </a:lnTo>
                    <a:lnTo>
                      <a:pt x="92" y="26"/>
                    </a:lnTo>
                    <a:lnTo>
                      <a:pt x="92" y="27"/>
                    </a:lnTo>
                    <a:lnTo>
                      <a:pt x="92" y="31"/>
                    </a:lnTo>
                    <a:lnTo>
                      <a:pt x="89" y="31"/>
                    </a:lnTo>
                    <a:lnTo>
                      <a:pt x="87" y="31"/>
                    </a:lnTo>
                    <a:lnTo>
                      <a:pt x="87" y="36"/>
                    </a:lnTo>
                    <a:lnTo>
                      <a:pt x="87" y="36"/>
                    </a:lnTo>
                    <a:lnTo>
                      <a:pt x="89" y="40"/>
                    </a:lnTo>
                    <a:lnTo>
                      <a:pt x="87" y="40"/>
                    </a:lnTo>
                    <a:lnTo>
                      <a:pt x="87" y="40"/>
                    </a:lnTo>
                    <a:lnTo>
                      <a:pt x="84" y="40"/>
                    </a:lnTo>
                    <a:lnTo>
                      <a:pt x="84" y="41"/>
                    </a:lnTo>
                    <a:lnTo>
                      <a:pt x="85" y="43"/>
                    </a:lnTo>
                    <a:lnTo>
                      <a:pt x="87" y="43"/>
                    </a:lnTo>
                    <a:lnTo>
                      <a:pt x="89" y="45"/>
                    </a:lnTo>
                    <a:lnTo>
                      <a:pt x="89" y="47"/>
                    </a:lnTo>
                    <a:lnTo>
                      <a:pt x="92" y="48"/>
                    </a:lnTo>
                    <a:lnTo>
                      <a:pt x="92" y="52"/>
                    </a:lnTo>
                    <a:lnTo>
                      <a:pt x="92" y="54"/>
                    </a:lnTo>
                    <a:lnTo>
                      <a:pt x="92" y="57"/>
                    </a:lnTo>
                    <a:lnTo>
                      <a:pt x="92" y="64"/>
                    </a:lnTo>
                    <a:lnTo>
                      <a:pt x="89" y="76"/>
                    </a:lnTo>
                    <a:lnTo>
                      <a:pt x="89" y="78"/>
                    </a:lnTo>
                    <a:lnTo>
                      <a:pt x="89" y="81"/>
                    </a:lnTo>
                    <a:lnTo>
                      <a:pt x="87" y="81"/>
                    </a:lnTo>
                    <a:lnTo>
                      <a:pt x="85" y="80"/>
                    </a:lnTo>
                    <a:lnTo>
                      <a:pt x="82" y="78"/>
                    </a:lnTo>
                    <a:lnTo>
                      <a:pt x="78" y="78"/>
                    </a:lnTo>
                    <a:lnTo>
                      <a:pt x="77" y="80"/>
                    </a:lnTo>
                    <a:lnTo>
                      <a:pt x="75" y="80"/>
                    </a:lnTo>
                    <a:lnTo>
                      <a:pt x="72" y="80"/>
                    </a:lnTo>
                    <a:lnTo>
                      <a:pt x="70" y="78"/>
                    </a:lnTo>
                    <a:lnTo>
                      <a:pt x="66" y="69"/>
                    </a:lnTo>
                    <a:lnTo>
                      <a:pt x="63" y="69"/>
                    </a:lnTo>
                    <a:lnTo>
                      <a:pt x="61" y="71"/>
                    </a:lnTo>
                    <a:lnTo>
                      <a:pt x="61" y="76"/>
                    </a:lnTo>
                    <a:lnTo>
                      <a:pt x="61" y="80"/>
                    </a:lnTo>
                    <a:lnTo>
                      <a:pt x="54" y="80"/>
                    </a:lnTo>
                    <a:lnTo>
                      <a:pt x="54" y="80"/>
                    </a:lnTo>
                    <a:lnTo>
                      <a:pt x="52" y="81"/>
                    </a:lnTo>
                    <a:lnTo>
                      <a:pt x="51" y="83"/>
                    </a:lnTo>
                    <a:lnTo>
                      <a:pt x="47" y="81"/>
                    </a:lnTo>
                    <a:lnTo>
                      <a:pt x="44" y="81"/>
                    </a:lnTo>
                    <a:lnTo>
                      <a:pt x="44" y="83"/>
                    </a:lnTo>
                    <a:lnTo>
                      <a:pt x="44" y="85"/>
                    </a:lnTo>
                    <a:lnTo>
                      <a:pt x="44" y="90"/>
                    </a:lnTo>
                    <a:lnTo>
                      <a:pt x="45" y="87"/>
                    </a:lnTo>
                    <a:lnTo>
                      <a:pt x="49" y="87"/>
                    </a:lnTo>
                    <a:lnTo>
                      <a:pt x="51" y="87"/>
                    </a:lnTo>
                    <a:lnTo>
                      <a:pt x="52" y="90"/>
                    </a:lnTo>
                    <a:lnTo>
                      <a:pt x="54" y="99"/>
                    </a:lnTo>
                    <a:lnTo>
                      <a:pt x="52" y="102"/>
                    </a:lnTo>
                    <a:lnTo>
                      <a:pt x="49" y="99"/>
                    </a:lnTo>
                    <a:lnTo>
                      <a:pt x="47" y="99"/>
                    </a:lnTo>
                    <a:lnTo>
                      <a:pt x="45" y="101"/>
                    </a:lnTo>
                    <a:lnTo>
                      <a:pt x="44" y="101"/>
                    </a:lnTo>
                    <a:lnTo>
                      <a:pt x="40" y="101"/>
                    </a:lnTo>
                    <a:lnTo>
                      <a:pt x="40" y="104"/>
                    </a:lnTo>
                    <a:lnTo>
                      <a:pt x="37" y="107"/>
                    </a:lnTo>
                    <a:lnTo>
                      <a:pt x="37" y="106"/>
                    </a:lnTo>
                    <a:lnTo>
                      <a:pt x="35" y="106"/>
                    </a:lnTo>
                    <a:lnTo>
                      <a:pt x="35" y="102"/>
                    </a:lnTo>
                    <a:lnTo>
                      <a:pt x="28" y="99"/>
                    </a:lnTo>
                    <a:lnTo>
                      <a:pt x="28" y="95"/>
                    </a:lnTo>
                    <a:lnTo>
                      <a:pt x="19" y="90"/>
                    </a:lnTo>
                    <a:lnTo>
                      <a:pt x="16" y="85"/>
                    </a:lnTo>
                    <a:lnTo>
                      <a:pt x="16" y="83"/>
                    </a:lnTo>
                    <a:lnTo>
                      <a:pt x="14" y="80"/>
                    </a:lnTo>
                    <a:lnTo>
                      <a:pt x="11" y="76"/>
                    </a:lnTo>
                    <a:lnTo>
                      <a:pt x="9" y="73"/>
                    </a:lnTo>
                    <a:lnTo>
                      <a:pt x="9" y="67"/>
                    </a:lnTo>
                    <a:lnTo>
                      <a:pt x="5" y="64"/>
                    </a:lnTo>
                    <a:lnTo>
                      <a:pt x="5" y="62"/>
                    </a:lnTo>
                    <a:lnTo>
                      <a:pt x="4" y="59"/>
                    </a:lnTo>
                    <a:lnTo>
                      <a:pt x="0" y="52"/>
                    </a:lnTo>
                    <a:lnTo>
                      <a:pt x="0" y="50"/>
                    </a:lnTo>
                    <a:lnTo>
                      <a:pt x="4" y="52"/>
                    </a:lnTo>
                    <a:lnTo>
                      <a:pt x="7" y="48"/>
                    </a:lnTo>
                    <a:lnTo>
                      <a:pt x="9" y="40"/>
                    </a:lnTo>
                    <a:lnTo>
                      <a:pt x="9" y="36"/>
                    </a:lnTo>
                    <a:lnTo>
                      <a:pt x="11" y="36"/>
                    </a:lnTo>
                    <a:lnTo>
                      <a:pt x="18" y="36"/>
                    </a:lnTo>
                    <a:lnTo>
                      <a:pt x="14" y="34"/>
                    </a:lnTo>
                    <a:lnTo>
                      <a:pt x="11" y="27"/>
                    </a:lnTo>
                    <a:lnTo>
                      <a:pt x="14" y="27"/>
                    </a:lnTo>
                    <a:lnTo>
                      <a:pt x="14" y="24"/>
                    </a:lnTo>
                    <a:lnTo>
                      <a:pt x="14" y="24"/>
                    </a:lnTo>
                    <a:lnTo>
                      <a:pt x="16" y="22"/>
                    </a:lnTo>
                    <a:lnTo>
                      <a:pt x="19" y="22"/>
                    </a:lnTo>
                    <a:lnTo>
                      <a:pt x="19" y="22"/>
                    </a:lnTo>
                    <a:lnTo>
                      <a:pt x="44" y="24"/>
                    </a:lnTo>
                    <a:lnTo>
                      <a:pt x="44" y="3"/>
                    </a:lnTo>
                    <a:lnTo>
                      <a:pt x="44" y="3"/>
                    </a:lnTo>
                    <a:lnTo>
                      <a:pt x="44" y="3"/>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8" name="Freeform 133"/>
              <p:cNvSpPr>
                <a:spLocks/>
              </p:cNvSpPr>
              <p:nvPr/>
            </p:nvSpPr>
            <p:spPr bwMode="auto">
              <a:xfrm>
                <a:off x="4702175" y="4203701"/>
                <a:ext cx="61913" cy="38100"/>
              </a:xfrm>
              <a:custGeom>
                <a:avLst/>
                <a:gdLst/>
                <a:ahLst/>
                <a:cxnLst>
                  <a:cxn ang="0">
                    <a:pos x="6" y="24"/>
                  </a:cxn>
                  <a:cxn ang="0">
                    <a:pos x="7" y="24"/>
                  </a:cxn>
                  <a:cxn ang="0">
                    <a:pos x="7" y="24"/>
                  </a:cxn>
                  <a:cxn ang="0">
                    <a:pos x="13" y="24"/>
                  </a:cxn>
                  <a:cxn ang="0">
                    <a:pos x="13" y="24"/>
                  </a:cxn>
                  <a:cxn ang="0">
                    <a:pos x="39" y="24"/>
                  </a:cxn>
                  <a:cxn ang="0">
                    <a:pos x="39" y="0"/>
                  </a:cxn>
                  <a:cxn ang="0">
                    <a:pos x="16" y="0"/>
                  </a:cxn>
                  <a:cxn ang="0">
                    <a:pos x="16" y="0"/>
                  </a:cxn>
                  <a:cxn ang="0">
                    <a:pos x="13" y="0"/>
                  </a:cxn>
                  <a:cxn ang="0">
                    <a:pos x="11" y="0"/>
                  </a:cxn>
                  <a:cxn ang="0">
                    <a:pos x="7" y="0"/>
                  </a:cxn>
                  <a:cxn ang="0">
                    <a:pos x="11" y="3"/>
                  </a:cxn>
                  <a:cxn ang="0">
                    <a:pos x="6" y="12"/>
                  </a:cxn>
                  <a:cxn ang="0">
                    <a:pos x="0" y="22"/>
                  </a:cxn>
                  <a:cxn ang="0">
                    <a:pos x="6" y="24"/>
                  </a:cxn>
                  <a:cxn ang="0">
                    <a:pos x="6" y="24"/>
                  </a:cxn>
                  <a:cxn ang="0">
                    <a:pos x="6" y="24"/>
                  </a:cxn>
                  <a:cxn ang="0">
                    <a:pos x="6" y="24"/>
                  </a:cxn>
                </a:cxnLst>
                <a:rect l="0" t="0" r="r" b="b"/>
                <a:pathLst>
                  <a:path w="39" h="24">
                    <a:moveTo>
                      <a:pt x="6" y="24"/>
                    </a:moveTo>
                    <a:lnTo>
                      <a:pt x="7" y="24"/>
                    </a:lnTo>
                    <a:lnTo>
                      <a:pt x="7" y="24"/>
                    </a:lnTo>
                    <a:lnTo>
                      <a:pt x="13" y="24"/>
                    </a:lnTo>
                    <a:lnTo>
                      <a:pt x="13" y="24"/>
                    </a:lnTo>
                    <a:lnTo>
                      <a:pt x="39" y="24"/>
                    </a:lnTo>
                    <a:lnTo>
                      <a:pt x="39" y="0"/>
                    </a:lnTo>
                    <a:lnTo>
                      <a:pt x="16" y="0"/>
                    </a:lnTo>
                    <a:lnTo>
                      <a:pt x="16" y="0"/>
                    </a:lnTo>
                    <a:lnTo>
                      <a:pt x="13" y="0"/>
                    </a:lnTo>
                    <a:lnTo>
                      <a:pt x="11" y="0"/>
                    </a:lnTo>
                    <a:lnTo>
                      <a:pt x="7" y="0"/>
                    </a:lnTo>
                    <a:lnTo>
                      <a:pt x="11" y="3"/>
                    </a:lnTo>
                    <a:lnTo>
                      <a:pt x="6" y="12"/>
                    </a:lnTo>
                    <a:lnTo>
                      <a:pt x="0" y="22"/>
                    </a:lnTo>
                    <a:lnTo>
                      <a:pt x="6" y="24"/>
                    </a:lnTo>
                    <a:lnTo>
                      <a:pt x="6" y="24"/>
                    </a:lnTo>
                    <a:lnTo>
                      <a:pt x="6" y="24"/>
                    </a:lnTo>
                    <a:lnTo>
                      <a:pt x="6" y="24"/>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9" name="Freeform 134"/>
              <p:cNvSpPr>
                <a:spLocks/>
              </p:cNvSpPr>
              <p:nvPr/>
            </p:nvSpPr>
            <p:spPr bwMode="auto">
              <a:xfrm>
                <a:off x="4702175" y="4203701"/>
                <a:ext cx="61913" cy="38100"/>
              </a:xfrm>
              <a:custGeom>
                <a:avLst/>
                <a:gdLst/>
                <a:ahLst/>
                <a:cxnLst>
                  <a:cxn ang="0">
                    <a:pos x="6" y="24"/>
                  </a:cxn>
                  <a:cxn ang="0">
                    <a:pos x="7" y="24"/>
                  </a:cxn>
                  <a:cxn ang="0">
                    <a:pos x="7" y="24"/>
                  </a:cxn>
                  <a:cxn ang="0">
                    <a:pos x="13" y="24"/>
                  </a:cxn>
                  <a:cxn ang="0">
                    <a:pos x="13" y="24"/>
                  </a:cxn>
                  <a:cxn ang="0">
                    <a:pos x="39" y="24"/>
                  </a:cxn>
                  <a:cxn ang="0">
                    <a:pos x="39" y="0"/>
                  </a:cxn>
                  <a:cxn ang="0">
                    <a:pos x="16" y="0"/>
                  </a:cxn>
                  <a:cxn ang="0">
                    <a:pos x="16" y="0"/>
                  </a:cxn>
                  <a:cxn ang="0">
                    <a:pos x="13" y="0"/>
                  </a:cxn>
                  <a:cxn ang="0">
                    <a:pos x="11" y="0"/>
                  </a:cxn>
                  <a:cxn ang="0">
                    <a:pos x="7" y="0"/>
                  </a:cxn>
                  <a:cxn ang="0">
                    <a:pos x="11" y="3"/>
                  </a:cxn>
                  <a:cxn ang="0">
                    <a:pos x="6" y="12"/>
                  </a:cxn>
                  <a:cxn ang="0">
                    <a:pos x="0" y="22"/>
                  </a:cxn>
                  <a:cxn ang="0">
                    <a:pos x="6" y="24"/>
                  </a:cxn>
                  <a:cxn ang="0">
                    <a:pos x="6" y="24"/>
                  </a:cxn>
                  <a:cxn ang="0">
                    <a:pos x="6" y="24"/>
                  </a:cxn>
                  <a:cxn ang="0">
                    <a:pos x="6" y="24"/>
                  </a:cxn>
                </a:cxnLst>
                <a:rect l="0" t="0" r="r" b="b"/>
                <a:pathLst>
                  <a:path w="39" h="24">
                    <a:moveTo>
                      <a:pt x="6" y="24"/>
                    </a:moveTo>
                    <a:lnTo>
                      <a:pt x="7" y="24"/>
                    </a:lnTo>
                    <a:lnTo>
                      <a:pt x="7" y="24"/>
                    </a:lnTo>
                    <a:lnTo>
                      <a:pt x="13" y="24"/>
                    </a:lnTo>
                    <a:lnTo>
                      <a:pt x="13" y="24"/>
                    </a:lnTo>
                    <a:lnTo>
                      <a:pt x="39" y="24"/>
                    </a:lnTo>
                    <a:lnTo>
                      <a:pt x="39" y="0"/>
                    </a:lnTo>
                    <a:lnTo>
                      <a:pt x="16" y="0"/>
                    </a:lnTo>
                    <a:lnTo>
                      <a:pt x="16" y="0"/>
                    </a:lnTo>
                    <a:lnTo>
                      <a:pt x="13" y="0"/>
                    </a:lnTo>
                    <a:lnTo>
                      <a:pt x="11" y="0"/>
                    </a:lnTo>
                    <a:lnTo>
                      <a:pt x="7" y="0"/>
                    </a:lnTo>
                    <a:lnTo>
                      <a:pt x="11" y="3"/>
                    </a:lnTo>
                    <a:lnTo>
                      <a:pt x="6" y="12"/>
                    </a:lnTo>
                    <a:lnTo>
                      <a:pt x="0" y="22"/>
                    </a:lnTo>
                    <a:lnTo>
                      <a:pt x="6" y="24"/>
                    </a:lnTo>
                    <a:lnTo>
                      <a:pt x="6" y="24"/>
                    </a:lnTo>
                    <a:lnTo>
                      <a:pt x="6" y="24"/>
                    </a:lnTo>
                    <a:lnTo>
                      <a:pt x="6" y="24"/>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0" name="Freeform 135"/>
              <p:cNvSpPr>
                <a:spLocks/>
              </p:cNvSpPr>
              <p:nvPr/>
            </p:nvSpPr>
            <p:spPr bwMode="auto">
              <a:xfrm>
                <a:off x="4749800" y="4159251"/>
                <a:ext cx="215900" cy="246063"/>
              </a:xfrm>
              <a:custGeom>
                <a:avLst/>
                <a:gdLst/>
                <a:ahLst/>
                <a:cxnLst>
                  <a:cxn ang="0">
                    <a:pos x="3" y="129"/>
                  </a:cxn>
                  <a:cxn ang="0">
                    <a:pos x="10" y="127"/>
                  </a:cxn>
                  <a:cxn ang="0">
                    <a:pos x="17" y="127"/>
                  </a:cxn>
                  <a:cxn ang="0">
                    <a:pos x="12" y="115"/>
                  </a:cxn>
                  <a:cxn ang="0">
                    <a:pos x="7" y="113"/>
                  </a:cxn>
                  <a:cxn ang="0">
                    <a:pos x="10" y="109"/>
                  </a:cxn>
                  <a:cxn ang="0">
                    <a:pos x="17" y="108"/>
                  </a:cxn>
                  <a:cxn ang="0">
                    <a:pos x="26" y="104"/>
                  </a:cxn>
                  <a:cxn ang="0">
                    <a:pos x="30" y="97"/>
                  </a:cxn>
                  <a:cxn ang="0">
                    <a:pos x="40" y="108"/>
                  </a:cxn>
                  <a:cxn ang="0">
                    <a:pos x="47" y="106"/>
                  </a:cxn>
                  <a:cxn ang="0">
                    <a:pos x="54" y="109"/>
                  </a:cxn>
                  <a:cxn ang="0">
                    <a:pos x="57" y="90"/>
                  </a:cxn>
                  <a:cxn ang="0">
                    <a:pos x="57" y="78"/>
                  </a:cxn>
                  <a:cxn ang="0">
                    <a:pos x="54" y="73"/>
                  </a:cxn>
                  <a:cxn ang="0">
                    <a:pos x="49" y="69"/>
                  </a:cxn>
                  <a:cxn ang="0">
                    <a:pos x="52" y="66"/>
                  </a:cxn>
                  <a:cxn ang="0">
                    <a:pos x="52" y="62"/>
                  </a:cxn>
                  <a:cxn ang="0">
                    <a:pos x="59" y="57"/>
                  </a:cxn>
                  <a:cxn ang="0">
                    <a:pos x="59" y="49"/>
                  </a:cxn>
                  <a:cxn ang="0">
                    <a:pos x="52" y="43"/>
                  </a:cxn>
                  <a:cxn ang="0">
                    <a:pos x="42" y="45"/>
                  </a:cxn>
                  <a:cxn ang="0">
                    <a:pos x="37" y="43"/>
                  </a:cxn>
                  <a:cxn ang="0">
                    <a:pos x="35" y="33"/>
                  </a:cxn>
                  <a:cxn ang="0">
                    <a:pos x="63" y="31"/>
                  </a:cxn>
                  <a:cxn ang="0">
                    <a:pos x="64" y="31"/>
                  </a:cxn>
                  <a:cxn ang="0">
                    <a:pos x="71" y="33"/>
                  </a:cxn>
                  <a:cxn ang="0">
                    <a:pos x="73" y="33"/>
                  </a:cxn>
                  <a:cxn ang="0">
                    <a:pos x="82" y="33"/>
                  </a:cxn>
                  <a:cxn ang="0">
                    <a:pos x="85" y="35"/>
                  </a:cxn>
                  <a:cxn ang="0">
                    <a:pos x="89" y="33"/>
                  </a:cxn>
                  <a:cxn ang="0">
                    <a:pos x="90" y="26"/>
                  </a:cxn>
                  <a:cxn ang="0">
                    <a:pos x="104" y="7"/>
                  </a:cxn>
                  <a:cxn ang="0">
                    <a:pos x="115" y="0"/>
                  </a:cxn>
                  <a:cxn ang="0">
                    <a:pos x="123" y="0"/>
                  </a:cxn>
                  <a:cxn ang="0">
                    <a:pos x="130" y="3"/>
                  </a:cxn>
                  <a:cxn ang="0">
                    <a:pos x="134" y="3"/>
                  </a:cxn>
                  <a:cxn ang="0">
                    <a:pos x="132" y="15"/>
                  </a:cxn>
                  <a:cxn ang="0">
                    <a:pos x="125" y="33"/>
                  </a:cxn>
                  <a:cxn ang="0">
                    <a:pos x="120" y="45"/>
                  </a:cxn>
                  <a:cxn ang="0">
                    <a:pos x="120" y="55"/>
                  </a:cxn>
                  <a:cxn ang="0">
                    <a:pos x="118" y="64"/>
                  </a:cxn>
                  <a:cxn ang="0">
                    <a:pos x="109" y="85"/>
                  </a:cxn>
                  <a:cxn ang="0">
                    <a:pos x="101" y="87"/>
                  </a:cxn>
                  <a:cxn ang="0">
                    <a:pos x="96" y="97"/>
                  </a:cxn>
                  <a:cxn ang="0">
                    <a:pos x="89" y="113"/>
                  </a:cxn>
                  <a:cxn ang="0">
                    <a:pos x="87" y="127"/>
                  </a:cxn>
                  <a:cxn ang="0">
                    <a:pos x="82" y="135"/>
                  </a:cxn>
                  <a:cxn ang="0">
                    <a:pos x="71" y="148"/>
                  </a:cxn>
                  <a:cxn ang="0">
                    <a:pos x="59" y="151"/>
                  </a:cxn>
                  <a:cxn ang="0">
                    <a:pos x="59" y="142"/>
                  </a:cxn>
                  <a:cxn ang="0">
                    <a:pos x="50" y="146"/>
                  </a:cxn>
                  <a:cxn ang="0">
                    <a:pos x="45" y="149"/>
                  </a:cxn>
                  <a:cxn ang="0">
                    <a:pos x="40" y="151"/>
                  </a:cxn>
                  <a:cxn ang="0">
                    <a:pos x="35" y="149"/>
                  </a:cxn>
                  <a:cxn ang="0">
                    <a:pos x="35" y="142"/>
                  </a:cxn>
                  <a:cxn ang="0">
                    <a:pos x="26" y="146"/>
                  </a:cxn>
                  <a:cxn ang="0">
                    <a:pos x="21" y="151"/>
                  </a:cxn>
                  <a:cxn ang="0">
                    <a:pos x="16" y="155"/>
                  </a:cxn>
                  <a:cxn ang="0">
                    <a:pos x="10" y="148"/>
                  </a:cxn>
                  <a:cxn ang="0">
                    <a:pos x="5" y="139"/>
                  </a:cxn>
                  <a:cxn ang="0">
                    <a:pos x="0" y="135"/>
                  </a:cxn>
                </a:cxnLst>
                <a:rect l="0" t="0" r="r" b="b"/>
                <a:pathLst>
                  <a:path w="136" h="155">
                    <a:moveTo>
                      <a:pt x="0" y="135"/>
                    </a:moveTo>
                    <a:lnTo>
                      <a:pt x="3" y="132"/>
                    </a:lnTo>
                    <a:lnTo>
                      <a:pt x="3" y="129"/>
                    </a:lnTo>
                    <a:lnTo>
                      <a:pt x="5" y="129"/>
                    </a:lnTo>
                    <a:lnTo>
                      <a:pt x="9" y="129"/>
                    </a:lnTo>
                    <a:lnTo>
                      <a:pt x="10" y="127"/>
                    </a:lnTo>
                    <a:lnTo>
                      <a:pt x="12" y="127"/>
                    </a:lnTo>
                    <a:lnTo>
                      <a:pt x="16" y="130"/>
                    </a:lnTo>
                    <a:lnTo>
                      <a:pt x="17" y="127"/>
                    </a:lnTo>
                    <a:lnTo>
                      <a:pt x="16" y="118"/>
                    </a:lnTo>
                    <a:lnTo>
                      <a:pt x="14" y="115"/>
                    </a:lnTo>
                    <a:lnTo>
                      <a:pt x="12" y="115"/>
                    </a:lnTo>
                    <a:lnTo>
                      <a:pt x="9" y="115"/>
                    </a:lnTo>
                    <a:lnTo>
                      <a:pt x="5" y="118"/>
                    </a:lnTo>
                    <a:lnTo>
                      <a:pt x="7" y="113"/>
                    </a:lnTo>
                    <a:lnTo>
                      <a:pt x="5" y="109"/>
                    </a:lnTo>
                    <a:lnTo>
                      <a:pt x="7" y="109"/>
                    </a:lnTo>
                    <a:lnTo>
                      <a:pt x="10" y="109"/>
                    </a:lnTo>
                    <a:lnTo>
                      <a:pt x="14" y="109"/>
                    </a:lnTo>
                    <a:lnTo>
                      <a:pt x="16" y="109"/>
                    </a:lnTo>
                    <a:lnTo>
                      <a:pt x="17" y="108"/>
                    </a:lnTo>
                    <a:lnTo>
                      <a:pt x="17" y="108"/>
                    </a:lnTo>
                    <a:lnTo>
                      <a:pt x="26" y="108"/>
                    </a:lnTo>
                    <a:lnTo>
                      <a:pt x="26" y="104"/>
                    </a:lnTo>
                    <a:lnTo>
                      <a:pt x="26" y="99"/>
                    </a:lnTo>
                    <a:lnTo>
                      <a:pt x="26" y="97"/>
                    </a:lnTo>
                    <a:lnTo>
                      <a:pt x="30" y="97"/>
                    </a:lnTo>
                    <a:lnTo>
                      <a:pt x="35" y="106"/>
                    </a:lnTo>
                    <a:lnTo>
                      <a:pt x="35" y="108"/>
                    </a:lnTo>
                    <a:lnTo>
                      <a:pt x="40" y="108"/>
                    </a:lnTo>
                    <a:lnTo>
                      <a:pt x="42" y="108"/>
                    </a:lnTo>
                    <a:lnTo>
                      <a:pt x="43" y="106"/>
                    </a:lnTo>
                    <a:lnTo>
                      <a:pt x="47" y="106"/>
                    </a:lnTo>
                    <a:lnTo>
                      <a:pt x="50" y="108"/>
                    </a:lnTo>
                    <a:lnTo>
                      <a:pt x="52" y="109"/>
                    </a:lnTo>
                    <a:lnTo>
                      <a:pt x="54" y="109"/>
                    </a:lnTo>
                    <a:lnTo>
                      <a:pt x="54" y="106"/>
                    </a:lnTo>
                    <a:lnTo>
                      <a:pt x="54" y="104"/>
                    </a:lnTo>
                    <a:lnTo>
                      <a:pt x="57" y="90"/>
                    </a:lnTo>
                    <a:lnTo>
                      <a:pt x="59" y="85"/>
                    </a:lnTo>
                    <a:lnTo>
                      <a:pt x="59" y="82"/>
                    </a:lnTo>
                    <a:lnTo>
                      <a:pt x="57" y="78"/>
                    </a:lnTo>
                    <a:lnTo>
                      <a:pt x="57" y="76"/>
                    </a:lnTo>
                    <a:lnTo>
                      <a:pt x="54" y="73"/>
                    </a:lnTo>
                    <a:lnTo>
                      <a:pt x="54" y="73"/>
                    </a:lnTo>
                    <a:lnTo>
                      <a:pt x="52" y="71"/>
                    </a:lnTo>
                    <a:lnTo>
                      <a:pt x="50" y="71"/>
                    </a:lnTo>
                    <a:lnTo>
                      <a:pt x="49" y="69"/>
                    </a:lnTo>
                    <a:lnTo>
                      <a:pt x="49" y="68"/>
                    </a:lnTo>
                    <a:lnTo>
                      <a:pt x="52" y="66"/>
                    </a:lnTo>
                    <a:lnTo>
                      <a:pt x="52" y="66"/>
                    </a:lnTo>
                    <a:lnTo>
                      <a:pt x="54" y="66"/>
                    </a:lnTo>
                    <a:lnTo>
                      <a:pt x="52" y="62"/>
                    </a:lnTo>
                    <a:lnTo>
                      <a:pt x="52" y="62"/>
                    </a:lnTo>
                    <a:lnTo>
                      <a:pt x="52" y="59"/>
                    </a:lnTo>
                    <a:lnTo>
                      <a:pt x="56" y="57"/>
                    </a:lnTo>
                    <a:lnTo>
                      <a:pt x="59" y="57"/>
                    </a:lnTo>
                    <a:lnTo>
                      <a:pt x="59" y="54"/>
                    </a:lnTo>
                    <a:lnTo>
                      <a:pt x="59" y="52"/>
                    </a:lnTo>
                    <a:lnTo>
                      <a:pt x="59" y="49"/>
                    </a:lnTo>
                    <a:lnTo>
                      <a:pt x="59" y="45"/>
                    </a:lnTo>
                    <a:lnTo>
                      <a:pt x="57" y="43"/>
                    </a:lnTo>
                    <a:lnTo>
                      <a:pt x="52" y="43"/>
                    </a:lnTo>
                    <a:lnTo>
                      <a:pt x="49" y="45"/>
                    </a:lnTo>
                    <a:lnTo>
                      <a:pt x="43" y="45"/>
                    </a:lnTo>
                    <a:lnTo>
                      <a:pt x="42" y="45"/>
                    </a:lnTo>
                    <a:lnTo>
                      <a:pt x="38" y="45"/>
                    </a:lnTo>
                    <a:lnTo>
                      <a:pt x="37" y="45"/>
                    </a:lnTo>
                    <a:lnTo>
                      <a:pt x="37" y="43"/>
                    </a:lnTo>
                    <a:lnTo>
                      <a:pt x="37" y="40"/>
                    </a:lnTo>
                    <a:lnTo>
                      <a:pt x="37" y="36"/>
                    </a:lnTo>
                    <a:lnTo>
                      <a:pt x="35" y="33"/>
                    </a:lnTo>
                    <a:lnTo>
                      <a:pt x="37" y="29"/>
                    </a:lnTo>
                    <a:lnTo>
                      <a:pt x="59" y="29"/>
                    </a:lnTo>
                    <a:lnTo>
                      <a:pt x="63" y="31"/>
                    </a:lnTo>
                    <a:lnTo>
                      <a:pt x="63" y="29"/>
                    </a:lnTo>
                    <a:lnTo>
                      <a:pt x="64" y="29"/>
                    </a:lnTo>
                    <a:lnTo>
                      <a:pt x="64" y="31"/>
                    </a:lnTo>
                    <a:lnTo>
                      <a:pt x="68" y="31"/>
                    </a:lnTo>
                    <a:lnTo>
                      <a:pt x="68" y="31"/>
                    </a:lnTo>
                    <a:lnTo>
                      <a:pt x="71" y="33"/>
                    </a:lnTo>
                    <a:lnTo>
                      <a:pt x="73" y="33"/>
                    </a:lnTo>
                    <a:lnTo>
                      <a:pt x="73" y="31"/>
                    </a:lnTo>
                    <a:lnTo>
                      <a:pt x="73" y="33"/>
                    </a:lnTo>
                    <a:lnTo>
                      <a:pt x="76" y="35"/>
                    </a:lnTo>
                    <a:lnTo>
                      <a:pt x="78" y="33"/>
                    </a:lnTo>
                    <a:lnTo>
                      <a:pt x="82" y="33"/>
                    </a:lnTo>
                    <a:lnTo>
                      <a:pt x="83" y="35"/>
                    </a:lnTo>
                    <a:lnTo>
                      <a:pt x="85" y="35"/>
                    </a:lnTo>
                    <a:lnTo>
                      <a:pt x="85" y="35"/>
                    </a:lnTo>
                    <a:lnTo>
                      <a:pt x="87" y="35"/>
                    </a:lnTo>
                    <a:lnTo>
                      <a:pt x="89" y="35"/>
                    </a:lnTo>
                    <a:lnTo>
                      <a:pt x="89" y="33"/>
                    </a:lnTo>
                    <a:lnTo>
                      <a:pt x="87" y="31"/>
                    </a:lnTo>
                    <a:lnTo>
                      <a:pt x="89" y="29"/>
                    </a:lnTo>
                    <a:lnTo>
                      <a:pt x="90" y="26"/>
                    </a:lnTo>
                    <a:lnTo>
                      <a:pt x="90" y="24"/>
                    </a:lnTo>
                    <a:lnTo>
                      <a:pt x="99" y="9"/>
                    </a:lnTo>
                    <a:lnTo>
                      <a:pt x="104" y="7"/>
                    </a:lnTo>
                    <a:lnTo>
                      <a:pt x="106" y="3"/>
                    </a:lnTo>
                    <a:lnTo>
                      <a:pt x="109" y="3"/>
                    </a:lnTo>
                    <a:lnTo>
                      <a:pt x="115" y="0"/>
                    </a:lnTo>
                    <a:lnTo>
                      <a:pt x="118" y="2"/>
                    </a:lnTo>
                    <a:lnTo>
                      <a:pt x="120" y="0"/>
                    </a:lnTo>
                    <a:lnTo>
                      <a:pt x="123" y="0"/>
                    </a:lnTo>
                    <a:lnTo>
                      <a:pt x="125" y="0"/>
                    </a:lnTo>
                    <a:lnTo>
                      <a:pt x="127" y="2"/>
                    </a:lnTo>
                    <a:lnTo>
                      <a:pt x="130" y="3"/>
                    </a:lnTo>
                    <a:lnTo>
                      <a:pt x="132" y="2"/>
                    </a:lnTo>
                    <a:lnTo>
                      <a:pt x="134" y="2"/>
                    </a:lnTo>
                    <a:lnTo>
                      <a:pt x="134" y="3"/>
                    </a:lnTo>
                    <a:lnTo>
                      <a:pt x="136" y="7"/>
                    </a:lnTo>
                    <a:lnTo>
                      <a:pt x="136" y="12"/>
                    </a:lnTo>
                    <a:lnTo>
                      <a:pt x="132" y="15"/>
                    </a:lnTo>
                    <a:lnTo>
                      <a:pt x="130" y="17"/>
                    </a:lnTo>
                    <a:lnTo>
                      <a:pt x="123" y="28"/>
                    </a:lnTo>
                    <a:lnTo>
                      <a:pt x="125" y="33"/>
                    </a:lnTo>
                    <a:lnTo>
                      <a:pt x="123" y="38"/>
                    </a:lnTo>
                    <a:lnTo>
                      <a:pt x="123" y="40"/>
                    </a:lnTo>
                    <a:lnTo>
                      <a:pt x="120" y="45"/>
                    </a:lnTo>
                    <a:lnTo>
                      <a:pt x="120" y="49"/>
                    </a:lnTo>
                    <a:lnTo>
                      <a:pt x="120" y="50"/>
                    </a:lnTo>
                    <a:lnTo>
                      <a:pt x="120" y="55"/>
                    </a:lnTo>
                    <a:lnTo>
                      <a:pt x="120" y="57"/>
                    </a:lnTo>
                    <a:lnTo>
                      <a:pt x="120" y="62"/>
                    </a:lnTo>
                    <a:lnTo>
                      <a:pt x="118" y="64"/>
                    </a:lnTo>
                    <a:lnTo>
                      <a:pt x="118" y="69"/>
                    </a:lnTo>
                    <a:lnTo>
                      <a:pt x="118" y="76"/>
                    </a:lnTo>
                    <a:lnTo>
                      <a:pt x="109" y="85"/>
                    </a:lnTo>
                    <a:lnTo>
                      <a:pt x="106" y="85"/>
                    </a:lnTo>
                    <a:lnTo>
                      <a:pt x="104" y="87"/>
                    </a:lnTo>
                    <a:lnTo>
                      <a:pt x="101" y="87"/>
                    </a:lnTo>
                    <a:lnTo>
                      <a:pt x="99" y="90"/>
                    </a:lnTo>
                    <a:lnTo>
                      <a:pt x="96" y="94"/>
                    </a:lnTo>
                    <a:lnTo>
                      <a:pt x="96" y="97"/>
                    </a:lnTo>
                    <a:lnTo>
                      <a:pt x="89" y="102"/>
                    </a:lnTo>
                    <a:lnTo>
                      <a:pt x="87" y="108"/>
                    </a:lnTo>
                    <a:lnTo>
                      <a:pt x="89" y="113"/>
                    </a:lnTo>
                    <a:lnTo>
                      <a:pt x="89" y="113"/>
                    </a:lnTo>
                    <a:lnTo>
                      <a:pt x="89" y="122"/>
                    </a:lnTo>
                    <a:lnTo>
                      <a:pt x="87" y="127"/>
                    </a:lnTo>
                    <a:lnTo>
                      <a:pt x="87" y="130"/>
                    </a:lnTo>
                    <a:lnTo>
                      <a:pt x="85" y="135"/>
                    </a:lnTo>
                    <a:lnTo>
                      <a:pt x="82" y="135"/>
                    </a:lnTo>
                    <a:lnTo>
                      <a:pt x="78" y="137"/>
                    </a:lnTo>
                    <a:lnTo>
                      <a:pt x="76" y="141"/>
                    </a:lnTo>
                    <a:lnTo>
                      <a:pt x="71" y="148"/>
                    </a:lnTo>
                    <a:lnTo>
                      <a:pt x="68" y="151"/>
                    </a:lnTo>
                    <a:lnTo>
                      <a:pt x="64" y="151"/>
                    </a:lnTo>
                    <a:lnTo>
                      <a:pt x="59" y="151"/>
                    </a:lnTo>
                    <a:lnTo>
                      <a:pt x="59" y="148"/>
                    </a:lnTo>
                    <a:lnTo>
                      <a:pt x="57" y="148"/>
                    </a:lnTo>
                    <a:lnTo>
                      <a:pt x="59" y="142"/>
                    </a:lnTo>
                    <a:lnTo>
                      <a:pt x="59" y="141"/>
                    </a:lnTo>
                    <a:lnTo>
                      <a:pt x="56" y="142"/>
                    </a:lnTo>
                    <a:lnTo>
                      <a:pt x="50" y="146"/>
                    </a:lnTo>
                    <a:lnTo>
                      <a:pt x="49" y="146"/>
                    </a:lnTo>
                    <a:lnTo>
                      <a:pt x="47" y="146"/>
                    </a:lnTo>
                    <a:lnTo>
                      <a:pt x="45" y="149"/>
                    </a:lnTo>
                    <a:lnTo>
                      <a:pt x="43" y="151"/>
                    </a:lnTo>
                    <a:lnTo>
                      <a:pt x="40" y="151"/>
                    </a:lnTo>
                    <a:lnTo>
                      <a:pt x="40" y="151"/>
                    </a:lnTo>
                    <a:lnTo>
                      <a:pt x="40" y="149"/>
                    </a:lnTo>
                    <a:lnTo>
                      <a:pt x="37" y="149"/>
                    </a:lnTo>
                    <a:lnTo>
                      <a:pt x="35" y="149"/>
                    </a:lnTo>
                    <a:lnTo>
                      <a:pt x="35" y="151"/>
                    </a:lnTo>
                    <a:lnTo>
                      <a:pt x="35" y="148"/>
                    </a:lnTo>
                    <a:lnTo>
                      <a:pt x="35" y="142"/>
                    </a:lnTo>
                    <a:lnTo>
                      <a:pt x="30" y="142"/>
                    </a:lnTo>
                    <a:lnTo>
                      <a:pt x="30" y="142"/>
                    </a:lnTo>
                    <a:lnTo>
                      <a:pt x="26" y="146"/>
                    </a:lnTo>
                    <a:lnTo>
                      <a:pt x="23" y="146"/>
                    </a:lnTo>
                    <a:lnTo>
                      <a:pt x="23" y="149"/>
                    </a:lnTo>
                    <a:lnTo>
                      <a:pt x="21" y="151"/>
                    </a:lnTo>
                    <a:lnTo>
                      <a:pt x="17" y="151"/>
                    </a:lnTo>
                    <a:lnTo>
                      <a:pt x="17" y="155"/>
                    </a:lnTo>
                    <a:lnTo>
                      <a:pt x="16" y="155"/>
                    </a:lnTo>
                    <a:lnTo>
                      <a:pt x="14" y="155"/>
                    </a:lnTo>
                    <a:lnTo>
                      <a:pt x="14" y="151"/>
                    </a:lnTo>
                    <a:lnTo>
                      <a:pt x="10" y="148"/>
                    </a:lnTo>
                    <a:lnTo>
                      <a:pt x="10" y="142"/>
                    </a:lnTo>
                    <a:lnTo>
                      <a:pt x="5" y="141"/>
                    </a:lnTo>
                    <a:lnTo>
                      <a:pt x="5" y="139"/>
                    </a:lnTo>
                    <a:lnTo>
                      <a:pt x="0" y="135"/>
                    </a:lnTo>
                    <a:lnTo>
                      <a:pt x="0" y="135"/>
                    </a:lnTo>
                    <a:lnTo>
                      <a:pt x="0" y="135"/>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1" name="Freeform 136"/>
              <p:cNvSpPr>
                <a:spLocks/>
              </p:cNvSpPr>
              <p:nvPr/>
            </p:nvSpPr>
            <p:spPr bwMode="auto">
              <a:xfrm>
                <a:off x="4749800" y="4159251"/>
                <a:ext cx="215900" cy="246063"/>
              </a:xfrm>
              <a:custGeom>
                <a:avLst/>
                <a:gdLst/>
                <a:ahLst/>
                <a:cxnLst>
                  <a:cxn ang="0">
                    <a:pos x="3" y="129"/>
                  </a:cxn>
                  <a:cxn ang="0">
                    <a:pos x="10" y="127"/>
                  </a:cxn>
                  <a:cxn ang="0">
                    <a:pos x="17" y="127"/>
                  </a:cxn>
                  <a:cxn ang="0">
                    <a:pos x="12" y="115"/>
                  </a:cxn>
                  <a:cxn ang="0">
                    <a:pos x="7" y="113"/>
                  </a:cxn>
                  <a:cxn ang="0">
                    <a:pos x="10" y="109"/>
                  </a:cxn>
                  <a:cxn ang="0">
                    <a:pos x="17" y="108"/>
                  </a:cxn>
                  <a:cxn ang="0">
                    <a:pos x="26" y="104"/>
                  </a:cxn>
                  <a:cxn ang="0">
                    <a:pos x="30" y="97"/>
                  </a:cxn>
                  <a:cxn ang="0">
                    <a:pos x="40" y="108"/>
                  </a:cxn>
                  <a:cxn ang="0">
                    <a:pos x="47" y="106"/>
                  </a:cxn>
                  <a:cxn ang="0">
                    <a:pos x="54" y="109"/>
                  </a:cxn>
                  <a:cxn ang="0">
                    <a:pos x="57" y="90"/>
                  </a:cxn>
                  <a:cxn ang="0">
                    <a:pos x="57" y="78"/>
                  </a:cxn>
                  <a:cxn ang="0">
                    <a:pos x="54" y="73"/>
                  </a:cxn>
                  <a:cxn ang="0">
                    <a:pos x="49" y="69"/>
                  </a:cxn>
                  <a:cxn ang="0">
                    <a:pos x="52" y="66"/>
                  </a:cxn>
                  <a:cxn ang="0">
                    <a:pos x="52" y="62"/>
                  </a:cxn>
                  <a:cxn ang="0">
                    <a:pos x="59" y="57"/>
                  </a:cxn>
                  <a:cxn ang="0">
                    <a:pos x="59" y="49"/>
                  </a:cxn>
                  <a:cxn ang="0">
                    <a:pos x="52" y="43"/>
                  </a:cxn>
                  <a:cxn ang="0">
                    <a:pos x="42" y="45"/>
                  </a:cxn>
                  <a:cxn ang="0">
                    <a:pos x="37" y="43"/>
                  </a:cxn>
                  <a:cxn ang="0">
                    <a:pos x="35" y="33"/>
                  </a:cxn>
                  <a:cxn ang="0">
                    <a:pos x="63" y="31"/>
                  </a:cxn>
                  <a:cxn ang="0">
                    <a:pos x="64" y="31"/>
                  </a:cxn>
                  <a:cxn ang="0">
                    <a:pos x="71" y="33"/>
                  </a:cxn>
                  <a:cxn ang="0">
                    <a:pos x="73" y="33"/>
                  </a:cxn>
                  <a:cxn ang="0">
                    <a:pos x="82" y="33"/>
                  </a:cxn>
                  <a:cxn ang="0">
                    <a:pos x="85" y="35"/>
                  </a:cxn>
                  <a:cxn ang="0">
                    <a:pos x="89" y="33"/>
                  </a:cxn>
                  <a:cxn ang="0">
                    <a:pos x="90" y="26"/>
                  </a:cxn>
                  <a:cxn ang="0">
                    <a:pos x="104" y="7"/>
                  </a:cxn>
                  <a:cxn ang="0">
                    <a:pos x="115" y="0"/>
                  </a:cxn>
                  <a:cxn ang="0">
                    <a:pos x="123" y="0"/>
                  </a:cxn>
                  <a:cxn ang="0">
                    <a:pos x="130" y="3"/>
                  </a:cxn>
                  <a:cxn ang="0">
                    <a:pos x="134" y="3"/>
                  </a:cxn>
                  <a:cxn ang="0">
                    <a:pos x="132" y="15"/>
                  </a:cxn>
                  <a:cxn ang="0">
                    <a:pos x="125" y="33"/>
                  </a:cxn>
                  <a:cxn ang="0">
                    <a:pos x="120" y="45"/>
                  </a:cxn>
                  <a:cxn ang="0">
                    <a:pos x="120" y="55"/>
                  </a:cxn>
                  <a:cxn ang="0">
                    <a:pos x="118" y="64"/>
                  </a:cxn>
                  <a:cxn ang="0">
                    <a:pos x="109" y="85"/>
                  </a:cxn>
                  <a:cxn ang="0">
                    <a:pos x="101" y="87"/>
                  </a:cxn>
                  <a:cxn ang="0">
                    <a:pos x="96" y="97"/>
                  </a:cxn>
                  <a:cxn ang="0">
                    <a:pos x="89" y="113"/>
                  </a:cxn>
                  <a:cxn ang="0">
                    <a:pos x="87" y="127"/>
                  </a:cxn>
                  <a:cxn ang="0">
                    <a:pos x="82" y="135"/>
                  </a:cxn>
                  <a:cxn ang="0">
                    <a:pos x="71" y="148"/>
                  </a:cxn>
                  <a:cxn ang="0">
                    <a:pos x="59" y="151"/>
                  </a:cxn>
                  <a:cxn ang="0">
                    <a:pos x="59" y="142"/>
                  </a:cxn>
                  <a:cxn ang="0">
                    <a:pos x="50" y="146"/>
                  </a:cxn>
                  <a:cxn ang="0">
                    <a:pos x="45" y="149"/>
                  </a:cxn>
                  <a:cxn ang="0">
                    <a:pos x="40" y="151"/>
                  </a:cxn>
                  <a:cxn ang="0">
                    <a:pos x="35" y="149"/>
                  </a:cxn>
                  <a:cxn ang="0">
                    <a:pos x="35" y="142"/>
                  </a:cxn>
                  <a:cxn ang="0">
                    <a:pos x="26" y="146"/>
                  </a:cxn>
                  <a:cxn ang="0">
                    <a:pos x="21" y="151"/>
                  </a:cxn>
                  <a:cxn ang="0">
                    <a:pos x="16" y="155"/>
                  </a:cxn>
                  <a:cxn ang="0">
                    <a:pos x="10" y="148"/>
                  </a:cxn>
                  <a:cxn ang="0">
                    <a:pos x="5" y="139"/>
                  </a:cxn>
                  <a:cxn ang="0">
                    <a:pos x="0" y="135"/>
                  </a:cxn>
                </a:cxnLst>
                <a:rect l="0" t="0" r="r" b="b"/>
                <a:pathLst>
                  <a:path w="136" h="155">
                    <a:moveTo>
                      <a:pt x="0" y="135"/>
                    </a:moveTo>
                    <a:lnTo>
                      <a:pt x="3" y="132"/>
                    </a:lnTo>
                    <a:lnTo>
                      <a:pt x="3" y="129"/>
                    </a:lnTo>
                    <a:lnTo>
                      <a:pt x="5" y="129"/>
                    </a:lnTo>
                    <a:lnTo>
                      <a:pt x="9" y="129"/>
                    </a:lnTo>
                    <a:lnTo>
                      <a:pt x="10" y="127"/>
                    </a:lnTo>
                    <a:lnTo>
                      <a:pt x="12" y="127"/>
                    </a:lnTo>
                    <a:lnTo>
                      <a:pt x="16" y="130"/>
                    </a:lnTo>
                    <a:lnTo>
                      <a:pt x="17" y="127"/>
                    </a:lnTo>
                    <a:lnTo>
                      <a:pt x="16" y="118"/>
                    </a:lnTo>
                    <a:lnTo>
                      <a:pt x="14" y="115"/>
                    </a:lnTo>
                    <a:lnTo>
                      <a:pt x="12" y="115"/>
                    </a:lnTo>
                    <a:lnTo>
                      <a:pt x="9" y="115"/>
                    </a:lnTo>
                    <a:lnTo>
                      <a:pt x="5" y="118"/>
                    </a:lnTo>
                    <a:lnTo>
                      <a:pt x="7" y="113"/>
                    </a:lnTo>
                    <a:lnTo>
                      <a:pt x="5" y="109"/>
                    </a:lnTo>
                    <a:lnTo>
                      <a:pt x="7" y="109"/>
                    </a:lnTo>
                    <a:lnTo>
                      <a:pt x="10" y="109"/>
                    </a:lnTo>
                    <a:lnTo>
                      <a:pt x="14" y="109"/>
                    </a:lnTo>
                    <a:lnTo>
                      <a:pt x="16" y="109"/>
                    </a:lnTo>
                    <a:lnTo>
                      <a:pt x="17" y="108"/>
                    </a:lnTo>
                    <a:lnTo>
                      <a:pt x="17" y="108"/>
                    </a:lnTo>
                    <a:lnTo>
                      <a:pt x="26" y="108"/>
                    </a:lnTo>
                    <a:lnTo>
                      <a:pt x="26" y="104"/>
                    </a:lnTo>
                    <a:lnTo>
                      <a:pt x="26" y="99"/>
                    </a:lnTo>
                    <a:lnTo>
                      <a:pt x="26" y="97"/>
                    </a:lnTo>
                    <a:lnTo>
                      <a:pt x="30" y="97"/>
                    </a:lnTo>
                    <a:lnTo>
                      <a:pt x="35" y="106"/>
                    </a:lnTo>
                    <a:lnTo>
                      <a:pt x="35" y="108"/>
                    </a:lnTo>
                    <a:lnTo>
                      <a:pt x="40" y="108"/>
                    </a:lnTo>
                    <a:lnTo>
                      <a:pt x="42" y="108"/>
                    </a:lnTo>
                    <a:lnTo>
                      <a:pt x="43" y="106"/>
                    </a:lnTo>
                    <a:lnTo>
                      <a:pt x="47" y="106"/>
                    </a:lnTo>
                    <a:lnTo>
                      <a:pt x="50" y="108"/>
                    </a:lnTo>
                    <a:lnTo>
                      <a:pt x="52" y="109"/>
                    </a:lnTo>
                    <a:lnTo>
                      <a:pt x="54" y="109"/>
                    </a:lnTo>
                    <a:lnTo>
                      <a:pt x="54" y="106"/>
                    </a:lnTo>
                    <a:lnTo>
                      <a:pt x="54" y="104"/>
                    </a:lnTo>
                    <a:lnTo>
                      <a:pt x="57" y="90"/>
                    </a:lnTo>
                    <a:lnTo>
                      <a:pt x="59" y="85"/>
                    </a:lnTo>
                    <a:lnTo>
                      <a:pt x="59" y="82"/>
                    </a:lnTo>
                    <a:lnTo>
                      <a:pt x="57" y="78"/>
                    </a:lnTo>
                    <a:lnTo>
                      <a:pt x="57" y="76"/>
                    </a:lnTo>
                    <a:lnTo>
                      <a:pt x="54" y="73"/>
                    </a:lnTo>
                    <a:lnTo>
                      <a:pt x="54" y="73"/>
                    </a:lnTo>
                    <a:lnTo>
                      <a:pt x="52" y="71"/>
                    </a:lnTo>
                    <a:lnTo>
                      <a:pt x="50" y="71"/>
                    </a:lnTo>
                    <a:lnTo>
                      <a:pt x="49" y="69"/>
                    </a:lnTo>
                    <a:lnTo>
                      <a:pt x="49" y="68"/>
                    </a:lnTo>
                    <a:lnTo>
                      <a:pt x="52" y="66"/>
                    </a:lnTo>
                    <a:lnTo>
                      <a:pt x="52" y="66"/>
                    </a:lnTo>
                    <a:lnTo>
                      <a:pt x="54" y="66"/>
                    </a:lnTo>
                    <a:lnTo>
                      <a:pt x="52" y="62"/>
                    </a:lnTo>
                    <a:lnTo>
                      <a:pt x="52" y="62"/>
                    </a:lnTo>
                    <a:lnTo>
                      <a:pt x="52" y="59"/>
                    </a:lnTo>
                    <a:lnTo>
                      <a:pt x="56" y="57"/>
                    </a:lnTo>
                    <a:lnTo>
                      <a:pt x="59" y="57"/>
                    </a:lnTo>
                    <a:lnTo>
                      <a:pt x="59" y="54"/>
                    </a:lnTo>
                    <a:lnTo>
                      <a:pt x="59" y="52"/>
                    </a:lnTo>
                    <a:lnTo>
                      <a:pt x="59" y="49"/>
                    </a:lnTo>
                    <a:lnTo>
                      <a:pt x="59" y="45"/>
                    </a:lnTo>
                    <a:lnTo>
                      <a:pt x="57" y="43"/>
                    </a:lnTo>
                    <a:lnTo>
                      <a:pt x="52" y="43"/>
                    </a:lnTo>
                    <a:lnTo>
                      <a:pt x="49" y="45"/>
                    </a:lnTo>
                    <a:lnTo>
                      <a:pt x="43" y="45"/>
                    </a:lnTo>
                    <a:lnTo>
                      <a:pt x="42" y="45"/>
                    </a:lnTo>
                    <a:lnTo>
                      <a:pt x="38" y="45"/>
                    </a:lnTo>
                    <a:lnTo>
                      <a:pt x="37" y="45"/>
                    </a:lnTo>
                    <a:lnTo>
                      <a:pt x="37" y="43"/>
                    </a:lnTo>
                    <a:lnTo>
                      <a:pt x="37" y="40"/>
                    </a:lnTo>
                    <a:lnTo>
                      <a:pt x="37" y="36"/>
                    </a:lnTo>
                    <a:lnTo>
                      <a:pt x="35" y="33"/>
                    </a:lnTo>
                    <a:lnTo>
                      <a:pt x="37" y="29"/>
                    </a:lnTo>
                    <a:lnTo>
                      <a:pt x="59" y="29"/>
                    </a:lnTo>
                    <a:lnTo>
                      <a:pt x="63" y="31"/>
                    </a:lnTo>
                    <a:lnTo>
                      <a:pt x="63" y="29"/>
                    </a:lnTo>
                    <a:lnTo>
                      <a:pt x="64" y="29"/>
                    </a:lnTo>
                    <a:lnTo>
                      <a:pt x="64" y="31"/>
                    </a:lnTo>
                    <a:lnTo>
                      <a:pt x="68" y="31"/>
                    </a:lnTo>
                    <a:lnTo>
                      <a:pt x="68" y="31"/>
                    </a:lnTo>
                    <a:lnTo>
                      <a:pt x="71" y="33"/>
                    </a:lnTo>
                    <a:lnTo>
                      <a:pt x="73" y="33"/>
                    </a:lnTo>
                    <a:lnTo>
                      <a:pt x="73" y="31"/>
                    </a:lnTo>
                    <a:lnTo>
                      <a:pt x="73" y="33"/>
                    </a:lnTo>
                    <a:lnTo>
                      <a:pt x="76" y="35"/>
                    </a:lnTo>
                    <a:lnTo>
                      <a:pt x="78" y="33"/>
                    </a:lnTo>
                    <a:lnTo>
                      <a:pt x="82" y="33"/>
                    </a:lnTo>
                    <a:lnTo>
                      <a:pt x="83" y="35"/>
                    </a:lnTo>
                    <a:lnTo>
                      <a:pt x="85" y="35"/>
                    </a:lnTo>
                    <a:lnTo>
                      <a:pt x="85" y="35"/>
                    </a:lnTo>
                    <a:lnTo>
                      <a:pt x="87" y="35"/>
                    </a:lnTo>
                    <a:lnTo>
                      <a:pt x="89" y="35"/>
                    </a:lnTo>
                    <a:lnTo>
                      <a:pt x="89" y="33"/>
                    </a:lnTo>
                    <a:lnTo>
                      <a:pt x="87" y="31"/>
                    </a:lnTo>
                    <a:lnTo>
                      <a:pt x="89" y="29"/>
                    </a:lnTo>
                    <a:lnTo>
                      <a:pt x="90" y="26"/>
                    </a:lnTo>
                    <a:lnTo>
                      <a:pt x="90" y="24"/>
                    </a:lnTo>
                    <a:lnTo>
                      <a:pt x="99" y="9"/>
                    </a:lnTo>
                    <a:lnTo>
                      <a:pt x="104" y="7"/>
                    </a:lnTo>
                    <a:lnTo>
                      <a:pt x="106" y="3"/>
                    </a:lnTo>
                    <a:lnTo>
                      <a:pt x="109" y="3"/>
                    </a:lnTo>
                    <a:lnTo>
                      <a:pt x="115" y="0"/>
                    </a:lnTo>
                    <a:lnTo>
                      <a:pt x="118" y="2"/>
                    </a:lnTo>
                    <a:lnTo>
                      <a:pt x="120" y="0"/>
                    </a:lnTo>
                    <a:lnTo>
                      <a:pt x="123" y="0"/>
                    </a:lnTo>
                    <a:lnTo>
                      <a:pt x="125" y="0"/>
                    </a:lnTo>
                    <a:lnTo>
                      <a:pt x="127" y="2"/>
                    </a:lnTo>
                    <a:lnTo>
                      <a:pt x="130" y="3"/>
                    </a:lnTo>
                    <a:lnTo>
                      <a:pt x="132" y="2"/>
                    </a:lnTo>
                    <a:lnTo>
                      <a:pt x="134" y="2"/>
                    </a:lnTo>
                    <a:lnTo>
                      <a:pt x="134" y="3"/>
                    </a:lnTo>
                    <a:lnTo>
                      <a:pt x="136" y="7"/>
                    </a:lnTo>
                    <a:lnTo>
                      <a:pt x="136" y="12"/>
                    </a:lnTo>
                    <a:lnTo>
                      <a:pt x="132" y="15"/>
                    </a:lnTo>
                    <a:lnTo>
                      <a:pt x="130" y="17"/>
                    </a:lnTo>
                    <a:lnTo>
                      <a:pt x="123" y="28"/>
                    </a:lnTo>
                    <a:lnTo>
                      <a:pt x="125" y="33"/>
                    </a:lnTo>
                    <a:lnTo>
                      <a:pt x="123" y="38"/>
                    </a:lnTo>
                    <a:lnTo>
                      <a:pt x="123" y="40"/>
                    </a:lnTo>
                    <a:lnTo>
                      <a:pt x="120" y="45"/>
                    </a:lnTo>
                    <a:lnTo>
                      <a:pt x="120" y="49"/>
                    </a:lnTo>
                    <a:lnTo>
                      <a:pt x="120" y="50"/>
                    </a:lnTo>
                    <a:lnTo>
                      <a:pt x="120" y="55"/>
                    </a:lnTo>
                    <a:lnTo>
                      <a:pt x="120" y="57"/>
                    </a:lnTo>
                    <a:lnTo>
                      <a:pt x="120" y="62"/>
                    </a:lnTo>
                    <a:lnTo>
                      <a:pt x="118" y="64"/>
                    </a:lnTo>
                    <a:lnTo>
                      <a:pt x="118" y="69"/>
                    </a:lnTo>
                    <a:lnTo>
                      <a:pt x="118" y="76"/>
                    </a:lnTo>
                    <a:lnTo>
                      <a:pt x="109" y="85"/>
                    </a:lnTo>
                    <a:lnTo>
                      <a:pt x="106" y="85"/>
                    </a:lnTo>
                    <a:lnTo>
                      <a:pt x="104" y="87"/>
                    </a:lnTo>
                    <a:lnTo>
                      <a:pt x="101" y="87"/>
                    </a:lnTo>
                    <a:lnTo>
                      <a:pt x="99" y="90"/>
                    </a:lnTo>
                    <a:lnTo>
                      <a:pt x="96" y="94"/>
                    </a:lnTo>
                    <a:lnTo>
                      <a:pt x="96" y="97"/>
                    </a:lnTo>
                    <a:lnTo>
                      <a:pt x="89" y="102"/>
                    </a:lnTo>
                    <a:lnTo>
                      <a:pt x="87" y="108"/>
                    </a:lnTo>
                    <a:lnTo>
                      <a:pt x="89" y="113"/>
                    </a:lnTo>
                    <a:lnTo>
                      <a:pt x="89" y="113"/>
                    </a:lnTo>
                    <a:lnTo>
                      <a:pt x="89" y="122"/>
                    </a:lnTo>
                    <a:lnTo>
                      <a:pt x="87" y="127"/>
                    </a:lnTo>
                    <a:lnTo>
                      <a:pt x="87" y="130"/>
                    </a:lnTo>
                    <a:lnTo>
                      <a:pt x="85" y="135"/>
                    </a:lnTo>
                    <a:lnTo>
                      <a:pt x="82" y="135"/>
                    </a:lnTo>
                    <a:lnTo>
                      <a:pt x="78" y="137"/>
                    </a:lnTo>
                    <a:lnTo>
                      <a:pt x="76" y="141"/>
                    </a:lnTo>
                    <a:lnTo>
                      <a:pt x="71" y="148"/>
                    </a:lnTo>
                    <a:lnTo>
                      <a:pt x="68" y="151"/>
                    </a:lnTo>
                    <a:lnTo>
                      <a:pt x="64" y="151"/>
                    </a:lnTo>
                    <a:lnTo>
                      <a:pt x="59" y="151"/>
                    </a:lnTo>
                    <a:lnTo>
                      <a:pt x="59" y="148"/>
                    </a:lnTo>
                    <a:lnTo>
                      <a:pt x="57" y="148"/>
                    </a:lnTo>
                    <a:lnTo>
                      <a:pt x="59" y="142"/>
                    </a:lnTo>
                    <a:lnTo>
                      <a:pt x="59" y="141"/>
                    </a:lnTo>
                    <a:lnTo>
                      <a:pt x="56" y="142"/>
                    </a:lnTo>
                    <a:lnTo>
                      <a:pt x="50" y="146"/>
                    </a:lnTo>
                    <a:lnTo>
                      <a:pt x="49" y="146"/>
                    </a:lnTo>
                    <a:lnTo>
                      <a:pt x="47" y="146"/>
                    </a:lnTo>
                    <a:lnTo>
                      <a:pt x="45" y="149"/>
                    </a:lnTo>
                    <a:lnTo>
                      <a:pt x="43" y="151"/>
                    </a:lnTo>
                    <a:lnTo>
                      <a:pt x="40" y="151"/>
                    </a:lnTo>
                    <a:lnTo>
                      <a:pt x="40" y="151"/>
                    </a:lnTo>
                    <a:lnTo>
                      <a:pt x="40" y="149"/>
                    </a:lnTo>
                    <a:lnTo>
                      <a:pt x="37" y="149"/>
                    </a:lnTo>
                    <a:lnTo>
                      <a:pt x="35" y="149"/>
                    </a:lnTo>
                    <a:lnTo>
                      <a:pt x="35" y="151"/>
                    </a:lnTo>
                    <a:lnTo>
                      <a:pt x="35" y="148"/>
                    </a:lnTo>
                    <a:lnTo>
                      <a:pt x="35" y="142"/>
                    </a:lnTo>
                    <a:lnTo>
                      <a:pt x="30" y="142"/>
                    </a:lnTo>
                    <a:lnTo>
                      <a:pt x="30" y="142"/>
                    </a:lnTo>
                    <a:lnTo>
                      <a:pt x="26" y="146"/>
                    </a:lnTo>
                    <a:lnTo>
                      <a:pt x="23" y="146"/>
                    </a:lnTo>
                    <a:lnTo>
                      <a:pt x="23" y="149"/>
                    </a:lnTo>
                    <a:lnTo>
                      <a:pt x="21" y="151"/>
                    </a:lnTo>
                    <a:lnTo>
                      <a:pt x="17" y="151"/>
                    </a:lnTo>
                    <a:lnTo>
                      <a:pt x="17" y="155"/>
                    </a:lnTo>
                    <a:lnTo>
                      <a:pt x="16" y="155"/>
                    </a:lnTo>
                    <a:lnTo>
                      <a:pt x="14" y="155"/>
                    </a:lnTo>
                    <a:lnTo>
                      <a:pt x="14" y="151"/>
                    </a:lnTo>
                    <a:lnTo>
                      <a:pt x="10" y="148"/>
                    </a:lnTo>
                    <a:lnTo>
                      <a:pt x="10" y="142"/>
                    </a:lnTo>
                    <a:lnTo>
                      <a:pt x="5" y="141"/>
                    </a:lnTo>
                    <a:lnTo>
                      <a:pt x="5" y="139"/>
                    </a:lnTo>
                    <a:lnTo>
                      <a:pt x="0" y="135"/>
                    </a:lnTo>
                    <a:lnTo>
                      <a:pt x="0" y="135"/>
                    </a:lnTo>
                    <a:lnTo>
                      <a:pt x="0" y="135"/>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2" name="Freeform 137"/>
              <p:cNvSpPr>
                <a:spLocks/>
              </p:cNvSpPr>
              <p:nvPr/>
            </p:nvSpPr>
            <p:spPr bwMode="auto">
              <a:xfrm>
                <a:off x="4779963" y="4383088"/>
                <a:ext cx="30163" cy="46038"/>
              </a:xfrm>
              <a:custGeom>
                <a:avLst/>
                <a:gdLst/>
                <a:ahLst/>
                <a:cxnLst>
                  <a:cxn ang="0">
                    <a:pos x="19" y="8"/>
                  </a:cxn>
                  <a:cxn ang="0">
                    <a:pos x="19" y="3"/>
                  </a:cxn>
                  <a:cxn ang="0">
                    <a:pos x="19" y="0"/>
                  </a:cxn>
                  <a:cxn ang="0">
                    <a:pos x="14" y="0"/>
                  </a:cxn>
                  <a:cxn ang="0">
                    <a:pos x="14" y="0"/>
                  </a:cxn>
                  <a:cxn ang="0">
                    <a:pos x="11" y="3"/>
                  </a:cxn>
                  <a:cxn ang="0">
                    <a:pos x="7" y="3"/>
                  </a:cxn>
                  <a:cxn ang="0">
                    <a:pos x="7" y="7"/>
                  </a:cxn>
                  <a:cxn ang="0">
                    <a:pos x="5" y="8"/>
                  </a:cxn>
                  <a:cxn ang="0">
                    <a:pos x="2" y="8"/>
                  </a:cxn>
                  <a:cxn ang="0">
                    <a:pos x="2" y="14"/>
                  </a:cxn>
                  <a:cxn ang="0">
                    <a:pos x="0" y="14"/>
                  </a:cxn>
                  <a:cxn ang="0">
                    <a:pos x="2" y="17"/>
                  </a:cxn>
                  <a:cxn ang="0">
                    <a:pos x="2" y="24"/>
                  </a:cxn>
                  <a:cxn ang="0">
                    <a:pos x="2" y="28"/>
                  </a:cxn>
                  <a:cxn ang="0">
                    <a:pos x="2" y="29"/>
                  </a:cxn>
                  <a:cxn ang="0">
                    <a:pos x="7" y="28"/>
                  </a:cxn>
                  <a:cxn ang="0">
                    <a:pos x="11" y="24"/>
                  </a:cxn>
                  <a:cxn ang="0">
                    <a:pos x="11" y="24"/>
                  </a:cxn>
                  <a:cxn ang="0">
                    <a:pos x="11" y="15"/>
                  </a:cxn>
                  <a:cxn ang="0">
                    <a:pos x="11" y="14"/>
                  </a:cxn>
                  <a:cxn ang="0">
                    <a:pos x="16" y="10"/>
                  </a:cxn>
                  <a:cxn ang="0">
                    <a:pos x="19" y="8"/>
                  </a:cxn>
                  <a:cxn ang="0">
                    <a:pos x="19" y="8"/>
                  </a:cxn>
                  <a:cxn ang="0">
                    <a:pos x="19" y="8"/>
                  </a:cxn>
                </a:cxnLst>
                <a:rect l="0" t="0" r="r" b="b"/>
                <a:pathLst>
                  <a:path w="19" h="29">
                    <a:moveTo>
                      <a:pt x="19" y="8"/>
                    </a:moveTo>
                    <a:lnTo>
                      <a:pt x="19" y="3"/>
                    </a:lnTo>
                    <a:lnTo>
                      <a:pt x="19" y="0"/>
                    </a:lnTo>
                    <a:lnTo>
                      <a:pt x="14" y="0"/>
                    </a:lnTo>
                    <a:lnTo>
                      <a:pt x="14" y="0"/>
                    </a:lnTo>
                    <a:lnTo>
                      <a:pt x="11" y="3"/>
                    </a:lnTo>
                    <a:lnTo>
                      <a:pt x="7" y="3"/>
                    </a:lnTo>
                    <a:lnTo>
                      <a:pt x="7" y="7"/>
                    </a:lnTo>
                    <a:lnTo>
                      <a:pt x="5" y="8"/>
                    </a:lnTo>
                    <a:lnTo>
                      <a:pt x="2" y="8"/>
                    </a:lnTo>
                    <a:lnTo>
                      <a:pt x="2" y="14"/>
                    </a:lnTo>
                    <a:lnTo>
                      <a:pt x="0" y="14"/>
                    </a:lnTo>
                    <a:lnTo>
                      <a:pt x="2" y="17"/>
                    </a:lnTo>
                    <a:lnTo>
                      <a:pt x="2" y="24"/>
                    </a:lnTo>
                    <a:lnTo>
                      <a:pt x="2" y="28"/>
                    </a:lnTo>
                    <a:lnTo>
                      <a:pt x="2" y="29"/>
                    </a:lnTo>
                    <a:lnTo>
                      <a:pt x="7" y="28"/>
                    </a:lnTo>
                    <a:lnTo>
                      <a:pt x="11" y="24"/>
                    </a:lnTo>
                    <a:lnTo>
                      <a:pt x="11" y="24"/>
                    </a:lnTo>
                    <a:lnTo>
                      <a:pt x="11" y="15"/>
                    </a:lnTo>
                    <a:lnTo>
                      <a:pt x="11" y="14"/>
                    </a:lnTo>
                    <a:lnTo>
                      <a:pt x="16" y="10"/>
                    </a:lnTo>
                    <a:lnTo>
                      <a:pt x="19" y="8"/>
                    </a:lnTo>
                    <a:lnTo>
                      <a:pt x="19" y="8"/>
                    </a:lnTo>
                    <a:lnTo>
                      <a:pt x="19" y="8"/>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3" name="Freeform 138"/>
              <p:cNvSpPr>
                <a:spLocks/>
              </p:cNvSpPr>
              <p:nvPr/>
            </p:nvSpPr>
            <p:spPr bwMode="auto">
              <a:xfrm>
                <a:off x="5251450" y="4289426"/>
                <a:ext cx="301625" cy="311150"/>
              </a:xfrm>
              <a:custGeom>
                <a:avLst/>
                <a:gdLst/>
                <a:ahLst/>
                <a:cxnLst>
                  <a:cxn ang="0">
                    <a:pos x="23" y="3"/>
                  </a:cxn>
                  <a:cxn ang="0">
                    <a:pos x="80" y="0"/>
                  </a:cxn>
                  <a:cxn ang="0">
                    <a:pos x="144" y="45"/>
                  </a:cxn>
                  <a:cxn ang="0">
                    <a:pos x="169" y="62"/>
                  </a:cxn>
                  <a:cxn ang="0">
                    <a:pos x="169" y="66"/>
                  </a:cxn>
                  <a:cxn ang="0">
                    <a:pos x="162" y="87"/>
                  </a:cxn>
                  <a:cxn ang="0">
                    <a:pos x="169" y="99"/>
                  </a:cxn>
                  <a:cxn ang="0">
                    <a:pos x="174" y="107"/>
                  </a:cxn>
                  <a:cxn ang="0">
                    <a:pos x="169" y="111"/>
                  </a:cxn>
                  <a:cxn ang="0">
                    <a:pos x="171" y="123"/>
                  </a:cxn>
                  <a:cxn ang="0">
                    <a:pos x="171" y="133"/>
                  </a:cxn>
                  <a:cxn ang="0">
                    <a:pos x="172" y="140"/>
                  </a:cxn>
                  <a:cxn ang="0">
                    <a:pos x="174" y="146"/>
                  </a:cxn>
                  <a:cxn ang="0">
                    <a:pos x="181" y="160"/>
                  </a:cxn>
                  <a:cxn ang="0">
                    <a:pos x="188" y="165"/>
                  </a:cxn>
                  <a:cxn ang="0">
                    <a:pos x="188" y="168"/>
                  </a:cxn>
                  <a:cxn ang="0">
                    <a:pos x="181" y="172"/>
                  </a:cxn>
                  <a:cxn ang="0">
                    <a:pos x="171" y="175"/>
                  </a:cxn>
                  <a:cxn ang="0">
                    <a:pos x="165" y="177"/>
                  </a:cxn>
                  <a:cxn ang="0">
                    <a:pos x="153" y="180"/>
                  </a:cxn>
                  <a:cxn ang="0">
                    <a:pos x="144" y="177"/>
                  </a:cxn>
                  <a:cxn ang="0">
                    <a:pos x="143" y="184"/>
                  </a:cxn>
                  <a:cxn ang="0">
                    <a:pos x="134" y="184"/>
                  </a:cxn>
                  <a:cxn ang="0">
                    <a:pos x="129" y="180"/>
                  </a:cxn>
                  <a:cxn ang="0">
                    <a:pos x="122" y="186"/>
                  </a:cxn>
                  <a:cxn ang="0">
                    <a:pos x="117" y="184"/>
                  </a:cxn>
                  <a:cxn ang="0">
                    <a:pos x="108" y="180"/>
                  </a:cxn>
                  <a:cxn ang="0">
                    <a:pos x="106" y="182"/>
                  </a:cxn>
                  <a:cxn ang="0">
                    <a:pos x="84" y="196"/>
                  </a:cxn>
                  <a:cxn ang="0">
                    <a:pos x="77" y="154"/>
                  </a:cxn>
                  <a:cxn ang="0">
                    <a:pos x="73" y="149"/>
                  </a:cxn>
                  <a:cxn ang="0">
                    <a:pos x="68" y="149"/>
                  </a:cxn>
                  <a:cxn ang="0">
                    <a:pos x="66" y="146"/>
                  </a:cxn>
                  <a:cxn ang="0">
                    <a:pos x="61" y="146"/>
                  </a:cxn>
                  <a:cxn ang="0">
                    <a:pos x="58" y="142"/>
                  </a:cxn>
                  <a:cxn ang="0">
                    <a:pos x="52" y="137"/>
                  </a:cxn>
                  <a:cxn ang="0">
                    <a:pos x="40" y="135"/>
                  </a:cxn>
                  <a:cxn ang="0">
                    <a:pos x="35" y="130"/>
                  </a:cxn>
                  <a:cxn ang="0">
                    <a:pos x="28" y="130"/>
                  </a:cxn>
                  <a:cxn ang="0">
                    <a:pos x="5" y="95"/>
                  </a:cxn>
                  <a:cxn ang="0">
                    <a:pos x="9" y="62"/>
                  </a:cxn>
                  <a:cxn ang="0">
                    <a:pos x="21" y="50"/>
                  </a:cxn>
                  <a:cxn ang="0">
                    <a:pos x="28" y="45"/>
                  </a:cxn>
                  <a:cxn ang="0">
                    <a:pos x="25" y="36"/>
                  </a:cxn>
                  <a:cxn ang="0">
                    <a:pos x="23" y="31"/>
                  </a:cxn>
                  <a:cxn ang="0">
                    <a:pos x="21" y="27"/>
                  </a:cxn>
                  <a:cxn ang="0">
                    <a:pos x="26" y="26"/>
                  </a:cxn>
                  <a:cxn ang="0">
                    <a:pos x="28" y="19"/>
                  </a:cxn>
                  <a:cxn ang="0">
                    <a:pos x="25" y="8"/>
                  </a:cxn>
                  <a:cxn ang="0">
                    <a:pos x="21" y="3"/>
                  </a:cxn>
                </a:cxnLst>
                <a:rect l="0" t="0" r="r" b="b"/>
                <a:pathLst>
                  <a:path w="190" h="196">
                    <a:moveTo>
                      <a:pt x="21" y="3"/>
                    </a:moveTo>
                    <a:lnTo>
                      <a:pt x="21" y="3"/>
                    </a:lnTo>
                    <a:lnTo>
                      <a:pt x="23" y="3"/>
                    </a:lnTo>
                    <a:lnTo>
                      <a:pt x="25" y="3"/>
                    </a:lnTo>
                    <a:lnTo>
                      <a:pt x="45" y="3"/>
                    </a:lnTo>
                    <a:lnTo>
                      <a:pt x="80" y="0"/>
                    </a:lnTo>
                    <a:lnTo>
                      <a:pt x="143" y="36"/>
                    </a:lnTo>
                    <a:lnTo>
                      <a:pt x="146" y="43"/>
                    </a:lnTo>
                    <a:lnTo>
                      <a:pt x="144" y="45"/>
                    </a:lnTo>
                    <a:lnTo>
                      <a:pt x="146" y="47"/>
                    </a:lnTo>
                    <a:lnTo>
                      <a:pt x="148" y="48"/>
                    </a:lnTo>
                    <a:lnTo>
                      <a:pt x="169" y="62"/>
                    </a:lnTo>
                    <a:lnTo>
                      <a:pt x="167" y="62"/>
                    </a:lnTo>
                    <a:lnTo>
                      <a:pt x="169" y="64"/>
                    </a:lnTo>
                    <a:lnTo>
                      <a:pt x="169" y="66"/>
                    </a:lnTo>
                    <a:lnTo>
                      <a:pt x="167" y="67"/>
                    </a:lnTo>
                    <a:lnTo>
                      <a:pt x="165" y="78"/>
                    </a:lnTo>
                    <a:lnTo>
                      <a:pt x="162" y="87"/>
                    </a:lnTo>
                    <a:lnTo>
                      <a:pt x="162" y="90"/>
                    </a:lnTo>
                    <a:lnTo>
                      <a:pt x="165" y="95"/>
                    </a:lnTo>
                    <a:lnTo>
                      <a:pt x="169" y="99"/>
                    </a:lnTo>
                    <a:lnTo>
                      <a:pt x="172" y="99"/>
                    </a:lnTo>
                    <a:lnTo>
                      <a:pt x="174" y="104"/>
                    </a:lnTo>
                    <a:lnTo>
                      <a:pt x="174" y="107"/>
                    </a:lnTo>
                    <a:lnTo>
                      <a:pt x="172" y="107"/>
                    </a:lnTo>
                    <a:lnTo>
                      <a:pt x="169" y="107"/>
                    </a:lnTo>
                    <a:lnTo>
                      <a:pt x="169" y="111"/>
                    </a:lnTo>
                    <a:lnTo>
                      <a:pt x="169" y="118"/>
                    </a:lnTo>
                    <a:lnTo>
                      <a:pt x="172" y="121"/>
                    </a:lnTo>
                    <a:lnTo>
                      <a:pt x="171" y="123"/>
                    </a:lnTo>
                    <a:lnTo>
                      <a:pt x="169" y="126"/>
                    </a:lnTo>
                    <a:lnTo>
                      <a:pt x="169" y="130"/>
                    </a:lnTo>
                    <a:lnTo>
                      <a:pt x="171" y="133"/>
                    </a:lnTo>
                    <a:lnTo>
                      <a:pt x="171" y="135"/>
                    </a:lnTo>
                    <a:lnTo>
                      <a:pt x="171" y="137"/>
                    </a:lnTo>
                    <a:lnTo>
                      <a:pt x="172" y="140"/>
                    </a:lnTo>
                    <a:lnTo>
                      <a:pt x="174" y="142"/>
                    </a:lnTo>
                    <a:lnTo>
                      <a:pt x="172" y="146"/>
                    </a:lnTo>
                    <a:lnTo>
                      <a:pt x="174" y="146"/>
                    </a:lnTo>
                    <a:lnTo>
                      <a:pt x="176" y="153"/>
                    </a:lnTo>
                    <a:lnTo>
                      <a:pt x="176" y="154"/>
                    </a:lnTo>
                    <a:lnTo>
                      <a:pt x="181" y="160"/>
                    </a:lnTo>
                    <a:lnTo>
                      <a:pt x="184" y="160"/>
                    </a:lnTo>
                    <a:lnTo>
                      <a:pt x="188" y="163"/>
                    </a:lnTo>
                    <a:lnTo>
                      <a:pt x="188" y="165"/>
                    </a:lnTo>
                    <a:lnTo>
                      <a:pt x="190" y="166"/>
                    </a:lnTo>
                    <a:lnTo>
                      <a:pt x="188" y="166"/>
                    </a:lnTo>
                    <a:lnTo>
                      <a:pt x="188" y="168"/>
                    </a:lnTo>
                    <a:lnTo>
                      <a:pt x="184" y="166"/>
                    </a:lnTo>
                    <a:lnTo>
                      <a:pt x="181" y="170"/>
                    </a:lnTo>
                    <a:lnTo>
                      <a:pt x="181" y="172"/>
                    </a:lnTo>
                    <a:lnTo>
                      <a:pt x="177" y="173"/>
                    </a:lnTo>
                    <a:lnTo>
                      <a:pt x="174" y="175"/>
                    </a:lnTo>
                    <a:lnTo>
                      <a:pt x="171" y="175"/>
                    </a:lnTo>
                    <a:lnTo>
                      <a:pt x="169" y="177"/>
                    </a:lnTo>
                    <a:lnTo>
                      <a:pt x="165" y="177"/>
                    </a:lnTo>
                    <a:lnTo>
                      <a:pt x="165" y="177"/>
                    </a:lnTo>
                    <a:lnTo>
                      <a:pt x="158" y="177"/>
                    </a:lnTo>
                    <a:lnTo>
                      <a:pt x="157" y="180"/>
                    </a:lnTo>
                    <a:lnTo>
                      <a:pt x="153" y="180"/>
                    </a:lnTo>
                    <a:lnTo>
                      <a:pt x="151" y="177"/>
                    </a:lnTo>
                    <a:lnTo>
                      <a:pt x="148" y="180"/>
                    </a:lnTo>
                    <a:lnTo>
                      <a:pt x="144" y="177"/>
                    </a:lnTo>
                    <a:lnTo>
                      <a:pt x="143" y="180"/>
                    </a:lnTo>
                    <a:lnTo>
                      <a:pt x="144" y="180"/>
                    </a:lnTo>
                    <a:lnTo>
                      <a:pt x="143" y="184"/>
                    </a:lnTo>
                    <a:lnTo>
                      <a:pt x="139" y="184"/>
                    </a:lnTo>
                    <a:lnTo>
                      <a:pt x="136" y="186"/>
                    </a:lnTo>
                    <a:lnTo>
                      <a:pt x="134" y="184"/>
                    </a:lnTo>
                    <a:lnTo>
                      <a:pt x="131" y="184"/>
                    </a:lnTo>
                    <a:lnTo>
                      <a:pt x="131" y="182"/>
                    </a:lnTo>
                    <a:lnTo>
                      <a:pt x="129" y="180"/>
                    </a:lnTo>
                    <a:lnTo>
                      <a:pt x="127" y="182"/>
                    </a:lnTo>
                    <a:lnTo>
                      <a:pt x="125" y="182"/>
                    </a:lnTo>
                    <a:lnTo>
                      <a:pt x="122" y="186"/>
                    </a:lnTo>
                    <a:lnTo>
                      <a:pt x="117" y="187"/>
                    </a:lnTo>
                    <a:lnTo>
                      <a:pt x="117" y="186"/>
                    </a:lnTo>
                    <a:lnTo>
                      <a:pt x="117" y="184"/>
                    </a:lnTo>
                    <a:lnTo>
                      <a:pt x="113" y="184"/>
                    </a:lnTo>
                    <a:lnTo>
                      <a:pt x="111" y="182"/>
                    </a:lnTo>
                    <a:lnTo>
                      <a:pt x="108" y="180"/>
                    </a:lnTo>
                    <a:lnTo>
                      <a:pt x="108" y="180"/>
                    </a:lnTo>
                    <a:lnTo>
                      <a:pt x="106" y="180"/>
                    </a:lnTo>
                    <a:lnTo>
                      <a:pt x="106" y="182"/>
                    </a:lnTo>
                    <a:lnTo>
                      <a:pt x="103" y="182"/>
                    </a:lnTo>
                    <a:lnTo>
                      <a:pt x="85" y="182"/>
                    </a:lnTo>
                    <a:lnTo>
                      <a:pt x="84" y="196"/>
                    </a:lnTo>
                    <a:lnTo>
                      <a:pt x="84" y="166"/>
                    </a:lnTo>
                    <a:lnTo>
                      <a:pt x="84" y="160"/>
                    </a:lnTo>
                    <a:lnTo>
                      <a:pt x="77" y="154"/>
                    </a:lnTo>
                    <a:lnTo>
                      <a:pt x="75" y="153"/>
                    </a:lnTo>
                    <a:lnTo>
                      <a:pt x="73" y="149"/>
                    </a:lnTo>
                    <a:lnTo>
                      <a:pt x="73" y="149"/>
                    </a:lnTo>
                    <a:lnTo>
                      <a:pt x="71" y="149"/>
                    </a:lnTo>
                    <a:lnTo>
                      <a:pt x="70" y="149"/>
                    </a:lnTo>
                    <a:lnTo>
                      <a:pt x="68" y="149"/>
                    </a:lnTo>
                    <a:lnTo>
                      <a:pt x="66" y="149"/>
                    </a:lnTo>
                    <a:lnTo>
                      <a:pt x="66" y="146"/>
                    </a:lnTo>
                    <a:lnTo>
                      <a:pt x="66" y="146"/>
                    </a:lnTo>
                    <a:lnTo>
                      <a:pt x="63" y="146"/>
                    </a:lnTo>
                    <a:lnTo>
                      <a:pt x="63" y="146"/>
                    </a:lnTo>
                    <a:lnTo>
                      <a:pt x="61" y="146"/>
                    </a:lnTo>
                    <a:lnTo>
                      <a:pt x="61" y="146"/>
                    </a:lnTo>
                    <a:lnTo>
                      <a:pt x="61" y="146"/>
                    </a:lnTo>
                    <a:lnTo>
                      <a:pt x="58" y="142"/>
                    </a:lnTo>
                    <a:lnTo>
                      <a:pt x="56" y="140"/>
                    </a:lnTo>
                    <a:lnTo>
                      <a:pt x="54" y="139"/>
                    </a:lnTo>
                    <a:lnTo>
                      <a:pt x="52" y="137"/>
                    </a:lnTo>
                    <a:lnTo>
                      <a:pt x="51" y="137"/>
                    </a:lnTo>
                    <a:lnTo>
                      <a:pt x="44" y="135"/>
                    </a:lnTo>
                    <a:lnTo>
                      <a:pt x="40" y="135"/>
                    </a:lnTo>
                    <a:lnTo>
                      <a:pt x="38" y="132"/>
                    </a:lnTo>
                    <a:lnTo>
                      <a:pt x="35" y="132"/>
                    </a:lnTo>
                    <a:lnTo>
                      <a:pt x="35" y="130"/>
                    </a:lnTo>
                    <a:lnTo>
                      <a:pt x="32" y="130"/>
                    </a:lnTo>
                    <a:lnTo>
                      <a:pt x="30" y="130"/>
                    </a:lnTo>
                    <a:lnTo>
                      <a:pt x="28" y="130"/>
                    </a:lnTo>
                    <a:lnTo>
                      <a:pt x="21" y="126"/>
                    </a:lnTo>
                    <a:lnTo>
                      <a:pt x="18" y="113"/>
                    </a:lnTo>
                    <a:lnTo>
                      <a:pt x="5" y="95"/>
                    </a:lnTo>
                    <a:lnTo>
                      <a:pt x="2" y="76"/>
                    </a:lnTo>
                    <a:lnTo>
                      <a:pt x="0" y="62"/>
                    </a:lnTo>
                    <a:lnTo>
                      <a:pt x="9" y="62"/>
                    </a:lnTo>
                    <a:lnTo>
                      <a:pt x="12" y="60"/>
                    </a:lnTo>
                    <a:lnTo>
                      <a:pt x="18" y="55"/>
                    </a:lnTo>
                    <a:lnTo>
                      <a:pt x="21" y="50"/>
                    </a:lnTo>
                    <a:lnTo>
                      <a:pt x="23" y="50"/>
                    </a:lnTo>
                    <a:lnTo>
                      <a:pt x="25" y="48"/>
                    </a:lnTo>
                    <a:lnTo>
                      <a:pt x="28" y="45"/>
                    </a:lnTo>
                    <a:lnTo>
                      <a:pt x="28" y="41"/>
                    </a:lnTo>
                    <a:lnTo>
                      <a:pt x="28" y="36"/>
                    </a:lnTo>
                    <a:lnTo>
                      <a:pt x="25" y="36"/>
                    </a:lnTo>
                    <a:lnTo>
                      <a:pt x="25" y="34"/>
                    </a:lnTo>
                    <a:lnTo>
                      <a:pt x="23" y="33"/>
                    </a:lnTo>
                    <a:lnTo>
                      <a:pt x="23" y="31"/>
                    </a:lnTo>
                    <a:lnTo>
                      <a:pt x="21" y="31"/>
                    </a:lnTo>
                    <a:lnTo>
                      <a:pt x="21" y="27"/>
                    </a:lnTo>
                    <a:lnTo>
                      <a:pt x="21" y="27"/>
                    </a:lnTo>
                    <a:lnTo>
                      <a:pt x="23" y="27"/>
                    </a:lnTo>
                    <a:lnTo>
                      <a:pt x="26" y="27"/>
                    </a:lnTo>
                    <a:lnTo>
                      <a:pt x="26" y="26"/>
                    </a:lnTo>
                    <a:lnTo>
                      <a:pt x="28" y="26"/>
                    </a:lnTo>
                    <a:lnTo>
                      <a:pt x="28" y="22"/>
                    </a:lnTo>
                    <a:lnTo>
                      <a:pt x="28" y="19"/>
                    </a:lnTo>
                    <a:lnTo>
                      <a:pt x="26" y="13"/>
                    </a:lnTo>
                    <a:lnTo>
                      <a:pt x="25" y="12"/>
                    </a:lnTo>
                    <a:lnTo>
                      <a:pt x="25" y="8"/>
                    </a:lnTo>
                    <a:lnTo>
                      <a:pt x="23" y="7"/>
                    </a:lnTo>
                    <a:lnTo>
                      <a:pt x="21" y="3"/>
                    </a:lnTo>
                    <a:lnTo>
                      <a:pt x="21" y="3"/>
                    </a:lnTo>
                    <a:lnTo>
                      <a:pt x="21" y="3"/>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4" name="Freeform 139"/>
              <p:cNvSpPr>
                <a:spLocks/>
              </p:cNvSpPr>
              <p:nvPr/>
            </p:nvSpPr>
            <p:spPr bwMode="auto">
              <a:xfrm>
                <a:off x="5235575" y="4297363"/>
                <a:ext cx="55563" cy="46038"/>
              </a:xfrm>
              <a:custGeom>
                <a:avLst/>
                <a:gdLst/>
                <a:ahLst/>
                <a:cxnLst>
                  <a:cxn ang="0">
                    <a:pos x="10" y="5"/>
                  </a:cxn>
                  <a:cxn ang="0">
                    <a:pos x="12" y="5"/>
                  </a:cxn>
                  <a:cxn ang="0">
                    <a:pos x="14" y="3"/>
                  </a:cxn>
                  <a:cxn ang="0">
                    <a:pos x="15" y="2"/>
                  </a:cxn>
                  <a:cxn ang="0">
                    <a:pos x="19" y="3"/>
                  </a:cxn>
                  <a:cxn ang="0">
                    <a:pos x="19" y="3"/>
                  </a:cxn>
                  <a:cxn ang="0">
                    <a:pos x="24" y="3"/>
                  </a:cxn>
                  <a:cxn ang="0">
                    <a:pos x="24" y="3"/>
                  </a:cxn>
                  <a:cxn ang="0">
                    <a:pos x="24" y="0"/>
                  </a:cxn>
                  <a:cxn ang="0">
                    <a:pos x="28" y="0"/>
                  </a:cxn>
                  <a:cxn ang="0">
                    <a:pos x="29" y="3"/>
                  </a:cxn>
                  <a:cxn ang="0">
                    <a:pos x="31" y="5"/>
                  </a:cxn>
                  <a:cxn ang="0">
                    <a:pos x="31" y="8"/>
                  </a:cxn>
                  <a:cxn ang="0">
                    <a:pos x="33" y="10"/>
                  </a:cxn>
                  <a:cxn ang="0">
                    <a:pos x="35" y="15"/>
                  </a:cxn>
                  <a:cxn ang="0">
                    <a:pos x="35" y="19"/>
                  </a:cxn>
                  <a:cxn ang="0">
                    <a:pos x="35" y="22"/>
                  </a:cxn>
                  <a:cxn ang="0">
                    <a:pos x="33" y="22"/>
                  </a:cxn>
                  <a:cxn ang="0">
                    <a:pos x="33" y="24"/>
                  </a:cxn>
                  <a:cxn ang="0">
                    <a:pos x="29" y="24"/>
                  </a:cxn>
                  <a:cxn ang="0">
                    <a:pos x="28" y="24"/>
                  </a:cxn>
                  <a:cxn ang="0">
                    <a:pos x="28" y="24"/>
                  </a:cxn>
                  <a:cxn ang="0">
                    <a:pos x="28" y="22"/>
                  </a:cxn>
                  <a:cxn ang="0">
                    <a:pos x="28" y="22"/>
                  </a:cxn>
                  <a:cxn ang="0">
                    <a:pos x="24" y="19"/>
                  </a:cxn>
                  <a:cxn ang="0">
                    <a:pos x="24" y="19"/>
                  </a:cxn>
                  <a:cxn ang="0">
                    <a:pos x="22" y="19"/>
                  </a:cxn>
                  <a:cxn ang="0">
                    <a:pos x="19" y="19"/>
                  </a:cxn>
                  <a:cxn ang="0">
                    <a:pos x="19" y="22"/>
                  </a:cxn>
                  <a:cxn ang="0">
                    <a:pos x="19" y="28"/>
                  </a:cxn>
                  <a:cxn ang="0">
                    <a:pos x="19" y="28"/>
                  </a:cxn>
                  <a:cxn ang="0">
                    <a:pos x="15" y="29"/>
                  </a:cxn>
                  <a:cxn ang="0">
                    <a:pos x="14" y="28"/>
                  </a:cxn>
                  <a:cxn ang="0">
                    <a:pos x="12" y="28"/>
                  </a:cxn>
                  <a:cxn ang="0">
                    <a:pos x="12" y="29"/>
                  </a:cxn>
                  <a:cxn ang="0">
                    <a:pos x="9" y="28"/>
                  </a:cxn>
                  <a:cxn ang="0">
                    <a:pos x="7" y="24"/>
                  </a:cxn>
                  <a:cxn ang="0">
                    <a:pos x="5" y="24"/>
                  </a:cxn>
                  <a:cxn ang="0">
                    <a:pos x="2" y="24"/>
                  </a:cxn>
                  <a:cxn ang="0">
                    <a:pos x="0" y="24"/>
                  </a:cxn>
                  <a:cxn ang="0">
                    <a:pos x="0" y="22"/>
                  </a:cxn>
                  <a:cxn ang="0">
                    <a:pos x="3" y="10"/>
                  </a:cxn>
                  <a:cxn ang="0">
                    <a:pos x="7" y="8"/>
                  </a:cxn>
                  <a:cxn ang="0">
                    <a:pos x="10" y="5"/>
                  </a:cxn>
                  <a:cxn ang="0">
                    <a:pos x="10" y="5"/>
                  </a:cxn>
                  <a:cxn ang="0">
                    <a:pos x="10" y="5"/>
                  </a:cxn>
                </a:cxnLst>
                <a:rect l="0" t="0" r="r" b="b"/>
                <a:pathLst>
                  <a:path w="35" h="29">
                    <a:moveTo>
                      <a:pt x="10" y="5"/>
                    </a:moveTo>
                    <a:lnTo>
                      <a:pt x="12" y="5"/>
                    </a:lnTo>
                    <a:lnTo>
                      <a:pt x="14" y="3"/>
                    </a:lnTo>
                    <a:lnTo>
                      <a:pt x="15" y="2"/>
                    </a:lnTo>
                    <a:lnTo>
                      <a:pt x="19" y="3"/>
                    </a:lnTo>
                    <a:lnTo>
                      <a:pt x="19" y="3"/>
                    </a:lnTo>
                    <a:lnTo>
                      <a:pt x="24" y="3"/>
                    </a:lnTo>
                    <a:lnTo>
                      <a:pt x="24" y="3"/>
                    </a:lnTo>
                    <a:lnTo>
                      <a:pt x="24" y="0"/>
                    </a:lnTo>
                    <a:lnTo>
                      <a:pt x="28" y="0"/>
                    </a:lnTo>
                    <a:lnTo>
                      <a:pt x="29" y="3"/>
                    </a:lnTo>
                    <a:lnTo>
                      <a:pt x="31" y="5"/>
                    </a:lnTo>
                    <a:lnTo>
                      <a:pt x="31" y="8"/>
                    </a:lnTo>
                    <a:lnTo>
                      <a:pt x="33" y="10"/>
                    </a:lnTo>
                    <a:lnTo>
                      <a:pt x="35" y="15"/>
                    </a:lnTo>
                    <a:lnTo>
                      <a:pt x="35" y="19"/>
                    </a:lnTo>
                    <a:lnTo>
                      <a:pt x="35" y="22"/>
                    </a:lnTo>
                    <a:lnTo>
                      <a:pt x="33" y="22"/>
                    </a:lnTo>
                    <a:lnTo>
                      <a:pt x="33" y="24"/>
                    </a:lnTo>
                    <a:lnTo>
                      <a:pt x="29" y="24"/>
                    </a:lnTo>
                    <a:lnTo>
                      <a:pt x="28" y="24"/>
                    </a:lnTo>
                    <a:lnTo>
                      <a:pt x="28" y="24"/>
                    </a:lnTo>
                    <a:lnTo>
                      <a:pt x="28" y="22"/>
                    </a:lnTo>
                    <a:lnTo>
                      <a:pt x="28" y="22"/>
                    </a:lnTo>
                    <a:lnTo>
                      <a:pt x="24" y="19"/>
                    </a:lnTo>
                    <a:lnTo>
                      <a:pt x="24" y="19"/>
                    </a:lnTo>
                    <a:lnTo>
                      <a:pt x="22" y="19"/>
                    </a:lnTo>
                    <a:lnTo>
                      <a:pt x="19" y="19"/>
                    </a:lnTo>
                    <a:lnTo>
                      <a:pt x="19" y="22"/>
                    </a:lnTo>
                    <a:lnTo>
                      <a:pt x="19" y="28"/>
                    </a:lnTo>
                    <a:lnTo>
                      <a:pt x="19" y="28"/>
                    </a:lnTo>
                    <a:lnTo>
                      <a:pt x="15" y="29"/>
                    </a:lnTo>
                    <a:lnTo>
                      <a:pt x="14" y="28"/>
                    </a:lnTo>
                    <a:lnTo>
                      <a:pt x="12" y="28"/>
                    </a:lnTo>
                    <a:lnTo>
                      <a:pt x="12" y="29"/>
                    </a:lnTo>
                    <a:lnTo>
                      <a:pt x="9" y="28"/>
                    </a:lnTo>
                    <a:lnTo>
                      <a:pt x="7" y="24"/>
                    </a:lnTo>
                    <a:lnTo>
                      <a:pt x="5" y="24"/>
                    </a:lnTo>
                    <a:lnTo>
                      <a:pt x="2" y="24"/>
                    </a:lnTo>
                    <a:lnTo>
                      <a:pt x="0" y="24"/>
                    </a:lnTo>
                    <a:lnTo>
                      <a:pt x="0" y="22"/>
                    </a:lnTo>
                    <a:lnTo>
                      <a:pt x="3" y="10"/>
                    </a:lnTo>
                    <a:lnTo>
                      <a:pt x="7" y="8"/>
                    </a:lnTo>
                    <a:lnTo>
                      <a:pt x="10" y="5"/>
                    </a:lnTo>
                    <a:lnTo>
                      <a:pt x="10" y="5"/>
                    </a:lnTo>
                    <a:lnTo>
                      <a:pt x="10" y="5"/>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5" name="Freeform 140"/>
              <p:cNvSpPr>
                <a:spLocks/>
              </p:cNvSpPr>
              <p:nvPr/>
            </p:nvSpPr>
            <p:spPr bwMode="auto">
              <a:xfrm>
                <a:off x="5235575" y="4321176"/>
                <a:ext cx="55563" cy="69850"/>
              </a:xfrm>
              <a:custGeom>
                <a:avLst/>
                <a:gdLst/>
                <a:ahLst/>
                <a:cxnLst>
                  <a:cxn ang="0">
                    <a:pos x="7" y="44"/>
                  </a:cxn>
                  <a:cxn ang="0">
                    <a:pos x="15" y="44"/>
                  </a:cxn>
                  <a:cxn ang="0">
                    <a:pos x="19" y="40"/>
                  </a:cxn>
                  <a:cxn ang="0">
                    <a:pos x="24" y="35"/>
                  </a:cxn>
                  <a:cxn ang="0">
                    <a:pos x="28" y="30"/>
                  </a:cxn>
                  <a:cxn ang="0">
                    <a:pos x="29" y="30"/>
                  </a:cxn>
                  <a:cxn ang="0">
                    <a:pos x="31" y="28"/>
                  </a:cxn>
                  <a:cxn ang="0">
                    <a:pos x="35" y="25"/>
                  </a:cxn>
                  <a:cxn ang="0">
                    <a:pos x="35" y="20"/>
                  </a:cxn>
                  <a:cxn ang="0">
                    <a:pos x="35" y="14"/>
                  </a:cxn>
                  <a:cxn ang="0">
                    <a:pos x="31" y="14"/>
                  </a:cxn>
                  <a:cxn ang="0">
                    <a:pos x="31" y="14"/>
                  </a:cxn>
                  <a:cxn ang="0">
                    <a:pos x="29" y="11"/>
                  </a:cxn>
                  <a:cxn ang="0">
                    <a:pos x="29" y="11"/>
                  </a:cxn>
                  <a:cxn ang="0">
                    <a:pos x="28" y="9"/>
                  </a:cxn>
                  <a:cxn ang="0">
                    <a:pos x="28" y="6"/>
                  </a:cxn>
                  <a:cxn ang="0">
                    <a:pos x="28" y="4"/>
                  </a:cxn>
                  <a:cxn ang="0">
                    <a:pos x="24" y="0"/>
                  </a:cxn>
                  <a:cxn ang="0">
                    <a:pos x="24" y="0"/>
                  </a:cxn>
                  <a:cxn ang="0">
                    <a:pos x="22" y="0"/>
                  </a:cxn>
                  <a:cxn ang="0">
                    <a:pos x="19" y="0"/>
                  </a:cxn>
                  <a:cxn ang="0">
                    <a:pos x="19" y="4"/>
                  </a:cxn>
                  <a:cxn ang="0">
                    <a:pos x="19" y="9"/>
                  </a:cxn>
                  <a:cxn ang="0">
                    <a:pos x="19" y="11"/>
                  </a:cxn>
                  <a:cxn ang="0">
                    <a:pos x="15" y="11"/>
                  </a:cxn>
                  <a:cxn ang="0">
                    <a:pos x="14" y="11"/>
                  </a:cxn>
                  <a:cxn ang="0">
                    <a:pos x="12" y="11"/>
                  </a:cxn>
                  <a:cxn ang="0">
                    <a:pos x="12" y="11"/>
                  </a:cxn>
                  <a:cxn ang="0">
                    <a:pos x="9" y="11"/>
                  </a:cxn>
                  <a:cxn ang="0">
                    <a:pos x="7" y="6"/>
                  </a:cxn>
                  <a:cxn ang="0">
                    <a:pos x="5" y="6"/>
                  </a:cxn>
                  <a:cxn ang="0">
                    <a:pos x="2" y="6"/>
                  </a:cxn>
                  <a:cxn ang="0">
                    <a:pos x="0" y="6"/>
                  </a:cxn>
                  <a:cxn ang="0">
                    <a:pos x="0" y="9"/>
                  </a:cxn>
                  <a:cxn ang="0">
                    <a:pos x="2" y="11"/>
                  </a:cxn>
                  <a:cxn ang="0">
                    <a:pos x="3" y="16"/>
                  </a:cxn>
                  <a:cxn ang="0">
                    <a:pos x="3" y="20"/>
                  </a:cxn>
                  <a:cxn ang="0">
                    <a:pos x="7" y="44"/>
                  </a:cxn>
                  <a:cxn ang="0">
                    <a:pos x="7" y="44"/>
                  </a:cxn>
                  <a:cxn ang="0">
                    <a:pos x="7" y="44"/>
                  </a:cxn>
                </a:cxnLst>
                <a:rect l="0" t="0" r="r" b="b"/>
                <a:pathLst>
                  <a:path w="35" h="44">
                    <a:moveTo>
                      <a:pt x="7" y="44"/>
                    </a:moveTo>
                    <a:lnTo>
                      <a:pt x="15" y="44"/>
                    </a:lnTo>
                    <a:lnTo>
                      <a:pt x="19" y="40"/>
                    </a:lnTo>
                    <a:lnTo>
                      <a:pt x="24" y="35"/>
                    </a:lnTo>
                    <a:lnTo>
                      <a:pt x="28" y="30"/>
                    </a:lnTo>
                    <a:lnTo>
                      <a:pt x="29" y="30"/>
                    </a:lnTo>
                    <a:lnTo>
                      <a:pt x="31" y="28"/>
                    </a:lnTo>
                    <a:lnTo>
                      <a:pt x="35" y="25"/>
                    </a:lnTo>
                    <a:lnTo>
                      <a:pt x="35" y="20"/>
                    </a:lnTo>
                    <a:lnTo>
                      <a:pt x="35" y="14"/>
                    </a:lnTo>
                    <a:lnTo>
                      <a:pt x="31" y="14"/>
                    </a:lnTo>
                    <a:lnTo>
                      <a:pt x="31" y="14"/>
                    </a:lnTo>
                    <a:lnTo>
                      <a:pt x="29" y="11"/>
                    </a:lnTo>
                    <a:lnTo>
                      <a:pt x="29" y="11"/>
                    </a:lnTo>
                    <a:lnTo>
                      <a:pt x="28" y="9"/>
                    </a:lnTo>
                    <a:lnTo>
                      <a:pt x="28" y="6"/>
                    </a:lnTo>
                    <a:lnTo>
                      <a:pt x="28" y="4"/>
                    </a:lnTo>
                    <a:lnTo>
                      <a:pt x="24" y="0"/>
                    </a:lnTo>
                    <a:lnTo>
                      <a:pt x="24" y="0"/>
                    </a:lnTo>
                    <a:lnTo>
                      <a:pt x="22" y="0"/>
                    </a:lnTo>
                    <a:lnTo>
                      <a:pt x="19" y="0"/>
                    </a:lnTo>
                    <a:lnTo>
                      <a:pt x="19" y="4"/>
                    </a:lnTo>
                    <a:lnTo>
                      <a:pt x="19" y="9"/>
                    </a:lnTo>
                    <a:lnTo>
                      <a:pt x="19" y="11"/>
                    </a:lnTo>
                    <a:lnTo>
                      <a:pt x="15" y="11"/>
                    </a:lnTo>
                    <a:lnTo>
                      <a:pt x="14" y="11"/>
                    </a:lnTo>
                    <a:lnTo>
                      <a:pt x="12" y="11"/>
                    </a:lnTo>
                    <a:lnTo>
                      <a:pt x="12" y="11"/>
                    </a:lnTo>
                    <a:lnTo>
                      <a:pt x="9" y="11"/>
                    </a:lnTo>
                    <a:lnTo>
                      <a:pt x="7" y="6"/>
                    </a:lnTo>
                    <a:lnTo>
                      <a:pt x="5" y="6"/>
                    </a:lnTo>
                    <a:lnTo>
                      <a:pt x="2" y="6"/>
                    </a:lnTo>
                    <a:lnTo>
                      <a:pt x="0" y="6"/>
                    </a:lnTo>
                    <a:lnTo>
                      <a:pt x="0" y="9"/>
                    </a:lnTo>
                    <a:lnTo>
                      <a:pt x="2" y="11"/>
                    </a:lnTo>
                    <a:lnTo>
                      <a:pt x="3" y="16"/>
                    </a:lnTo>
                    <a:lnTo>
                      <a:pt x="3" y="20"/>
                    </a:lnTo>
                    <a:lnTo>
                      <a:pt x="7" y="44"/>
                    </a:lnTo>
                    <a:lnTo>
                      <a:pt x="7" y="44"/>
                    </a:lnTo>
                    <a:lnTo>
                      <a:pt x="7" y="44"/>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6" name="Freeform 141"/>
              <p:cNvSpPr>
                <a:spLocks/>
              </p:cNvSpPr>
              <p:nvPr/>
            </p:nvSpPr>
            <p:spPr bwMode="auto">
              <a:xfrm>
                <a:off x="5235575" y="4321176"/>
                <a:ext cx="55563" cy="69850"/>
              </a:xfrm>
              <a:custGeom>
                <a:avLst/>
                <a:gdLst/>
                <a:ahLst/>
                <a:cxnLst>
                  <a:cxn ang="0">
                    <a:pos x="7" y="44"/>
                  </a:cxn>
                  <a:cxn ang="0">
                    <a:pos x="15" y="44"/>
                  </a:cxn>
                  <a:cxn ang="0">
                    <a:pos x="19" y="40"/>
                  </a:cxn>
                  <a:cxn ang="0">
                    <a:pos x="24" y="35"/>
                  </a:cxn>
                  <a:cxn ang="0">
                    <a:pos x="28" y="30"/>
                  </a:cxn>
                  <a:cxn ang="0">
                    <a:pos x="29" y="30"/>
                  </a:cxn>
                  <a:cxn ang="0">
                    <a:pos x="31" y="28"/>
                  </a:cxn>
                  <a:cxn ang="0">
                    <a:pos x="35" y="25"/>
                  </a:cxn>
                  <a:cxn ang="0">
                    <a:pos x="35" y="20"/>
                  </a:cxn>
                  <a:cxn ang="0">
                    <a:pos x="35" y="14"/>
                  </a:cxn>
                  <a:cxn ang="0">
                    <a:pos x="31" y="14"/>
                  </a:cxn>
                  <a:cxn ang="0">
                    <a:pos x="31" y="14"/>
                  </a:cxn>
                  <a:cxn ang="0">
                    <a:pos x="29" y="11"/>
                  </a:cxn>
                  <a:cxn ang="0">
                    <a:pos x="29" y="11"/>
                  </a:cxn>
                  <a:cxn ang="0">
                    <a:pos x="28" y="9"/>
                  </a:cxn>
                  <a:cxn ang="0">
                    <a:pos x="28" y="6"/>
                  </a:cxn>
                  <a:cxn ang="0">
                    <a:pos x="28" y="4"/>
                  </a:cxn>
                  <a:cxn ang="0">
                    <a:pos x="24" y="0"/>
                  </a:cxn>
                  <a:cxn ang="0">
                    <a:pos x="24" y="0"/>
                  </a:cxn>
                  <a:cxn ang="0">
                    <a:pos x="22" y="0"/>
                  </a:cxn>
                  <a:cxn ang="0">
                    <a:pos x="19" y="0"/>
                  </a:cxn>
                  <a:cxn ang="0">
                    <a:pos x="19" y="4"/>
                  </a:cxn>
                  <a:cxn ang="0">
                    <a:pos x="19" y="9"/>
                  </a:cxn>
                  <a:cxn ang="0">
                    <a:pos x="19" y="11"/>
                  </a:cxn>
                  <a:cxn ang="0">
                    <a:pos x="15" y="11"/>
                  </a:cxn>
                  <a:cxn ang="0">
                    <a:pos x="14" y="11"/>
                  </a:cxn>
                  <a:cxn ang="0">
                    <a:pos x="12" y="11"/>
                  </a:cxn>
                  <a:cxn ang="0">
                    <a:pos x="12" y="11"/>
                  </a:cxn>
                  <a:cxn ang="0">
                    <a:pos x="9" y="11"/>
                  </a:cxn>
                  <a:cxn ang="0">
                    <a:pos x="7" y="6"/>
                  </a:cxn>
                  <a:cxn ang="0">
                    <a:pos x="5" y="6"/>
                  </a:cxn>
                  <a:cxn ang="0">
                    <a:pos x="2" y="6"/>
                  </a:cxn>
                  <a:cxn ang="0">
                    <a:pos x="0" y="6"/>
                  </a:cxn>
                  <a:cxn ang="0">
                    <a:pos x="0" y="9"/>
                  </a:cxn>
                  <a:cxn ang="0">
                    <a:pos x="2" y="11"/>
                  </a:cxn>
                  <a:cxn ang="0">
                    <a:pos x="3" y="16"/>
                  </a:cxn>
                  <a:cxn ang="0">
                    <a:pos x="3" y="20"/>
                  </a:cxn>
                  <a:cxn ang="0">
                    <a:pos x="7" y="44"/>
                  </a:cxn>
                  <a:cxn ang="0">
                    <a:pos x="7" y="44"/>
                  </a:cxn>
                  <a:cxn ang="0">
                    <a:pos x="7" y="44"/>
                  </a:cxn>
                </a:cxnLst>
                <a:rect l="0" t="0" r="r" b="b"/>
                <a:pathLst>
                  <a:path w="35" h="44">
                    <a:moveTo>
                      <a:pt x="7" y="44"/>
                    </a:moveTo>
                    <a:lnTo>
                      <a:pt x="15" y="44"/>
                    </a:lnTo>
                    <a:lnTo>
                      <a:pt x="19" y="40"/>
                    </a:lnTo>
                    <a:lnTo>
                      <a:pt x="24" y="35"/>
                    </a:lnTo>
                    <a:lnTo>
                      <a:pt x="28" y="30"/>
                    </a:lnTo>
                    <a:lnTo>
                      <a:pt x="29" y="30"/>
                    </a:lnTo>
                    <a:lnTo>
                      <a:pt x="31" y="28"/>
                    </a:lnTo>
                    <a:lnTo>
                      <a:pt x="35" y="25"/>
                    </a:lnTo>
                    <a:lnTo>
                      <a:pt x="35" y="20"/>
                    </a:lnTo>
                    <a:lnTo>
                      <a:pt x="35" y="14"/>
                    </a:lnTo>
                    <a:lnTo>
                      <a:pt x="31" y="14"/>
                    </a:lnTo>
                    <a:lnTo>
                      <a:pt x="31" y="14"/>
                    </a:lnTo>
                    <a:lnTo>
                      <a:pt x="29" y="11"/>
                    </a:lnTo>
                    <a:lnTo>
                      <a:pt x="29" y="11"/>
                    </a:lnTo>
                    <a:lnTo>
                      <a:pt x="28" y="9"/>
                    </a:lnTo>
                    <a:lnTo>
                      <a:pt x="28" y="6"/>
                    </a:lnTo>
                    <a:lnTo>
                      <a:pt x="28" y="4"/>
                    </a:lnTo>
                    <a:lnTo>
                      <a:pt x="24" y="0"/>
                    </a:lnTo>
                    <a:lnTo>
                      <a:pt x="24" y="0"/>
                    </a:lnTo>
                    <a:lnTo>
                      <a:pt x="22" y="0"/>
                    </a:lnTo>
                    <a:lnTo>
                      <a:pt x="19" y="0"/>
                    </a:lnTo>
                    <a:lnTo>
                      <a:pt x="19" y="4"/>
                    </a:lnTo>
                    <a:lnTo>
                      <a:pt x="19" y="9"/>
                    </a:lnTo>
                    <a:lnTo>
                      <a:pt x="19" y="11"/>
                    </a:lnTo>
                    <a:lnTo>
                      <a:pt x="15" y="11"/>
                    </a:lnTo>
                    <a:lnTo>
                      <a:pt x="14" y="11"/>
                    </a:lnTo>
                    <a:lnTo>
                      <a:pt x="12" y="11"/>
                    </a:lnTo>
                    <a:lnTo>
                      <a:pt x="12" y="11"/>
                    </a:lnTo>
                    <a:lnTo>
                      <a:pt x="9" y="11"/>
                    </a:lnTo>
                    <a:lnTo>
                      <a:pt x="7" y="6"/>
                    </a:lnTo>
                    <a:lnTo>
                      <a:pt x="5" y="6"/>
                    </a:lnTo>
                    <a:lnTo>
                      <a:pt x="2" y="6"/>
                    </a:lnTo>
                    <a:lnTo>
                      <a:pt x="0" y="6"/>
                    </a:lnTo>
                    <a:lnTo>
                      <a:pt x="0" y="9"/>
                    </a:lnTo>
                    <a:lnTo>
                      <a:pt x="2" y="11"/>
                    </a:lnTo>
                    <a:lnTo>
                      <a:pt x="3" y="16"/>
                    </a:lnTo>
                    <a:lnTo>
                      <a:pt x="3" y="20"/>
                    </a:lnTo>
                    <a:lnTo>
                      <a:pt x="7" y="44"/>
                    </a:lnTo>
                    <a:lnTo>
                      <a:pt x="7" y="44"/>
                    </a:lnTo>
                    <a:lnTo>
                      <a:pt x="7" y="44"/>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7" name="Freeform 142"/>
              <p:cNvSpPr>
                <a:spLocks/>
              </p:cNvSpPr>
              <p:nvPr/>
            </p:nvSpPr>
            <p:spPr bwMode="auto">
              <a:xfrm>
                <a:off x="4779963" y="4119563"/>
                <a:ext cx="519113" cy="511175"/>
              </a:xfrm>
              <a:custGeom>
                <a:avLst/>
                <a:gdLst/>
                <a:ahLst/>
                <a:cxnLst>
                  <a:cxn ang="0">
                    <a:pos x="9" y="178"/>
                  </a:cxn>
                  <a:cxn ang="0">
                    <a:pos x="21" y="174"/>
                  </a:cxn>
                  <a:cxn ang="0">
                    <a:pos x="37" y="166"/>
                  </a:cxn>
                  <a:cxn ang="0">
                    <a:pos x="45" y="174"/>
                  </a:cxn>
                  <a:cxn ang="0">
                    <a:pos x="66" y="159"/>
                  </a:cxn>
                  <a:cxn ang="0">
                    <a:pos x="68" y="131"/>
                  </a:cxn>
                  <a:cxn ang="0">
                    <a:pos x="84" y="112"/>
                  </a:cxn>
                  <a:cxn ang="0">
                    <a:pos x="99" y="87"/>
                  </a:cxn>
                  <a:cxn ang="0">
                    <a:pos x="103" y="65"/>
                  </a:cxn>
                  <a:cxn ang="0">
                    <a:pos x="115" y="39"/>
                  </a:cxn>
                  <a:cxn ang="0">
                    <a:pos x="113" y="16"/>
                  </a:cxn>
                  <a:cxn ang="0">
                    <a:pos x="118" y="7"/>
                  </a:cxn>
                  <a:cxn ang="0">
                    <a:pos x="130" y="2"/>
                  </a:cxn>
                  <a:cxn ang="0">
                    <a:pos x="146" y="16"/>
                  </a:cxn>
                  <a:cxn ang="0">
                    <a:pos x="165" y="16"/>
                  </a:cxn>
                  <a:cxn ang="0">
                    <a:pos x="176" y="16"/>
                  </a:cxn>
                  <a:cxn ang="0">
                    <a:pos x="190" y="11"/>
                  </a:cxn>
                  <a:cxn ang="0">
                    <a:pos x="212" y="2"/>
                  </a:cxn>
                  <a:cxn ang="0">
                    <a:pos x="223" y="6"/>
                  </a:cxn>
                  <a:cxn ang="0">
                    <a:pos x="229" y="0"/>
                  </a:cxn>
                  <a:cxn ang="0">
                    <a:pos x="245" y="4"/>
                  </a:cxn>
                  <a:cxn ang="0">
                    <a:pos x="266" y="4"/>
                  </a:cxn>
                  <a:cxn ang="0">
                    <a:pos x="280" y="16"/>
                  </a:cxn>
                  <a:cxn ang="0">
                    <a:pos x="290" y="14"/>
                  </a:cxn>
                  <a:cxn ang="0">
                    <a:pos x="304" y="9"/>
                  </a:cxn>
                  <a:cxn ang="0">
                    <a:pos x="316" y="23"/>
                  </a:cxn>
                  <a:cxn ang="0">
                    <a:pos x="325" y="30"/>
                  </a:cxn>
                  <a:cxn ang="0">
                    <a:pos x="323" y="51"/>
                  </a:cxn>
                  <a:cxn ang="0">
                    <a:pos x="311" y="79"/>
                  </a:cxn>
                  <a:cxn ang="0">
                    <a:pos x="301" y="114"/>
                  </a:cxn>
                  <a:cxn ang="0">
                    <a:pos x="292" y="143"/>
                  </a:cxn>
                  <a:cxn ang="0">
                    <a:pos x="315" y="232"/>
                  </a:cxn>
                  <a:cxn ang="0">
                    <a:pos x="285" y="260"/>
                  </a:cxn>
                  <a:cxn ang="0">
                    <a:pos x="282" y="273"/>
                  </a:cxn>
                  <a:cxn ang="0">
                    <a:pos x="276" y="293"/>
                  </a:cxn>
                  <a:cxn ang="0">
                    <a:pos x="296" y="305"/>
                  </a:cxn>
                  <a:cxn ang="0">
                    <a:pos x="301" y="322"/>
                  </a:cxn>
                  <a:cxn ang="0">
                    <a:pos x="289" y="322"/>
                  </a:cxn>
                  <a:cxn ang="0">
                    <a:pos x="266" y="301"/>
                  </a:cxn>
                  <a:cxn ang="0">
                    <a:pos x="254" y="291"/>
                  </a:cxn>
                  <a:cxn ang="0">
                    <a:pos x="242" y="300"/>
                  </a:cxn>
                  <a:cxn ang="0">
                    <a:pos x="224" y="293"/>
                  </a:cxn>
                  <a:cxn ang="0">
                    <a:pos x="217" y="284"/>
                  </a:cxn>
                  <a:cxn ang="0">
                    <a:pos x="207" y="287"/>
                  </a:cxn>
                  <a:cxn ang="0">
                    <a:pos x="202" y="280"/>
                  </a:cxn>
                  <a:cxn ang="0">
                    <a:pos x="188" y="284"/>
                  </a:cxn>
                  <a:cxn ang="0">
                    <a:pos x="176" y="282"/>
                  </a:cxn>
                  <a:cxn ang="0">
                    <a:pos x="172" y="277"/>
                  </a:cxn>
                  <a:cxn ang="0">
                    <a:pos x="170" y="265"/>
                  </a:cxn>
                  <a:cxn ang="0">
                    <a:pos x="167" y="256"/>
                  </a:cxn>
                  <a:cxn ang="0">
                    <a:pos x="165" y="240"/>
                  </a:cxn>
                  <a:cxn ang="0">
                    <a:pos x="163" y="227"/>
                  </a:cxn>
                  <a:cxn ang="0">
                    <a:pos x="144" y="214"/>
                  </a:cxn>
                  <a:cxn ang="0">
                    <a:pos x="122" y="216"/>
                  </a:cxn>
                  <a:cxn ang="0">
                    <a:pos x="106" y="230"/>
                  </a:cxn>
                  <a:cxn ang="0">
                    <a:pos x="89" y="223"/>
                  </a:cxn>
                  <a:cxn ang="0">
                    <a:pos x="80" y="209"/>
                  </a:cxn>
                  <a:cxn ang="0">
                    <a:pos x="77" y="197"/>
                  </a:cxn>
                  <a:cxn ang="0">
                    <a:pos x="37" y="192"/>
                  </a:cxn>
                  <a:cxn ang="0">
                    <a:pos x="18" y="192"/>
                  </a:cxn>
                  <a:cxn ang="0">
                    <a:pos x="9" y="195"/>
                  </a:cxn>
                  <a:cxn ang="0">
                    <a:pos x="0" y="192"/>
                  </a:cxn>
                </a:cxnLst>
                <a:rect l="0" t="0" r="r" b="b"/>
                <a:pathLst>
                  <a:path w="327" h="322">
                    <a:moveTo>
                      <a:pt x="0" y="192"/>
                    </a:moveTo>
                    <a:lnTo>
                      <a:pt x="4" y="190"/>
                    </a:lnTo>
                    <a:lnTo>
                      <a:pt x="7" y="188"/>
                    </a:lnTo>
                    <a:lnTo>
                      <a:pt x="9" y="187"/>
                    </a:lnTo>
                    <a:lnTo>
                      <a:pt x="9" y="180"/>
                    </a:lnTo>
                    <a:lnTo>
                      <a:pt x="9" y="178"/>
                    </a:lnTo>
                    <a:lnTo>
                      <a:pt x="14" y="174"/>
                    </a:lnTo>
                    <a:lnTo>
                      <a:pt x="18" y="173"/>
                    </a:lnTo>
                    <a:lnTo>
                      <a:pt x="18" y="173"/>
                    </a:lnTo>
                    <a:lnTo>
                      <a:pt x="21" y="173"/>
                    </a:lnTo>
                    <a:lnTo>
                      <a:pt x="21" y="173"/>
                    </a:lnTo>
                    <a:lnTo>
                      <a:pt x="21" y="174"/>
                    </a:lnTo>
                    <a:lnTo>
                      <a:pt x="26" y="174"/>
                    </a:lnTo>
                    <a:lnTo>
                      <a:pt x="26" y="173"/>
                    </a:lnTo>
                    <a:lnTo>
                      <a:pt x="30" y="169"/>
                    </a:lnTo>
                    <a:lnTo>
                      <a:pt x="30" y="169"/>
                    </a:lnTo>
                    <a:lnTo>
                      <a:pt x="31" y="169"/>
                    </a:lnTo>
                    <a:lnTo>
                      <a:pt x="37" y="166"/>
                    </a:lnTo>
                    <a:lnTo>
                      <a:pt x="40" y="164"/>
                    </a:lnTo>
                    <a:lnTo>
                      <a:pt x="40" y="166"/>
                    </a:lnTo>
                    <a:lnTo>
                      <a:pt x="38" y="169"/>
                    </a:lnTo>
                    <a:lnTo>
                      <a:pt x="40" y="169"/>
                    </a:lnTo>
                    <a:lnTo>
                      <a:pt x="40" y="173"/>
                    </a:lnTo>
                    <a:lnTo>
                      <a:pt x="45" y="174"/>
                    </a:lnTo>
                    <a:lnTo>
                      <a:pt x="49" y="173"/>
                    </a:lnTo>
                    <a:lnTo>
                      <a:pt x="52" y="169"/>
                    </a:lnTo>
                    <a:lnTo>
                      <a:pt x="57" y="164"/>
                    </a:lnTo>
                    <a:lnTo>
                      <a:pt x="59" y="160"/>
                    </a:lnTo>
                    <a:lnTo>
                      <a:pt x="63" y="159"/>
                    </a:lnTo>
                    <a:lnTo>
                      <a:pt x="66" y="159"/>
                    </a:lnTo>
                    <a:lnTo>
                      <a:pt x="68" y="154"/>
                    </a:lnTo>
                    <a:lnTo>
                      <a:pt x="68" y="150"/>
                    </a:lnTo>
                    <a:lnTo>
                      <a:pt x="68" y="147"/>
                    </a:lnTo>
                    <a:lnTo>
                      <a:pt x="68" y="136"/>
                    </a:lnTo>
                    <a:lnTo>
                      <a:pt x="68" y="136"/>
                    </a:lnTo>
                    <a:lnTo>
                      <a:pt x="68" y="131"/>
                    </a:lnTo>
                    <a:lnTo>
                      <a:pt x="68" y="127"/>
                    </a:lnTo>
                    <a:lnTo>
                      <a:pt x="75" y="120"/>
                    </a:lnTo>
                    <a:lnTo>
                      <a:pt x="75" y="119"/>
                    </a:lnTo>
                    <a:lnTo>
                      <a:pt x="80" y="114"/>
                    </a:lnTo>
                    <a:lnTo>
                      <a:pt x="82" y="112"/>
                    </a:lnTo>
                    <a:lnTo>
                      <a:pt x="84" y="112"/>
                    </a:lnTo>
                    <a:lnTo>
                      <a:pt x="87" y="110"/>
                    </a:lnTo>
                    <a:lnTo>
                      <a:pt x="90" y="108"/>
                    </a:lnTo>
                    <a:lnTo>
                      <a:pt x="97" y="100"/>
                    </a:lnTo>
                    <a:lnTo>
                      <a:pt x="97" y="93"/>
                    </a:lnTo>
                    <a:lnTo>
                      <a:pt x="99" y="89"/>
                    </a:lnTo>
                    <a:lnTo>
                      <a:pt x="99" y="87"/>
                    </a:lnTo>
                    <a:lnTo>
                      <a:pt x="99" y="82"/>
                    </a:lnTo>
                    <a:lnTo>
                      <a:pt x="99" y="80"/>
                    </a:lnTo>
                    <a:lnTo>
                      <a:pt x="99" y="75"/>
                    </a:lnTo>
                    <a:lnTo>
                      <a:pt x="99" y="74"/>
                    </a:lnTo>
                    <a:lnTo>
                      <a:pt x="99" y="70"/>
                    </a:lnTo>
                    <a:lnTo>
                      <a:pt x="103" y="65"/>
                    </a:lnTo>
                    <a:lnTo>
                      <a:pt x="103" y="63"/>
                    </a:lnTo>
                    <a:lnTo>
                      <a:pt x="104" y="58"/>
                    </a:lnTo>
                    <a:lnTo>
                      <a:pt x="103" y="53"/>
                    </a:lnTo>
                    <a:lnTo>
                      <a:pt x="110" y="42"/>
                    </a:lnTo>
                    <a:lnTo>
                      <a:pt x="111" y="40"/>
                    </a:lnTo>
                    <a:lnTo>
                      <a:pt x="115" y="39"/>
                    </a:lnTo>
                    <a:lnTo>
                      <a:pt x="115" y="32"/>
                    </a:lnTo>
                    <a:lnTo>
                      <a:pt x="113" y="28"/>
                    </a:lnTo>
                    <a:lnTo>
                      <a:pt x="113" y="23"/>
                    </a:lnTo>
                    <a:lnTo>
                      <a:pt x="113" y="23"/>
                    </a:lnTo>
                    <a:lnTo>
                      <a:pt x="115" y="20"/>
                    </a:lnTo>
                    <a:lnTo>
                      <a:pt x="113" y="16"/>
                    </a:lnTo>
                    <a:lnTo>
                      <a:pt x="113" y="16"/>
                    </a:lnTo>
                    <a:lnTo>
                      <a:pt x="115" y="16"/>
                    </a:lnTo>
                    <a:lnTo>
                      <a:pt x="117" y="14"/>
                    </a:lnTo>
                    <a:lnTo>
                      <a:pt x="117" y="11"/>
                    </a:lnTo>
                    <a:lnTo>
                      <a:pt x="118" y="9"/>
                    </a:lnTo>
                    <a:lnTo>
                      <a:pt x="118" y="7"/>
                    </a:lnTo>
                    <a:lnTo>
                      <a:pt x="120" y="6"/>
                    </a:lnTo>
                    <a:lnTo>
                      <a:pt x="122" y="6"/>
                    </a:lnTo>
                    <a:lnTo>
                      <a:pt x="125" y="4"/>
                    </a:lnTo>
                    <a:lnTo>
                      <a:pt x="125" y="4"/>
                    </a:lnTo>
                    <a:lnTo>
                      <a:pt x="127" y="2"/>
                    </a:lnTo>
                    <a:lnTo>
                      <a:pt x="130" y="2"/>
                    </a:lnTo>
                    <a:lnTo>
                      <a:pt x="130" y="4"/>
                    </a:lnTo>
                    <a:lnTo>
                      <a:pt x="132" y="4"/>
                    </a:lnTo>
                    <a:lnTo>
                      <a:pt x="139" y="9"/>
                    </a:lnTo>
                    <a:lnTo>
                      <a:pt x="141" y="11"/>
                    </a:lnTo>
                    <a:lnTo>
                      <a:pt x="146" y="14"/>
                    </a:lnTo>
                    <a:lnTo>
                      <a:pt x="146" y="16"/>
                    </a:lnTo>
                    <a:lnTo>
                      <a:pt x="150" y="14"/>
                    </a:lnTo>
                    <a:lnTo>
                      <a:pt x="153" y="16"/>
                    </a:lnTo>
                    <a:lnTo>
                      <a:pt x="157" y="16"/>
                    </a:lnTo>
                    <a:lnTo>
                      <a:pt x="160" y="16"/>
                    </a:lnTo>
                    <a:lnTo>
                      <a:pt x="162" y="16"/>
                    </a:lnTo>
                    <a:lnTo>
                      <a:pt x="165" y="16"/>
                    </a:lnTo>
                    <a:lnTo>
                      <a:pt x="169" y="16"/>
                    </a:lnTo>
                    <a:lnTo>
                      <a:pt x="172" y="20"/>
                    </a:lnTo>
                    <a:lnTo>
                      <a:pt x="172" y="20"/>
                    </a:lnTo>
                    <a:lnTo>
                      <a:pt x="176" y="20"/>
                    </a:lnTo>
                    <a:lnTo>
                      <a:pt x="179" y="16"/>
                    </a:lnTo>
                    <a:lnTo>
                      <a:pt x="176" y="16"/>
                    </a:lnTo>
                    <a:lnTo>
                      <a:pt x="176" y="14"/>
                    </a:lnTo>
                    <a:lnTo>
                      <a:pt x="179" y="11"/>
                    </a:lnTo>
                    <a:lnTo>
                      <a:pt x="181" y="7"/>
                    </a:lnTo>
                    <a:lnTo>
                      <a:pt x="184" y="7"/>
                    </a:lnTo>
                    <a:lnTo>
                      <a:pt x="188" y="9"/>
                    </a:lnTo>
                    <a:lnTo>
                      <a:pt x="190" y="11"/>
                    </a:lnTo>
                    <a:lnTo>
                      <a:pt x="191" y="9"/>
                    </a:lnTo>
                    <a:lnTo>
                      <a:pt x="200" y="9"/>
                    </a:lnTo>
                    <a:lnTo>
                      <a:pt x="202" y="7"/>
                    </a:lnTo>
                    <a:lnTo>
                      <a:pt x="203" y="6"/>
                    </a:lnTo>
                    <a:lnTo>
                      <a:pt x="210" y="2"/>
                    </a:lnTo>
                    <a:lnTo>
                      <a:pt x="212" y="2"/>
                    </a:lnTo>
                    <a:lnTo>
                      <a:pt x="212" y="4"/>
                    </a:lnTo>
                    <a:lnTo>
                      <a:pt x="214" y="4"/>
                    </a:lnTo>
                    <a:lnTo>
                      <a:pt x="214" y="7"/>
                    </a:lnTo>
                    <a:lnTo>
                      <a:pt x="216" y="7"/>
                    </a:lnTo>
                    <a:lnTo>
                      <a:pt x="219" y="6"/>
                    </a:lnTo>
                    <a:lnTo>
                      <a:pt x="223" y="6"/>
                    </a:lnTo>
                    <a:lnTo>
                      <a:pt x="226" y="4"/>
                    </a:lnTo>
                    <a:lnTo>
                      <a:pt x="226" y="4"/>
                    </a:lnTo>
                    <a:lnTo>
                      <a:pt x="229" y="0"/>
                    </a:lnTo>
                    <a:lnTo>
                      <a:pt x="229" y="0"/>
                    </a:lnTo>
                    <a:lnTo>
                      <a:pt x="229" y="0"/>
                    </a:lnTo>
                    <a:lnTo>
                      <a:pt x="229" y="0"/>
                    </a:lnTo>
                    <a:lnTo>
                      <a:pt x="231" y="0"/>
                    </a:lnTo>
                    <a:lnTo>
                      <a:pt x="236" y="0"/>
                    </a:lnTo>
                    <a:lnTo>
                      <a:pt x="238" y="0"/>
                    </a:lnTo>
                    <a:lnTo>
                      <a:pt x="240" y="0"/>
                    </a:lnTo>
                    <a:lnTo>
                      <a:pt x="242" y="2"/>
                    </a:lnTo>
                    <a:lnTo>
                      <a:pt x="245" y="4"/>
                    </a:lnTo>
                    <a:lnTo>
                      <a:pt x="252" y="4"/>
                    </a:lnTo>
                    <a:lnTo>
                      <a:pt x="252" y="4"/>
                    </a:lnTo>
                    <a:lnTo>
                      <a:pt x="257" y="0"/>
                    </a:lnTo>
                    <a:lnTo>
                      <a:pt x="261" y="2"/>
                    </a:lnTo>
                    <a:lnTo>
                      <a:pt x="266" y="4"/>
                    </a:lnTo>
                    <a:lnTo>
                      <a:pt x="266" y="4"/>
                    </a:lnTo>
                    <a:lnTo>
                      <a:pt x="266" y="7"/>
                    </a:lnTo>
                    <a:lnTo>
                      <a:pt x="268" y="9"/>
                    </a:lnTo>
                    <a:lnTo>
                      <a:pt x="269" y="9"/>
                    </a:lnTo>
                    <a:lnTo>
                      <a:pt x="271" y="11"/>
                    </a:lnTo>
                    <a:lnTo>
                      <a:pt x="276" y="14"/>
                    </a:lnTo>
                    <a:lnTo>
                      <a:pt x="280" y="16"/>
                    </a:lnTo>
                    <a:lnTo>
                      <a:pt x="280" y="16"/>
                    </a:lnTo>
                    <a:lnTo>
                      <a:pt x="282" y="14"/>
                    </a:lnTo>
                    <a:lnTo>
                      <a:pt x="285" y="11"/>
                    </a:lnTo>
                    <a:lnTo>
                      <a:pt x="289" y="11"/>
                    </a:lnTo>
                    <a:lnTo>
                      <a:pt x="290" y="11"/>
                    </a:lnTo>
                    <a:lnTo>
                      <a:pt x="290" y="14"/>
                    </a:lnTo>
                    <a:lnTo>
                      <a:pt x="292" y="14"/>
                    </a:lnTo>
                    <a:lnTo>
                      <a:pt x="296" y="11"/>
                    </a:lnTo>
                    <a:lnTo>
                      <a:pt x="297" y="11"/>
                    </a:lnTo>
                    <a:lnTo>
                      <a:pt x="299" y="7"/>
                    </a:lnTo>
                    <a:lnTo>
                      <a:pt x="304" y="9"/>
                    </a:lnTo>
                    <a:lnTo>
                      <a:pt x="304" y="9"/>
                    </a:lnTo>
                    <a:lnTo>
                      <a:pt x="308" y="14"/>
                    </a:lnTo>
                    <a:lnTo>
                      <a:pt x="308" y="16"/>
                    </a:lnTo>
                    <a:lnTo>
                      <a:pt x="308" y="16"/>
                    </a:lnTo>
                    <a:lnTo>
                      <a:pt x="313" y="20"/>
                    </a:lnTo>
                    <a:lnTo>
                      <a:pt x="315" y="20"/>
                    </a:lnTo>
                    <a:lnTo>
                      <a:pt x="316" y="23"/>
                    </a:lnTo>
                    <a:lnTo>
                      <a:pt x="318" y="25"/>
                    </a:lnTo>
                    <a:lnTo>
                      <a:pt x="318" y="27"/>
                    </a:lnTo>
                    <a:lnTo>
                      <a:pt x="318" y="28"/>
                    </a:lnTo>
                    <a:lnTo>
                      <a:pt x="320" y="28"/>
                    </a:lnTo>
                    <a:lnTo>
                      <a:pt x="323" y="28"/>
                    </a:lnTo>
                    <a:lnTo>
                      <a:pt x="325" y="30"/>
                    </a:lnTo>
                    <a:lnTo>
                      <a:pt x="325" y="34"/>
                    </a:lnTo>
                    <a:lnTo>
                      <a:pt x="323" y="35"/>
                    </a:lnTo>
                    <a:lnTo>
                      <a:pt x="323" y="40"/>
                    </a:lnTo>
                    <a:lnTo>
                      <a:pt x="322" y="46"/>
                    </a:lnTo>
                    <a:lnTo>
                      <a:pt x="322" y="49"/>
                    </a:lnTo>
                    <a:lnTo>
                      <a:pt x="323" y="51"/>
                    </a:lnTo>
                    <a:lnTo>
                      <a:pt x="325" y="53"/>
                    </a:lnTo>
                    <a:lnTo>
                      <a:pt x="327" y="56"/>
                    </a:lnTo>
                    <a:lnTo>
                      <a:pt x="327" y="58"/>
                    </a:lnTo>
                    <a:lnTo>
                      <a:pt x="316" y="70"/>
                    </a:lnTo>
                    <a:lnTo>
                      <a:pt x="311" y="75"/>
                    </a:lnTo>
                    <a:lnTo>
                      <a:pt x="311" y="79"/>
                    </a:lnTo>
                    <a:lnTo>
                      <a:pt x="304" y="91"/>
                    </a:lnTo>
                    <a:lnTo>
                      <a:pt x="302" y="93"/>
                    </a:lnTo>
                    <a:lnTo>
                      <a:pt x="302" y="96"/>
                    </a:lnTo>
                    <a:lnTo>
                      <a:pt x="302" y="103"/>
                    </a:lnTo>
                    <a:lnTo>
                      <a:pt x="299" y="110"/>
                    </a:lnTo>
                    <a:lnTo>
                      <a:pt x="301" y="114"/>
                    </a:lnTo>
                    <a:lnTo>
                      <a:pt x="296" y="119"/>
                    </a:lnTo>
                    <a:lnTo>
                      <a:pt x="292" y="120"/>
                    </a:lnTo>
                    <a:lnTo>
                      <a:pt x="289" y="131"/>
                    </a:lnTo>
                    <a:lnTo>
                      <a:pt x="289" y="136"/>
                    </a:lnTo>
                    <a:lnTo>
                      <a:pt x="290" y="138"/>
                    </a:lnTo>
                    <a:lnTo>
                      <a:pt x="292" y="143"/>
                    </a:lnTo>
                    <a:lnTo>
                      <a:pt x="292" y="147"/>
                    </a:lnTo>
                    <a:lnTo>
                      <a:pt x="297" y="181"/>
                    </a:lnTo>
                    <a:lnTo>
                      <a:pt x="301" y="202"/>
                    </a:lnTo>
                    <a:lnTo>
                      <a:pt x="313" y="220"/>
                    </a:lnTo>
                    <a:lnTo>
                      <a:pt x="316" y="232"/>
                    </a:lnTo>
                    <a:lnTo>
                      <a:pt x="315" y="232"/>
                    </a:lnTo>
                    <a:lnTo>
                      <a:pt x="289" y="239"/>
                    </a:lnTo>
                    <a:lnTo>
                      <a:pt x="280" y="251"/>
                    </a:lnTo>
                    <a:lnTo>
                      <a:pt x="280" y="254"/>
                    </a:lnTo>
                    <a:lnTo>
                      <a:pt x="282" y="256"/>
                    </a:lnTo>
                    <a:lnTo>
                      <a:pt x="285" y="258"/>
                    </a:lnTo>
                    <a:lnTo>
                      <a:pt x="285" y="260"/>
                    </a:lnTo>
                    <a:lnTo>
                      <a:pt x="282" y="261"/>
                    </a:lnTo>
                    <a:lnTo>
                      <a:pt x="285" y="263"/>
                    </a:lnTo>
                    <a:lnTo>
                      <a:pt x="282" y="265"/>
                    </a:lnTo>
                    <a:lnTo>
                      <a:pt x="285" y="268"/>
                    </a:lnTo>
                    <a:lnTo>
                      <a:pt x="282" y="270"/>
                    </a:lnTo>
                    <a:lnTo>
                      <a:pt x="282" y="273"/>
                    </a:lnTo>
                    <a:lnTo>
                      <a:pt x="282" y="273"/>
                    </a:lnTo>
                    <a:lnTo>
                      <a:pt x="280" y="277"/>
                    </a:lnTo>
                    <a:lnTo>
                      <a:pt x="276" y="277"/>
                    </a:lnTo>
                    <a:lnTo>
                      <a:pt x="276" y="280"/>
                    </a:lnTo>
                    <a:lnTo>
                      <a:pt x="276" y="291"/>
                    </a:lnTo>
                    <a:lnTo>
                      <a:pt x="276" y="293"/>
                    </a:lnTo>
                    <a:lnTo>
                      <a:pt x="280" y="296"/>
                    </a:lnTo>
                    <a:lnTo>
                      <a:pt x="285" y="300"/>
                    </a:lnTo>
                    <a:lnTo>
                      <a:pt x="285" y="305"/>
                    </a:lnTo>
                    <a:lnTo>
                      <a:pt x="289" y="305"/>
                    </a:lnTo>
                    <a:lnTo>
                      <a:pt x="294" y="305"/>
                    </a:lnTo>
                    <a:lnTo>
                      <a:pt x="296" y="305"/>
                    </a:lnTo>
                    <a:lnTo>
                      <a:pt x="294" y="305"/>
                    </a:lnTo>
                    <a:lnTo>
                      <a:pt x="294" y="301"/>
                    </a:lnTo>
                    <a:lnTo>
                      <a:pt x="297" y="301"/>
                    </a:lnTo>
                    <a:lnTo>
                      <a:pt x="301" y="301"/>
                    </a:lnTo>
                    <a:lnTo>
                      <a:pt x="301" y="319"/>
                    </a:lnTo>
                    <a:lnTo>
                      <a:pt x="301" y="322"/>
                    </a:lnTo>
                    <a:lnTo>
                      <a:pt x="297" y="322"/>
                    </a:lnTo>
                    <a:lnTo>
                      <a:pt x="297" y="319"/>
                    </a:lnTo>
                    <a:lnTo>
                      <a:pt x="296" y="319"/>
                    </a:lnTo>
                    <a:lnTo>
                      <a:pt x="292" y="322"/>
                    </a:lnTo>
                    <a:lnTo>
                      <a:pt x="290" y="322"/>
                    </a:lnTo>
                    <a:lnTo>
                      <a:pt x="289" y="322"/>
                    </a:lnTo>
                    <a:lnTo>
                      <a:pt x="285" y="319"/>
                    </a:lnTo>
                    <a:lnTo>
                      <a:pt x="280" y="315"/>
                    </a:lnTo>
                    <a:lnTo>
                      <a:pt x="276" y="312"/>
                    </a:lnTo>
                    <a:lnTo>
                      <a:pt x="275" y="307"/>
                    </a:lnTo>
                    <a:lnTo>
                      <a:pt x="271" y="305"/>
                    </a:lnTo>
                    <a:lnTo>
                      <a:pt x="266" y="301"/>
                    </a:lnTo>
                    <a:lnTo>
                      <a:pt x="259" y="300"/>
                    </a:lnTo>
                    <a:lnTo>
                      <a:pt x="259" y="300"/>
                    </a:lnTo>
                    <a:lnTo>
                      <a:pt x="257" y="296"/>
                    </a:lnTo>
                    <a:lnTo>
                      <a:pt x="257" y="291"/>
                    </a:lnTo>
                    <a:lnTo>
                      <a:pt x="257" y="291"/>
                    </a:lnTo>
                    <a:lnTo>
                      <a:pt x="254" y="291"/>
                    </a:lnTo>
                    <a:lnTo>
                      <a:pt x="252" y="291"/>
                    </a:lnTo>
                    <a:lnTo>
                      <a:pt x="250" y="296"/>
                    </a:lnTo>
                    <a:lnTo>
                      <a:pt x="250" y="296"/>
                    </a:lnTo>
                    <a:lnTo>
                      <a:pt x="245" y="300"/>
                    </a:lnTo>
                    <a:lnTo>
                      <a:pt x="242" y="300"/>
                    </a:lnTo>
                    <a:lnTo>
                      <a:pt x="242" y="300"/>
                    </a:lnTo>
                    <a:lnTo>
                      <a:pt x="238" y="296"/>
                    </a:lnTo>
                    <a:lnTo>
                      <a:pt x="235" y="296"/>
                    </a:lnTo>
                    <a:lnTo>
                      <a:pt x="229" y="293"/>
                    </a:lnTo>
                    <a:lnTo>
                      <a:pt x="229" y="293"/>
                    </a:lnTo>
                    <a:lnTo>
                      <a:pt x="226" y="293"/>
                    </a:lnTo>
                    <a:lnTo>
                      <a:pt x="224" y="293"/>
                    </a:lnTo>
                    <a:lnTo>
                      <a:pt x="224" y="291"/>
                    </a:lnTo>
                    <a:lnTo>
                      <a:pt x="224" y="289"/>
                    </a:lnTo>
                    <a:lnTo>
                      <a:pt x="224" y="287"/>
                    </a:lnTo>
                    <a:lnTo>
                      <a:pt x="224" y="284"/>
                    </a:lnTo>
                    <a:lnTo>
                      <a:pt x="223" y="284"/>
                    </a:lnTo>
                    <a:lnTo>
                      <a:pt x="217" y="284"/>
                    </a:lnTo>
                    <a:lnTo>
                      <a:pt x="217" y="286"/>
                    </a:lnTo>
                    <a:lnTo>
                      <a:pt x="214" y="286"/>
                    </a:lnTo>
                    <a:lnTo>
                      <a:pt x="212" y="287"/>
                    </a:lnTo>
                    <a:lnTo>
                      <a:pt x="209" y="289"/>
                    </a:lnTo>
                    <a:lnTo>
                      <a:pt x="209" y="289"/>
                    </a:lnTo>
                    <a:lnTo>
                      <a:pt x="207" y="287"/>
                    </a:lnTo>
                    <a:lnTo>
                      <a:pt x="207" y="284"/>
                    </a:lnTo>
                    <a:lnTo>
                      <a:pt x="207" y="282"/>
                    </a:lnTo>
                    <a:lnTo>
                      <a:pt x="203" y="282"/>
                    </a:lnTo>
                    <a:lnTo>
                      <a:pt x="203" y="282"/>
                    </a:lnTo>
                    <a:lnTo>
                      <a:pt x="202" y="280"/>
                    </a:lnTo>
                    <a:lnTo>
                      <a:pt x="202" y="280"/>
                    </a:lnTo>
                    <a:lnTo>
                      <a:pt x="198" y="280"/>
                    </a:lnTo>
                    <a:lnTo>
                      <a:pt x="195" y="282"/>
                    </a:lnTo>
                    <a:lnTo>
                      <a:pt x="193" y="284"/>
                    </a:lnTo>
                    <a:lnTo>
                      <a:pt x="191" y="284"/>
                    </a:lnTo>
                    <a:lnTo>
                      <a:pt x="190" y="284"/>
                    </a:lnTo>
                    <a:lnTo>
                      <a:pt x="188" y="284"/>
                    </a:lnTo>
                    <a:lnTo>
                      <a:pt x="184" y="284"/>
                    </a:lnTo>
                    <a:lnTo>
                      <a:pt x="181" y="284"/>
                    </a:lnTo>
                    <a:lnTo>
                      <a:pt x="179" y="282"/>
                    </a:lnTo>
                    <a:lnTo>
                      <a:pt x="176" y="282"/>
                    </a:lnTo>
                    <a:lnTo>
                      <a:pt x="176" y="282"/>
                    </a:lnTo>
                    <a:lnTo>
                      <a:pt x="176" y="282"/>
                    </a:lnTo>
                    <a:lnTo>
                      <a:pt x="172" y="284"/>
                    </a:lnTo>
                    <a:lnTo>
                      <a:pt x="172" y="284"/>
                    </a:lnTo>
                    <a:lnTo>
                      <a:pt x="172" y="282"/>
                    </a:lnTo>
                    <a:lnTo>
                      <a:pt x="172" y="279"/>
                    </a:lnTo>
                    <a:lnTo>
                      <a:pt x="172" y="279"/>
                    </a:lnTo>
                    <a:lnTo>
                      <a:pt x="172" y="277"/>
                    </a:lnTo>
                    <a:lnTo>
                      <a:pt x="172" y="277"/>
                    </a:lnTo>
                    <a:lnTo>
                      <a:pt x="172" y="273"/>
                    </a:lnTo>
                    <a:lnTo>
                      <a:pt x="170" y="270"/>
                    </a:lnTo>
                    <a:lnTo>
                      <a:pt x="172" y="270"/>
                    </a:lnTo>
                    <a:lnTo>
                      <a:pt x="172" y="268"/>
                    </a:lnTo>
                    <a:lnTo>
                      <a:pt x="170" y="265"/>
                    </a:lnTo>
                    <a:lnTo>
                      <a:pt x="170" y="263"/>
                    </a:lnTo>
                    <a:lnTo>
                      <a:pt x="170" y="261"/>
                    </a:lnTo>
                    <a:lnTo>
                      <a:pt x="170" y="260"/>
                    </a:lnTo>
                    <a:lnTo>
                      <a:pt x="169" y="260"/>
                    </a:lnTo>
                    <a:lnTo>
                      <a:pt x="167" y="256"/>
                    </a:lnTo>
                    <a:lnTo>
                      <a:pt x="167" y="256"/>
                    </a:lnTo>
                    <a:lnTo>
                      <a:pt x="167" y="254"/>
                    </a:lnTo>
                    <a:lnTo>
                      <a:pt x="165" y="251"/>
                    </a:lnTo>
                    <a:lnTo>
                      <a:pt x="165" y="251"/>
                    </a:lnTo>
                    <a:lnTo>
                      <a:pt x="163" y="247"/>
                    </a:lnTo>
                    <a:lnTo>
                      <a:pt x="165" y="246"/>
                    </a:lnTo>
                    <a:lnTo>
                      <a:pt x="165" y="240"/>
                    </a:lnTo>
                    <a:lnTo>
                      <a:pt x="163" y="237"/>
                    </a:lnTo>
                    <a:lnTo>
                      <a:pt x="163" y="235"/>
                    </a:lnTo>
                    <a:lnTo>
                      <a:pt x="165" y="235"/>
                    </a:lnTo>
                    <a:lnTo>
                      <a:pt x="165" y="232"/>
                    </a:lnTo>
                    <a:lnTo>
                      <a:pt x="163" y="230"/>
                    </a:lnTo>
                    <a:lnTo>
                      <a:pt x="163" y="227"/>
                    </a:lnTo>
                    <a:lnTo>
                      <a:pt x="165" y="223"/>
                    </a:lnTo>
                    <a:lnTo>
                      <a:pt x="165" y="223"/>
                    </a:lnTo>
                    <a:lnTo>
                      <a:pt x="165" y="220"/>
                    </a:lnTo>
                    <a:lnTo>
                      <a:pt x="165" y="218"/>
                    </a:lnTo>
                    <a:lnTo>
                      <a:pt x="146" y="216"/>
                    </a:lnTo>
                    <a:lnTo>
                      <a:pt x="144" y="214"/>
                    </a:lnTo>
                    <a:lnTo>
                      <a:pt x="146" y="213"/>
                    </a:lnTo>
                    <a:lnTo>
                      <a:pt x="146" y="209"/>
                    </a:lnTo>
                    <a:lnTo>
                      <a:pt x="141" y="209"/>
                    </a:lnTo>
                    <a:lnTo>
                      <a:pt x="141" y="211"/>
                    </a:lnTo>
                    <a:lnTo>
                      <a:pt x="125" y="211"/>
                    </a:lnTo>
                    <a:lnTo>
                      <a:pt x="122" y="216"/>
                    </a:lnTo>
                    <a:lnTo>
                      <a:pt x="122" y="220"/>
                    </a:lnTo>
                    <a:lnTo>
                      <a:pt x="122" y="220"/>
                    </a:lnTo>
                    <a:lnTo>
                      <a:pt x="122" y="223"/>
                    </a:lnTo>
                    <a:lnTo>
                      <a:pt x="122" y="227"/>
                    </a:lnTo>
                    <a:lnTo>
                      <a:pt x="108" y="228"/>
                    </a:lnTo>
                    <a:lnTo>
                      <a:pt x="106" y="230"/>
                    </a:lnTo>
                    <a:lnTo>
                      <a:pt x="99" y="228"/>
                    </a:lnTo>
                    <a:lnTo>
                      <a:pt x="99" y="228"/>
                    </a:lnTo>
                    <a:lnTo>
                      <a:pt x="96" y="228"/>
                    </a:lnTo>
                    <a:lnTo>
                      <a:pt x="90" y="228"/>
                    </a:lnTo>
                    <a:lnTo>
                      <a:pt x="89" y="228"/>
                    </a:lnTo>
                    <a:lnTo>
                      <a:pt x="89" y="223"/>
                    </a:lnTo>
                    <a:lnTo>
                      <a:pt x="85" y="220"/>
                    </a:lnTo>
                    <a:lnTo>
                      <a:pt x="84" y="218"/>
                    </a:lnTo>
                    <a:lnTo>
                      <a:pt x="82" y="216"/>
                    </a:lnTo>
                    <a:lnTo>
                      <a:pt x="82" y="214"/>
                    </a:lnTo>
                    <a:lnTo>
                      <a:pt x="82" y="213"/>
                    </a:lnTo>
                    <a:lnTo>
                      <a:pt x="80" y="209"/>
                    </a:lnTo>
                    <a:lnTo>
                      <a:pt x="80" y="206"/>
                    </a:lnTo>
                    <a:lnTo>
                      <a:pt x="80" y="202"/>
                    </a:lnTo>
                    <a:lnTo>
                      <a:pt x="80" y="200"/>
                    </a:lnTo>
                    <a:lnTo>
                      <a:pt x="80" y="200"/>
                    </a:lnTo>
                    <a:lnTo>
                      <a:pt x="80" y="197"/>
                    </a:lnTo>
                    <a:lnTo>
                      <a:pt x="77" y="197"/>
                    </a:lnTo>
                    <a:lnTo>
                      <a:pt x="80" y="195"/>
                    </a:lnTo>
                    <a:lnTo>
                      <a:pt x="80" y="192"/>
                    </a:lnTo>
                    <a:lnTo>
                      <a:pt x="61" y="192"/>
                    </a:lnTo>
                    <a:lnTo>
                      <a:pt x="49" y="192"/>
                    </a:lnTo>
                    <a:lnTo>
                      <a:pt x="44" y="192"/>
                    </a:lnTo>
                    <a:lnTo>
                      <a:pt x="37" y="192"/>
                    </a:lnTo>
                    <a:lnTo>
                      <a:pt x="35" y="192"/>
                    </a:lnTo>
                    <a:lnTo>
                      <a:pt x="30" y="192"/>
                    </a:lnTo>
                    <a:lnTo>
                      <a:pt x="26" y="192"/>
                    </a:lnTo>
                    <a:lnTo>
                      <a:pt x="21" y="192"/>
                    </a:lnTo>
                    <a:lnTo>
                      <a:pt x="21" y="192"/>
                    </a:lnTo>
                    <a:lnTo>
                      <a:pt x="18" y="192"/>
                    </a:lnTo>
                    <a:lnTo>
                      <a:pt x="14" y="192"/>
                    </a:lnTo>
                    <a:lnTo>
                      <a:pt x="12" y="192"/>
                    </a:lnTo>
                    <a:lnTo>
                      <a:pt x="11" y="195"/>
                    </a:lnTo>
                    <a:lnTo>
                      <a:pt x="9" y="195"/>
                    </a:lnTo>
                    <a:lnTo>
                      <a:pt x="9" y="195"/>
                    </a:lnTo>
                    <a:lnTo>
                      <a:pt x="9" y="195"/>
                    </a:lnTo>
                    <a:lnTo>
                      <a:pt x="7" y="195"/>
                    </a:lnTo>
                    <a:lnTo>
                      <a:pt x="7" y="195"/>
                    </a:lnTo>
                    <a:lnTo>
                      <a:pt x="5" y="192"/>
                    </a:lnTo>
                    <a:lnTo>
                      <a:pt x="0" y="192"/>
                    </a:lnTo>
                    <a:lnTo>
                      <a:pt x="0" y="192"/>
                    </a:lnTo>
                    <a:lnTo>
                      <a:pt x="0" y="192"/>
                    </a:lnTo>
                    <a:lnTo>
                      <a:pt x="0" y="192"/>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8" name="Freeform 143"/>
              <p:cNvSpPr>
                <a:spLocks/>
              </p:cNvSpPr>
              <p:nvPr/>
            </p:nvSpPr>
            <p:spPr bwMode="auto">
              <a:xfrm>
                <a:off x="5337175" y="4522788"/>
                <a:ext cx="85725" cy="215900"/>
              </a:xfrm>
              <a:custGeom>
                <a:avLst/>
                <a:gdLst/>
                <a:ahLst/>
                <a:cxnLst>
                  <a:cxn ang="0">
                    <a:pos x="5" y="0"/>
                  </a:cxn>
                  <a:cxn ang="0">
                    <a:pos x="9" y="0"/>
                  </a:cxn>
                  <a:cxn ang="0">
                    <a:pos x="11" y="4"/>
                  </a:cxn>
                  <a:cxn ang="0">
                    <a:pos x="14" y="4"/>
                  </a:cxn>
                  <a:cxn ang="0">
                    <a:pos x="17" y="4"/>
                  </a:cxn>
                  <a:cxn ang="0">
                    <a:pos x="19" y="7"/>
                  </a:cxn>
                  <a:cxn ang="0">
                    <a:pos x="28" y="14"/>
                  </a:cxn>
                  <a:cxn ang="0">
                    <a:pos x="28" y="51"/>
                  </a:cxn>
                  <a:cxn ang="0">
                    <a:pos x="30" y="68"/>
                  </a:cxn>
                  <a:cxn ang="0">
                    <a:pos x="37" y="73"/>
                  </a:cxn>
                  <a:cxn ang="0">
                    <a:pos x="40" y="77"/>
                  </a:cxn>
                  <a:cxn ang="0">
                    <a:pos x="47" y="86"/>
                  </a:cxn>
                  <a:cxn ang="0">
                    <a:pos x="54" y="94"/>
                  </a:cxn>
                  <a:cxn ang="0">
                    <a:pos x="54" y="98"/>
                  </a:cxn>
                  <a:cxn ang="0">
                    <a:pos x="52" y="99"/>
                  </a:cxn>
                  <a:cxn ang="0">
                    <a:pos x="49" y="103"/>
                  </a:cxn>
                  <a:cxn ang="0">
                    <a:pos x="49" y="105"/>
                  </a:cxn>
                  <a:cxn ang="0">
                    <a:pos x="51" y="112"/>
                  </a:cxn>
                  <a:cxn ang="0">
                    <a:pos x="47" y="117"/>
                  </a:cxn>
                  <a:cxn ang="0">
                    <a:pos x="42" y="124"/>
                  </a:cxn>
                  <a:cxn ang="0">
                    <a:pos x="40" y="127"/>
                  </a:cxn>
                  <a:cxn ang="0">
                    <a:pos x="40" y="136"/>
                  </a:cxn>
                  <a:cxn ang="0">
                    <a:pos x="35" y="134"/>
                  </a:cxn>
                  <a:cxn ang="0">
                    <a:pos x="35" y="131"/>
                  </a:cxn>
                  <a:cxn ang="0">
                    <a:pos x="30" y="127"/>
                  </a:cxn>
                  <a:cxn ang="0">
                    <a:pos x="24" y="120"/>
                  </a:cxn>
                  <a:cxn ang="0">
                    <a:pos x="24" y="113"/>
                  </a:cxn>
                  <a:cxn ang="0">
                    <a:pos x="24" y="108"/>
                  </a:cxn>
                  <a:cxn ang="0">
                    <a:pos x="30" y="99"/>
                  </a:cxn>
                  <a:cxn ang="0">
                    <a:pos x="30" y="93"/>
                  </a:cxn>
                  <a:cxn ang="0">
                    <a:pos x="24" y="87"/>
                  </a:cxn>
                  <a:cxn ang="0">
                    <a:pos x="19" y="89"/>
                  </a:cxn>
                  <a:cxn ang="0">
                    <a:pos x="16" y="91"/>
                  </a:cxn>
                  <a:cxn ang="0">
                    <a:pos x="12" y="86"/>
                  </a:cxn>
                  <a:cxn ang="0">
                    <a:pos x="9" y="82"/>
                  </a:cxn>
                  <a:cxn ang="0">
                    <a:pos x="4" y="82"/>
                  </a:cxn>
                  <a:cxn ang="0">
                    <a:pos x="2" y="77"/>
                  </a:cxn>
                  <a:cxn ang="0">
                    <a:pos x="0" y="73"/>
                  </a:cxn>
                  <a:cxn ang="0">
                    <a:pos x="4" y="70"/>
                  </a:cxn>
                  <a:cxn ang="0">
                    <a:pos x="4" y="65"/>
                  </a:cxn>
                  <a:cxn ang="0">
                    <a:pos x="4" y="61"/>
                  </a:cxn>
                  <a:cxn ang="0">
                    <a:pos x="7" y="58"/>
                  </a:cxn>
                  <a:cxn ang="0">
                    <a:pos x="12" y="54"/>
                  </a:cxn>
                  <a:cxn ang="0">
                    <a:pos x="12" y="53"/>
                  </a:cxn>
                  <a:cxn ang="0">
                    <a:pos x="11" y="51"/>
                  </a:cxn>
                  <a:cxn ang="0">
                    <a:pos x="11" y="47"/>
                  </a:cxn>
                  <a:cxn ang="0">
                    <a:pos x="11" y="42"/>
                  </a:cxn>
                  <a:cxn ang="0">
                    <a:pos x="11" y="39"/>
                  </a:cxn>
                  <a:cxn ang="0">
                    <a:pos x="9" y="32"/>
                  </a:cxn>
                  <a:cxn ang="0">
                    <a:pos x="14" y="26"/>
                  </a:cxn>
                  <a:cxn ang="0">
                    <a:pos x="14" y="25"/>
                  </a:cxn>
                  <a:cxn ang="0">
                    <a:pos x="14" y="18"/>
                  </a:cxn>
                  <a:cxn ang="0">
                    <a:pos x="11" y="14"/>
                  </a:cxn>
                  <a:cxn ang="0">
                    <a:pos x="12" y="7"/>
                  </a:cxn>
                  <a:cxn ang="0">
                    <a:pos x="7" y="7"/>
                  </a:cxn>
                  <a:cxn ang="0">
                    <a:pos x="5" y="4"/>
                  </a:cxn>
                  <a:cxn ang="0">
                    <a:pos x="4" y="0"/>
                  </a:cxn>
                </a:cxnLst>
                <a:rect l="0" t="0" r="r" b="b"/>
                <a:pathLst>
                  <a:path w="54" h="136">
                    <a:moveTo>
                      <a:pt x="4" y="0"/>
                    </a:moveTo>
                    <a:lnTo>
                      <a:pt x="5" y="0"/>
                    </a:lnTo>
                    <a:lnTo>
                      <a:pt x="7" y="0"/>
                    </a:lnTo>
                    <a:lnTo>
                      <a:pt x="9" y="0"/>
                    </a:lnTo>
                    <a:lnTo>
                      <a:pt x="11" y="0"/>
                    </a:lnTo>
                    <a:lnTo>
                      <a:pt x="11" y="4"/>
                    </a:lnTo>
                    <a:lnTo>
                      <a:pt x="12" y="4"/>
                    </a:lnTo>
                    <a:lnTo>
                      <a:pt x="14" y="4"/>
                    </a:lnTo>
                    <a:lnTo>
                      <a:pt x="16" y="4"/>
                    </a:lnTo>
                    <a:lnTo>
                      <a:pt x="17" y="4"/>
                    </a:lnTo>
                    <a:lnTo>
                      <a:pt x="17" y="4"/>
                    </a:lnTo>
                    <a:lnTo>
                      <a:pt x="19" y="7"/>
                    </a:lnTo>
                    <a:lnTo>
                      <a:pt x="21" y="7"/>
                    </a:lnTo>
                    <a:lnTo>
                      <a:pt x="28" y="14"/>
                    </a:lnTo>
                    <a:lnTo>
                      <a:pt x="28" y="21"/>
                    </a:lnTo>
                    <a:lnTo>
                      <a:pt x="28" y="51"/>
                    </a:lnTo>
                    <a:lnTo>
                      <a:pt x="28" y="53"/>
                    </a:lnTo>
                    <a:lnTo>
                      <a:pt x="30" y="68"/>
                    </a:lnTo>
                    <a:lnTo>
                      <a:pt x="35" y="72"/>
                    </a:lnTo>
                    <a:lnTo>
                      <a:pt x="37" y="73"/>
                    </a:lnTo>
                    <a:lnTo>
                      <a:pt x="38" y="75"/>
                    </a:lnTo>
                    <a:lnTo>
                      <a:pt x="40" y="77"/>
                    </a:lnTo>
                    <a:lnTo>
                      <a:pt x="47" y="80"/>
                    </a:lnTo>
                    <a:lnTo>
                      <a:pt x="47" y="86"/>
                    </a:lnTo>
                    <a:lnTo>
                      <a:pt x="52" y="89"/>
                    </a:lnTo>
                    <a:lnTo>
                      <a:pt x="54" y="94"/>
                    </a:lnTo>
                    <a:lnTo>
                      <a:pt x="54" y="96"/>
                    </a:lnTo>
                    <a:lnTo>
                      <a:pt x="54" y="98"/>
                    </a:lnTo>
                    <a:lnTo>
                      <a:pt x="52" y="99"/>
                    </a:lnTo>
                    <a:lnTo>
                      <a:pt x="52" y="99"/>
                    </a:lnTo>
                    <a:lnTo>
                      <a:pt x="49" y="99"/>
                    </a:lnTo>
                    <a:lnTo>
                      <a:pt x="49" y="103"/>
                    </a:lnTo>
                    <a:lnTo>
                      <a:pt x="51" y="103"/>
                    </a:lnTo>
                    <a:lnTo>
                      <a:pt x="49" y="105"/>
                    </a:lnTo>
                    <a:lnTo>
                      <a:pt x="51" y="108"/>
                    </a:lnTo>
                    <a:lnTo>
                      <a:pt x="51" y="112"/>
                    </a:lnTo>
                    <a:lnTo>
                      <a:pt x="51" y="115"/>
                    </a:lnTo>
                    <a:lnTo>
                      <a:pt x="47" y="117"/>
                    </a:lnTo>
                    <a:lnTo>
                      <a:pt x="44" y="119"/>
                    </a:lnTo>
                    <a:lnTo>
                      <a:pt x="42" y="124"/>
                    </a:lnTo>
                    <a:lnTo>
                      <a:pt x="42" y="127"/>
                    </a:lnTo>
                    <a:lnTo>
                      <a:pt x="40" y="127"/>
                    </a:lnTo>
                    <a:lnTo>
                      <a:pt x="40" y="134"/>
                    </a:lnTo>
                    <a:lnTo>
                      <a:pt x="40" y="136"/>
                    </a:lnTo>
                    <a:lnTo>
                      <a:pt x="37" y="136"/>
                    </a:lnTo>
                    <a:lnTo>
                      <a:pt x="35" y="134"/>
                    </a:lnTo>
                    <a:lnTo>
                      <a:pt x="37" y="134"/>
                    </a:lnTo>
                    <a:lnTo>
                      <a:pt x="35" y="131"/>
                    </a:lnTo>
                    <a:lnTo>
                      <a:pt x="33" y="127"/>
                    </a:lnTo>
                    <a:lnTo>
                      <a:pt x="30" y="127"/>
                    </a:lnTo>
                    <a:lnTo>
                      <a:pt x="28" y="124"/>
                    </a:lnTo>
                    <a:lnTo>
                      <a:pt x="24" y="120"/>
                    </a:lnTo>
                    <a:lnTo>
                      <a:pt x="24" y="119"/>
                    </a:lnTo>
                    <a:lnTo>
                      <a:pt x="24" y="113"/>
                    </a:lnTo>
                    <a:lnTo>
                      <a:pt x="23" y="112"/>
                    </a:lnTo>
                    <a:lnTo>
                      <a:pt x="24" y="108"/>
                    </a:lnTo>
                    <a:lnTo>
                      <a:pt x="24" y="105"/>
                    </a:lnTo>
                    <a:lnTo>
                      <a:pt x="30" y="99"/>
                    </a:lnTo>
                    <a:lnTo>
                      <a:pt x="30" y="96"/>
                    </a:lnTo>
                    <a:lnTo>
                      <a:pt x="30" y="93"/>
                    </a:lnTo>
                    <a:lnTo>
                      <a:pt x="30" y="89"/>
                    </a:lnTo>
                    <a:lnTo>
                      <a:pt x="24" y="87"/>
                    </a:lnTo>
                    <a:lnTo>
                      <a:pt x="21" y="87"/>
                    </a:lnTo>
                    <a:lnTo>
                      <a:pt x="19" y="89"/>
                    </a:lnTo>
                    <a:lnTo>
                      <a:pt x="16" y="89"/>
                    </a:lnTo>
                    <a:lnTo>
                      <a:pt x="16" y="91"/>
                    </a:lnTo>
                    <a:lnTo>
                      <a:pt x="12" y="89"/>
                    </a:lnTo>
                    <a:lnTo>
                      <a:pt x="12" y="86"/>
                    </a:lnTo>
                    <a:lnTo>
                      <a:pt x="11" y="86"/>
                    </a:lnTo>
                    <a:lnTo>
                      <a:pt x="9" y="82"/>
                    </a:lnTo>
                    <a:lnTo>
                      <a:pt x="9" y="80"/>
                    </a:lnTo>
                    <a:lnTo>
                      <a:pt x="4" y="82"/>
                    </a:lnTo>
                    <a:lnTo>
                      <a:pt x="4" y="80"/>
                    </a:lnTo>
                    <a:lnTo>
                      <a:pt x="2" y="77"/>
                    </a:lnTo>
                    <a:lnTo>
                      <a:pt x="0" y="75"/>
                    </a:lnTo>
                    <a:lnTo>
                      <a:pt x="0" y="73"/>
                    </a:lnTo>
                    <a:lnTo>
                      <a:pt x="0" y="73"/>
                    </a:lnTo>
                    <a:lnTo>
                      <a:pt x="4" y="70"/>
                    </a:lnTo>
                    <a:lnTo>
                      <a:pt x="4" y="66"/>
                    </a:lnTo>
                    <a:lnTo>
                      <a:pt x="4" y="65"/>
                    </a:lnTo>
                    <a:lnTo>
                      <a:pt x="4" y="63"/>
                    </a:lnTo>
                    <a:lnTo>
                      <a:pt x="4" y="61"/>
                    </a:lnTo>
                    <a:lnTo>
                      <a:pt x="4" y="59"/>
                    </a:lnTo>
                    <a:lnTo>
                      <a:pt x="7" y="58"/>
                    </a:lnTo>
                    <a:lnTo>
                      <a:pt x="11" y="58"/>
                    </a:lnTo>
                    <a:lnTo>
                      <a:pt x="12" y="54"/>
                    </a:lnTo>
                    <a:lnTo>
                      <a:pt x="14" y="54"/>
                    </a:lnTo>
                    <a:lnTo>
                      <a:pt x="12" y="53"/>
                    </a:lnTo>
                    <a:lnTo>
                      <a:pt x="11" y="53"/>
                    </a:lnTo>
                    <a:lnTo>
                      <a:pt x="11" y="51"/>
                    </a:lnTo>
                    <a:lnTo>
                      <a:pt x="11" y="47"/>
                    </a:lnTo>
                    <a:lnTo>
                      <a:pt x="11" y="47"/>
                    </a:lnTo>
                    <a:lnTo>
                      <a:pt x="12" y="46"/>
                    </a:lnTo>
                    <a:lnTo>
                      <a:pt x="11" y="42"/>
                    </a:lnTo>
                    <a:lnTo>
                      <a:pt x="11" y="40"/>
                    </a:lnTo>
                    <a:lnTo>
                      <a:pt x="11" y="39"/>
                    </a:lnTo>
                    <a:lnTo>
                      <a:pt x="11" y="35"/>
                    </a:lnTo>
                    <a:lnTo>
                      <a:pt x="9" y="32"/>
                    </a:lnTo>
                    <a:lnTo>
                      <a:pt x="11" y="30"/>
                    </a:lnTo>
                    <a:lnTo>
                      <a:pt x="14" y="26"/>
                    </a:lnTo>
                    <a:lnTo>
                      <a:pt x="14" y="25"/>
                    </a:lnTo>
                    <a:lnTo>
                      <a:pt x="14" y="25"/>
                    </a:lnTo>
                    <a:lnTo>
                      <a:pt x="14" y="19"/>
                    </a:lnTo>
                    <a:lnTo>
                      <a:pt x="14" y="18"/>
                    </a:lnTo>
                    <a:lnTo>
                      <a:pt x="11" y="16"/>
                    </a:lnTo>
                    <a:lnTo>
                      <a:pt x="11" y="14"/>
                    </a:lnTo>
                    <a:lnTo>
                      <a:pt x="12" y="9"/>
                    </a:lnTo>
                    <a:lnTo>
                      <a:pt x="12" y="7"/>
                    </a:lnTo>
                    <a:lnTo>
                      <a:pt x="11" y="7"/>
                    </a:lnTo>
                    <a:lnTo>
                      <a:pt x="7" y="7"/>
                    </a:lnTo>
                    <a:lnTo>
                      <a:pt x="7" y="4"/>
                    </a:lnTo>
                    <a:lnTo>
                      <a:pt x="5" y="4"/>
                    </a:lnTo>
                    <a:lnTo>
                      <a:pt x="4" y="0"/>
                    </a:lnTo>
                    <a:lnTo>
                      <a:pt x="4" y="0"/>
                    </a:lnTo>
                    <a:lnTo>
                      <a:pt x="4" y="0"/>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9" name="Freeform 144"/>
              <p:cNvSpPr>
                <a:spLocks/>
              </p:cNvSpPr>
              <p:nvPr/>
            </p:nvSpPr>
            <p:spPr bwMode="auto">
              <a:xfrm>
                <a:off x="5337175" y="4522788"/>
                <a:ext cx="85725" cy="215900"/>
              </a:xfrm>
              <a:custGeom>
                <a:avLst/>
                <a:gdLst/>
                <a:ahLst/>
                <a:cxnLst>
                  <a:cxn ang="0">
                    <a:pos x="5" y="0"/>
                  </a:cxn>
                  <a:cxn ang="0">
                    <a:pos x="9" y="0"/>
                  </a:cxn>
                  <a:cxn ang="0">
                    <a:pos x="11" y="4"/>
                  </a:cxn>
                  <a:cxn ang="0">
                    <a:pos x="14" y="4"/>
                  </a:cxn>
                  <a:cxn ang="0">
                    <a:pos x="17" y="4"/>
                  </a:cxn>
                  <a:cxn ang="0">
                    <a:pos x="19" y="7"/>
                  </a:cxn>
                  <a:cxn ang="0">
                    <a:pos x="28" y="14"/>
                  </a:cxn>
                  <a:cxn ang="0">
                    <a:pos x="28" y="51"/>
                  </a:cxn>
                  <a:cxn ang="0">
                    <a:pos x="30" y="68"/>
                  </a:cxn>
                  <a:cxn ang="0">
                    <a:pos x="37" y="73"/>
                  </a:cxn>
                  <a:cxn ang="0">
                    <a:pos x="40" y="77"/>
                  </a:cxn>
                  <a:cxn ang="0">
                    <a:pos x="47" y="86"/>
                  </a:cxn>
                  <a:cxn ang="0">
                    <a:pos x="54" y="94"/>
                  </a:cxn>
                  <a:cxn ang="0">
                    <a:pos x="54" y="98"/>
                  </a:cxn>
                  <a:cxn ang="0">
                    <a:pos x="52" y="99"/>
                  </a:cxn>
                  <a:cxn ang="0">
                    <a:pos x="49" y="103"/>
                  </a:cxn>
                  <a:cxn ang="0">
                    <a:pos x="49" y="105"/>
                  </a:cxn>
                  <a:cxn ang="0">
                    <a:pos x="51" y="112"/>
                  </a:cxn>
                  <a:cxn ang="0">
                    <a:pos x="47" y="117"/>
                  </a:cxn>
                  <a:cxn ang="0">
                    <a:pos x="42" y="124"/>
                  </a:cxn>
                  <a:cxn ang="0">
                    <a:pos x="40" y="127"/>
                  </a:cxn>
                  <a:cxn ang="0">
                    <a:pos x="40" y="136"/>
                  </a:cxn>
                  <a:cxn ang="0">
                    <a:pos x="35" y="134"/>
                  </a:cxn>
                  <a:cxn ang="0">
                    <a:pos x="35" y="131"/>
                  </a:cxn>
                  <a:cxn ang="0">
                    <a:pos x="30" y="127"/>
                  </a:cxn>
                  <a:cxn ang="0">
                    <a:pos x="24" y="120"/>
                  </a:cxn>
                  <a:cxn ang="0">
                    <a:pos x="24" y="113"/>
                  </a:cxn>
                  <a:cxn ang="0">
                    <a:pos x="24" y="108"/>
                  </a:cxn>
                  <a:cxn ang="0">
                    <a:pos x="30" y="99"/>
                  </a:cxn>
                  <a:cxn ang="0">
                    <a:pos x="30" y="93"/>
                  </a:cxn>
                  <a:cxn ang="0">
                    <a:pos x="24" y="87"/>
                  </a:cxn>
                  <a:cxn ang="0">
                    <a:pos x="19" y="89"/>
                  </a:cxn>
                  <a:cxn ang="0">
                    <a:pos x="16" y="91"/>
                  </a:cxn>
                  <a:cxn ang="0">
                    <a:pos x="12" y="86"/>
                  </a:cxn>
                  <a:cxn ang="0">
                    <a:pos x="9" y="82"/>
                  </a:cxn>
                  <a:cxn ang="0">
                    <a:pos x="4" y="82"/>
                  </a:cxn>
                  <a:cxn ang="0">
                    <a:pos x="2" y="77"/>
                  </a:cxn>
                  <a:cxn ang="0">
                    <a:pos x="0" y="73"/>
                  </a:cxn>
                  <a:cxn ang="0">
                    <a:pos x="4" y="70"/>
                  </a:cxn>
                  <a:cxn ang="0">
                    <a:pos x="4" y="65"/>
                  </a:cxn>
                  <a:cxn ang="0">
                    <a:pos x="4" y="61"/>
                  </a:cxn>
                  <a:cxn ang="0">
                    <a:pos x="7" y="58"/>
                  </a:cxn>
                  <a:cxn ang="0">
                    <a:pos x="12" y="54"/>
                  </a:cxn>
                  <a:cxn ang="0">
                    <a:pos x="12" y="53"/>
                  </a:cxn>
                  <a:cxn ang="0">
                    <a:pos x="11" y="51"/>
                  </a:cxn>
                  <a:cxn ang="0">
                    <a:pos x="11" y="47"/>
                  </a:cxn>
                  <a:cxn ang="0">
                    <a:pos x="11" y="42"/>
                  </a:cxn>
                  <a:cxn ang="0">
                    <a:pos x="11" y="39"/>
                  </a:cxn>
                  <a:cxn ang="0">
                    <a:pos x="9" y="32"/>
                  </a:cxn>
                  <a:cxn ang="0">
                    <a:pos x="14" y="26"/>
                  </a:cxn>
                  <a:cxn ang="0">
                    <a:pos x="14" y="25"/>
                  </a:cxn>
                  <a:cxn ang="0">
                    <a:pos x="14" y="18"/>
                  </a:cxn>
                  <a:cxn ang="0">
                    <a:pos x="11" y="14"/>
                  </a:cxn>
                  <a:cxn ang="0">
                    <a:pos x="12" y="7"/>
                  </a:cxn>
                  <a:cxn ang="0">
                    <a:pos x="7" y="7"/>
                  </a:cxn>
                  <a:cxn ang="0">
                    <a:pos x="5" y="4"/>
                  </a:cxn>
                  <a:cxn ang="0">
                    <a:pos x="4" y="0"/>
                  </a:cxn>
                </a:cxnLst>
                <a:rect l="0" t="0" r="r" b="b"/>
                <a:pathLst>
                  <a:path w="54" h="136">
                    <a:moveTo>
                      <a:pt x="4" y="0"/>
                    </a:moveTo>
                    <a:lnTo>
                      <a:pt x="5" y="0"/>
                    </a:lnTo>
                    <a:lnTo>
                      <a:pt x="7" y="0"/>
                    </a:lnTo>
                    <a:lnTo>
                      <a:pt x="9" y="0"/>
                    </a:lnTo>
                    <a:lnTo>
                      <a:pt x="11" y="0"/>
                    </a:lnTo>
                    <a:lnTo>
                      <a:pt x="11" y="4"/>
                    </a:lnTo>
                    <a:lnTo>
                      <a:pt x="12" y="4"/>
                    </a:lnTo>
                    <a:lnTo>
                      <a:pt x="14" y="4"/>
                    </a:lnTo>
                    <a:lnTo>
                      <a:pt x="16" y="4"/>
                    </a:lnTo>
                    <a:lnTo>
                      <a:pt x="17" y="4"/>
                    </a:lnTo>
                    <a:lnTo>
                      <a:pt x="17" y="4"/>
                    </a:lnTo>
                    <a:lnTo>
                      <a:pt x="19" y="7"/>
                    </a:lnTo>
                    <a:lnTo>
                      <a:pt x="21" y="7"/>
                    </a:lnTo>
                    <a:lnTo>
                      <a:pt x="28" y="14"/>
                    </a:lnTo>
                    <a:lnTo>
                      <a:pt x="28" y="21"/>
                    </a:lnTo>
                    <a:lnTo>
                      <a:pt x="28" y="51"/>
                    </a:lnTo>
                    <a:lnTo>
                      <a:pt x="28" y="53"/>
                    </a:lnTo>
                    <a:lnTo>
                      <a:pt x="30" y="68"/>
                    </a:lnTo>
                    <a:lnTo>
                      <a:pt x="35" y="72"/>
                    </a:lnTo>
                    <a:lnTo>
                      <a:pt x="37" y="73"/>
                    </a:lnTo>
                    <a:lnTo>
                      <a:pt x="38" y="75"/>
                    </a:lnTo>
                    <a:lnTo>
                      <a:pt x="40" y="77"/>
                    </a:lnTo>
                    <a:lnTo>
                      <a:pt x="47" y="80"/>
                    </a:lnTo>
                    <a:lnTo>
                      <a:pt x="47" y="86"/>
                    </a:lnTo>
                    <a:lnTo>
                      <a:pt x="52" y="89"/>
                    </a:lnTo>
                    <a:lnTo>
                      <a:pt x="54" y="94"/>
                    </a:lnTo>
                    <a:lnTo>
                      <a:pt x="54" y="96"/>
                    </a:lnTo>
                    <a:lnTo>
                      <a:pt x="54" y="98"/>
                    </a:lnTo>
                    <a:lnTo>
                      <a:pt x="52" y="99"/>
                    </a:lnTo>
                    <a:lnTo>
                      <a:pt x="52" y="99"/>
                    </a:lnTo>
                    <a:lnTo>
                      <a:pt x="49" y="99"/>
                    </a:lnTo>
                    <a:lnTo>
                      <a:pt x="49" y="103"/>
                    </a:lnTo>
                    <a:lnTo>
                      <a:pt x="51" y="103"/>
                    </a:lnTo>
                    <a:lnTo>
                      <a:pt x="49" y="105"/>
                    </a:lnTo>
                    <a:lnTo>
                      <a:pt x="51" y="108"/>
                    </a:lnTo>
                    <a:lnTo>
                      <a:pt x="51" y="112"/>
                    </a:lnTo>
                    <a:lnTo>
                      <a:pt x="51" y="115"/>
                    </a:lnTo>
                    <a:lnTo>
                      <a:pt x="47" y="117"/>
                    </a:lnTo>
                    <a:lnTo>
                      <a:pt x="44" y="119"/>
                    </a:lnTo>
                    <a:lnTo>
                      <a:pt x="42" y="124"/>
                    </a:lnTo>
                    <a:lnTo>
                      <a:pt x="42" y="127"/>
                    </a:lnTo>
                    <a:lnTo>
                      <a:pt x="40" y="127"/>
                    </a:lnTo>
                    <a:lnTo>
                      <a:pt x="40" y="134"/>
                    </a:lnTo>
                    <a:lnTo>
                      <a:pt x="40" y="136"/>
                    </a:lnTo>
                    <a:lnTo>
                      <a:pt x="37" y="136"/>
                    </a:lnTo>
                    <a:lnTo>
                      <a:pt x="35" y="134"/>
                    </a:lnTo>
                    <a:lnTo>
                      <a:pt x="37" y="134"/>
                    </a:lnTo>
                    <a:lnTo>
                      <a:pt x="35" y="131"/>
                    </a:lnTo>
                    <a:lnTo>
                      <a:pt x="33" y="127"/>
                    </a:lnTo>
                    <a:lnTo>
                      <a:pt x="30" y="127"/>
                    </a:lnTo>
                    <a:lnTo>
                      <a:pt x="28" y="124"/>
                    </a:lnTo>
                    <a:lnTo>
                      <a:pt x="24" y="120"/>
                    </a:lnTo>
                    <a:lnTo>
                      <a:pt x="24" y="119"/>
                    </a:lnTo>
                    <a:lnTo>
                      <a:pt x="24" y="113"/>
                    </a:lnTo>
                    <a:lnTo>
                      <a:pt x="23" y="112"/>
                    </a:lnTo>
                    <a:lnTo>
                      <a:pt x="24" y="108"/>
                    </a:lnTo>
                    <a:lnTo>
                      <a:pt x="24" y="105"/>
                    </a:lnTo>
                    <a:lnTo>
                      <a:pt x="30" y="99"/>
                    </a:lnTo>
                    <a:lnTo>
                      <a:pt x="30" y="96"/>
                    </a:lnTo>
                    <a:lnTo>
                      <a:pt x="30" y="93"/>
                    </a:lnTo>
                    <a:lnTo>
                      <a:pt x="30" y="89"/>
                    </a:lnTo>
                    <a:lnTo>
                      <a:pt x="24" y="87"/>
                    </a:lnTo>
                    <a:lnTo>
                      <a:pt x="21" y="87"/>
                    </a:lnTo>
                    <a:lnTo>
                      <a:pt x="19" y="89"/>
                    </a:lnTo>
                    <a:lnTo>
                      <a:pt x="16" y="89"/>
                    </a:lnTo>
                    <a:lnTo>
                      <a:pt x="16" y="91"/>
                    </a:lnTo>
                    <a:lnTo>
                      <a:pt x="12" y="89"/>
                    </a:lnTo>
                    <a:lnTo>
                      <a:pt x="12" y="86"/>
                    </a:lnTo>
                    <a:lnTo>
                      <a:pt x="11" y="86"/>
                    </a:lnTo>
                    <a:lnTo>
                      <a:pt x="9" y="82"/>
                    </a:lnTo>
                    <a:lnTo>
                      <a:pt x="9" y="80"/>
                    </a:lnTo>
                    <a:lnTo>
                      <a:pt x="4" y="82"/>
                    </a:lnTo>
                    <a:lnTo>
                      <a:pt x="4" y="80"/>
                    </a:lnTo>
                    <a:lnTo>
                      <a:pt x="2" y="77"/>
                    </a:lnTo>
                    <a:lnTo>
                      <a:pt x="0" y="75"/>
                    </a:lnTo>
                    <a:lnTo>
                      <a:pt x="0" y="73"/>
                    </a:lnTo>
                    <a:lnTo>
                      <a:pt x="0" y="73"/>
                    </a:lnTo>
                    <a:lnTo>
                      <a:pt x="4" y="70"/>
                    </a:lnTo>
                    <a:lnTo>
                      <a:pt x="4" y="66"/>
                    </a:lnTo>
                    <a:lnTo>
                      <a:pt x="4" y="65"/>
                    </a:lnTo>
                    <a:lnTo>
                      <a:pt x="4" y="63"/>
                    </a:lnTo>
                    <a:lnTo>
                      <a:pt x="4" y="61"/>
                    </a:lnTo>
                    <a:lnTo>
                      <a:pt x="4" y="59"/>
                    </a:lnTo>
                    <a:lnTo>
                      <a:pt x="7" y="58"/>
                    </a:lnTo>
                    <a:lnTo>
                      <a:pt x="11" y="58"/>
                    </a:lnTo>
                    <a:lnTo>
                      <a:pt x="12" y="54"/>
                    </a:lnTo>
                    <a:lnTo>
                      <a:pt x="14" y="54"/>
                    </a:lnTo>
                    <a:lnTo>
                      <a:pt x="12" y="53"/>
                    </a:lnTo>
                    <a:lnTo>
                      <a:pt x="11" y="53"/>
                    </a:lnTo>
                    <a:lnTo>
                      <a:pt x="11" y="51"/>
                    </a:lnTo>
                    <a:lnTo>
                      <a:pt x="11" y="47"/>
                    </a:lnTo>
                    <a:lnTo>
                      <a:pt x="11" y="47"/>
                    </a:lnTo>
                    <a:lnTo>
                      <a:pt x="12" y="46"/>
                    </a:lnTo>
                    <a:lnTo>
                      <a:pt x="11" y="42"/>
                    </a:lnTo>
                    <a:lnTo>
                      <a:pt x="11" y="40"/>
                    </a:lnTo>
                    <a:lnTo>
                      <a:pt x="11" y="39"/>
                    </a:lnTo>
                    <a:lnTo>
                      <a:pt x="11" y="35"/>
                    </a:lnTo>
                    <a:lnTo>
                      <a:pt x="9" y="32"/>
                    </a:lnTo>
                    <a:lnTo>
                      <a:pt x="11" y="30"/>
                    </a:lnTo>
                    <a:lnTo>
                      <a:pt x="14" y="26"/>
                    </a:lnTo>
                    <a:lnTo>
                      <a:pt x="14" y="25"/>
                    </a:lnTo>
                    <a:lnTo>
                      <a:pt x="14" y="25"/>
                    </a:lnTo>
                    <a:lnTo>
                      <a:pt x="14" y="19"/>
                    </a:lnTo>
                    <a:lnTo>
                      <a:pt x="14" y="18"/>
                    </a:lnTo>
                    <a:lnTo>
                      <a:pt x="11" y="16"/>
                    </a:lnTo>
                    <a:lnTo>
                      <a:pt x="11" y="14"/>
                    </a:lnTo>
                    <a:lnTo>
                      <a:pt x="12" y="9"/>
                    </a:lnTo>
                    <a:lnTo>
                      <a:pt x="12" y="7"/>
                    </a:lnTo>
                    <a:lnTo>
                      <a:pt x="11" y="7"/>
                    </a:lnTo>
                    <a:lnTo>
                      <a:pt x="7" y="7"/>
                    </a:lnTo>
                    <a:lnTo>
                      <a:pt x="7" y="4"/>
                    </a:lnTo>
                    <a:lnTo>
                      <a:pt x="5" y="4"/>
                    </a:lnTo>
                    <a:lnTo>
                      <a:pt x="4" y="0"/>
                    </a:lnTo>
                    <a:lnTo>
                      <a:pt x="4" y="0"/>
                    </a:lnTo>
                    <a:lnTo>
                      <a:pt x="4" y="0"/>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60" name="Freeform 145"/>
              <p:cNvSpPr>
                <a:spLocks/>
              </p:cNvSpPr>
              <p:nvPr/>
            </p:nvSpPr>
            <p:spPr bwMode="auto">
              <a:xfrm>
                <a:off x="5041900" y="4489451"/>
                <a:ext cx="317500" cy="274638"/>
              </a:xfrm>
              <a:custGeom>
                <a:avLst/>
                <a:gdLst/>
                <a:ahLst/>
                <a:cxnLst>
                  <a:cxn ang="0">
                    <a:pos x="44" y="51"/>
                  </a:cxn>
                  <a:cxn ang="0">
                    <a:pos x="45" y="58"/>
                  </a:cxn>
                  <a:cxn ang="0">
                    <a:pos x="54" y="53"/>
                  </a:cxn>
                  <a:cxn ang="0">
                    <a:pos x="61" y="58"/>
                  </a:cxn>
                  <a:cxn ang="0">
                    <a:pos x="66" y="63"/>
                  </a:cxn>
                  <a:cxn ang="0">
                    <a:pos x="77" y="68"/>
                  </a:cxn>
                  <a:cxn ang="0">
                    <a:pos x="85" y="65"/>
                  </a:cxn>
                  <a:cxn ang="0">
                    <a:pos x="92" y="60"/>
                  </a:cxn>
                  <a:cxn ang="0">
                    <a:pos x="101" y="70"/>
                  </a:cxn>
                  <a:cxn ang="0">
                    <a:pos x="117" y="84"/>
                  </a:cxn>
                  <a:cxn ang="0">
                    <a:pos x="129" y="91"/>
                  </a:cxn>
                  <a:cxn ang="0">
                    <a:pos x="136" y="91"/>
                  </a:cxn>
                  <a:cxn ang="0">
                    <a:pos x="129" y="70"/>
                  </a:cxn>
                  <a:cxn ang="0">
                    <a:pos x="124" y="75"/>
                  </a:cxn>
                  <a:cxn ang="0">
                    <a:pos x="113" y="63"/>
                  </a:cxn>
                  <a:cxn ang="0">
                    <a:pos x="117" y="46"/>
                  </a:cxn>
                  <a:cxn ang="0">
                    <a:pos x="120" y="37"/>
                  </a:cxn>
                  <a:cxn ang="0">
                    <a:pos x="120" y="28"/>
                  </a:cxn>
                  <a:cxn ang="0">
                    <a:pos x="115" y="20"/>
                  </a:cxn>
                  <a:cxn ang="0">
                    <a:pos x="160" y="4"/>
                  </a:cxn>
                  <a:cxn ang="0">
                    <a:pos x="169" y="7"/>
                  </a:cxn>
                  <a:cxn ang="0">
                    <a:pos x="183" y="13"/>
                  </a:cxn>
                  <a:cxn ang="0">
                    <a:pos x="191" y="20"/>
                  </a:cxn>
                  <a:cxn ang="0">
                    <a:pos x="193" y="28"/>
                  </a:cxn>
                  <a:cxn ang="0">
                    <a:pos x="197" y="35"/>
                  </a:cxn>
                  <a:cxn ang="0">
                    <a:pos x="200" y="46"/>
                  </a:cxn>
                  <a:cxn ang="0">
                    <a:pos x="195" y="53"/>
                  </a:cxn>
                  <a:cxn ang="0">
                    <a:pos x="197" y="63"/>
                  </a:cxn>
                  <a:cxn ang="0">
                    <a:pos x="197" y="70"/>
                  </a:cxn>
                  <a:cxn ang="0">
                    <a:pos x="198" y="75"/>
                  </a:cxn>
                  <a:cxn ang="0">
                    <a:pos x="191" y="82"/>
                  </a:cxn>
                  <a:cxn ang="0">
                    <a:pos x="191" y="91"/>
                  </a:cxn>
                  <a:cxn ang="0">
                    <a:pos x="188" y="98"/>
                  </a:cxn>
                  <a:cxn ang="0">
                    <a:pos x="186" y="107"/>
                  </a:cxn>
                  <a:cxn ang="0">
                    <a:pos x="151" y="117"/>
                  </a:cxn>
                  <a:cxn ang="0">
                    <a:pos x="146" y="129"/>
                  </a:cxn>
                  <a:cxn ang="0">
                    <a:pos x="137" y="129"/>
                  </a:cxn>
                  <a:cxn ang="0">
                    <a:pos x="125" y="133"/>
                  </a:cxn>
                  <a:cxn ang="0">
                    <a:pos x="118" y="140"/>
                  </a:cxn>
                  <a:cxn ang="0">
                    <a:pos x="117" y="145"/>
                  </a:cxn>
                  <a:cxn ang="0">
                    <a:pos x="89" y="171"/>
                  </a:cxn>
                  <a:cxn ang="0">
                    <a:pos x="77" y="169"/>
                  </a:cxn>
                  <a:cxn ang="0">
                    <a:pos x="70" y="169"/>
                  </a:cxn>
                  <a:cxn ang="0">
                    <a:pos x="61" y="167"/>
                  </a:cxn>
                  <a:cxn ang="0">
                    <a:pos x="52" y="164"/>
                  </a:cxn>
                  <a:cxn ang="0">
                    <a:pos x="47" y="162"/>
                  </a:cxn>
                  <a:cxn ang="0">
                    <a:pos x="26" y="166"/>
                  </a:cxn>
                  <a:cxn ang="0">
                    <a:pos x="18" y="157"/>
                  </a:cxn>
                  <a:cxn ang="0">
                    <a:pos x="7" y="148"/>
                  </a:cxn>
                  <a:cxn ang="0">
                    <a:pos x="0" y="141"/>
                  </a:cxn>
                  <a:cxn ang="0">
                    <a:pos x="38" y="79"/>
                  </a:cxn>
                  <a:cxn ang="0">
                    <a:pos x="38" y="67"/>
                  </a:cxn>
                  <a:cxn ang="0">
                    <a:pos x="38" y="51"/>
                  </a:cxn>
                </a:cxnLst>
                <a:rect l="0" t="0" r="r" b="b"/>
                <a:pathLst>
                  <a:path w="200" h="173">
                    <a:moveTo>
                      <a:pt x="38" y="51"/>
                    </a:moveTo>
                    <a:lnTo>
                      <a:pt x="40" y="51"/>
                    </a:lnTo>
                    <a:lnTo>
                      <a:pt x="40" y="51"/>
                    </a:lnTo>
                    <a:lnTo>
                      <a:pt x="44" y="51"/>
                    </a:lnTo>
                    <a:lnTo>
                      <a:pt x="44" y="53"/>
                    </a:lnTo>
                    <a:lnTo>
                      <a:pt x="44" y="56"/>
                    </a:lnTo>
                    <a:lnTo>
                      <a:pt x="45" y="58"/>
                    </a:lnTo>
                    <a:lnTo>
                      <a:pt x="45" y="58"/>
                    </a:lnTo>
                    <a:lnTo>
                      <a:pt x="49" y="56"/>
                    </a:lnTo>
                    <a:lnTo>
                      <a:pt x="51" y="54"/>
                    </a:lnTo>
                    <a:lnTo>
                      <a:pt x="54" y="54"/>
                    </a:lnTo>
                    <a:lnTo>
                      <a:pt x="54" y="53"/>
                    </a:lnTo>
                    <a:lnTo>
                      <a:pt x="59" y="53"/>
                    </a:lnTo>
                    <a:lnTo>
                      <a:pt x="61" y="53"/>
                    </a:lnTo>
                    <a:lnTo>
                      <a:pt x="61" y="56"/>
                    </a:lnTo>
                    <a:lnTo>
                      <a:pt x="61" y="58"/>
                    </a:lnTo>
                    <a:lnTo>
                      <a:pt x="61" y="60"/>
                    </a:lnTo>
                    <a:lnTo>
                      <a:pt x="61" y="61"/>
                    </a:lnTo>
                    <a:lnTo>
                      <a:pt x="63" y="61"/>
                    </a:lnTo>
                    <a:lnTo>
                      <a:pt x="66" y="63"/>
                    </a:lnTo>
                    <a:lnTo>
                      <a:pt x="66" y="63"/>
                    </a:lnTo>
                    <a:lnTo>
                      <a:pt x="71" y="67"/>
                    </a:lnTo>
                    <a:lnTo>
                      <a:pt x="75" y="67"/>
                    </a:lnTo>
                    <a:lnTo>
                      <a:pt x="77" y="68"/>
                    </a:lnTo>
                    <a:lnTo>
                      <a:pt x="77" y="68"/>
                    </a:lnTo>
                    <a:lnTo>
                      <a:pt x="80" y="68"/>
                    </a:lnTo>
                    <a:lnTo>
                      <a:pt x="85" y="67"/>
                    </a:lnTo>
                    <a:lnTo>
                      <a:pt x="85" y="65"/>
                    </a:lnTo>
                    <a:lnTo>
                      <a:pt x="89" y="60"/>
                    </a:lnTo>
                    <a:lnTo>
                      <a:pt x="91" y="60"/>
                    </a:lnTo>
                    <a:lnTo>
                      <a:pt x="92" y="60"/>
                    </a:lnTo>
                    <a:lnTo>
                      <a:pt x="92" y="60"/>
                    </a:lnTo>
                    <a:lnTo>
                      <a:pt x="92" y="65"/>
                    </a:lnTo>
                    <a:lnTo>
                      <a:pt x="96" y="68"/>
                    </a:lnTo>
                    <a:lnTo>
                      <a:pt x="96" y="70"/>
                    </a:lnTo>
                    <a:lnTo>
                      <a:pt x="101" y="70"/>
                    </a:lnTo>
                    <a:lnTo>
                      <a:pt x="106" y="75"/>
                    </a:lnTo>
                    <a:lnTo>
                      <a:pt x="110" y="75"/>
                    </a:lnTo>
                    <a:lnTo>
                      <a:pt x="113" y="80"/>
                    </a:lnTo>
                    <a:lnTo>
                      <a:pt x="117" y="84"/>
                    </a:lnTo>
                    <a:lnTo>
                      <a:pt x="120" y="87"/>
                    </a:lnTo>
                    <a:lnTo>
                      <a:pt x="124" y="91"/>
                    </a:lnTo>
                    <a:lnTo>
                      <a:pt x="125" y="91"/>
                    </a:lnTo>
                    <a:lnTo>
                      <a:pt x="129" y="91"/>
                    </a:lnTo>
                    <a:lnTo>
                      <a:pt x="131" y="89"/>
                    </a:lnTo>
                    <a:lnTo>
                      <a:pt x="132" y="89"/>
                    </a:lnTo>
                    <a:lnTo>
                      <a:pt x="132" y="91"/>
                    </a:lnTo>
                    <a:lnTo>
                      <a:pt x="136" y="91"/>
                    </a:lnTo>
                    <a:lnTo>
                      <a:pt x="136" y="89"/>
                    </a:lnTo>
                    <a:lnTo>
                      <a:pt x="136" y="70"/>
                    </a:lnTo>
                    <a:lnTo>
                      <a:pt x="132" y="70"/>
                    </a:lnTo>
                    <a:lnTo>
                      <a:pt x="129" y="70"/>
                    </a:lnTo>
                    <a:lnTo>
                      <a:pt x="129" y="74"/>
                    </a:lnTo>
                    <a:lnTo>
                      <a:pt x="131" y="75"/>
                    </a:lnTo>
                    <a:lnTo>
                      <a:pt x="129" y="75"/>
                    </a:lnTo>
                    <a:lnTo>
                      <a:pt x="124" y="75"/>
                    </a:lnTo>
                    <a:lnTo>
                      <a:pt x="122" y="74"/>
                    </a:lnTo>
                    <a:lnTo>
                      <a:pt x="120" y="70"/>
                    </a:lnTo>
                    <a:lnTo>
                      <a:pt x="117" y="65"/>
                    </a:lnTo>
                    <a:lnTo>
                      <a:pt x="113" y="63"/>
                    </a:lnTo>
                    <a:lnTo>
                      <a:pt x="113" y="60"/>
                    </a:lnTo>
                    <a:lnTo>
                      <a:pt x="113" y="51"/>
                    </a:lnTo>
                    <a:lnTo>
                      <a:pt x="113" y="47"/>
                    </a:lnTo>
                    <a:lnTo>
                      <a:pt x="117" y="46"/>
                    </a:lnTo>
                    <a:lnTo>
                      <a:pt x="118" y="42"/>
                    </a:lnTo>
                    <a:lnTo>
                      <a:pt x="118" y="42"/>
                    </a:lnTo>
                    <a:lnTo>
                      <a:pt x="118" y="39"/>
                    </a:lnTo>
                    <a:lnTo>
                      <a:pt x="120" y="37"/>
                    </a:lnTo>
                    <a:lnTo>
                      <a:pt x="118" y="35"/>
                    </a:lnTo>
                    <a:lnTo>
                      <a:pt x="120" y="32"/>
                    </a:lnTo>
                    <a:lnTo>
                      <a:pt x="118" y="30"/>
                    </a:lnTo>
                    <a:lnTo>
                      <a:pt x="120" y="28"/>
                    </a:lnTo>
                    <a:lnTo>
                      <a:pt x="120" y="28"/>
                    </a:lnTo>
                    <a:lnTo>
                      <a:pt x="118" y="25"/>
                    </a:lnTo>
                    <a:lnTo>
                      <a:pt x="117" y="23"/>
                    </a:lnTo>
                    <a:lnTo>
                      <a:pt x="115" y="20"/>
                    </a:lnTo>
                    <a:lnTo>
                      <a:pt x="124" y="7"/>
                    </a:lnTo>
                    <a:lnTo>
                      <a:pt x="151" y="0"/>
                    </a:lnTo>
                    <a:lnTo>
                      <a:pt x="158" y="4"/>
                    </a:lnTo>
                    <a:lnTo>
                      <a:pt x="160" y="4"/>
                    </a:lnTo>
                    <a:lnTo>
                      <a:pt x="162" y="6"/>
                    </a:lnTo>
                    <a:lnTo>
                      <a:pt x="165" y="6"/>
                    </a:lnTo>
                    <a:lnTo>
                      <a:pt x="165" y="7"/>
                    </a:lnTo>
                    <a:lnTo>
                      <a:pt x="169" y="7"/>
                    </a:lnTo>
                    <a:lnTo>
                      <a:pt x="169" y="11"/>
                    </a:lnTo>
                    <a:lnTo>
                      <a:pt x="172" y="11"/>
                    </a:lnTo>
                    <a:lnTo>
                      <a:pt x="181" y="13"/>
                    </a:lnTo>
                    <a:lnTo>
                      <a:pt x="183" y="13"/>
                    </a:lnTo>
                    <a:lnTo>
                      <a:pt x="184" y="14"/>
                    </a:lnTo>
                    <a:lnTo>
                      <a:pt x="186" y="16"/>
                    </a:lnTo>
                    <a:lnTo>
                      <a:pt x="188" y="16"/>
                    </a:lnTo>
                    <a:lnTo>
                      <a:pt x="191" y="20"/>
                    </a:lnTo>
                    <a:lnTo>
                      <a:pt x="191" y="20"/>
                    </a:lnTo>
                    <a:lnTo>
                      <a:pt x="191" y="23"/>
                    </a:lnTo>
                    <a:lnTo>
                      <a:pt x="193" y="23"/>
                    </a:lnTo>
                    <a:lnTo>
                      <a:pt x="193" y="28"/>
                    </a:lnTo>
                    <a:lnTo>
                      <a:pt x="197" y="28"/>
                    </a:lnTo>
                    <a:lnTo>
                      <a:pt x="198" y="28"/>
                    </a:lnTo>
                    <a:lnTo>
                      <a:pt x="198" y="30"/>
                    </a:lnTo>
                    <a:lnTo>
                      <a:pt x="197" y="35"/>
                    </a:lnTo>
                    <a:lnTo>
                      <a:pt x="197" y="37"/>
                    </a:lnTo>
                    <a:lnTo>
                      <a:pt x="200" y="39"/>
                    </a:lnTo>
                    <a:lnTo>
                      <a:pt x="200" y="39"/>
                    </a:lnTo>
                    <a:lnTo>
                      <a:pt x="200" y="46"/>
                    </a:lnTo>
                    <a:lnTo>
                      <a:pt x="200" y="46"/>
                    </a:lnTo>
                    <a:lnTo>
                      <a:pt x="200" y="47"/>
                    </a:lnTo>
                    <a:lnTo>
                      <a:pt x="197" y="51"/>
                    </a:lnTo>
                    <a:lnTo>
                      <a:pt x="195" y="53"/>
                    </a:lnTo>
                    <a:lnTo>
                      <a:pt x="197" y="56"/>
                    </a:lnTo>
                    <a:lnTo>
                      <a:pt x="197" y="60"/>
                    </a:lnTo>
                    <a:lnTo>
                      <a:pt x="197" y="61"/>
                    </a:lnTo>
                    <a:lnTo>
                      <a:pt x="197" y="63"/>
                    </a:lnTo>
                    <a:lnTo>
                      <a:pt x="198" y="67"/>
                    </a:lnTo>
                    <a:lnTo>
                      <a:pt x="197" y="68"/>
                    </a:lnTo>
                    <a:lnTo>
                      <a:pt x="197" y="68"/>
                    </a:lnTo>
                    <a:lnTo>
                      <a:pt x="197" y="70"/>
                    </a:lnTo>
                    <a:lnTo>
                      <a:pt x="197" y="74"/>
                    </a:lnTo>
                    <a:lnTo>
                      <a:pt x="198" y="74"/>
                    </a:lnTo>
                    <a:lnTo>
                      <a:pt x="200" y="75"/>
                    </a:lnTo>
                    <a:lnTo>
                      <a:pt x="198" y="75"/>
                    </a:lnTo>
                    <a:lnTo>
                      <a:pt x="197" y="79"/>
                    </a:lnTo>
                    <a:lnTo>
                      <a:pt x="193" y="79"/>
                    </a:lnTo>
                    <a:lnTo>
                      <a:pt x="191" y="80"/>
                    </a:lnTo>
                    <a:lnTo>
                      <a:pt x="191" y="82"/>
                    </a:lnTo>
                    <a:lnTo>
                      <a:pt x="191" y="84"/>
                    </a:lnTo>
                    <a:lnTo>
                      <a:pt x="191" y="86"/>
                    </a:lnTo>
                    <a:lnTo>
                      <a:pt x="191" y="87"/>
                    </a:lnTo>
                    <a:lnTo>
                      <a:pt x="191" y="91"/>
                    </a:lnTo>
                    <a:lnTo>
                      <a:pt x="188" y="94"/>
                    </a:lnTo>
                    <a:lnTo>
                      <a:pt x="186" y="94"/>
                    </a:lnTo>
                    <a:lnTo>
                      <a:pt x="186" y="96"/>
                    </a:lnTo>
                    <a:lnTo>
                      <a:pt x="188" y="98"/>
                    </a:lnTo>
                    <a:lnTo>
                      <a:pt x="191" y="101"/>
                    </a:lnTo>
                    <a:lnTo>
                      <a:pt x="191" y="103"/>
                    </a:lnTo>
                    <a:lnTo>
                      <a:pt x="191" y="103"/>
                    </a:lnTo>
                    <a:lnTo>
                      <a:pt x="186" y="107"/>
                    </a:lnTo>
                    <a:lnTo>
                      <a:pt x="176" y="108"/>
                    </a:lnTo>
                    <a:lnTo>
                      <a:pt x="172" y="110"/>
                    </a:lnTo>
                    <a:lnTo>
                      <a:pt x="155" y="117"/>
                    </a:lnTo>
                    <a:lnTo>
                      <a:pt x="151" y="117"/>
                    </a:lnTo>
                    <a:lnTo>
                      <a:pt x="146" y="120"/>
                    </a:lnTo>
                    <a:lnTo>
                      <a:pt x="143" y="124"/>
                    </a:lnTo>
                    <a:lnTo>
                      <a:pt x="146" y="129"/>
                    </a:lnTo>
                    <a:lnTo>
                      <a:pt x="146" y="129"/>
                    </a:lnTo>
                    <a:lnTo>
                      <a:pt x="143" y="129"/>
                    </a:lnTo>
                    <a:lnTo>
                      <a:pt x="143" y="129"/>
                    </a:lnTo>
                    <a:lnTo>
                      <a:pt x="139" y="129"/>
                    </a:lnTo>
                    <a:lnTo>
                      <a:pt x="137" y="129"/>
                    </a:lnTo>
                    <a:lnTo>
                      <a:pt x="137" y="129"/>
                    </a:lnTo>
                    <a:lnTo>
                      <a:pt x="132" y="129"/>
                    </a:lnTo>
                    <a:lnTo>
                      <a:pt x="129" y="129"/>
                    </a:lnTo>
                    <a:lnTo>
                      <a:pt x="125" y="133"/>
                    </a:lnTo>
                    <a:lnTo>
                      <a:pt x="125" y="133"/>
                    </a:lnTo>
                    <a:lnTo>
                      <a:pt x="120" y="134"/>
                    </a:lnTo>
                    <a:lnTo>
                      <a:pt x="118" y="138"/>
                    </a:lnTo>
                    <a:lnTo>
                      <a:pt x="118" y="140"/>
                    </a:lnTo>
                    <a:lnTo>
                      <a:pt x="118" y="141"/>
                    </a:lnTo>
                    <a:lnTo>
                      <a:pt x="118" y="143"/>
                    </a:lnTo>
                    <a:lnTo>
                      <a:pt x="118" y="143"/>
                    </a:lnTo>
                    <a:lnTo>
                      <a:pt x="117" y="145"/>
                    </a:lnTo>
                    <a:lnTo>
                      <a:pt x="110" y="147"/>
                    </a:lnTo>
                    <a:lnTo>
                      <a:pt x="101" y="155"/>
                    </a:lnTo>
                    <a:lnTo>
                      <a:pt x="92" y="164"/>
                    </a:lnTo>
                    <a:lnTo>
                      <a:pt x="89" y="171"/>
                    </a:lnTo>
                    <a:lnTo>
                      <a:pt x="84" y="173"/>
                    </a:lnTo>
                    <a:lnTo>
                      <a:pt x="80" y="173"/>
                    </a:lnTo>
                    <a:lnTo>
                      <a:pt x="77" y="169"/>
                    </a:lnTo>
                    <a:lnTo>
                      <a:pt x="77" y="169"/>
                    </a:lnTo>
                    <a:lnTo>
                      <a:pt x="77" y="169"/>
                    </a:lnTo>
                    <a:lnTo>
                      <a:pt x="75" y="169"/>
                    </a:lnTo>
                    <a:lnTo>
                      <a:pt x="73" y="169"/>
                    </a:lnTo>
                    <a:lnTo>
                      <a:pt x="70" y="169"/>
                    </a:lnTo>
                    <a:lnTo>
                      <a:pt x="66" y="171"/>
                    </a:lnTo>
                    <a:lnTo>
                      <a:pt x="66" y="171"/>
                    </a:lnTo>
                    <a:lnTo>
                      <a:pt x="63" y="169"/>
                    </a:lnTo>
                    <a:lnTo>
                      <a:pt x="61" y="167"/>
                    </a:lnTo>
                    <a:lnTo>
                      <a:pt x="58" y="167"/>
                    </a:lnTo>
                    <a:lnTo>
                      <a:pt x="56" y="167"/>
                    </a:lnTo>
                    <a:lnTo>
                      <a:pt x="52" y="164"/>
                    </a:lnTo>
                    <a:lnTo>
                      <a:pt x="52" y="164"/>
                    </a:lnTo>
                    <a:lnTo>
                      <a:pt x="51" y="162"/>
                    </a:lnTo>
                    <a:lnTo>
                      <a:pt x="49" y="164"/>
                    </a:lnTo>
                    <a:lnTo>
                      <a:pt x="47" y="162"/>
                    </a:lnTo>
                    <a:lnTo>
                      <a:pt x="47" y="162"/>
                    </a:lnTo>
                    <a:lnTo>
                      <a:pt x="45" y="162"/>
                    </a:lnTo>
                    <a:lnTo>
                      <a:pt x="44" y="162"/>
                    </a:lnTo>
                    <a:lnTo>
                      <a:pt x="40" y="162"/>
                    </a:lnTo>
                    <a:lnTo>
                      <a:pt x="26" y="166"/>
                    </a:lnTo>
                    <a:lnTo>
                      <a:pt x="23" y="164"/>
                    </a:lnTo>
                    <a:lnTo>
                      <a:pt x="21" y="162"/>
                    </a:lnTo>
                    <a:lnTo>
                      <a:pt x="21" y="160"/>
                    </a:lnTo>
                    <a:lnTo>
                      <a:pt x="18" y="157"/>
                    </a:lnTo>
                    <a:lnTo>
                      <a:pt x="16" y="157"/>
                    </a:lnTo>
                    <a:lnTo>
                      <a:pt x="14" y="157"/>
                    </a:lnTo>
                    <a:lnTo>
                      <a:pt x="11" y="152"/>
                    </a:lnTo>
                    <a:lnTo>
                      <a:pt x="7" y="148"/>
                    </a:lnTo>
                    <a:lnTo>
                      <a:pt x="7" y="148"/>
                    </a:lnTo>
                    <a:lnTo>
                      <a:pt x="4" y="147"/>
                    </a:lnTo>
                    <a:lnTo>
                      <a:pt x="4" y="143"/>
                    </a:lnTo>
                    <a:lnTo>
                      <a:pt x="0" y="141"/>
                    </a:lnTo>
                    <a:lnTo>
                      <a:pt x="4" y="84"/>
                    </a:lnTo>
                    <a:lnTo>
                      <a:pt x="40" y="84"/>
                    </a:lnTo>
                    <a:lnTo>
                      <a:pt x="38" y="82"/>
                    </a:lnTo>
                    <a:lnTo>
                      <a:pt x="38" y="79"/>
                    </a:lnTo>
                    <a:lnTo>
                      <a:pt x="40" y="75"/>
                    </a:lnTo>
                    <a:lnTo>
                      <a:pt x="40" y="74"/>
                    </a:lnTo>
                    <a:lnTo>
                      <a:pt x="38" y="70"/>
                    </a:lnTo>
                    <a:lnTo>
                      <a:pt x="38" y="67"/>
                    </a:lnTo>
                    <a:lnTo>
                      <a:pt x="38" y="60"/>
                    </a:lnTo>
                    <a:lnTo>
                      <a:pt x="37" y="53"/>
                    </a:lnTo>
                    <a:lnTo>
                      <a:pt x="38" y="51"/>
                    </a:lnTo>
                    <a:lnTo>
                      <a:pt x="38" y="51"/>
                    </a:lnTo>
                    <a:lnTo>
                      <a:pt x="38" y="51"/>
                    </a:lnTo>
                    <a:lnTo>
                      <a:pt x="38" y="51"/>
                    </a:lnTo>
                    <a:lnTo>
                      <a:pt x="38" y="51"/>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61" name="Freeform 146"/>
              <p:cNvSpPr>
                <a:spLocks/>
              </p:cNvSpPr>
              <p:nvPr/>
            </p:nvSpPr>
            <p:spPr bwMode="auto">
              <a:xfrm>
                <a:off x="4764088" y="4429126"/>
                <a:ext cx="341313" cy="334963"/>
              </a:xfrm>
              <a:custGeom>
                <a:avLst/>
                <a:gdLst/>
                <a:ahLst/>
                <a:cxnLst>
                  <a:cxn ang="0">
                    <a:pos x="196" y="198"/>
                  </a:cxn>
                  <a:cxn ang="0">
                    <a:pos x="184" y="190"/>
                  </a:cxn>
                  <a:cxn ang="0">
                    <a:pos x="177" y="181"/>
                  </a:cxn>
                  <a:cxn ang="0">
                    <a:pos x="213" y="122"/>
                  </a:cxn>
                  <a:cxn ang="0">
                    <a:pos x="213" y="110"/>
                  </a:cxn>
                  <a:cxn ang="0">
                    <a:pos x="213" y="91"/>
                  </a:cxn>
                  <a:cxn ang="0">
                    <a:pos x="206" y="91"/>
                  </a:cxn>
                  <a:cxn ang="0">
                    <a:pos x="200" y="92"/>
                  </a:cxn>
                  <a:cxn ang="0">
                    <a:pos x="187" y="91"/>
                  </a:cxn>
                  <a:cxn ang="0">
                    <a:pos x="184" y="92"/>
                  </a:cxn>
                  <a:cxn ang="0">
                    <a:pos x="184" y="85"/>
                  </a:cxn>
                  <a:cxn ang="0">
                    <a:pos x="184" y="77"/>
                  </a:cxn>
                  <a:cxn ang="0">
                    <a:pos x="182" y="70"/>
                  </a:cxn>
                  <a:cxn ang="0">
                    <a:pos x="179" y="65"/>
                  </a:cxn>
                  <a:cxn ang="0">
                    <a:pos x="175" y="56"/>
                  </a:cxn>
                  <a:cxn ang="0">
                    <a:pos x="175" y="44"/>
                  </a:cxn>
                  <a:cxn ang="0">
                    <a:pos x="175" y="35"/>
                  </a:cxn>
                  <a:cxn ang="0">
                    <a:pos x="177" y="26"/>
                  </a:cxn>
                  <a:cxn ang="0">
                    <a:pos x="156" y="18"/>
                  </a:cxn>
                  <a:cxn ang="0">
                    <a:pos x="134" y="25"/>
                  </a:cxn>
                  <a:cxn ang="0">
                    <a:pos x="134" y="35"/>
                  </a:cxn>
                  <a:cxn ang="0">
                    <a:pos x="109" y="37"/>
                  </a:cxn>
                  <a:cxn ang="0">
                    <a:pos x="100" y="32"/>
                  </a:cxn>
                  <a:cxn ang="0">
                    <a:pos x="94" y="23"/>
                  </a:cxn>
                  <a:cxn ang="0">
                    <a:pos x="90" y="11"/>
                  </a:cxn>
                  <a:cxn ang="0">
                    <a:pos x="88" y="5"/>
                  </a:cxn>
                  <a:cxn ang="0">
                    <a:pos x="59" y="0"/>
                  </a:cxn>
                  <a:cxn ang="0">
                    <a:pos x="41" y="2"/>
                  </a:cxn>
                  <a:cxn ang="0">
                    <a:pos x="28" y="0"/>
                  </a:cxn>
                  <a:cxn ang="0">
                    <a:pos x="19" y="4"/>
                  </a:cxn>
                  <a:cxn ang="0">
                    <a:pos x="14" y="5"/>
                  </a:cxn>
                  <a:cxn ang="0">
                    <a:pos x="28" y="33"/>
                  </a:cxn>
                  <a:cxn ang="0">
                    <a:pos x="28" y="56"/>
                  </a:cxn>
                  <a:cxn ang="0">
                    <a:pos x="36" y="82"/>
                  </a:cxn>
                  <a:cxn ang="0">
                    <a:pos x="31" y="115"/>
                  </a:cxn>
                  <a:cxn ang="0">
                    <a:pos x="14" y="132"/>
                  </a:cxn>
                  <a:cxn ang="0">
                    <a:pos x="7" y="158"/>
                  </a:cxn>
                  <a:cxn ang="0">
                    <a:pos x="0" y="183"/>
                  </a:cxn>
                  <a:cxn ang="0">
                    <a:pos x="0" y="198"/>
                  </a:cxn>
                  <a:cxn ang="0">
                    <a:pos x="5" y="195"/>
                  </a:cxn>
                  <a:cxn ang="0">
                    <a:pos x="15" y="195"/>
                  </a:cxn>
                  <a:cxn ang="0">
                    <a:pos x="24" y="193"/>
                  </a:cxn>
                  <a:cxn ang="0">
                    <a:pos x="29" y="193"/>
                  </a:cxn>
                  <a:cxn ang="0">
                    <a:pos x="33" y="195"/>
                  </a:cxn>
                  <a:cxn ang="0">
                    <a:pos x="45" y="198"/>
                  </a:cxn>
                  <a:cxn ang="0">
                    <a:pos x="114" y="198"/>
                  </a:cxn>
                  <a:cxn ang="0">
                    <a:pos x="121" y="205"/>
                  </a:cxn>
                  <a:cxn ang="0">
                    <a:pos x="130" y="207"/>
                  </a:cxn>
                  <a:cxn ang="0">
                    <a:pos x="140" y="207"/>
                  </a:cxn>
                  <a:cxn ang="0">
                    <a:pos x="147" y="205"/>
                  </a:cxn>
                  <a:cxn ang="0">
                    <a:pos x="160" y="209"/>
                  </a:cxn>
                  <a:cxn ang="0">
                    <a:pos x="165" y="209"/>
                  </a:cxn>
                  <a:cxn ang="0">
                    <a:pos x="168" y="211"/>
                  </a:cxn>
                  <a:cxn ang="0">
                    <a:pos x="200" y="204"/>
                  </a:cxn>
                </a:cxnLst>
                <a:rect l="0" t="0" r="r" b="b"/>
                <a:pathLst>
                  <a:path w="215" h="211">
                    <a:moveTo>
                      <a:pt x="200" y="204"/>
                    </a:moveTo>
                    <a:lnTo>
                      <a:pt x="198" y="202"/>
                    </a:lnTo>
                    <a:lnTo>
                      <a:pt x="196" y="200"/>
                    </a:lnTo>
                    <a:lnTo>
                      <a:pt x="196" y="198"/>
                    </a:lnTo>
                    <a:lnTo>
                      <a:pt x="193" y="195"/>
                    </a:lnTo>
                    <a:lnTo>
                      <a:pt x="191" y="195"/>
                    </a:lnTo>
                    <a:lnTo>
                      <a:pt x="187" y="195"/>
                    </a:lnTo>
                    <a:lnTo>
                      <a:pt x="184" y="190"/>
                    </a:lnTo>
                    <a:lnTo>
                      <a:pt x="182" y="188"/>
                    </a:lnTo>
                    <a:lnTo>
                      <a:pt x="182" y="186"/>
                    </a:lnTo>
                    <a:lnTo>
                      <a:pt x="179" y="185"/>
                    </a:lnTo>
                    <a:lnTo>
                      <a:pt x="177" y="181"/>
                    </a:lnTo>
                    <a:lnTo>
                      <a:pt x="175" y="179"/>
                    </a:lnTo>
                    <a:lnTo>
                      <a:pt x="177" y="124"/>
                    </a:lnTo>
                    <a:lnTo>
                      <a:pt x="215" y="124"/>
                    </a:lnTo>
                    <a:lnTo>
                      <a:pt x="213" y="122"/>
                    </a:lnTo>
                    <a:lnTo>
                      <a:pt x="213" y="117"/>
                    </a:lnTo>
                    <a:lnTo>
                      <a:pt x="215" y="115"/>
                    </a:lnTo>
                    <a:lnTo>
                      <a:pt x="215" y="112"/>
                    </a:lnTo>
                    <a:lnTo>
                      <a:pt x="213" y="110"/>
                    </a:lnTo>
                    <a:lnTo>
                      <a:pt x="213" y="105"/>
                    </a:lnTo>
                    <a:lnTo>
                      <a:pt x="213" y="99"/>
                    </a:lnTo>
                    <a:lnTo>
                      <a:pt x="212" y="92"/>
                    </a:lnTo>
                    <a:lnTo>
                      <a:pt x="213" y="91"/>
                    </a:lnTo>
                    <a:lnTo>
                      <a:pt x="213" y="91"/>
                    </a:lnTo>
                    <a:lnTo>
                      <a:pt x="213" y="89"/>
                    </a:lnTo>
                    <a:lnTo>
                      <a:pt x="210" y="89"/>
                    </a:lnTo>
                    <a:lnTo>
                      <a:pt x="206" y="91"/>
                    </a:lnTo>
                    <a:lnTo>
                      <a:pt x="205" y="92"/>
                    </a:lnTo>
                    <a:lnTo>
                      <a:pt x="203" y="92"/>
                    </a:lnTo>
                    <a:lnTo>
                      <a:pt x="201" y="92"/>
                    </a:lnTo>
                    <a:lnTo>
                      <a:pt x="200" y="92"/>
                    </a:lnTo>
                    <a:lnTo>
                      <a:pt x="196" y="92"/>
                    </a:lnTo>
                    <a:lnTo>
                      <a:pt x="193" y="92"/>
                    </a:lnTo>
                    <a:lnTo>
                      <a:pt x="191" y="91"/>
                    </a:lnTo>
                    <a:lnTo>
                      <a:pt x="187" y="91"/>
                    </a:lnTo>
                    <a:lnTo>
                      <a:pt x="187" y="91"/>
                    </a:lnTo>
                    <a:lnTo>
                      <a:pt x="187" y="91"/>
                    </a:lnTo>
                    <a:lnTo>
                      <a:pt x="184" y="92"/>
                    </a:lnTo>
                    <a:lnTo>
                      <a:pt x="184" y="92"/>
                    </a:lnTo>
                    <a:lnTo>
                      <a:pt x="184" y="91"/>
                    </a:lnTo>
                    <a:lnTo>
                      <a:pt x="184" y="87"/>
                    </a:lnTo>
                    <a:lnTo>
                      <a:pt x="184" y="87"/>
                    </a:lnTo>
                    <a:lnTo>
                      <a:pt x="184" y="85"/>
                    </a:lnTo>
                    <a:lnTo>
                      <a:pt x="184" y="85"/>
                    </a:lnTo>
                    <a:lnTo>
                      <a:pt x="184" y="82"/>
                    </a:lnTo>
                    <a:lnTo>
                      <a:pt x="182" y="78"/>
                    </a:lnTo>
                    <a:lnTo>
                      <a:pt x="184" y="77"/>
                    </a:lnTo>
                    <a:lnTo>
                      <a:pt x="184" y="77"/>
                    </a:lnTo>
                    <a:lnTo>
                      <a:pt x="182" y="73"/>
                    </a:lnTo>
                    <a:lnTo>
                      <a:pt x="182" y="72"/>
                    </a:lnTo>
                    <a:lnTo>
                      <a:pt x="182" y="70"/>
                    </a:lnTo>
                    <a:lnTo>
                      <a:pt x="182" y="68"/>
                    </a:lnTo>
                    <a:lnTo>
                      <a:pt x="180" y="68"/>
                    </a:lnTo>
                    <a:lnTo>
                      <a:pt x="179" y="65"/>
                    </a:lnTo>
                    <a:lnTo>
                      <a:pt x="179" y="65"/>
                    </a:lnTo>
                    <a:lnTo>
                      <a:pt x="179" y="63"/>
                    </a:lnTo>
                    <a:lnTo>
                      <a:pt x="177" y="59"/>
                    </a:lnTo>
                    <a:lnTo>
                      <a:pt x="177" y="58"/>
                    </a:lnTo>
                    <a:lnTo>
                      <a:pt x="175" y="56"/>
                    </a:lnTo>
                    <a:lnTo>
                      <a:pt x="177" y="54"/>
                    </a:lnTo>
                    <a:lnTo>
                      <a:pt x="177" y="49"/>
                    </a:lnTo>
                    <a:lnTo>
                      <a:pt x="175" y="45"/>
                    </a:lnTo>
                    <a:lnTo>
                      <a:pt x="175" y="44"/>
                    </a:lnTo>
                    <a:lnTo>
                      <a:pt x="177" y="44"/>
                    </a:lnTo>
                    <a:lnTo>
                      <a:pt x="177" y="40"/>
                    </a:lnTo>
                    <a:lnTo>
                      <a:pt x="175" y="38"/>
                    </a:lnTo>
                    <a:lnTo>
                      <a:pt x="175" y="35"/>
                    </a:lnTo>
                    <a:lnTo>
                      <a:pt x="177" y="32"/>
                    </a:lnTo>
                    <a:lnTo>
                      <a:pt x="177" y="32"/>
                    </a:lnTo>
                    <a:lnTo>
                      <a:pt x="177" y="28"/>
                    </a:lnTo>
                    <a:lnTo>
                      <a:pt x="177" y="26"/>
                    </a:lnTo>
                    <a:lnTo>
                      <a:pt x="156" y="25"/>
                    </a:lnTo>
                    <a:lnTo>
                      <a:pt x="156" y="23"/>
                    </a:lnTo>
                    <a:lnTo>
                      <a:pt x="156" y="21"/>
                    </a:lnTo>
                    <a:lnTo>
                      <a:pt x="156" y="18"/>
                    </a:lnTo>
                    <a:lnTo>
                      <a:pt x="153" y="18"/>
                    </a:lnTo>
                    <a:lnTo>
                      <a:pt x="153" y="19"/>
                    </a:lnTo>
                    <a:lnTo>
                      <a:pt x="137" y="19"/>
                    </a:lnTo>
                    <a:lnTo>
                      <a:pt x="134" y="25"/>
                    </a:lnTo>
                    <a:lnTo>
                      <a:pt x="134" y="28"/>
                    </a:lnTo>
                    <a:lnTo>
                      <a:pt x="134" y="28"/>
                    </a:lnTo>
                    <a:lnTo>
                      <a:pt x="134" y="32"/>
                    </a:lnTo>
                    <a:lnTo>
                      <a:pt x="134" y="35"/>
                    </a:lnTo>
                    <a:lnTo>
                      <a:pt x="120" y="37"/>
                    </a:lnTo>
                    <a:lnTo>
                      <a:pt x="118" y="38"/>
                    </a:lnTo>
                    <a:lnTo>
                      <a:pt x="111" y="37"/>
                    </a:lnTo>
                    <a:lnTo>
                      <a:pt x="109" y="37"/>
                    </a:lnTo>
                    <a:lnTo>
                      <a:pt x="106" y="37"/>
                    </a:lnTo>
                    <a:lnTo>
                      <a:pt x="102" y="37"/>
                    </a:lnTo>
                    <a:lnTo>
                      <a:pt x="100" y="37"/>
                    </a:lnTo>
                    <a:lnTo>
                      <a:pt x="100" y="32"/>
                    </a:lnTo>
                    <a:lnTo>
                      <a:pt x="97" y="28"/>
                    </a:lnTo>
                    <a:lnTo>
                      <a:pt x="95" y="26"/>
                    </a:lnTo>
                    <a:lnTo>
                      <a:pt x="94" y="25"/>
                    </a:lnTo>
                    <a:lnTo>
                      <a:pt x="94" y="23"/>
                    </a:lnTo>
                    <a:lnTo>
                      <a:pt x="94" y="21"/>
                    </a:lnTo>
                    <a:lnTo>
                      <a:pt x="92" y="18"/>
                    </a:lnTo>
                    <a:lnTo>
                      <a:pt x="90" y="14"/>
                    </a:lnTo>
                    <a:lnTo>
                      <a:pt x="90" y="11"/>
                    </a:lnTo>
                    <a:lnTo>
                      <a:pt x="92" y="9"/>
                    </a:lnTo>
                    <a:lnTo>
                      <a:pt x="92" y="9"/>
                    </a:lnTo>
                    <a:lnTo>
                      <a:pt x="90" y="5"/>
                    </a:lnTo>
                    <a:lnTo>
                      <a:pt x="88" y="5"/>
                    </a:lnTo>
                    <a:lnTo>
                      <a:pt x="90" y="4"/>
                    </a:lnTo>
                    <a:lnTo>
                      <a:pt x="90" y="2"/>
                    </a:lnTo>
                    <a:lnTo>
                      <a:pt x="73" y="0"/>
                    </a:lnTo>
                    <a:lnTo>
                      <a:pt x="59" y="0"/>
                    </a:lnTo>
                    <a:lnTo>
                      <a:pt x="55" y="2"/>
                    </a:lnTo>
                    <a:lnTo>
                      <a:pt x="47" y="2"/>
                    </a:lnTo>
                    <a:lnTo>
                      <a:pt x="47" y="0"/>
                    </a:lnTo>
                    <a:lnTo>
                      <a:pt x="41" y="2"/>
                    </a:lnTo>
                    <a:lnTo>
                      <a:pt x="36" y="2"/>
                    </a:lnTo>
                    <a:lnTo>
                      <a:pt x="33" y="2"/>
                    </a:lnTo>
                    <a:lnTo>
                      <a:pt x="31" y="2"/>
                    </a:lnTo>
                    <a:lnTo>
                      <a:pt x="28" y="0"/>
                    </a:lnTo>
                    <a:lnTo>
                      <a:pt x="24" y="2"/>
                    </a:lnTo>
                    <a:lnTo>
                      <a:pt x="24" y="2"/>
                    </a:lnTo>
                    <a:lnTo>
                      <a:pt x="22" y="4"/>
                    </a:lnTo>
                    <a:lnTo>
                      <a:pt x="19" y="4"/>
                    </a:lnTo>
                    <a:lnTo>
                      <a:pt x="19" y="4"/>
                    </a:lnTo>
                    <a:lnTo>
                      <a:pt x="19" y="4"/>
                    </a:lnTo>
                    <a:lnTo>
                      <a:pt x="19" y="4"/>
                    </a:lnTo>
                    <a:lnTo>
                      <a:pt x="14" y="5"/>
                    </a:lnTo>
                    <a:lnTo>
                      <a:pt x="15" y="9"/>
                    </a:lnTo>
                    <a:lnTo>
                      <a:pt x="15" y="11"/>
                    </a:lnTo>
                    <a:lnTo>
                      <a:pt x="24" y="21"/>
                    </a:lnTo>
                    <a:lnTo>
                      <a:pt x="28" y="33"/>
                    </a:lnTo>
                    <a:lnTo>
                      <a:pt x="31" y="42"/>
                    </a:lnTo>
                    <a:lnTo>
                      <a:pt x="29" y="49"/>
                    </a:lnTo>
                    <a:lnTo>
                      <a:pt x="24" y="54"/>
                    </a:lnTo>
                    <a:lnTo>
                      <a:pt x="28" y="56"/>
                    </a:lnTo>
                    <a:lnTo>
                      <a:pt x="28" y="63"/>
                    </a:lnTo>
                    <a:lnTo>
                      <a:pt x="29" y="68"/>
                    </a:lnTo>
                    <a:lnTo>
                      <a:pt x="29" y="72"/>
                    </a:lnTo>
                    <a:lnTo>
                      <a:pt x="36" y="82"/>
                    </a:lnTo>
                    <a:lnTo>
                      <a:pt x="36" y="85"/>
                    </a:lnTo>
                    <a:lnTo>
                      <a:pt x="38" y="87"/>
                    </a:lnTo>
                    <a:lnTo>
                      <a:pt x="38" y="101"/>
                    </a:lnTo>
                    <a:lnTo>
                      <a:pt x="31" y="115"/>
                    </a:lnTo>
                    <a:lnTo>
                      <a:pt x="29" y="115"/>
                    </a:lnTo>
                    <a:lnTo>
                      <a:pt x="22" y="118"/>
                    </a:lnTo>
                    <a:lnTo>
                      <a:pt x="22" y="124"/>
                    </a:lnTo>
                    <a:lnTo>
                      <a:pt x="14" y="132"/>
                    </a:lnTo>
                    <a:lnTo>
                      <a:pt x="12" y="139"/>
                    </a:lnTo>
                    <a:lnTo>
                      <a:pt x="10" y="139"/>
                    </a:lnTo>
                    <a:lnTo>
                      <a:pt x="10" y="153"/>
                    </a:lnTo>
                    <a:lnTo>
                      <a:pt x="7" y="158"/>
                    </a:lnTo>
                    <a:lnTo>
                      <a:pt x="5" y="165"/>
                    </a:lnTo>
                    <a:lnTo>
                      <a:pt x="0" y="172"/>
                    </a:lnTo>
                    <a:lnTo>
                      <a:pt x="0" y="176"/>
                    </a:lnTo>
                    <a:lnTo>
                      <a:pt x="0" y="183"/>
                    </a:lnTo>
                    <a:lnTo>
                      <a:pt x="0" y="192"/>
                    </a:lnTo>
                    <a:lnTo>
                      <a:pt x="0" y="195"/>
                    </a:lnTo>
                    <a:lnTo>
                      <a:pt x="0" y="198"/>
                    </a:lnTo>
                    <a:lnTo>
                      <a:pt x="0" y="198"/>
                    </a:lnTo>
                    <a:lnTo>
                      <a:pt x="1" y="198"/>
                    </a:lnTo>
                    <a:lnTo>
                      <a:pt x="3" y="198"/>
                    </a:lnTo>
                    <a:lnTo>
                      <a:pt x="5" y="198"/>
                    </a:lnTo>
                    <a:lnTo>
                      <a:pt x="5" y="195"/>
                    </a:lnTo>
                    <a:lnTo>
                      <a:pt x="7" y="195"/>
                    </a:lnTo>
                    <a:lnTo>
                      <a:pt x="10" y="195"/>
                    </a:lnTo>
                    <a:lnTo>
                      <a:pt x="14" y="198"/>
                    </a:lnTo>
                    <a:lnTo>
                      <a:pt x="15" y="195"/>
                    </a:lnTo>
                    <a:lnTo>
                      <a:pt x="15" y="195"/>
                    </a:lnTo>
                    <a:lnTo>
                      <a:pt x="19" y="192"/>
                    </a:lnTo>
                    <a:lnTo>
                      <a:pt x="22" y="192"/>
                    </a:lnTo>
                    <a:lnTo>
                      <a:pt x="24" y="193"/>
                    </a:lnTo>
                    <a:lnTo>
                      <a:pt x="28" y="193"/>
                    </a:lnTo>
                    <a:lnTo>
                      <a:pt x="28" y="192"/>
                    </a:lnTo>
                    <a:lnTo>
                      <a:pt x="28" y="192"/>
                    </a:lnTo>
                    <a:lnTo>
                      <a:pt x="29" y="193"/>
                    </a:lnTo>
                    <a:lnTo>
                      <a:pt x="31" y="193"/>
                    </a:lnTo>
                    <a:lnTo>
                      <a:pt x="33" y="195"/>
                    </a:lnTo>
                    <a:lnTo>
                      <a:pt x="33" y="195"/>
                    </a:lnTo>
                    <a:lnTo>
                      <a:pt x="33" y="195"/>
                    </a:lnTo>
                    <a:lnTo>
                      <a:pt x="36" y="198"/>
                    </a:lnTo>
                    <a:lnTo>
                      <a:pt x="41" y="200"/>
                    </a:lnTo>
                    <a:lnTo>
                      <a:pt x="43" y="198"/>
                    </a:lnTo>
                    <a:lnTo>
                      <a:pt x="45" y="198"/>
                    </a:lnTo>
                    <a:lnTo>
                      <a:pt x="47" y="198"/>
                    </a:lnTo>
                    <a:lnTo>
                      <a:pt x="47" y="198"/>
                    </a:lnTo>
                    <a:lnTo>
                      <a:pt x="50" y="198"/>
                    </a:lnTo>
                    <a:lnTo>
                      <a:pt x="114" y="198"/>
                    </a:lnTo>
                    <a:lnTo>
                      <a:pt x="114" y="198"/>
                    </a:lnTo>
                    <a:lnTo>
                      <a:pt x="116" y="202"/>
                    </a:lnTo>
                    <a:lnTo>
                      <a:pt x="118" y="204"/>
                    </a:lnTo>
                    <a:lnTo>
                      <a:pt x="121" y="205"/>
                    </a:lnTo>
                    <a:lnTo>
                      <a:pt x="125" y="205"/>
                    </a:lnTo>
                    <a:lnTo>
                      <a:pt x="128" y="205"/>
                    </a:lnTo>
                    <a:lnTo>
                      <a:pt x="130" y="205"/>
                    </a:lnTo>
                    <a:lnTo>
                      <a:pt x="130" y="207"/>
                    </a:lnTo>
                    <a:lnTo>
                      <a:pt x="134" y="209"/>
                    </a:lnTo>
                    <a:lnTo>
                      <a:pt x="134" y="207"/>
                    </a:lnTo>
                    <a:lnTo>
                      <a:pt x="137" y="205"/>
                    </a:lnTo>
                    <a:lnTo>
                      <a:pt x="140" y="207"/>
                    </a:lnTo>
                    <a:lnTo>
                      <a:pt x="144" y="207"/>
                    </a:lnTo>
                    <a:lnTo>
                      <a:pt x="144" y="205"/>
                    </a:lnTo>
                    <a:lnTo>
                      <a:pt x="146" y="205"/>
                    </a:lnTo>
                    <a:lnTo>
                      <a:pt x="147" y="205"/>
                    </a:lnTo>
                    <a:lnTo>
                      <a:pt x="151" y="209"/>
                    </a:lnTo>
                    <a:lnTo>
                      <a:pt x="154" y="211"/>
                    </a:lnTo>
                    <a:lnTo>
                      <a:pt x="156" y="211"/>
                    </a:lnTo>
                    <a:lnTo>
                      <a:pt x="160" y="209"/>
                    </a:lnTo>
                    <a:lnTo>
                      <a:pt x="160" y="209"/>
                    </a:lnTo>
                    <a:lnTo>
                      <a:pt x="161" y="207"/>
                    </a:lnTo>
                    <a:lnTo>
                      <a:pt x="161" y="209"/>
                    </a:lnTo>
                    <a:lnTo>
                      <a:pt x="165" y="209"/>
                    </a:lnTo>
                    <a:lnTo>
                      <a:pt x="165" y="209"/>
                    </a:lnTo>
                    <a:lnTo>
                      <a:pt x="165" y="211"/>
                    </a:lnTo>
                    <a:lnTo>
                      <a:pt x="167" y="211"/>
                    </a:lnTo>
                    <a:lnTo>
                      <a:pt x="168" y="211"/>
                    </a:lnTo>
                    <a:lnTo>
                      <a:pt x="170" y="211"/>
                    </a:lnTo>
                    <a:lnTo>
                      <a:pt x="172" y="211"/>
                    </a:lnTo>
                    <a:lnTo>
                      <a:pt x="172" y="211"/>
                    </a:lnTo>
                    <a:lnTo>
                      <a:pt x="200" y="204"/>
                    </a:lnTo>
                    <a:lnTo>
                      <a:pt x="200" y="204"/>
                    </a:lnTo>
                    <a:lnTo>
                      <a:pt x="200" y="204"/>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62" name="Freeform 147"/>
              <p:cNvSpPr>
                <a:spLocks/>
              </p:cNvSpPr>
              <p:nvPr/>
            </p:nvSpPr>
            <p:spPr bwMode="auto">
              <a:xfrm>
                <a:off x="5127625" y="4691063"/>
                <a:ext cx="215900" cy="196850"/>
              </a:xfrm>
              <a:custGeom>
                <a:avLst/>
                <a:gdLst/>
                <a:ahLst/>
                <a:cxnLst>
                  <a:cxn ang="0">
                    <a:pos x="7" y="39"/>
                  </a:cxn>
                  <a:cxn ang="0">
                    <a:pos x="12" y="42"/>
                  </a:cxn>
                  <a:cxn ang="0">
                    <a:pos x="21" y="40"/>
                  </a:cxn>
                  <a:cxn ang="0">
                    <a:pos x="23" y="40"/>
                  </a:cxn>
                  <a:cxn ang="0">
                    <a:pos x="35" y="42"/>
                  </a:cxn>
                  <a:cxn ang="0">
                    <a:pos x="57" y="18"/>
                  </a:cxn>
                  <a:cxn ang="0">
                    <a:pos x="64" y="14"/>
                  </a:cxn>
                  <a:cxn ang="0">
                    <a:pos x="64" y="9"/>
                  </a:cxn>
                  <a:cxn ang="0">
                    <a:pos x="73" y="4"/>
                  </a:cxn>
                  <a:cxn ang="0">
                    <a:pos x="85" y="0"/>
                  </a:cxn>
                  <a:cxn ang="0">
                    <a:pos x="90" y="0"/>
                  </a:cxn>
                  <a:cxn ang="0">
                    <a:pos x="94" y="7"/>
                  </a:cxn>
                  <a:cxn ang="0">
                    <a:pos x="104" y="11"/>
                  </a:cxn>
                  <a:cxn ang="0">
                    <a:pos x="110" y="9"/>
                  </a:cxn>
                  <a:cxn ang="0">
                    <a:pos x="122" y="16"/>
                  </a:cxn>
                  <a:cxn ang="0">
                    <a:pos x="132" y="23"/>
                  </a:cxn>
                  <a:cxn ang="0">
                    <a:pos x="136" y="28"/>
                  </a:cxn>
                  <a:cxn ang="0">
                    <a:pos x="136" y="33"/>
                  </a:cxn>
                  <a:cxn ang="0">
                    <a:pos x="132" y="44"/>
                  </a:cxn>
                  <a:cxn ang="0">
                    <a:pos x="136" y="49"/>
                  </a:cxn>
                  <a:cxn ang="0">
                    <a:pos x="132" y="56"/>
                  </a:cxn>
                  <a:cxn ang="0">
                    <a:pos x="129" y="61"/>
                  </a:cxn>
                  <a:cxn ang="0">
                    <a:pos x="132" y="68"/>
                  </a:cxn>
                  <a:cxn ang="0">
                    <a:pos x="132" y="77"/>
                  </a:cxn>
                  <a:cxn ang="0">
                    <a:pos x="127" y="84"/>
                  </a:cxn>
                  <a:cxn ang="0">
                    <a:pos x="123" y="91"/>
                  </a:cxn>
                  <a:cxn ang="0">
                    <a:pos x="123" y="98"/>
                  </a:cxn>
                  <a:cxn ang="0">
                    <a:pos x="99" y="120"/>
                  </a:cxn>
                  <a:cxn ang="0">
                    <a:pos x="87" y="120"/>
                  </a:cxn>
                  <a:cxn ang="0">
                    <a:pos x="80" y="119"/>
                  </a:cxn>
                  <a:cxn ang="0">
                    <a:pos x="68" y="115"/>
                  </a:cxn>
                  <a:cxn ang="0">
                    <a:pos x="68" y="112"/>
                  </a:cxn>
                  <a:cxn ang="0">
                    <a:pos x="59" y="106"/>
                  </a:cxn>
                  <a:cxn ang="0">
                    <a:pos x="50" y="106"/>
                  </a:cxn>
                  <a:cxn ang="0">
                    <a:pos x="42" y="101"/>
                  </a:cxn>
                  <a:cxn ang="0">
                    <a:pos x="38" y="91"/>
                  </a:cxn>
                  <a:cxn ang="0">
                    <a:pos x="35" y="87"/>
                  </a:cxn>
                  <a:cxn ang="0">
                    <a:pos x="35" y="84"/>
                  </a:cxn>
                  <a:cxn ang="0">
                    <a:pos x="26" y="77"/>
                  </a:cxn>
                  <a:cxn ang="0">
                    <a:pos x="17" y="65"/>
                  </a:cxn>
                  <a:cxn ang="0">
                    <a:pos x="14" y="61"/>
                  </a:cxn>
                  <a:cxn ang="0">
                    <a:pos x="9" y="54"/>
                  </a:cxn>
                  <a:cxn ang="0">
                    <a:pos x="7" y="49"/>
                  </a:cxn>
                  <a:cxn ang="0">
                    <a:pos x="0" y="46"/>
                  </a:cxn>
                  <a:cxn ang="0">
                    <a:pos x="0" y="40"/>
                  </a:cxn>
                  <a:cxn ang="0">
                    <a:pos x="0" y="39"/>
                  </a:cxn>
                </a:cxnLst>
                <a:rect l="0" t="0" r="r" b="b"/>
                <a:pathLst>
                  <a:path w="136" h="124">
                    <a:moveTo>
                      <a:pt x="0" y="39"/>
                    </a:moveTo>
                    <a:lnTo>
                      <a:pt x="2" y="39"/>
                    </a:lnTo>
                    <a:lnTo>
                      <a:pt x="7" y="39"/>
                    </a:lnTo>
                    <a:lnTo>
                      <a:pt x="9" y="40"/>
                    </a:lnTo>
                    <a:lnTo>
                      <a:pt x="10" y="42"/>
                    </a:lnTo>
                    <a:lnTo>
                      <a:pt x="12" y="42"/>
                    </a:lnTo>
                    <a:lnTo>
                      <a:pt x="16" y="40"/>
                    </a:lnTo>
                    <a:lnTo>
                      <a:pt x="19" y="40"/>
                    </a:lnTo>
                    <a:lnTo>
                      <a:pt x="21" y="40"/>
                    </a:lnTo>
                    <a:lnTo>
                      <a:pt x="23" y="40"/>
                    </a:lnTo>
                    <a:lnTo>
                      <a:pt x="23" y="40"/>
                    </a:lnTo>
                    <a:lnTo>
                      <a:pt x="23" y="40"/>
                    </a:lnTo>
                    <a:lnTo>
                      <a:pt x="26" y="44"/>
                    </a:lnTo>
                    <a:lnTo>
                      <a:pt x="30" y="44"/>
                    </a:lnTo>
                    <a:lnTo>
                      <a:pt x="35" y="42"/>
                    </a:lnTo>
                    <a:lnTo>
                      <a:pt x="38" y="35"/>
                    </a:lnTo>
                    <a:lnTo>
                      <a:pt x="47" y="27"/>
                    </a:lnTo>
                    <a:lnTo>
                      <a:pt x="57" y="18"/>
                    </a:lnTo>
                    <a:lnTo>
                      <a:pt x="63" y="16"/>
                    </a:lnTo>
                    <a:lnTo>
                      <a:pt x="64" y="14"/>
                    </a:lnTo>
                    <a:lnTo>
                      <a:pt x="64" y="14"/>
                    </a:lnTo>
                    <a:lnTo>
                      <a:pt x="64" y="13"/>
                    </a:lnTo>
                    <a:lnTo>
                      <a:pt x="64" y="11"/>
                    </a:lnTo>
                    <a:lnTo>
                      <a:pt x="64" y="9"/>
                    </a:lnTo>
                    <a:lnTo>
                      <a:pt x="68" y="6"/>
                    </a:lnTo>
                    <a:lnTo>
                      <a:pt x="71" y="4"/>
                    </a:lnTo>
                    <a:lnTo>
                      <a:pt x="73" y="4"/>
                    </a:lnTo>
                    <a:lnTo>
                      <a:pt x="77" y="0"/>
                    </a:lnTo>
                    <a:lnTo>
                      <a:pt x="80" y="0"/>
                    </a:lnTo>
                    <a:lnTo>
                      <a:pt x="85" y="0"/>
                    </a:lnTo>
                    <a:lnTo>
                      <a:pt x="85" y="0"/>
                    </a:lnTo>
                    <a:lnTo>
                      <a:pt x="87" y="0"/>
                    </a:lnTo>
                    <a:lnTo>
                      <a:pt x="90" y="0"/>
                    </a:lnTo>
                    <a:lnTo>
                      <a:pt x="92" y="0"/>
                    </a:lnTo>
                    <a:lnTo>
                      <a:pt x="94" y="0"/>
                    </a:lnTo>
                    <a:lnTo>
                      <a:pt x="94" y="7"/>
                    </a:lnTo>
                    <a:lnTo>
                      <a:pt x="99" y="7"/>
                    </a:lnTo>
                    <a:lnTo>
                      <a:pt x="101" y="7"/>
                    </a:lnTo>
                    <a:lnTo>
                      <a:pt x="104" y="11"/>
                    </a:lnTo>
                    <a:lnTo>
                      <a:pt x="104" y="9"/>
                    </a:lnTo>
                    <a:lnTo>
                      <a:pt x="106" y="7"/>
                    </a:lnTo>
                    <a:lnTo>
                      <a:pt x="110" y="9"/>
                    </a:lnTo>
                    <a:lnTo>
                      <a:pt x="115" y="13"/>
                    </a:lnTo>
                    <a:lnTo>
                      <a:pt x="118" y="16"/>
                    </a:lnTo>
                    <a:lnTo>
                      <a:pt x="122" y="16"/>
                    </a:lnTo>
                    <a:lnTo>
                      <a:pt x="127" y="18"/>
                    </a:lnTo>
                    <a:lnTo>
                      <a:pt x="129" y="20"/>
                    </a:lnTo>
                    <a:lnTo>
                      <a:pt x="132" y="23"/>
                    </a:lnTo>
                    <a:lnTo>
                      <a:pt x="136" y="23"/>
                    </a:lnTo>
                    <a:lnTo>
                      <a:pt x="136" y="27"/>
                    </a:lnTo>
                    <a:lnTo>
                      <a:pt x="136" y="28"/>
                    </a:lnTo>
                    <a:lnTo>
                      <a:pt x="136" y="32"/>
                    </a:lnTo>
                    <a:lnTo>
                      <a:pt x="136" y="32"/>
                    </a:lnTo>
                    <a:lnTo>
                      <a:pt x="136" y="33"/>
                    </a:lnTo>
                    <a:lnTo>
                      <a:pt x="136" y="37"/>
                    </a:lnTo>
                    <a:lnTo>
                      <a:pt x="132" y="39"/>
                    </a:lnTo>
                    <a:lnTo>
                      <a:pt x="132" y="44"/>
                    </a:lnTo>
                    <a:lnTo>
                      <a:pt x="132" y="47"/>
                    </a:lnTo>
                    <a:lnTo>
                      <a:pt x="132" y="49"/>
                    </a:lnTo>
                    <a:lnTo>
                      <a:pt x="136" y="49"/>
                    </a:lnTo>
                    <a:lnTo>
                      <a:pt x="136" y="51"/>
                    </a:lnTo>
                    <a:lnTo>
                      <a:pt x="132" y="54"/>
                    </a:lnTo>
                    <a:lnTo>
                      <a:pt x="132" y="56"/>
                    </a:lnTo>
                    <a:lnTo>
                      <a:pt x="132" y="60"/>
                    </a:lnTo>
                    <a:lnTo>
                      <a:pt x="129" y="60"/>
                    </a:lnTo>
                    <a:lnTo>
                      <a:pt x="129" y="61"/>
                    </a:lnTo>
                    <a:lnTo>
                      <a:pt x="132" y="65"/>
                    </a:lnTo>
                    <a:lnTo>
                      <a:pt x="132" y="67"/>
                    </a:lnTo>
                    <a:lnTo>
                      <a:pt x="132" y="68"/>
                    </a:lnTo>
                    <a:lnTo>
                      <a:pt x="132" y="72"/>
                    </a:lnTo>
                    <a:lnTo>
                      <a:pt x="132" y="73"/>
                    </a:lnTo>
                    <a:lnTo>
                      <a:pt x="132" y="77"/>
                    </a:lnTo>
                    <a:lnTo>
                      <a:pt x="132" y="79"/>
                    </a:lnTo>
                    <a:lnTo>
                      <a:pt x="129" y="82"/>
                    </a:lnTo>
                    <a:lnTo>
                      <a:pt x="127" y="84"/>
                    </a:lnTo>
                    <a:lnTo>
                      <a:pt x="123" y="84"/>
                    </a:lnTo>
                    <a:lnTo>
                      <a:pt x="123" y="87"/>
                    </a:lnTo>
                    <a:lnTo>
                      <a:pt x="123" y="91"/>
                    </a:lnTo>
                    <a:lnTo>
                      <a:pt x="123" y="91"/>
                    </a:lnTo>
                    <a:lnTo>
                      <a:pt x="123" y="96"/>
                    </a:lnTo>
                    <a:lnTo>
                      <a:pt x="123" y="98"/>
                    </a:lnTo>
                    <a:lnTo>
                      <a:pt x="123" y="105"/>
                    </a:lnTo>
                    <a:lnTo>
                      <a:pt x="104" y="124"/>
                    </a:lnTo>
                    <a:lnTo>
                      <a:pt x="99" y="120"/>
                    </a:lnTo>
                    <a:lnTo>
                      <a:pt x="96" y="119"/>
                    </a:lnTo>
                    <a:lnTo>
                      <a:pt x="90" y="120"/>
                    </a:lnTo>
                    <a:lnTo>
                      <a:pt x="87" y="120"/>
                    </a:lnTo>
                    <a:lnTo>
                      <a:pt x="87" y="120"/>
                    </a:lnTo>
                    <a:lnTo>
                      <a:pt x="83" y="119"/>
                    </a:lnTo>
                    <a:lnTo>
                      <a:pt x="80" y="119"/>
                    </a:lnTo>
                    <a:lnTo>
                      <a:pt x="78" y="115"/>
                    </a:lnTo>
                    <a:lnTo>
                      <a:pt x="75" y="115"/>
                    </a:lnTo>
                    <a:lnTo>
                      <a:pt x="68" y="115"/>
                    </a:lnTo>
                    <a:lnTo>
                      <a:pt x="68" y="115"/>
                    </a:lnTo>
                    <a:lnTo>
                      <a:pt x="68" y="113"/>
                    </a:lnTo>
                    <a:lnTo>
                      <a:pt x="68" y="112"/>
                    </a:lnTo>
                    <a:lnTo>
                      <a:pt x="64" y="110"/>
                    </a:lnTo>
                    <a:lnTo>
                      <a:pt x="63" y="110"/>
                    </a:lnTo>
                    <a:lnTo>
                      <a:pt x="59" y="106"/>
                    </a:lnTo>
                    <a:lnTo>
                      <a:pt x="57" y="106"/>
                    </a:lnTo>
                    <a:lnTo>
                      <a:pt x="52" y="106"/>
                    </a:lnTo>
                    <a:lnTo>
                      <a:pt x="50" y="106"/>
                    </a:lnTo>
                    <a:lnTo>
                      <a:pt x="47" y="106"/>
                    </a:lnTo>
                    <a:lnTo>
                      <a:pt x="45" y="103"/>
                    </a:lnTo>
                    <a:lnTo>
                      <a:pt x="42" y="101"/>
                    </a:lnTo>
                    <a:lnTo>
                      <a:pt x="40" y="98"/>
                    </a:lnTo>
                    <a:lnTo>
                      <a:pt x="40" y="96"/>
                    </a:lnTo>
                    <a:lnTo>
                      <a:pt x="38" y="91"/>
                    </a:lnTo>
                    <a:lnTo>
                      <a:pt x="40" y="91"/>
                    </a:lnTo>
                    <a:lnTo>
                      <a:pt x="37" y="87"/>
                    </a:lnTo>
                    <a:lnTo>
                      <a:pt x="35" y="87"/>
                    </a:lnTo>
                    <a:lnTo>
                      <a:pt x="35" y="84"/>
                    </a:lnTo>
                    <a:lnTo>
                      <a:pt x="35" y="84"/>
                    </a:lnTo>
                    <a:lnTo>
                      <a:pt x="35" y="84"/>
                    </a:lnTo>
                    <a:lnTo>
                      <a:pt x="31" y="82"/>
                    </a:lnTo>
                    <a:lnTo>
                      <a:pt x="31" y="79"/>
                    </a:lnTo>
                    <a:lnTo>
                      <a:pt x="26" y="77"/>
                    </a:lnTo>
                    <a:lnTo>
                      <a:pt x="23" y="75"/>
                    </a:lnTo>
                    <a:lnTo>
                      <a:pt x="19" y="68"/>
                    </a:lnTo>
                    <a:lnTo>
                      <a:pt x="17" y="65"/>
                    </a:lnTo>
                    <a:lnTo>
                      <a:pt x="16" y="65"/>
                    </a:lnTo>
                    <a:lnTo>
                      <a:pt x="14" y="63"/>
                    </a:lnTo>
                    <a:lnTo>
                      <a:pt x="14" y="61"/>
                    </a:lnTo>
                    <a:lnTo>
                      <a:pt x="12" y="60"/>
                    </a:lnTo>
                    <a:lnTo>
                      <a:pt x="10" y="56"/>
                    </a:lnTo>
                    <a:lnTo>
                      <a:pt x="9" y="54"/>
                    </a:lnTo>
                    <a:lnTo>
                      <a:pt x="9" y="54"/>
                    </a:lnTo>
                    <a:lnTo>
                      <a:pt x="9" y="53"/>
                    </a:lnTo>
                    <a:lnTo>
                      <a:pt x="7" y="49"/>
                    </a:lnTo>
                    <a:lnTo>
                      <a:pt x="4" y="49"/>
                    </a:lnTo>
                    <a:lnTo>
                      <a:pt x="4" y="47"/>
                    </a:lnTo>
                    <a:lnTo>
                      <a:pt x="0" y="46"/>
                    </a:lnTo>
                    <a:lnTo>
                      <a:pt x="0" y="44"/>
                    </a:lnTo>
                    <a:lnTo>
                      <a:pt x="0" y="42"/>
                    </a:lnTo>
                    <a:lnTo>
                      <a:pt x="0" y="40"/>
                    </a:lnTo>
                    <a:lnTo>
                      <a:pt x="0" y="39"/>
                    </a:lnTo>
                    <a:lnTo>
                      <a:pt x="0" y="39"/>
                    </a:lnTo>
                    <a:lnTo>
                      <a:pt x="0" y="39"/>
                    </a:lnTo>
                    <a:lnTo>
                      <a:pt x="0" y="39"/>
                    </a:lnTo>
                    <a:lnTo>
                      <a:pt x="0" y="39"/>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63" name="Freeform 148"/>
              <p:cNvSpPr>
                <a:spLocks/>
              </p:cNvSpPr>
              <p:nvPr/>
            </p:nvSpPr>
            <p:spPr bwMode="auto">
              <a:xfrm>
                <a:off x="5127625" y="4691063"/>
                <a:ext cx="215900" cy="196850"/>
              </a:xfrm>
              <a:custGeom>
                <a:avLst/>
                <a:gdLst/>
                <a:ahLst/>
                <a:cxnLst>
                  <a:cxn ang="0">
                    <a:pos x="7" y="39"/>
                  </a:cxn>
                  <a:cxn ang="0">
                    <a:pos x="12" y="42"/>
                  </a:cxn>
                  <a:cxn ang="0">
                    <a:pos x="21" y="40"/>
                  </a:cxn>
                  <a:cxn ang="0">
                    <a:pos x="23" y="40"/>
                  </a:cxn>
                  <a:cxn ang="0">
                    <a:pos x="35" y="42"/>
                  </a:cxn>
                  <a:cxn ang="0">
                    <a:pos x="57" y="18"/>
                  </a:cxn>
                  <a:cxn ang="0">
                    <a:pos x="64" y="14"/>
                  </a:cxn>
                  <a:cxn ang="0">
                    <a:pos x="64" y="9"/>
                  </a:cxn>
                  <a:cxn ang="0">
                    <a:pos x="73" y="4"/>
                  </a:cxn>
                  <a:cxn ang="0">
                    <a:pos x="85" y="0"/>
                  </a:cxn>
                  <a:cxn ang="0">
                    <a:pos x="90" y="0"/>
                  </a:cxn>
                  <a:cxn ang="0">
                    <a:pos x="94" y="7"/>
                  </a:cxn>
                  <a:cxn ang="0">
                    <a:pos x="104" y="11"/>
                  </a:cxn>
                  <a:cxn ang="0">
                    <a:pos x="110" y="9"/>
                  </a:cxn>
                  <a:cxn ang="0">
                    <a:pos x="122" y="16"/>
                  </a:cxn>
                  <a:cxn ang="0">
                    <a:pos x="132" y="23"/>
                  </a:cxn>
                  <a:cxn ang="0">
                    <a:pos x="136" y="28"/>
                  </a:cxn>
                  <a:cxn ang="0">
                    <a:pos x="136" y="33"/>
                  </a:cxn>
                  <a:cxn ang="0">
                    <a:pos x="132" y="44"/>
                  </a:cxn>
                  <a:cxn ang="0">
                    <a:pos x="136" y="49"/>
                  </a:cxn>
                  <a:cxn ang="0">
                    <a:pos x="132" y="56"/>
                  </a:cxn>
                  <a:cxn ang="0">
                    <a:pos x="129" y="61"/>
                  </a:cxn>
                  <a:cxn ang="0">
                    <a:pos x="132" y="68"/>
                  </a:cxn>
                  <a:cxn ang="0">
                    <a:pos x="132" y="77"/>
                  </a:cxn>
                  <a:cxn ang="0">
                    <a:pos x="127" y="84"/>
                  </a:cxn>
                  <a:cxn ang="0">
                    <a:pos x="123" y="91"/>
                  </a:cxn>
                  <a:cxn ang="0">
                    <a:pos x="123" y="98"/>
                  </a:cxn>
                  <a:cxn ang="0">
                    <a:pos x="99" y="120"/>
                  </a:cxn>
                  <a:cxn ang="0">
                    <a:pos x="87" y="120"/>
                  </a:cxn>
                  <a:cxn ang="0">
                    <a:pos x="80" y="119"/>
                  </a:cxn>
                  <a:cxn ang="0">
                    <a:pos x="68" y="115"/>
                  </a:cxn>
                  <a:cxn ang="0">
                    <a:pos x="68" y="112"/>
                  </a:cxn>
                  <a:cxn ang="0">
                    <a:pos x="59" y="106"/>
                  </a:cxn>
                  <a:cxn ang="0">
                    <a:pos x="50" y="106"/>
                  </a:cxn>
                  <a:cxn ang="0">
                    <a:pos x="42" y="101"/>
                  </a:cxn>
                  <a:cxn ang="0">
                    <a:pos x="38" y="91"/>
                  </a:cxn>
                  <a:cxn ang="0">
                    <a:pos x="35" y="87"/>
                  </a:cxn>
                  <a:cxn ang="0">
                    <a:pos x="35" y="84"/>
                  </a:cxn>
                  <a:cxn ang="0">
                    <a:pos x="26" y="77"/>
                  </a:cxn>
                  <a:cxn ang="0">
                    <a:pos x="17" y="65"/>
                  </a:cxn>
                  <a:cxn ang="0">
                    <a:pos x="14" y="61"/>
                  </a:cxn>
                  <a:cxn ang="0">
                    <a:pos x="9" y="54"/>
                  </a:cxn>
                  <a:cxn ang="0">
                    <a:pos x="7" y="49"/>
                  </a:cxn>
                  <a:cxn ang="0">
                    <a:pos x="0" y="46"/>
                  </a:cxn>
                  <a:cxn ang="0">
                    <a:pos x="0" y="40"/>
                  </a:cxn>
                  <a:cxn ang="0">
                    <a:pos x="0" y="39"/>
                  </a:cxn>
                </a:cxnLst>
                <a:rect l="0" t="0" r="r" b="b"/>
                <a:pathLst>
                  <a:path w="136" h="124">
                    <a:moveTo>
                      <a:pt x="0" y="39"/>
                    </a:moveTo>
                    <a:lnTo>
                      <a:pt x="2" y="39"/>
                    </a:lnTo>
                    <a:lnTo>
                      <a:pt x="7" y="39"/>
                    </a:lnTo>
                    <a:lnTo>
                      <a:pt x="9" y="40"/>
                    </a:lnTo>
                    <a:lnTo>
                      <a:pt x="10" y="42"/>
                    </a:lnTo>
                    <a:lnTo>
                      <a:pt x="12" y="42"/>
                    </a:lnTo>
                    <a:lnTo>
                      <a:pt x="16" y="40"/>
                    </a:lnTo>
                    <a:lnTo>
                      <a:pt x="19" y="40"/>
                    </a:lnTo>
                    <a:lnTo>
                      <a:pt x="21" y="40"/>
                    </a:lnTo>
                    <a:lnTo>
                      <a:pt x="23" y="40"/>
                    </a:lnTo>
                    <a:lnTo>
                      <a:pt x="23" y="40"/>
                    </a:lnTo>
                    <a:lnTo>
                      <a:pt x="23" y="40"/>
                    </a:lnTo>
                    <a:lnTo>
                      <a:pt x="26" y="44"/>
                    </a:lnTo>
                    <a:lnTo>
                      <a:pt x="30" y="44"/>
                    </a:lnTo>
                    <a:lnTo>
                      <a:pt x="35" y="42"/>
                    </a:lnTo>
                    <a:lnTo>
                      <a:pt x="38" y="35"/>
                    </a:lnTo>
                    <a:lnTo>
                      <a:pt x="47" y="27"/>
                    </a:lnTo>
                    <a:lnTo>
                      <a:pt x="57" y="18"/>
                    </a:lnTo>
                    <a:lnTo>
                      <a:pt x="63" y="16"/>
                    </a:lnTo>
                    <a:lnTo>
                      <a:pt x="64" y="14"/>
                    </a:lnTo>
                    <a:lnTo>
                      <a:pt x="64" y="14"/>
                    </a:lnTo>
                    <a:lnTo>
                      <a:pt x="64" y="13"/>
                    </a:lnTo>
                    <a:lnTo>
                      <a:pt x="64" y="11"/>
                    </a:lnTo>
                    <a:lnTo>
                      <a:pt x="64" y="9"/>
                    </a:lnTo>
                    <a:lnTo>
                      <a:pt x="68" y="6"/>
                    </a:lnTo>
                    <a:lnTo>
                      <a:pt x="71" y="4"/>
                    </a:lnTo>
                    <a:lnTo>
                      <a:pt x="73" y="4"/>
                    </a:lnTo>
                    <a:lnTo>
                      <a:pt x="77" y="0"/>
                    </a:lnTo>
                    <a:lnTo>
                      <a:pt x="80" y="0"/>
                    </a:lnTo>
                    <a:lnTo>
                      <a:pt x="85" y="0"/>
                    </a:lnTo>
                    <a:lnTo>
                      <a:pt x="85" y="0"/>
                    </a:lnTo>
                    <a:lnTo>
                      <a:pt x="87" y="0"/>
                    </a:lnTo>
                    <a:lnTo>
                      <a:pt x="90" y="0"/>
                    </a:lnTo>
                    <a:lnTo>
                      <a:pt x="92" y="0"/>
                    </a:lnTo>
                    <a:lnTo>
                      <a:pt x="94" y="0"/>
                    </a:lnTo>
                    <a:lnTo>
                      <a:pt x="94" y="7"/>
                    </a:lnTo>
                    <a:lnTo>
                      <a:pt x="99" y="7"/>
                    </a:lnTo>
                    <a:lnTo>
                      <a:pt x="101" y="7"/>
                    </a:lnTo>
                    <a:lnTo>
                      <a:pt x="104" y="11"/>
                    </a:lnTo>
                    <a:lnTo>
                      <a:pt x="104" y="9"/>
                    </a:lnTo>
                    <a:lnTo>
                      <a:pt x="106" y="7"/>
                    </a:lnTo>
                    <a:lnTo>
                      <a:pt x="110" y="9"/>
                    </a:lnTo>
                    <a:lnTo>
                      <a:pt x="115" y="13"/>
                    </a:lnTo>
                    <a:lnTo>
                      <a:pt x="118" y="16"/>
                    </a:lnTo>
                    <a:lnTo>
                      <a:pt x="122" y="16"/>
                    </a:lnTo>
                    <a:lnTo>
                      <a:pt x="127" y="18"/>
                    </a:lnTo>
                    <a:lnTo>
                      <a:pt x="129" y="20"/>
                    </a:lnTo>
                    <a:lnTo>
                      <a:pt x="132" y="23"/>
                    </a:lnTo>
                    <a:lnTo>
                      <a:pt x="136" y="23"/>
                    </a:lnTo>
                    <a:lnTo>
                      <a:pt x="136" y="27"/>
                    </a:lnTo>
                    <a:lnTo>
                      <a:pt x="136" y="28"/>
                    </a:lnTo>
                    <a:lnTo>
                      <a:pt x="136" y="32"/>
                    </a:lnTo>
                    <a:lnTo>
                      <a:pt x="136" y="32"/>
                    </a:lnTo>
                    <a:lnTo>
                      <a:pt x="136" y="33"/>
                    </a:lnTo>
                    <a:lnTo>
                      <a:pt x="136" y="37"/>
                    </a:lnTo>
                    <a:lnTo>
                      <a:pt x="132" y="39"/>
                    </a:lnTo>
                    <a:lnTo>
                      <a:pt x="132" y="44"/>
                    </a:lnTo>
                    <a:lnTo>
                      <a:pt x="132" y="47"/>
                    </a:lnTo>
                    <a:lnTo>
                      <a:pt x="132" y="49"/>
                    </a:lnTo>
                    <a:lnTo>
                      <a:pt x="136" y="49"/>
                    </a:lnTo>
                    <a:lnTo>
                      <a:pt x="136" y="51"/>
                    </a:lnTo>
                    <a:lnTo>
                      <a:pt x="132" y="54"/>
                    </a:lnTo>
                    <a:lnTo>
                      <a:pt x="132" y="56"/>
                    </a:lnTo>
                    <a:lnTo>
                      <a:pt x="132" y="60"/>
                    </a:lnTo>
                    <a:lnTo>
                      <a:pt x="129" y="60"/>
                    </a:lnTo>
                    <a:lnTo>
                      <a:pt x="129" y="61"/>
                    </a:lnTo>
                    <a:lnTo>
                      <a:pt x="132" y="65"/>
                    </a:lnTo>
                    <a:lnTo>
                      <a:pt x="132" y="67"/>
                    </a:lnTo>
                    <a:lnTo>
                      <a:pt x="132" y="68"/>
                    </a:lnTo>
                    <a:lnTo>
                      <a:pt x="132" y="72"/>
                    </a:lnTo>
                    <a:lnTo>
                      <a:pt x="132" y="73"/>
                    </a:lnTo>
                    <a:lnTo>
                      <a:pt x="132" y="77"/>
                    </a:lnTo>
                    <a:lnTo>
                      <a:pt x="132" y="79"/>
                    </a:lnTo>
                    <a:lnTo>
                      <a:pt x="129" y="82"/>
                    </a:lnTo>
                    <a:lnTo>
                      <a:pt x="127" y="84"/>
                    </a:lnTo>
                    <a:lnTo>
                      <a:pt x="123" y="84"/>
                    </a:lnTo>
                    <a:lnTo>
                      <a:pt x="123" y="87"/>
                    </a:lnTo>
                    <a:lnTo>
                      <a:pt x="123" y="91"/>
                    </a:lnTo>
                    <a:lnTo>
                      <a:pt x="123" y="91"/>
                    </a:lnTo>
                    <a:lnTo>
                      <a:pt x="123" y="96"/>
                    </a:lnTo>
                    <a:lnTo>
                      <a:pt x="123" y="98"/>
                    </a:lnTo>
                    <a:lnTo>
                      <a:pt x="123" y="105"/>
                    </a:lnTo>
                    <a:lnTo>
                      <a:pt x="104" y="124"/>
                    </a:lnTo>
                    <a:lnTo>
                      <a:pt x="99" y="120"/>
                    </a:lnTo>
                    <a:lnTo>
                      <a:pt x="96" y="119"/>
                    </a:lnTo>
                    <a:lnTo>
                      <a:pt x="90" y="120"/>
                    </a:lnTo>
                    <a:lnTo>
                      <a:pt x="87" y="120"/>
                    </a:lnTo>
                    <a:lnTo>
                      <a:pt x="87" y="120"/>
                    </a:lnTo>
                    <a:lnTo>
                      <a:pt x="83" y="119"/>
                    </a:lnTo>
                    <a:lnTo>
                      <a:pt x="80" y="119"/>
                    </a:lnTo>
                    <a:lnTo>
                      <a:pt x="78" y="115"/>
                    </a:lnTo>
                    <a:lnTo>
                      <a:pt x="75" y="115"/>
                    </a:lnTo>
                    <a:lnTo>
                      <a:pt x="68" y="115"/>
                    </a:lnTo>
                    <a:lnTo>
                      <a:pt x="68" y="115"/>
                    </a:lnTo>
                    <a:lnTo>
                      <a:pt x="68" y="113"/>
                    </a:lnTo>
                    <a:lnTo>
                      <a:pt x="68" y="112"/>
                    </a:lnTo>
                    <a:lnTo>
                      <a:pt x="64" y="110"/>
                    </a:lnTo>
                    <a:lnTo>
                      <a:pt x="63" y="110"/>
                    </a:lnTo>
                    <a:lnTo>
                      <a:pt x="59" y="106"/>
                    </a:lnTo>
                    <a:lnTo>
                      <a:pt x="57" y="106"/>
                    </a:lnTo>
                    <a:lnTo>
                      <a:pt x="52" y="106"/>
                    </a:lnTo>
                    <a:lnTo>
                      <a:pt x="50" y="106"/>
                    </a:lnTo>
                    <a:lnTo>
                      <a:pt x="47" y="106"/>
                    </a:lnTo>
                    <a:lnTo>
                      <a:pt x="45" y="103"/>
                    </a:lnTo>
                    <a:lnTo>
                      <a:pt x="42" y="101"/>
                    </a:lnTo>
                    <a:lnTo>
                      <a:pt x="40" y="98"/>
                    </a:lnTo>
                    <a:lnTo>
                      <a:pt x="40" y="96"/>
                    </a:lnTo>
                    <a:lnTo>
                      <a:pt x="38" y="91"/>
                    </a:lnTo>
                    <a:lnTo>
                      <a:pt x="40" y="91"/>
                    </a:lnTo>
                    <a:lnTo>
                      <a:pt x="37" y="87"/>
                    </a:lnTo>
                    <a:lnTo>
                      <a:pt x="35" y="87"/>
                    </a:lnTo>
                    <a:lnTo>
                      <a:pt x="35" y="84"/>
                    </a:lnTo>
                    <a:lnTo>
                      <a:pt x="35" y="84"/>
                    </a:lnTo>
                    <a:lnTo>
                      <a:pt x="35" y="84"/>
                    </a:lnTo>
                    <a:lnTo>
                      <a:pt x="31" y="82"/>
                    </a:lnTo>
                    <a:lnTo>
                      <a:pt x="31" y="79"/>
                    </a:lnTo>
                    <a:lnTo>
                      <a:pt x="26" y="77"/>
                    </a:lnTo>
                    <a:lnTo>
                      <a:pt x="23" y="75"/>
                    </a:lnTo>
                    <a:lnTo>
                      <a:pt x="19" y="68"/>
                    </a:lnTo>
                    <a:lnTo>
                      <a:pt x="17" y="65"/>
                    </a:lnTo>
                    <a:lnTo>
                      <a:pt x="16" y="65"/>
                    </a:lnTo>
                    <a:lnTo>
                      <a:pt x="14" y="63"/>
                    </a:lnTo>
                    <a:lnTo>
                      <a:pt x="14" y="61"/>
                    </a:lnTo>
                    <a:lnTo>
                      <a:pt x="12" y="60"/>
                    </a:lnTo>
                    <a:lnTo>
                      <a:pt x="10" y="56"/>
                    </a:lnTo>
                    <a:lnTo>
                      <a:pt x="9" y="54"/>
                    </a:lnTo>
                    <a:lnTo>
                      <a:pt x="9" y="54"/>
                    </a:lnTo>
                    <a:lnTo>
                      <a:pt x="9" y="53"/>
                    </a:lnTo>
                    <a:lnTo>
                      <a:pt x="7" y="49"/>
                    </a:lnTo>
                    <a:lnTo>
                      <a:pt x="4" y="49"/>
                    </a:lnTo>
                    <a:lnTo>
                      <a:pt x="4" y="47"/>
                    </a:lnTo>
                    <a:lnTo>
                      <a:pt x="0" y="46"/>
                    </a:lnTo>
                    <a:lnTo>
                      <a:pt x="0" y="44"/>
                    </a:lnTo>
                    <a:lnTo>
                      <a:pt x="0" y="42"/>
                    </a:lnTo>
                    <a:lnTo>
                      <a:pt x="0" y="40"/>
                    </a:lnTo>
                    <a:lnTo>
                      <a:pt x="0" y="39"/>
                    </a:lnTo>
                    <a:lnTo>
                      <a:pt x="0" y="39"/>
                    </a:lnTo>
                    <a:lnTo>
                      <a:pt x="0" y="39"/>
                    </a:lnTo>
                    <a:lnTo>
                      <a:pt x="0" y="39"/>
                    </a:lnTo>
                    <a:lnTo>
                      <a:pt x="0" y="39"/>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64" name="Freeform 149"/>
              <p:cNvSpPr>
                <a:spLocks/>
              </p:cNvSpPr>
              <p:nvPr/>
            </p:nvSpPr>
            <p:spPr bwMode="auto">
              <a:xfrm>
                <a:off x="4981575" y="4754563"/>
                <a:ext cx="254000" cy="254000"/>
              </a:xfrm>
              <a:custGeom>
                <a:avLst/>
                <a:gdLst/>
                <a:ahLst/>
                <a:cxnLst>
                  <a:cxn ang="0">
                    <a:pos x="92" y="4"/>
                  </a:cxn>
                  <a:cxn ang="0">
                    <a:pos x="96" y="9"/>
                  </a:cxn>
                  <a:cxn ang="0">
                    <a:pos x="101" y="13"/>
                  </a:cxn>
                  <a:cxn ang="0">
                    <a:pos x="104" y="18"/>
                  </a:cxn>
                  <a:cxn ang="0">
                    <a:pos x="106" y="25"/>
                  </a:cxn>
                  <a:cxn ang="0">
                    <a:pos x="111" y="30"/>
                  </a:cxn>
                  <a:cxn ang="0">
                    <a:pos x="123" y="40"/>
                  </a:cxn>
                  <a:cxn ang="0">
                    <a:pos x="127" y="44"/>
                  </a:cxn>
                  <a:cxn ang="0">
                    <a:pos x="129" y="49"/>
                  </a:cxn>
                  <a:cxn ang="0">
                    <a:pos x="132" y="56"/>
                  </a:cxn>
                  <a:cxn ang="0">
                    <a:pos x="137" y="63"/>
                  </a:cxn>
                  <a:cxn ang="0">
                    <a:pos x="144" y="68"/>
                  </a:cxn>
                  <a:cxn ang="0">
                    <a:pos x="155" y="72"/>
                  </a:cxn>
                  <a:cxn ang="0">
                    <a:pos x="160" y="75"/>
                  </a:cxn>
                  <a:cxn ang="0">
                    <a:pos x="160" y="79"/>
                  </a:cxn>
                  <a:cxn ang="0">
                    <a:pos x="151" y="80"/>
                  </a:cxn>
                  <a:cxn ang="0">
                    <a:pos x="149" y="86"/>
                  </a:cxn>
                  <a:cxn ang="0">
                    <a:pos x="142" y="89"/>
                  </a:cxn>
                  <a:cxn ang="0">
                    <a:pos x="134" y="91"/>
                  </a:cxn>
                  <a:cxn ang="0">
                    <a:pos x="129" y="98"/>
                  </a:cxn>
                  <a:cxn ang="0">
                    <a:pos x="123" y="98"/>
                  </a:cxn>
                  <a:cxn ang="0">
                    <a:pos x="116" y="110"/>
                  </a:cxn>
                  <a:cxn ang="0">
                    <a:pos x="115" y="115"/>
                  </a:cxn>
                  <a:cxn ang="0">
                    <a:pos x="109" y="120"/>
                  </a:cxn>
                  <a:cxn ang="0">
                    <a:pos x="106" y="122"/>
                  </a:cxn>
                  <a:cxn ang="0">
                    <a:pos x="99" y="126"/>
                  </a:cxn>
                  <a:cxn ang="0">
                    <a:pos x="96" y="134"/>
                  </a:cxn>
                  <a:cxn ang="0">
                    <a:pos x="96" y="141"/>
                  </a:cxn>
                  <a:cxn ang="0">
                    <a:pos x="89" y="141"/>
                  </a:cxn>
                  <a:cxn ang="0">
                    <a:pos x="78" y="143"/>
                  </a:cxn>
                  <a:cxn ang="0">
                    <a:pos x="64" y="140"/>
                  </a:cxn>
                  <a:cxn ang="0">
                    <a:pos x="56" y="136"/>
                  </a:cxn>
                  <a:cxn ang="0">
                    <a:pos x="45" y="148"/>
                  </a:cxn>
                  <a:cxn ang="0">
                    <a:pos x="35" y="153"/>
                  </a:cxn>
                  <a:cxn ang="0">
                    <a:pos x="24" y="160"/>
                  </a:cxn>
                  <a:cxn ang="0">
                    <a:pos x="14" y="159"/>
                  </a:cxn>
                  <a:cxn ang="0">
                    <a:pos x="12" y="150"/>
                  </a:cxn>
                  <a:cxn ang="0">
                    <a:pos x="5" y="133"/>
                  </a:cxn>
                  <a:cxn ang="0">
                    <a:pos x="0" y="127"/>
                  </a:cxn>
                  <a:cxn ang="0">
                    <a:pos x="17" y="75"/>
                  </a:cxn>
                  <a:cxn ang="0">
                    <a:pos x="50" y="9"/>
                  </a:cxn>
                  <a:cxn ang="0">
                    <a:pos x="59" y="7"/>
                  </a:cxn>
                  <a:cxn ang="0">
                    <a:pos x="63" y="13"/>
                  </a:cxn>
                  <a:cxn ang="0">
                    <a:pos x="63" y="16"/>
                  </a:cxn>
                  <a:cxn ang="0">
                    <a:pos x="76" y="4"/>
                  </a:cxn>
                  <a:cxn ang="0">
                    <a:pos x="82" y="6"/>
                  </a:cxn>
                  <a:cxn ang="0">
                    <a:pos x="92" y="0"/>
                  </a:cxn>
                  <a:cxn ang="0">
                    <a:pos x="92" y="0"/>
                  </a:cxn>
                </a:cxnLst>
                <a:rect l="0" t="0" r="r" b="b"/>
                <a:pathLst>
                  <a:path w="160" h="160">
                    <a:moveTo>
                      <a:pt x="92" y="0"/>
                    </a:moveTo>
                    <a:lnTo>
                      <a:pt x="92" y="2"/>
                    </a:lnTo>
                    <a:lnTo>
                      <a:pt x="92" y="4"/>
                    </a:lnTo>
                    <a:lnTo>
                      <a:pt x="92" y="6"/>
                    </a:lnTo>
                    <a:lnTo>
                      <a:pt x="92" y="7"/>
                    </a:lnTo>
                    <a:lnTo>
                      <a:pt x="96" y="9"/>
                    </a:lnTo>
                    <a:lnTo>
                      <a:pt x="96" y="11"/>
                    </a:lnTo>
                    <a:lnTo>
                      <a:pt x="101" y="11"/>
                    </a:lnTo>
                    <a:lnTo>
                      <a:pt x="101" y="13"/>
                    </a:lnTo>
                    <a:lnTo>
                      <a:pt x="101" y="16"/>
                    </a:lnTo>
                    <a:lnTo>
                      <a:pt x="101" y="16"/>
                    </a:lnTo>
                    <a:lnTo>
                      <a:pt x="104" y="18"/>
                    </a:lnTo>
                    <a:lnTo>
                      <a:pt x="104" y="21"/>
                    </a:lnTo>
                    <a:lnTo>
                      <a:pt x="106" y="23"/>
                    </a:lnTo>
                    <a:lnTo>
                      <a:pt x="106" y="25"/>
                    </a:lnTo>
                    <a:lnTo>
                      <a:pt x="108" y="27"/>
                    </a:lnTo>
                    <a:lnTo>
                      <a:pt x="109" y="27"/>
                    </a:lnTo>
                    <a:lnTo>
                      <a:pt x="111" y="30"/>
                    </a:lnTo>
                    <a:lnTo>
                      <a:pt x="116" y="37"/>
                    </a:lnTo>
                    <a:lnTo>
                      <a:pt x="120" y="39"/>
                    </a:lnTo>
                    <a:lnTo>
                      <a:pt x="123" y="40"/>
                    </a:lnTo>
                    <a:lnTo>
                      <a:pt x="123" y="44"/>
                    </a:lnTo>
                    <a:lnTo>
                      <a:pt x="127" y="44"/>
                    </a:lnTo>
                    <a:lnTo>
                      <a:pt x="127" y="44"/>
                    </a:lnTo>
                    <a:lnTo>
                      <a:pt x="127" y="46"/>
                    </a:lnTo>
                    <a:lnTo>
                      <a:pt x="127" y="47"/>
                    </a:lnTo>
                    <a:lnTo>
                      <a:pt x="129" y="49"/>
                    </a:lnTo>
                    <a:lnTo>
                      <a:pt x="132" y="53"/>
                    </a:lnTo>
                    <a:lnTo>
                      <a:pt x="132" y="53"/>
                    </a:lnTo>
                    <a:lnTo>
                      <a:pt x="132" y="56"/>
                    </a:lnTo>
                    <a:lnTo>
                      <a:pt x="132" y="60"/>
                    </a:lnTo>
                    <a:lnTo>
                      <a:pt x="134" y="63"/>
                    </a:lnTo>
                    <a:lnTo>
                      <a:pt x="137" y="63"/>
                    </a:lnTo>
                    <a:lnTo>
                      <a:pt x="139" y="68"/>
                    </a:lnTo>
                    <a:lnTo>
                      <a:pt x="142" y="68"/>
                    </a:lnTo>
                    <a:lnTo>
                      <a:pt x="144" y="68"/>
                    </a:lnTo>
                    <a:lnTo>
                      <a:pt x="149" y="68"/>
                    </a:lnTo>
                    <a:lnTo>
                      <a:pt x="151" y="68"/>
                    </a:lnTo>
                    <a:lnTo>
                      <a:pt x="155" y="72"/>
                    </a:lnTo>
                    <a:lnTo>
                      <a:pt x="156" y="72"/>
                    </a:lnTo>
                    <a:lnTo>
                      <a:pt x="160" y="72"/>
                    </a:lnTo>
                    <a:lnTo>
                      <a:pt x="160" y="75"/>
                    </a:lnTo>
                    <a:lnTo>
                      <a:pt x="160" y="75"/>
                    </a:lnTo>
                    <a:lnTo>
                      <a:pt x="160" y="77"/>
                    </a:lnTo>
                    <a:lnTo>
                      <a:pt x="160" y="79"/>
                    </a:lnTo>
                    <a:lnTo>
                      <a:pt x="156" y="79"/>
                    </a:lnTo>
                    <a:lnTo>
                      <a:pt x="155" y="79"/>
                    </a:lnTo>
                    <a:lnTo>
                      <a:pt x="151" y="80"/>
                    </a:lnTo>
                    <a:lnTo>
                      <a:pt x="151" y="82"/>
                    </a:lnTo>
                    <a:lnTo>
                      <a:pt x="151" y="86"/>
                    </a:lnTo>
                    <a:lnTo>
                      <a:pt x="149" y="86"/>
                    </a:lnTo>
                    <a:lnTo>
                      <a:pt x="148" y="89"/>
                    </a:lnTo>
                    <a:lnTo>
                      <a:pt x="144" y="89"/>
                    </a:lnTo>
                    <a:lnTo>
                      <a:pt x="142" y="89"/>
                    </a:lnTo>
                    <a:lnTo>
                      <a:pt x="141" y="89"/>
                    </a:lnTo>
                    <a:lnTo>
                      <a:pt x="137" y="89"/>
                    </a:lnTo>
                    <a:lnTo>
                      <a:pt x="134" y="91"/>
                    </a:lnTo>
                    <a:lnTo>
                      <a:pt x="132" y="94"/>
                    </a:lnTo>
                    <a:lnTo>
                      <a:pt x="132" y="94"/>
                    </a:lnTo>
                    <a:lnTo>
                      <a:pt x="129" y="98"/>
                    </a:lnTo>
                    <a:lnTo>
                      <a:pt x="129" y="98"/>
                    </a:lnTo>
                    <a:lnTo>
                      <a:pt x="127" y="98"/>
                    </a:lnTo>
                    <a:lnTo>
                      <a:pt x="123" y="98"/>
                    </a:lnTo>
                    <a:lnTo>
                      <a:pt x="122" y="100"/>
                    </a:lnTo>
                    <a:lnTo>
                      <a:pt x="118" y="106"/>
                    </a:lnTo>
                    <a:lnTo>
                      <a:pt x="116" y="110"/>
                    </a:lnTo>
                    <a:lnTo>
                      <a:pt x="118" y="112"/>
                    </a:lnTo>
                    <a:lnTo>
                      <a:pt x="118" y="115"/>
                    </a:lnTo>
                    <a:lnTo>
                      <a:pt x="115" y="115"/>
                    </a:lnTo>
                    <a:lnTo>
                      <a:pt x="115" y="117"/>
                    </a:lnTo>
                    <a:lnTo>
                      <a:pt x="111" y="117"/>
                    </a:lnTo>
                    <a:lnTo>
                      <a:pt x="109" y="120"/>
                    </a:lnTo>
                    <a:lnTo>
                      <a:pt x="108" y="122"/>
                    </a:lnTo>
                    <a:lnTo>
                      <a:pt x="108" y="122"/>
                    </a:lnTo>
                    <a:lnTo>
                      <a:pt x="106" y="122"/>
                    </a:lnTo>
                    <a:lnTo>
                      <a:pt x="104" y="126"/>
                    </a:lnTo>
                    <a:lnTo>
                      <a:pt x="101" y="126"/>
                    </a:lnTo>
                    <a:lnTo>
                      <a:pt x="99" y="126"/>
                    </a:lnTo>
                    <a:lnTo>
                      <a:pt x="96" y="129"/>
                    </a:lnTo>
                    <a:lnTo>
                      <a:pt x="96" y="133"/>
                    </a:lnTo>
                    <a:lnTo>
                      <a:pt x="96" y="134"/>
                    </a:lnTo>
                    <a:lnTo>
                      <a:pt x="96" y="138"/>
                    </a:lnTo>
                    <a:lnTo>
                      <a:pt x="96" y="141"/>
                    </a:lnTo>
                    <a:lnTo>
                      <a:pt x="96" y="141"/>
                    </a:lnTo>
                    <a:lnTo>
                      <a:pt x="92" y="145"/>
                    </a:lnTo>
                    <a:lnTo>
                      <a:pt x="90" y="143"/>
                    </a:lnTo>
                    <a:lnTo>
                      <a:pt x="89" y="141"/>
                    </a:lnTo>
                    <a:lnTo>
                      <a:pt x="85" y="143"/>
                    </a:lnTo>
                    <a:lnTo>
                      <a:pt x="82" y="143"/>
                    </a:lnTo>
                    <a:lnTo>
                      <a:pt x="78" y="143"/>
                    </a:lnTo>
                    <a:lnTo>
                      <a:pt x="76" y="143"/>
                    </a:lnTo>
                    <a:lnTo>
                      <a:pt x="73" y="143"/>
                    </a:lnTo>
                    <a:lnTo>
                      <a:pt x="64" y="140"/>
                    </a:lnTo>
                    <a:lnTo>
                      <a:pt x="64" y="140"/>
                    </a:lnTo>
                    <a:lnTo>
                      <a:pt x="63" y="136"/>
                    </a:lnTo>
                    <a:lnTo>
                      <a:pt x="56" y="136"/>
                    </a:lnTo>
                    <a:lnTo>
                      <a:pt x="52" y="136"/>
                    </a:lnTo>
                    <a:lnTo>
                      <a:pt x="47" y="140"/>
                    </a:lnTo>
                    <a:lnTo>
                      <a:pt x="45" y="148"/>
                    </a:lnTo>
                    <a:lnTo>
                      <a:pt x="42" y="150"/>
                    </a:lnTo>
                    <a:lnTo>
                      <a:pt x="36" y="153"/>
                    </a:lnTo>
                    <a:lnTo>
                      <a:pt x="35" y="153"/>
                    </a:lnTo>
                    <a:lnTo>
                      <a:pt x="31" y="157"/>
                    </a:lnTo>
                    <a:lnTo>
                      <a:pt x="28" y="157"/>
                    </a:lnTo>
                    <a:lnTo>
                      <a:pt x="24" y="160"/>
                    </a:lnTo>
                    <a:lnTo>
                      <a:pt x="21" y="159"/>
                    </a:lnTo>
                    <a:lnTo>
                      <a:pt x="17" y="160"/>
                    </a:lnTo>
                    <a:lnTo>
                      <a:pt x="14" y="159"/>
                    </a:lnTo>
                    <a:lnTo>
                      <a:pt x="9" y="160"/>
                    </a:lnTo>
                    <a:lnTo>
                      <a:pt x="9" y="157"/>
                    </a:lnTo>
                    <a:lnTo>
                      <a:pt x="12" y="150"/>
                    </a:lnTo>
                    <a:lnTo>
                      <a:pt x="12" y="148"/>
                    </a:lnTo>
                    <a:lnTo>
                      <a:pt x="9" y="138"/>
                    </a:lnTo>
                    <a:lnTo>
                      <a:pt x="5" y="133"/>
                    </a:lnTo>
                    <a:lnTo>
                      <a:pt x="0" y="127"/>
                    </a:lnTo>
                    <a:lnTo>
                      <a:pt x="0" y="127"/>
                    </a:lnTo>
                    <a:lnTo>
                      <a:pt x="0" y="127"/>
                    </a:lnTo>
                    <a:lnTo>
                      <a:pt x="0" y="127"/>
                    </a:lnTo>
                    <a:lnTo>
                      <a:pt x="3" y="75"/>
                    </a:lnTo>
                    <a:lnTo>
                      <a:pt x="17" y="75"/>
                    </a:lnTo>
                    <a:lnTo>
                      <a:pt x="21" y="13"/>
                    </a:lnTo>
                    <a:lnTo>
                      <a:pt x="35" y="13"/>
                    </a:lnTo>
                    <a:lnTo>
                      <a:pt x="50" y="9"/>
                    </a:lnTo>
                    <a:lnTo>
                      <a:pt x="56" y="7"/>
                    </a:lnTo>
                    <a:lnTo>
                      <a:pt x="59" y="7"/>
                    </a:lnTo>
                    <a:lnTo>
                      <a:pt x="59" y="7"/>
                    </a:lnTo>
                    <a:lnTo>
                      <a:pt x="61" y="7"/>
                    </a:lnTo>
                    <a:lnTo>
                      <a:pt x="61" y="11"/>
                    </a:lnTo>
                    <a:lnTo>
                      <a:pt x="63" y="13"/>
                    </a:lnTo>
                    <a:lnTo>
                      <a:pt x="61" y="13"/>
                    </a:lnTo>
                    <a:lnTo>
                      <a:pt x="61" y="16"/>
                    </a:lnTo>
                    <a:lnTo>
                      <a:pt x="63" y="16"/>
                    </a:lnTo>
                    <a:lnTo>
                      <a:pt x="68" y="13"/>
                    </a:lnTo>
                    <a:lnTo>
                      <a:pt x="73" y="7"/>
                    </a:lnTo>
                    <a:lnTo>
                      <a:pt x="76" y="4"/>
                    </a:lnTo>
                    <a:lnTo>
                      <a:pt x="78" y="4"/>
                    </a:lnTo>
                    <a:lnTo>
                      <a:pt x="78" y="4"/>
                    </a:lnTo>
                    <a:lnTo>
                      <a:pt x="82" y="6"/>
                    </a:lnTo>
                    <a:lnTo>
                      <a:pt x="83" y="4"/>
                    </a:lnTo>
                    <a:lnTo>
                      <a:pt x="89" y="0"/>
                    </a:lnTo>
                    <a:lnTo>
                      <a:pt x="92" y="0"/>
                    </a:lnTo>
                    <a:lnTo>
                      <a:pt x="92" y="0"/>
                    </a:lnTo>
                    <a:lnTo>
                      <a:pt x="92" y="0"/>
                    </a:lnTo>
                    <a:lnTo>
                      <a:pt x="92" y="0"/>
                    </a:lnTo>
                    <a:lnTo>
                      <a:pt x="92" y="0"/>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65" name="Freeform 150"/>
              <p:cNvSpPr>
                <a:spLocks/>
              </p:cNvSpPr>
              <p:nvPr/>
            </p:nvSpPr>
            <p:spPr bwMode="auto">
              <a:xfrm>
                <a:off x="4764088" y="4730751"/>
                <a:ext cx="363538" cy="341313"/>
              </a:xfrm>
              <a:custGeom>
                <a:avLst/>
                <a:gdLst/>
                <a:ahLst/>
                <a:cxnLst>
                  <a:cxn ang="0">
                    <a:pos x="140" y="88"/>
                  </a:cxn>
                  <a:cxn ang="0">
                    <a:pos x="172" y="28"/>
                  </a:cxn>
                  <a:cxn ang="0">
                    <a:pos x="196" y="22"/>
                  </a:cxn>
                  <a:cxn ang="0">
                    <a:pos x="196" y="26"/>
                  </a:cxn>
                  <a:cxn ang="0">
                    <a:pos x="196" y="31"/>
                  </a:cxn>
                  <a:cxn ang="0">
                    <a:pos x="208" y="22"/>
                  </a:cxn>
                  <a:cxn ang="0">
                    <a:pos x="215" y="19"/>
                  </a:cxn>
                  <a:cxn ang="0">
                    <a:pos x="224" y="15"/>
                  </a:cxn>
                  <a:cxn ang="0">
                    <a:pos x="227" y="12"/>
                  </a:cxn>
                  <a:cxn ang="0">
                    <a:pos x="222" y="10"/>
                  </a:cxn>
                  <a:cxn ang="0">
                    <a:pos x="217" y="10"/>
                  </a:cxn>
                  <a:cxn ang="0">
                    <a:pos x="172" y="19"/>
                  </a:cxn>
                  <a:cxn ang="0">
                    <a:pos x="167" y="19"/>
                  </a:cxn>
                  <a:cxn ang="0">
                    <a:pos x="163" y="19"/>
                  </a:cxn>
                  <a:cxn ang="0">
                    <a:pos x="158" y="19"/>
                  </a:cxn>
                  <a:cxn ang="0">
                    <a:pos x="154" y="19"/>
                  </a:cxn>
                  <a:cxn ang="0">
                    <a:pos x="146" y="15"/>
                  </a:cxn>
                  <a:cxn ang="0">
                    <a:pos x="140" y="17"/>
                  </a:cxn>
                  <a:cxn ang="0">
                    <a:pos x="132" y="19"/>
                  </a:cxn>
                  <a:cxn ang="0">
                    <a:pos x="127" y="15"/>
                  </a:cxn>
                  <a:cxn ang="0">
                    <a:pos x="118" y="14"/>
                  </a:cxn>
                  <a:cxn ang="0">
                    <a:pos x="113" y="8"/>
                  </a:cxn>
                  <a:cxn ang="0">
                    <a:pos x="47" y="7"/>
                  </a:cxn>
                  <a:cxn ang="0">
                    <a:pos x="41" y="10"/>
                  </a:cxn>
                  <a:cxn ang="0">
                    <a:pos x="33" y="5"/>
                  </a:cxn>
                  <a:cxn ang="0">
                    <a:pos x="29" y="3"/>
                  </a:cxn>
                  <a:cxn ang="0">
                    <a:pos x="28" y="3"/>
                  </a:cxn>
                  <a:cxn ang="0">
                    <a:pos x="19" y="0"/>
                  </a:cxn>
                  <a:cxn ang="0">
                    <a:pos x="14" y="7"/>
                  </a:cxn>
                  <a:cxn ang="0">
                    <a:pos x="5" y="5"/>
                  </a:cxn>
                  <a:cxn ang="0">
                    <a:pos x="1" y="8"/>
                  </a:cxn>
                  <a:cxn ang="0">
                    <a:pos x="0" y="22"/>
                  </a:cxn>
                  <a:cxn ang="0">
                    <a:pos x="24" y="61"/>
                  </a:cxn>
                  <a:cxn ang="0">
                    <a:pos x="34" y="85"/>
                  </a:cxn>
                  <a:cxn ang="0">
                    <a:pos x="41" y="106"/>
                  </a:cxn>
                  <a:cxn ang="0">
                    <a:pos x="50" y="141"/>
                  </a:cxn>
                  <a:cxn ang="0">
                    <a:pos x="47" y="155"/>
                  </a:cxn>
                  <a:cxn ang="0">
                    <a:pos x="54" y="167"/>
                  </a:cxn>
                  <a:cxn ang="0">
                    <a:pos x="54" y="175"/>
                  </a:cxn>
                  <a:cxn ang="0">
                    <a:pos x="59" y="189"/>
                  </a:cxn>
                  <a:cxn ang="0">
                    <a:pos x="69" y="203"/>
                  </a:cxn>
                  <a:cxn ang="0">
                    <a:pos x="80" y="205"/>
                  </a:cxn>
                  <a:cxn ang="0">
                    <a:pos x="81" y="198"/>
                  </a:cxn>
                  <a:cxn ang="0">
                    <a:pos x="90" y="201"/>
                  </a:cxn>
                  <a:cxn ang="0">
                    <a:pos x="97" y="212"/>
                  </a:cxn>
                  <a:cxn ang="0">
                    <a:pos x="106" y="214"/>
                  </a:cxn>
                  <a:cxn ang="0">
                    <a:pos x="113" y="212"/>
                  </a:cxn>
                  <a:cxn ang="0">
                    <a:pos x="118" y="215"/>
                  </a:cxn>
                  <a:cxn ang="0">
                    <a:pos x="123" y="208"/>
                  </a:cxn>
                  <a:cxn ang="0">
                    <a:pos x="134" y="203"/>
                  </a:cxn>
                  <a:cxn ang="0">
                    <a:pos x="137" y="141"/>
                  </a:cxn>
                </a:cxnLst>
                <a:rect l="0" t="0" r="r" b="b"/>
                <a:pathLst>
                  <a:path w="229" h="215">
                    <a:moveTo>
                      <a:pt x="137" y="141"/>
                    </a:moveTo>
                    <a:lnTo>
                      <a:pt x="137" y="141"/>
                    </a:lnTo>
                    <a:lnTo>
                      <a:pt x="140" y="88"/>
                    </a:lnTo>
                    <a:lnTo>
                      <a:pt x="154" y="88"/>
                    </a:lnTo>
                    <a:lnTo>
                      <a:pt x="158" y="26"/>
                    </a:lnTo>
                    <a:lnTo>
                      <a:pt x="172" y="28"/>
                    </a:lnTo>
                    <a:lnTo>
                      <a:pt x="187" y="22"/>
                    </a:lnTo>
                    <a:lnTo>
                      <a:pt x="193" y="22"/>
                    </a:lnTo>
                    <a:lnTo>
                      <a:pt x="196" y="22"/>
                    </a:lnTo>
                    <a:lnTo>
                      <a:pt x="196" y="22"/>
                    </a:lnTo>
                    <a:lnTo>
                      <a:pt x="196" y="22"/>
                    </a:lnTo>
                    <a:lnTo>
                      <a:pt x="196" y="26"/>
                    </a:lnTo>
                    <a:lnTo>
                      <a:pt x="200" y="26"/>
                    </a:lnTo>
                    <a:lnTo>
                      <a:pt x="196" y="26"/>
                    </a:lnTo>
                    <a:lnTo>
                      <a:pt x="196" y="31"/>
                    </a:lnTo>
                    <a:lnTo>
                      <a:pt x="200" y="31"/>
                    </a:lnTo>
                    <a:lnTo>
                      <a:pt x="205" y="26"/>
                    </a:lnTo>
                    <a:lnTo>
                      <a:pt x="208" y="22"/>
                    </a:lnTo>
                    <a:lnTo>
                      <a:pt x="212" y="19"/>
                    </a:lnTo>
                    <a:lnTo>
                      <a:pt x="215" y="19"/>
                    </a:lnTo>
                    <a:lnTo>
                      <a:pt x="215" y="19"/>
                    </a:lnTo>
                    <a:lnTo>
                      <a:pt x="219" y="19"/>
                    </a:lnTo>
                    <a:lnTo>
                      <a:pt x="220" y="19"/>
                    </a:lnTo>
                    <a:lnTo>
                      <a:pt x="224" y="15"/>
                    </a:lnTo>
                    <a:lnTo>
                      <a:pt x="229" y="15"/>
                    </a:lnTo>
                    <a:lnTo>
                      <a:pt x="227" y="12"/>
                    </a:lnTo>
                    <a:lnTo>
                      <a:pt x="227" y="12"/>
                    </a:lnTo>
                    <a:lnTo>
                      <a:pt x="224" y="10"/>
                    </a:lnTo>
                    <a:lnTo>
                      <a:pt x="224" y="12"/>
                    </a:lnTo>
                    <a:lnTo>
                      <a:pt x="222" y="10"/>
                    </a:lnTo>
                    <a:lnTo>
                      <a:pt x="222" y="10"/>
                    </a:lnTo>
                    <a:lnTo>
                      <a:pt x="220" y="10"/>
                    </a:lnTo>
                    <a:lnTo>
                      <a:pt x="217" y="10"/>
                    </a:lnTo>
                    <a:lnTo>
                      <a:pt x="215" y="10"/>
                    </a:lnTo>
                    <a:lnTo>
                      <a:pt x="172" y="19"/>
                    </a:lnTo>
                    <a:lnTo>
                      <a:pt x="172" y="19"/>
                    </a:lnTo>
                    <a:lnTo>
                      <a:pt x="170" y="19"/>
                    </a:lnTo>
                    <a:lnTo>
                      <a:pt x="168" y="19"/>
                    </a:lnTo>
                    <a:lnTo>
                      <a:pt x="167" y="19"/>
                    </a:lnTo>
                    <a:lnTo>
                      <a:pt x="165" y="19"/>
                    </a:lnTo>
                    <a:lnTo>
                      <a:pt x="165" y="19"/>
                    </a:lnTo>
                    <a:lnTo>
                      <a:pt x="163" y="19"/>
                    </a:lnTo>
                    <a:lnTo>
                      <a:pt x="161" y="19"/>
                    </a:lnTo>
                    <a:lnTo>
                      <a:pt x="160" y="17"/>
                    </a:lnTo>
                    <a:lnTo>
                      <a:pt x="158" y="19"/>
                    </a:lnTo>
                    <a:lnTo>
                      <a:pt x="158" y="19"/>
                    </a:lnTo>
                    <a:lnTo>
                      <a:pt x="156" y="19"/>
                    </a:lnTo>
                    <a:lnTo>
                      <a:pt x="154" y="19"/>
                    </a:lnTo>
                    <a:lnTo>
                      <a:pt x="151" y="19"/>
                    </a:lnTo>
                    <a:lnTo>
                      <a:pt x="147" y="15"/>
                    </a:lnTo>
                    <a:lnTo>
                      <a:pt x="146" y="15"/>
                    </a:lnTo>
                    <a:lnTo>
                      <a:pt x="142" y="15"/>
                    </a:lnTo>
                    <a:lnTo>
                      <a:pt x="142" y="17"/>
                    </a:lnTo>
                    <a:lnTo>
                      <a:pt x="140" y="17"/>
                    </a:lnTo>
                    <a:lnTo>
                      <a:pt x="137" y="15"/>
                    </a:lnTo>
                    <a:lnTo>
                      <a:pt x="134" y="17"/>
                    </a:lnTo>
                    <a:lnTo>
                      <a:pt x="132" y="19"/>
                    </a:lnTo>
                    <a:lnTo>
                      <a:pt x="128" y="17"/>
                    </a:lnTo>
                    <a:lnTo>
                      <a:pt x="128" y="15"/>
                    </a:lnTo>
                    <a:lnTo>
                      <a:pt x="127" y="15"/>
                    </a:lnTo>
                    <a:lnTo>
                      <a:pt x="123" y="15"/>
                    </a:lnTo>
                    <a:lnTo>
                      <a:pt x="120" y="15"/>
                    </a:lnTo>
                    <a:lnTo>
                      <a:pt x="118" y="14"/>
                    </a:lnTo>
                    <a:lnTo>
                      <a:pt x="116" y="12"/>
                    </a:lnTo>
                    <a:lnTo>
                      <a:pt x="114" y="8"/>
                    </a:lnTo>
                    <a:lnTo>
                      <a:pt x="113" y="8"/>
                    </a:lnTo>
                    <a:lnTo>
                      <a:pt x="50" y="8"/>
                    </a:lnTo>
                    <a:lnTo>
                      <a:pt x="47" y="7"/>
                    </a:lnTo>
                    <a:lnTo>
                      <a:pt x="47" y="7"/>
                    </a:lnTo>
                    <a:lnTo>
                      <a:pt x="45" y="8"/>
                    </a:lnTo>
                    <a:lnTo>
                      <a:pt x="43" y="8"/>
                    </a:lnTo>
                    <a:lnTo>
                      <a:pt x="41" y="10"/>
                    </a:lnTo>
                    <a:lnTo>
                      <a:pt x="36" y="8"/>
                    </a:lnTo>
                    <a:lnTo>
                      <a:pt x="33" y="5"/>
                    </a:lnTo>
                    <a:lnTo>
                      <a:pt x="33" y="5"/>
                    </a:lnTo>
                    <a:lnTo>
                      <a:pt x="33" y="3"/>
                    </a:lnTo>
                    <a:lnTo>
                      <a:pt x="31" y="3"/>
                    </a:lnTo>
                    <a:lnTo>
                      <a:pt x="29" y="3"/>
                    </a:lnTo>
                    <a:lnTo>
                      <a:pt x="28" y="0"/>
                    </a:lnTo>
                    <a:lnTo>
                      <a:pt x="28" y="0"/>
                    </a:lnTo>
                    <a:lnTo>
                      <a:pt x="28" y="3"/>
                    </a:lnTo>
                    <a:lnTo>
                      <a:pt x="24" y="3"/>
                    </a:lnTo>
                    <a:lnTo>
                      <a:pt x="22" y="0"/>
                    </a:lnTo>
                    <a:lnTo>
                      <a:pt x="19" y="0"/>
                    </a:lnTo>
                    <a:lnTo>
                      <a:pt x="15" y="3"/>
                    </a:lnTo>
                    <a:lnTo>
                      <a:pt x="15" y="5"/>
                    </a:lnTo>
                    <a:lnTo>
                      <a:pt x="14" y="7"/>
                    </a:lnTo>
                    <a:lnTo>
                      <a:pt x="10" y="5"/>
                    </a:lnTo>
                    <a:lnTo>
                      <a:pt x="7" y="5"/>
                    </a:lnTo>
                    <a:lnTo>
                      <a:pt x="5" y="5"/>
                    </a:lnTo>
                    <a:lnTo>
                      <a:pt x="5" y="8"/>
                    </a:lnTo>
                    <a:lnTo>
                      <a:pt x="3" y="8"/>
                    </a:lnTo>
                    <a:lnTo>
                      <a:pt x="1" y="8"/>
                    </a:lnTo>
                    <a:lnTo>
                      <a:pt x="0" y="7"/>
                    </a:lnTo>
                    <a:lnTo>
                      <a:pt x="0" y="7"/>
                    </a:lnTo>
                    <a:lnTo>
                      <a:pt x="0" y="22"/>
                    </a:lnTo>
                    <a:lnTo>
                      <a:pt x="10" y="31"/>
                    </a:lnTo>
                    <a:lnTo>
                      <a:pt x="15" y="42"/>
                    </a:lnTo>
                    <a:lnTo>
                      <a:pt x="24" y="61"/>
                    </a:lnTo>
                    <a:lnTo>
                      <a:pt x="28" y="68"/>
                    </a:lnTo>
                    <a:lnTo>
                      <a:pt x="34" y="80"/>
                    </a:lnTo>
                    <a:lnTo>
                      <a:pt x="34" y="85"/>
                    </a:lnTo>
                    <a:lnTo>
                      <a:pt x="45" y="99"/>
                    </a:lnTo>
                    <a:lnTo>
                      <a:pt x="45" y="104"/>
                    </a:lnTo>
                    <a:lnTo>
                      <a:pt x="41" y="106"/>
                    </a:lnTo>
                    <a:lnTo>
                      <a:pt x="45" y="115"/>
                    </a:lnTo>
                    <a:lnTo>
                      <a:pt x="45" y="127"/>
                    </a:lnTo>
                    <a:lnTo>
                      <a:pt x="50" y="141"/>
                    </a:lnTo>
                    <a:lnTo>
                      <a:pt x="50" y="148"/>
                    </a:lnTo>
                    <a:lnTo>
                      <a:pt x="50" y="153"/>
                    </a:lnTo>
                    <a:lnTo>
                      <a:pt x="47" y="155"/>
                    </a:lnTo>
                    <a:lnTo>
                      <a:pt x="50" y="156"/>
                    </a:lnTo>
                    <a:lnTo>
                      <a:pt x="50" y="167"/>
                    </a:lnTo>
                    <a:lnTo>
                      <a:pt x="54" y="167"/>
                    </a:lnTo>
                    <a:lnTo>
                      <a:pt x="55" y="168"/>
                    </a:lnTo>
                    <a:lnTo>
                      <a:pt x="54" y="172"/>
                    </a:lnTo>
                    <a:lnTo>
                      <a:pt x="54" y="175"/>
                    </a:lnTo>
                    <a:lnTo>
                      <a:pt x="55" y="177"/>
                    </a:lnTo>
                    <a:lnTo>
                      <a:pt x="55" y="184"/>
                    </a:lnTo>
                    <a:lnTo>
                      <a:pt x="59" y="189"/>
                    </a:lnTo>
                    <a:lnTo>
                      <a:pt x="64" y="198"/>
                    </a:lnTo>
                    <a:lnTo>
                      <a:pt x="67" y="200"/>
                    </a:lnTo>
                    <a:lnTo>
                      <a:pt x="69" y="203"/>
                    </a:lnTo>
                    <a:lnTo>
                      <a:pt x="73" y="207"/>
                    </a:lnTo>
                    <a:lnTo>
                      <a:pt x="78" y="207"/>
                    </a:lnTo>
                    <a:lnTo>
                      <a:pt x="80" y="205"/>
                    </a:lnTo>
                    <a:lnTo>
                      <a:pt x="80" y="203"/>
                    </a:lnTo>
                    <a:lnTo>
                      <a:pt x="80" y="201"/>
                    </a:lnTo>
                    <a:lnTo>
                      <a:pt x="81" y="198"/>
                    </a:lnTo>
                    <a:lnTo>
                      <a:pt x="85" y="198"/>
                    </a:lnTo>
                    <a:lnTo>
                      <a:pt x="87" y="201"/>
                    </a:lnTo>
                    <a:lnTo>
                      <a:pt x="90" y="201"/>
                    </a:lnTo>
                    <a:lnTo>
                      <a:pt x="88" y="205"/>
                    </a:lnTo>
                    <a:lnTo>
                      <a:pt x="92" y="208"/>
                    </a:lnTo>
                    <a:lnTo>
                      <a:pt x="97" y="212"/>
                    </a:lnTo>
                    <a:lnTo>
                      <a:pt x="100" y="214"/>
                    </a:lnTo>
                    <a:lnTo>
                      <a:pt x="102" y="214"/>
                    </a:lnTo>
                    <a:lnTo>
                      <a:pt x="106" y="214"/>
                    </a:lnTo>
                    <a:lnTo>
                      <a:pt x="107" y="214"/>
                    </a:lnTo>
                    <a:lnTo>
                      <a:pt x="109" y="212"/>
                    </a:lnTo>
                    <a:lnTo>
                      <a:pt x="113" y="212"/>
                    </a:lnTo>
                    <a:lnTo>
                      <a:pt x="114" y="215"/>
                    </a:lnTo>
                    <a:lnTo>
                      <a:pt x="116" y="215"/>
                    </a:lnTo>
                    <a:lnTo>
                      <a:pt x="118" y="215"/>
                    </a:lnTo>
                    <a:lnTo>
                      <a:pt x="118" y="212"/>
                    </a:lnTo>
                    <a:lnTo>
                      <a:pt x="120" y="208"/>
                    </a:lnTo>
                    <a:lnTo>
                      <a:pt x="123" y="208"/>
                    </a:lnTo>
                    <a:lnTo>
                      <a:pt x="123" y="205"/>
                    </a:lnTo>
                    <a:lnTo>
                      <a:pt x="127" y="203"/>
                    </a:lnTo>
                    <a:lnTo>
                      <a:pt x="134" y="203"/>
                    </a:lnTo>
                    <a:lnTo>
                      <a:pt x="135" y="203"/>
                    </a:lnTo>
                    <a:lnTo>
                      <a:pt x="137" y="141"/>
                    </a:lnTo>
                    <a:lnTo>
                      <a:pt x="137" y="141"/>
                    </a:lnTo>
                    <a:lnTo>
                      <a:pt x="137" y="141"/>
                    </a:lnTo>
                    <a:lnTo>
                      <a:pt x="137" y="141"/>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66" name="Freeform 151"/>
              <p:cNvSpPr>
                <a:spLocks noEditPoints="1"/>
              </p:cNvSpPr>
              <p:nvPr/>
            </p:nvSpPr>
            <p:spPr bwMode="auto">
              <a:xfrm>
                <a:off x="5607050" y="4592638"/>
                <a:ext cx="201613" cy="385763"/>
              </a:xfrm>
              <a:custGeom>
                <a:avLst/>
                <a:gdLst/>
                <a:ahLst/>
                <a:cxnLst>
                  <a:cxn ang="0">
                    <a:pos x="37" y="240"/>
                  </a:cxn>
                  <a:cxn ang="0">
                    <a:pos x="59" y="233"/>
                  </a:cxn>
                  <a:cxn ang="0">
                    <a:pos x="66" y="221"/>
                  </a:cxn>
                  <a:cxn ang="0">
                    <a:pos x="70" y="208"/>
                  </a:cxn>
                  <a:cxn ang="0">
                    <a:pos x="73" y="200"/>
                  </a:cxn>
                  <a:cxn ang="0">
                    <a:pos x="84" y="175"/>
                  </a:cxn>
                  <a:cxn ang="0">
                    <a:pos x="96" y="141"/>
                  </a:cxn>
                  <a:cxn ang="0">
                    <a:pos x="105" y="122"/>
                  </a:cxn>
                  <a:cxn ang="0">
                    <a:pos x="112" y="99"/>
                  </a:cxn>
                  <a:cxn ang="0">
                    <a:pos x="113" y="83"/>
                  </a:cxn>
                  <a:cxn ang="0">
                    <a:pos x="117" y="71"/>
                  </a:cxn>
                  <a:cxn ang="0">
                    <a:pos x="117" y="62"/>
                  </a:cxn>
                  <a:cxn ang="0">
                    <a:pos x="124" y="71"/>
                  </a:cxn>
                  <a:cxn ang="0">
                    <a:pos x="126" y="62"/>
                  </a:cxn>
                  <a:cxn ang="0">
                    <a:pos x="122" y="49"/>
                  </a:cxn>
                  <a:cxn ang="0">
                    <a:pos x="124" y="36"/>
                  </a:cxn>
                  <a:cxn ang="0">
                    <a:pos x="119" y="14"/>
                  </a:cxn>
                  <a:cxn ang="0">
                    <a:pos x="113" y="9"/>
                  </a:cxn>
                  <a:cxn ang="0">
                    <a:pos x="110" y="7"/>
                  </a:cxn>
                  <a:cxn ang="0">
                    <a:pos x="105" y="12"/>
                  </a:cxn>
                  <a:cxn ang="0">
                    <a:pos x="103" y="19"/>
                  </a:cxn>
                  <a:cxn ang="0">
                    <a:pos x="96" y="29"/>
                  </a:cxn>
                  <a:cxn ang="0">
                    <a:pos x="92" y="29"/>
                  </a:cxn>
                  <a:cxn ang="0">
                    <a:pos x="91" y="40"/>
                  </a:cxn>
                  <a:cxn ang="0">
                    <a:pos x="86" y="40"/>
                  </a:cxn>
                  <a:cxn ang="0">
                    <a:pos x="89" y="49"/>
                  </a:cxn>
                  <a:cxn ang="0">
                    <a:pos x="79" y="54"/>
                  </a:cxn>
                  <a:cxn ang="0">
                    <a:pos x="77" y="50"/>
                  </a:cxn>
                  <a:cxn ang="0">
                    <a:pos x="73" y="59"/>
                  </a:cxn>
                  <a:cxn ang="0">
                    <a:pos x="72" y="62"/>
                  </a:cxn>
                  <a:cxn ang="0">
                    <a:pos x="70" y="57"/>
                  </a:cxn>
                  <a:cxn ang="0">
                    <a:pos x="61" y="71"/>
                  </a:cxn>
                  <a:cxn ang="0">
                    <a:pos x="56" y="66"/>
                  </a:cxn>
                  <a:cxn ang="0">
                    <a:pos x="47" y="68"/>
                  </a:cxn>
                  <a:cxn ang="0">
                    <a:pos x="46" y="71"/>
                  </a:cxn>
                  <a:cxn ang="0">
                    <a:pos x="33" y="75"/>
                  </a:cxn>
                  <a:cxn ang="0">
                    <a:pos x="25" y="76"/>
                  </a:cxn>
                  <a:cxn ang="0">
                    <a:pos x="18" y="95"/>
                  </a:cxn>
                  <a:cxn ang="0">
                    <a:pos x="20" y="109"/>
                  </a:cxn>
                  <a:cxn ang="0">
                    <a:pos x="25" y="129"/>
                  </a:cxn>
                  <a:cxn ang="0">
                    <a:pos x="21" y="141"/>
                  </a:cxn>
                  <a:cxn ang="0">
                    <a:pos x="16" y="153"/>
                  </a:cxn>
                  <a:cxn ang="0">
                    <a:pos x="6" y="165"/>
                  </a:cxn>
                  <a:cxn ang="0">
                    <a:pos x="2" y="181"/>
                  </a:cxn>
                  <a:cxn ang="0">
                    <a:pos x="6" y="196"/>
                  </a:cxn>
                  <a:cxn ang="0">
                    <a:pos x="11" y="203"/>
                  </a:cxn>
                  <a:cxn ang="0">
                    <a:pos x="6" y="214"/>
                  </a:cxn>
                  <a:cxn ang="0">
                    <a:pos x="7" y="228"/>
                  </a:cxn>
                  <a:cxn ang="0">
                    <a:pos x="16" y="235"/>
                  </a:cxn>
                  <a:cxn ang="0">
                    <a:pos x="25" y="240"/>
                  </a:cxn>
                  <a:cxn ang="0">
                    <a:pos x="28" y="243"/>
                  </a:cxn>
                  <a:cxn ang="0">
                    <a:pos x="99" y="17"/>
                  </a:cxn>
                  <a:cxn ang="0">
                    <a:pos x="99" y="17"/>
                  </a:cxn>
                  <a:cxn ang="0">
                    <a:pos x="99" y="22"/>
                  </a:cxn>
                  <a:cxn ang="0">
                    <a:pos x="99" y="22"/>
                  </a:cxn>
                  <a:cxn ang="0">
                    <a:pos x="94" y="21"/>
                  </a:cxn>
                  <a:cxn ang="0">
                    <a:pos x="94" y="24"/>
                  </a:cxn>
                  <a:cxn ang="0">
                    <a:pos x="94" y="22"/>
                  </a:cxn>
                  <a:cxn ang="0">
                    <a:pos x="117" y="87"/>
                  </a:cxn>
                  <a:cxn ang="0">
                    <a:pos x="119" y="85"/>
                  </a:cxn>
                  <a:cxn ang="0">
                    <a:pos x="117" y="90"/>
                  </a:cxn>
                </a:cxnLst>
                <a:rect l="0" t="0" r="r" b="b"/>
                <a:pathLst>
                  <a:path w="127" h="243">
                    <a:moveTo>
                      <a:pt x="28" y="243"/>
                    </a:moveTo>
                    <a:lnTo>
                      <a:pt x="28" y="242"/>
                    </a:lnTo>
                    <a:lnTo>
                      <a:pt x="33" y="242"/>
                    </a:lnTo>
                    <a:lnTo>
                      <a:pt x="37" y="240"/>
                    </a:lnTo>
                    <a:lnTo>
                      <a:pt x="39" y="236"/>
                    </a:lnTo>
                    <a:lnTo>
                      <a:pt x="51" y="235"/>
                    </a:lnTo>
                    <a:lnTo>
                      <a:pt x="54" y="235"/>
                    </a:lnTo>
                    <a:lnTo>
                      <a:pt x="59" y="233"/>
                    </a:lnTo>
                    <a:lnTo>
                      <a:pt x="59" y="231"/>
                    </a:lnTo>
                    <a:lnTo>
                      <a:pt x="63" y="231"/>
                    </a:lnTo>
                    <a:lnTo>
                      <a:pt x="65" y="226"/>
                    </a:lnTo>
                    <a:lnTo>
                      <a:pt x="66" y="221"/>
                    </a:lnTo>
                    <a:lnTo>
                      <a:pt x="68" y="217"/>
                    </a:lnTo>
                    <a:lnTo>
                      <a:pt x="72" y="215"/>
                    </a:lnTo>
                    <a:lnTo>
                      <a:pt x="70" y="210"/>
                    </a:lnTo>
                    <a:lnTo>
                      <a:pt x="70" y="208"/>
                    </a:lnTo>
                    <a:lnTo>
                      <a:pt x="72" y="207"/>
                    </a:lnTo>
                    <a:lnTo>
                      <a:pt x="73" y="203"/>
                    </a:lnTo>
                    <a:lnTo>
                      <a:pt x="73" y="200"/>
                    </a:lnTo>
                    <a:lnTo>
                      <a:pt x="73" y="200"/>
                    </a:lnTo>
                    <a:lnTo>
                      <a:pt x="79" y="196"/>
                    </a:lnTo>
                    <a:lnTo>
                      <a:pt x="79" y="184"/>
                    </a:lnTo>
                    <a:lnTo>
                      <a:pt x="82" y="177"/>
                    </a:lnTo>
                    <a:lnTo>
                      <a:pt x="84" y="175"/>
                    </a:lnTo>
                    <a:lnTo>
                      <a:pt x="86" y="168"/>
                    </a:lnTo>
                    <a:lnTo>
                      <a:pt x="91" y="160"/>
                    </a:lnTo>
                    <a:lnTo>
                      <a:pt x="94" y="146"/>
                    </a:lnTo>
                    <a:lnTo>
                      <a:pt x="96" y="141"/>
                    </a:lnTo>
                    <a:lnTo>
                      <a:pt x="96" y="135"/>
                    </a:lnTo>
                    <a:lnTo>
                      <a:pt x="99" y="129"/>
                    </a:lnTo>
                    <a:lnTo>
                      <a:pt x="101" y="127"/>
                    </a:lnTo>
                    <a:lnTo>
                      <a:pt x="105" y="122"/>
                    </a:lnTo>
                    <a:lnTo>
                      <a:pt x="106" y="111"/>
                    </a:lnTo>
                    <a:lnTo>
                      <a:pt x="108" y="104"/>
                    </a:lnTo>
                    <a:lnTo>
                      <a:pt x="110" y="102"/>
                    </a:lnTo>
                    <a:lnTo>
                      <a:pt x="112" y="99"/>
                    </a:lnTo>
                    <a:lnTo>
                      <a:pt x="110" y="94"/>
                    </a:lnTo>
                    <a:lnTo>
                      <a:pt x="112" y="90"/>
                    </a:lnTo>
                    <a:lnTo>
                      <a:pt x="113" y="85"/>
                    </a:lnTo>
                    <a:lnTo>
                      <a:pt x="113" y="83"/>
                    </a:lnTo>
                    <a:lnTo>
                      <a:pt x="117" y="80"/>
                    </a:lnTo>
                    <a:lnTo>
                      <a:pt x="117" y="76"/>
                    </a:lnTo>
                    <a:lnTo>
                      <a:pt x="113" y="75"/>
                    </a:lnTo>
                    <a:lnTo>
                      <a:pt x="117" y="71"/>
                    </a:lnTo>
                    <a:lnTo>
                      <a:pt x="113" y="68"/>
                    </a:lnTo>
                    <a:lnTo>
                      <a:pt x="113" y="68"/>
                    </a:lnTo>
                    <a:lnTo>
                      <a:pt x="113" y="62"/>
                    </a:lnTo>
                    <a:lnTo>
                      <a:pt x="117" y="62"/>
                    </a:lnTo>
                    <a:lnTo>
                      <a:pt x="117" y="62"/>
                    </a:lnTo>
                    <a:lnTo>
                      <a:pt x="117" y="68"/>
                    </a:lnTo>
                    <a:lnTo>
                      <a:pt x="120" y="71"/>
                    </a:lnTo>
                    <a:lnTo>
                      <a:pt x="124" y="71"/>
                    </a:lnTo>
                    <a:lnTo>
                      <a:pt x="124" y="68"/>
                    </a:lnTo>
                    <a:lnTo>
                      <a:pt x="124" y="66"/>
                    </a:lnTo>
                    <a:lnTo>
                      <a:pt x="126" y="66"/>
                    </a:lnTo>
                    <a:lnTo>
                      <a:pt x="126" y="62"/>
                    </a:lnTo>
                    <a:lnTo>
                      <a:pt x="127" y="59"/>
                    </a:lnTo>
                    <a:lnTo>
                      <a:pt x="127" y="57"/>
                    </a:lnTo>
                    <a:lnTo>
                      <a:pt x="124" y="52"/>
                    </a:lnTo>
                    <a:lnTo>
                      <a:pt x="122" y="49"/>
                    </a:lnTo>
                    <a:lnTo>
                      <a:pt x="124" y="47"/>
                    </a:lnTo>
                    <a:lnTo>
                      <a:pt x="124" y="43"/>
                    </a:lnTo>
                    <a:lnTo>
                      <a:pt x="122" y="40"/>
                    </a:lnTo>
                    <a:lnTo>
                      <a:pt x="124" y="36"/>
                    </a:lnTo>
                    <a:lnTo>
                      <a:pt x="124" y="29"/>
                    </a:lnTo>
                    <a:lnTo>
                      <a:pt x="120" y="26"/>
                    </a:lnTo>
                    <a:lnTo>
                      <a:pt x="120" y="17"/>
                    </a:lnTo>
                    <a:lnTo>
                      <a:pt x="119" y="14"/>
                    </a:lnTo>
                    <a:lnTo>
                      <a:pt x="119" y="17"/>
                    </a:lnTo>
                    <a:lnTo>
                      <a:pt x="117" y="12"/>
                    </a:lnTo>
                    <a:lnTo>
                      <a:pt x="113" y="9"/>
                    </a:lnTo>
                    <a:lnTo>
                      <a:pt x="113" y="9"/>
                    </a:lnTo>
                    <a:lnTo>
                      <a:pt x="113" y="3"/>
                    </a:lnTo>
                    <a:lnTo>
                      <a:pt x="113" y="0"/>
                    </a:lnTo>
                    <a:lnTo>
                      <a:pt x="108" y="5"/>
                    </a:lnTo>
                    <a:lnTo>
                      <a:pt x="110" y="7"/>
                    </a:lnTo>
                    <a:lnTo>
                      <a:pt x="106" y="9"/>
                    </a:lnTo>
                    <a:lnTo>
                      <a:pt x="103" y="7"/>
                    </a:lnTo>
                    <a:lnTo>
                      <a:pt x="101" y="7"/>
                    </a:lnTo>
                    <a:lnTo>
                      <a:pt x="105" y="12"/>
                    </a:lnTo>
                    <a:lnTo>
                      <a:pt x="105" y="12"/>
                    </a:lnTo>
                    <a:lnTo>
                      <a:pt x="106" y="14"/>
                    </a:lnTo>
                    <a:lnTo>
                      <a:pt x="106" y="17"/>
                    </a:lnTo>
                    <a:lnTo>
                      <a:pt x="103" y="19"/>
                    </a:lnTo>
                    <a:lnTo>
                      <a:pt x="103" y="24"/>
                    </a:lnTo>
                    <a:lnTo>
                      <a:pt x="101" y="28"/>
                    </a:lnTo>
                    <a:lnTo>
                      <a:pt x="99" y="26"/>
                    </a:lnTo>
                    <a:lnTo>
                      <a:pt x="96" y="29"/>
                    </a:lnTo>
                    <a:lnTo>
                      <a:pt x="96" y="31"/>
                    </a:lnTo>
                    <a:lnTo>
                      <a:pt x="94" y="35"/>
                    </a:lnTo>
                    <a:lnTo>
                      <a:pt x="92" y="31"/>
                    </a:lnTo>
                    <a:lnTo>
                      <a:pt x="92" y="29"/>
                    </a:lnTo>
                    <a:lnTo>
                      <a:pt x="91" y="29"/>
                    </a:lnTo>
                    <a:lnTo>
                      <a:pt x="87" y="31"/>
                    </a:lnTo>
                    <a:lnTo>
                      <a:pt x="87" y="35"/>
                    </a:lnTo>
                    <a:lnTo>
                      <a:pt x="91" y="40"/>
                    </a:lnTo>
                    <a:lnTo>
                      <a:pt x="92" y="40"/>
                    </a:lnTo>
                    <a:lnTo>
                      <a:pt x="91" y="40"/>
                    </a:lnTo>
                    <a:lnTo>
                      <a:pt x="89" y="40"/>
                    </a:lnTo>
                    <a:lnTo>
                      <a:pt x="86" y="40"/>
                    </a:lnTo>
                    <a:lnTo>
                      <a:pt x="86" y="43"/>
                    </a:lnTo>
                    <a:lnTo>
                      <a:pt x="89" y="45"/>
                    </a:lnTo>
                    <a:lnTo>
                      <a:pt x="91" y="47"/>
                    </a:lnTo>
                    <a:lnTo>
                      <a:pt x="89" y="49"/>
                    </a:lnTo>
                    <a:lnTo>
                      <a:pt x="87" y="47"/>
                    </a:lnTo>
                    <a:lnTo>
                      <a:pt x="84" y="49"/>
                    </a:lnTo>
                    <a:lnTo>
                      <a:pt x="84" y="50"/>
                    </a:lnTo>
                    <a:lnTo>
                      <a:pt x="79" y="54"/>
                    </a:lnTo>
                    <a:lnTo>
                      <a:pt x="79" y="50"/>
                    </a:lnTo>
                    <a:lnTo>
                      <a:pt x="79" y="50"/>
                    </a:lnTo>
                    <a:lnTo>
                      <a:pt x="79" y="47"/>
                    </a:lnTo>
                    <a:lnTo>
                      <a:pt x="77" y="50"/>
                    </a:lnTo>
                    <a:lnTo>
                      <a:pt x="79" y="52"/>
                    </a:lnTo>
                    <a:lnTo>
                      <a:pt x="77" y="54"/>
                    </a:lnTo>
                    <a:lnTo>
                      <a:pt x="73" y="55"/>
                    </a:lnTo>
                    <a:lnTo>
                      <a:pt x="73" y="59"/>
                    </a:lnTo>
                    <a:lnTo>
                      <a:pt x="77" y="59"/>
                    </a:lnTo>
                    <a:lnTo>
                      <a:pt x="77" y="62"/>
                    </a:lnTo>
                    <a:lnTo>
                      <a:pt x="73" y="62"/>
                    </a:lnTo>
                    <a:lnTo>
                      <a:pt x="72" y="62"/>
                    </a:lnTo>
                    <a:lnTo>
                      <a:pt x="72" y="62"/>
                    </a:lnTo>
                    <a:lnTo>
                      <a:pt x="70" y="62"/>
                    </a:lnTo>
                    <a:lnTo>
                      <a:pt x="72" y="59"/>
                    </a:lnTo>
                    <a:lnTo>
                      <a:pt x="70" y="57"/>
                    </a:lnTo>
                    <a:lnTo>
                      <a:pt x="63" y="62"/>
                    </a:lnTo>
                    <a:lnTo>
                      <a:pt x="63" y="68"/>
                    </a:lnTo>
                    <a:lnTo>
                      <a:pt x="63" y="71"/>
                    </a:lnTo>
                    <a:lnTo>
                      <a:pt x="61" y="71"/>
                    </a:lnTo>
                    <a:lnTo>
                      <a:pt x="59" y="71"/>
                    </a:lnTo>
                    <a:lnTo>
                      <a:pt x="59" y="71"/>
                    </a:lnTo>
                    <a:lnTo>
                      <a:pt x="59" y="66"/>
                    </a:lnTo>
                    <a:lnTo>
                      <a:pt x="56" y="66"/>
                    </a:lnTo>
                    <a:lnTo>
                      <a:pt x="54" y="68"/>
                    </a:lnTo>
                    <a:lnTo>
                      <a:pt x="49" y="68"/>
                    </a:lnTo>
                    <a:lnTo>
                      <a:pt x="49" y="68"/>
                    </a:lnTo>
                    <a:lnTo>
                      <a:pt x="47" y="68"/>
                    </a:lnTo>
                    <a:lnTo>
                      <a:pt x="47" y="71"/>
                    </a:lnTo>
                    <a:lnTo>
                      <a:pt x="46" y="71"/>
                    </a:lnTo>
                    <a:lnTo>
                      <a:pt x="46" y="73"/>
                    </a:lnTo>
                    <a:lnTo>
                      <a:pt x="46" y="71"/>
                    </a:lnTo>
                    <a:lnTo>
                      <a:pt x="42" y="68"/>
                    </a:lnTo>
                    <a:lnTo>
                      <a:pt x="42" y="71"/>
                    </a:lnTo>
                    <a:lnTo>
                      <a:pt x="39" y="68"/>
                    </a:lnTo>
                    <a:lnTo>
                      <a:pt x="33" y="75"/>
                    </a:lnTo>
                    <a:lnTo>
                      <a:pt x="32" y="75"/>
                    </a:lnTo>
                    <a:lnTo>
                      <a:pt x="30" y="75"/>
                    </a:lnTo>
                    <a:lnTo>
                      <a:pt x="28" y="75"/>
                    </a:lnTo>
                    <a:lnTo>
                      <a:pt x="25" y="76"/>
                    </a:lnTo>
                    <a:lnTo>
                      <a:pt x="28" y="82"/>
                    </a:lnTo>
                    <a:lnTo>
                      <a:pt x="21" y="90"/>
                    </a:lnTo>
                    <a:lnTo>
                      <a:pt x="21" y="90"/>
                    </a:lnTo>
                    <a:lnTo>
                      <a:pt x="18" y="95"/>
                    </a:lnTo>
                    <a:lnTo>
                      <a:pt x="18" y="99"/>
                    </a:lnTo>
                    <a:lnTo>
                      <a:pt x="20" y="101"/>
                    </a:lnTo>
                    <a:lnTo>
                      <a:pt x="18" y="104"/>
                    </a:lnTo>
                    <a:lnTo>
                      <a:pt x="20" y="109"/>
                    </a:lnTo>
                    <a:lnTo>
                      <a:pt x="20" y="115"/>
                    </a:lnTo>
                    <a:lnTo>
                      <a:pt x="25" y="122"/>
                    </a:lnTo>
                    <a:lnTo>
                      <a:pt x="21" y="125"/>
                    </a:lnTo>
                    <a:lnTo>
                      <a:pt x="25" y="129"/>
                    </a:lnTo>
                    <a:lnTo>
                      <a:pt x="25" y="130"/>
                    </a:lnTo>
                    <a:lnTo>
                      <a:pt x="25" y="132"/>
                    </a:lnTo>
                    <a:lnTo>
                      <a:pt x="25" y="134"/>
                    </a:lnTo>
                    <a:lnTo>
                      <a:pt x="21" y="141"/>
                    </a:lnTo>
                    <a:lnTo>
                      <a:pt x="20" y="146"/>
                    </a:lnTo>
                    <a:lnTo>
                      <a:pt x="20" y="149"/>
                    </a:lnTo>
                    <a:lnTo>
                      <a:pt x="16" y="149"/>
                    </a:lnTo>
                    <a:lnTo>
                      <a:pt x="16" y="153"/>
                    </a:lnTo>
                    <a:lnTo>
                      <a:pt x="13" y="155"/>
                    </a:lnTo>
                    <a:lnTo>
                      <a:pt x="13" y="162"/>
                    </a:lnTo>
                    <a:lnTo>
                      <a:pt x="11" y="163"/>
                    </a:lnTo>
                    <a:lnTo>
                      <a:pt x="6" y="165"/>
                    </a:lnTo>
                    <a:lnTo>
                      <a:pt x="6" y="167"/>
                    </a:lnTo>
                    <a:lnTo>
                      <a:pt x="6" y="172"/>
                    </a:lnTo>
                    <a:lnTo>
                      <a:pt x="2" y="175"/>
                    </a:lnTo>
                    <a:lnTo>
                      <a:pt x="2" y="181"/>
                    </a:lnTo>
                    <a:lnTo>
                      <a:pt x="0" y="182"/>
                    </a:lnTo>
                    <a:lnTo>
                      <a:pt x="2" y="184"/>
                    </a:lnTo>
                    <a:lnTo>
                      <a:pt x="2" y="191"/>
                    </a:lnTo>
                    <a:lnTo>
                      <a:pt x="6" y="196"/>
                    </a:lnTo>
                    <a:lnTo>
                      <a:pt x="6" y="200"/>
                    </a:lnTo>
                    <a:lnTo>
                      <a:pt x="6" y="203"/>
                    </a:lnTo>
                    <a:lnTo>
                      <a:pt x="7" y="203"/>
                    </a:lnTo>
                    <a:lnTo>
                      <a:pt x="11" y="203"/>
                    </a:lnTo>
                    <a:lnTo>
                      <a:pt x="7" y="203"/>
                    </a:lnTo>
                    <a:lnTo>
                      <a:pt x="6" y="205"/>
                    </a:lnTo>
                    <a:lnTo>
                      <a:pt x="6" y="208"/>
                    </a:lnTo>
                    <a:lnTo>
                      <a:pt x="6" y="214"/>
                    </a:lnTo>
                    <a:lnTo>
                      <a:pt x="6" y="222"/>
                    </a:lnTo>
                    <a:lnTo>
                      <a:pt x="7" y="222"/>
                    </a:lnTo>
                    <a:lnTo>
                      <a:pt x="7" y="226"/>
                    </a:lnTo>
                    <a:lnTo>
                      <a:pt x="7" y="228"/>
                    </a:lnTo>
                    <a:lnTo>
                      <a:pt x="11" y="231"/>
                    </a:lnTo>
                    <a:lnTo>
                      <a:pt x="11" y="231"/>
                    </a:lnTo>
                    <a:lnTo>
                      <a:pt x="13" y="233"/>
                    </a:lnTo>
                    <a:lnTo>
                      <a:pt x="16" y="235"/>
                    </a:lnTo>
                    <a:lnTo>
                      <a:pt x="18" y="235"/>
                    </a:lnTo>
                    <a:lnTo>
                      <a:pt x="20" y="236"/>
                    </a:lnTo>
                    <a:lnTo>
                      <a:pt x="21" y="236"/>
                    </a:lnTo>
                    <a:lnTo>
                      <a:pt x="25" y="240"/>
                    </a:lnTo>
                    <a:lnTo>
                      <a:pt x="25" y="242"/>
                    </a:lnTo>
                    <a:lnTo>
                      <a:pt x="28" y="242"/>
                    </a:lnTo>
                    <a:lnTo>
                      <a:pt x="28" y="243"/>
                    </a:lnTo>
                    <a:lnTo>
                      <a:pt x="28" y="243"/>
                    </a:lnTo>
                    <a:lnTo>
                      <a:pt x="28" y="243"/>
                    </a:lnTo>
                    <a:lnTo>
                      <a:pt x="28" y="243"/>
                    </a:lnTo>
                    <a:close/>
                    <a:moveTo>
                      <a:pt x="99" y="17"/>
                    </a:moveTo>
                    <a:lnTo>
                      <a:pt x="99" y="17"/>
                    </a:lnTo>
                    <a:lnTo>
                      <a:pt x="101" y="12"/>
                    </a:lnTo>
                    <a:lnTo>
                      <a:pt x="101" y="14"/>
                    </a:lnTo>
                    <a:lnTo>
                      <a:pt x="99" y="17"/>
                    </a:lnTo>
                    <a:lnTo>
                      <a:pt x="99" y="17"/>
                    </a:lnTo>
                    <a:lnTo>
                      <a:pt x="99" y="17"/>
                    </a:lnTo>
                    <a:lnTo>
                      <a:pt x="99" y="17"/>
                    </a:lnTo>
                    <a:close/>
                    <a:moveTo>
                      <a:pt x="99" y="22"/>
                    </a:moveTo>
                    <a:lnTo>
                      <a:pt x="99" y="22"/>
                    </a:lnTo>
                    <a:lnTo>
                      <a:pt x="99" y="24"/>
                    </a:lnTo>
                    <a:lnTo>
                      <a:pt x="99" y="24"/>
                    </a:lnTo>
                    <a:lnTo>
                      <a:pt x="99" y="22"/>
                    </a:lnTo>
                    <a:lnTo>
                      <a:pt x="99" y="22"/>
                    </a:lnTo>
                    <a:lnTo>
                      <a:pt x="99" y="22"/>
                    </a:lnTo>
                    <a:lnTo>
                      <a:pt x="99" y="22"/>
                    </a:lnTo>
                    <a:close/>
                    <a:moveTo>
                      <a:pt x="94" y="22"/>
                    </a:moveTo>
                    <a:lnTo>
                      <a:pt x="94" y="21"/>
                    </a:lnTo>
                    <a:lnTo>
                      <a:pt x="94" y="22"/>
                    </a:lnTo>
                    <a:lnTo>
                      <a:pt x="96" y="22"/>
                    </a:lnTo>
                    <a:lnTo>
                      <a:pt x="96" y="26"/>
                    </a:lnTo>
                    <a:lnTo>
                      <a:pt x="94" y="24"/>
                    </a:lnTo>
                    <a:lnTo>
                      <a:pt x="92" y="24"/>
                    </a:lnTo>
                    <a:lnTo>
                      <a:pt x="94" y="22"/>
                    </a:lnTo>
                    <a:lnTo>
                      <a:pt x="94" y="22"/>
                    </a:lnTo>
                    <a:lnTo>
                      <a:pt x="94" y="22"/>
                    </a:lnTo>
                    <a:lnTo>
                      <a:pt x="94" y="22"/>
                    </a:lnTo>
                    <a:close/>
                    <a:moveTo>
                      <a:pt x="117" y="90"/>
                    </a:moveTo>
                    <a:lnTo>
                      <a:pt x="117" y="89"/>
                    </a:lnTo>
                    <a:lnTo>
                      <a:pt x="117" y="87"/>
                    </a:lnTo>
                    <a:lnTo>
                      <a:pt x="117" y="85"/>
                    </a:lnTo>
                    <a:lnTo>
                      <a:pt x="117" y="85"/>
                    </a:lnTo>
                    <a:lnTo>
                      <a:pt x="119" y="83"/>
                    </a:lnTo>
                    <a:lnTo>
                      <a:pt x="119" y="85"/>
                    </a:lnTo>
                    <a:lnTo>
                      <a:pt x="117" y="89"/>
                    </a:lnTo>
                    <a:lnTo>
                      <a:pt x="117" y="90"/>
                    </a:lnTo>
                    <a:lnTo>
                      <a:pt x="117" y="90"/>
                    </a:lnTo>
                    <a:lnTo>
                      <a:pt x="117" y="90"/>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67" name="Freeform 152"/>
              <p:cNvSpPr>
                <a:spLocks/>
              </p:cNvSpPr>
              <p:nvPr/>
            </p:nvSpPr>
            <p:spPr bwMode="auto">
              <a:xfrm>
                <a:off x="5265738" y="4552951"/>
                <a:ext cx="287338" cy="455613"/>
              </a:xfrm>
              <a:custGeom>
                <a:avLst/>
                <a:gdLst/>
                <a:ahLst/>
                <a:cxnLst>
                  <a:cxn ang="0">
                    <a:pos x="31" y="180"/>
                  </a:cxn>
                  <a:cxn ang="0">
                    <a:pos x="36" y="169"/>
                  </a:cxn>
                  <a:cxn ang="0">
                    <a:pos x="40" y="157"/>
                  </a:cxn>
                  <a:cxn ang="0">
                    <a:pos x="40" y="147"/>
                  </a:cxn>
                  <a:cxn ang="0">
                    <a:pos x="42" y="136"/>
                  </a:cxn>
                  <a:cxn ang="0">
                    <a:pos x="43" y="120"/>
                  </a:cxn>
                  <a:cxn ang="0">
                    <a:pos x="45" y="110"/>
                  </a:cxn>
                  <a:cxn ang="0">
                    <a:pos x="28" y="103"/>
                  </a:cxn>
                  <a:cxn ang="0">
                    <a:pos x="12" y="98"/>
                  </a:cxn>
                  <a:cxn ang="0">
                    <a:pos x="0" y="82"/>
                  </a:cxn>
                  <a:cxn ang="0">
                    <a:pos x="33" y="67"/>
                  </a:cxn>
                  <a:cxn ang="0">
                    <a:pos x="56" y="65"/>
                  </a:cxn>
                  <a:cxn ang="0">
                    <a:pos x="62" y="68"/>
                  </a:cxn>
                  <a:cxn ang="0">
                    <a:pos x="75" y="75"/>
                  </a:cxn>
                  <a:cxn ang="0">
                    <a:pos x="68" y="93"/>
                  </a:cxn>
                  <a:cxn ang="0">
                    <a:pos x="78" y="108"/>
                  </a:cxn>
                  <a:cxn ang="0">
                    <a:pos x="83" y="117"/>
                  </a:cxn>
                  <a:cxn ang="0">
                    <a:pos x="87" y="98"/>
                  </a:cxn>
                  <a:cxn ang="0">
                    <a:pos x="92" y="84"/>
                  </a:cxn>
                  <a:cxn ang="0">
                    <a:pos x="96" y="79"/>
                  </a:cxn>
                  <a:cxn ang="0">
                    <a:pos x="90" y="65"/>
                  </a:cxn>
                  <a:cxn ang="0">
                    <a:pos x="78" y="51"/>
                  </a:cxn>
                  <a:cxn ang="0">
                    <a:pos x="94" y="16"/>
                  </a:cxn>
                  <a:cxn ang="0">
                    <a:pos x="102" y="18"/>
                  </a:cxn>
                  <a:cxn ang="0">
                    <a:pos x="113" y="16"/>
                  </a:cxn>
                  <a:cxn ang="0">
                    <a:pos x="122" y="18"/>
                  </a:cxn>
                  <a:cxn ang="0">
                    <a:pos x="132" y="13"/>
                  </a:cxn>
                  <a:cxn ang="0">
                    <a:pos x="144" y="13"/>
                  </a:cxn>
                  <a:cxn ang="0">
                    <a:pos x="160" y="9"/>
                  </a:cxn>
                  <a:cxn ang="0">
                    <a:pos x="174" y="0"/>
                  </a:cxn>
                  <a:cxn ang="0">
                    <a:pos x="179" y="4"/>
                  </a:cxn>
                  <a:cxn ang="0">
                    <a:pos x="175" y="14"/>
                  </a:cxn>
                  <a:cxn ang="0">
                    <a:pos x="177" y="28"/>
                  </a:cxn>
                  <a:cxn ang="0">
                    <a:pos x="175" y="44"/>
                  </a:cxn>
                  <a:cxn ang="0">
                    <a:pos x="172" y="61"/>
                  </a:cxn>
                  <a:cxn ang="0">
                    <a:pos x="179" y="74"/>
                  </a:cxn>
                  <a:cxn ang="0">
                    <a:pos x="174" y="79"/>
                  </a:cxn>
                  <a:cxn ang="0">
                    <a:pos x="174" y="84"/>
                  </a:cxn>
                  <a:cxn ang="0">
                    <a:pos x="163" y="101"/>
                  </a:cxn>
                  <a:cxn ang="0">
                    <a:pos x="146" y="112"/>
                  </a:cxn>
                  <a:cxn ang="0">
                    <a:pos x="120" y="124"/>
                  </a:cxn>
                  <a:cxn ang="0">
                    <a:pos x="109" y="129"/>
                  </a:cxn>
                  <a:cxn ang="0">
                    <a:pos x="101" y="143"/>
                  </a:cxn>
                  <a:cxn ang="0">
                    <a:pos x="83" y="154"/>
                  </a:cxn>
                  <a:cxn ang="0">
                    <a:pos x="73" y="160"/>
                  </a:cxn>
                  <a:cxn ang="0">
                    <a:pos x="71" y="167"/>
                  </a:cxn>
                  <a:cxn ang="0">
                    <a:pos x="73" y="185"/>
                  </a:cxn>
                  <a:cxn ang="0">
                    <a:pos x="78" y="207"/>
                  </a:cxn>
                  <a:cxn ang="0">
                    <a:pos x="82" y="207"/>
                  </a:cxn>
                  <a:cxn ang="0">
                    <a:pos x="82" y="218"/>
                  </a:cxn>
                  <a:cxn ang="0">
                    <a:pos x="76" y="232"/>
                  </a:cxn>
                  <a:cxn ang="0">
                    <a:pos x="78" y="244"/>
                  </a:cxn>
                  <a:cxn ang="0">
                    <a:pos x="36" y="265"/>
                  </a:cxn>
                  <a:cxn ang="0">
                    <a:pos x="28" y="272"/>
                  </a:cxn>
                  <a:cxn ang="0">
                    <a:pos x="33" y="280"/>
                  </a:cxn>
                  <a:cxn ang="0">
                    <a:pos x="31" y="286"/>
                  </a:cxn>
                  <a:cxn ang="0">
                    <a:pos x="21" y="286"/>
                  </a:cxn>
                  <a:cxn ang="0">
                    <a:pos x="19" y="275"/>
                  </a:cxn>
                  <a:cxn ang="0">
                    <a:pos x="19" y="258"/>
                  </a:cxn>
                  <a:cxn ang="0">
                    <a:pos x="17" y="233"/>
                  </a:cxn>
                  <a:cxn ang="0">
                    <a:pos x="12" y="211"/>
                  </a:cxn>
                </a:cxnLst>
                <a:rect l="0" t="0" r="r" b="b"/>
                <a:pathLst>
                  <a:path w="181" h="287">
                    <a:moveTo>
                      <a:pt x="12" y="211"/>
                    </a:moveTo>
                    <a:lnTo>
                      <a:pt x="31" y="192"/>
                    </a:lnTo>
                    <a:lnTo>
                      <a:pt x="31" y="185"/>
                    </a:lnTo>
                    <a:lnTo>
                      <a:pt x="31" y="185"/>
                    </a:lnTo>
                    <a:lnTo>
                      <a:pt x="31" y="180"/>
                    </a:lnTo>
                    <a:lnTo>
                      <a:pt x="33" y="178"/>
                    </a:lnTo>
                    <a:lnTo>
                      <a:pt x="33" y="174"/>
                    </a:lnTo>
                    <a:lnTo>
                      <a:pt x="33" y="173"/>
                    </a:lnTo>
                    <a:lnTo>
                      <a:pt x="36" y="171"/>
                    </a:lnTo>
                    <a:lnTo>
                      <a:pt x="36" y="169"/>
                    </a:lnTo>
                    <a:lnTo>
                      <a:pt x="40" y="167"/>
                    </a:lnTo>
                    <a:lnTo>
                      <a:pt x="42" y="164"/>
                    </a:lnTo>
                    <a:lnTo>
                      <a:pt x="42" y="160"/>
                    </a:lnTo>
                    <a:lnTo>
                      <a:pt x="40" y="160"/>
                    </a:lnTo>
                    <a:lnTo>
                      <a:pt x="40" y="157"/>
                    </a:lnTo>
                    <a:lnTo>
                      <a:pt x="42" y="154"/>
                    </a:lnTo>
                    <a:lnTo>
                      <a:pt x="40" y="152"/>
                    </a:lnTo>
                    <a:lnTo>
                      <a:pt x="38" y="148"/>
                    </a:lnTo>
                    <a:lnTo>
                      <a:pt x="38" y="148"/>
                    </a:lnTo>
                    <a:lnTo>
                      <a:pt x="40" y="147"/>
                    </a:lnTo>
                    <a:lnTo>
                      <a:pt x="40" y="143"/>
                    </a:lnTo>
                    <a:lnTo>
                      <a:pt x="40" y="141"/>
                    </a:lnTo>
                    <a:lnTo>
                      <a:pt x="43" y="138"/>
                    </a:lnTo>
                    <a:lnTo>
                      <a:pt x="43" y="136"/>
                    </a:lnTo>
                    <a:lnTo>
                      <a:pt x="42" y="136"/>
                    </a:lnTo>
                    <a:lnTo>
                      <a:pt x="40" y="134"/>
                    </a:lnTo>
                    <a:lnTo>
                      <a:pt x="42" y="131"/>
                    </a:lnTo>
                    <a:lnTo>
                      <a:pt x="42" y="126"/>
                    </a:lnTo>
                    <a:lnTo>
                      <a:pt x="43" y="124"/>
                    </a:lnTo>
                    <a:lnTo>
                      <a:pt x="43" y="120"/>
                    </a:lnTo>
                    <a:lnTo>
                      <a:pt x="43" y="120"/>
                    </a:lnTo>
                    <a:lnTo>
                      <a:pt x="43" y="119"/>
                    </a:lnTo>
                    <a:lnTo>
                      <a:pt x="43" y="115"/>
                    </a:lnTo>
                    <a:lnTo>
                      <a:pt x="45" y="114"/>
                    </a:lnTo>
                    <a:lnTo>
                      <a:pt x="45" y="110"/>
                    </a:lnTo>
                    <a:lnTo>
                      <a:pt x="40" y="110"/>
                    </a:lnTo>
                    <a:lnTo>
                      <a:pt x="38" y="107"/>
                    </a:lnTo>
                    <a:lnTo>
                      <a:pt x="36" y="105"/>
                    </a:lnTo>
                    <a:lnTo>
                      <a:pt x="31" y="103"/>
                    </a:lnTo>
                    <a:lnTo>
                      <a:pt x="28" y="103"/>
                    </a:lnTo>
                    <a:lnTo>
                      <a:pt x="24" y="101"/>
                    </a:lnTo>
                    <a:lnTo>
                      <a:pt x="19" y="96"/>
                    </a:lnTo>
                    <a:lnTo>
                      <a:pt x="16" y="96"/>
                    </a:lnTo>
                    <a:lnTo>
                      <a:pt x="14" y="96"/>
                    </a:lnTo>
                    <a:lnTo>
                      <a:pt x="12" y="98"/>
                    </a:lnTo>
                    <a:lnTo>
                      <a:pt x="10" y="96"/>
                    </a:lnTo>
                    <a:lnTo>
                      <a:pt x="9" y="96"/>
                    </a:lnTo>
                    <a:lnTo>
                      <a:pt x="3" y="96"/>
                    </a:lnTo>
                    <a:lnTo>
                      <a:pt x="3" y="87"/>
                    </a:lnTo>
                    <a:lnTo>
                      <a:pt x="0" y="82"/>
                    </a:lnTo>
                    <a:lnTo>
                      <a:pt x="3" y="79"/>
                    </a:lnTo>
                    <a:lnTo>
                      <a:pt x="9" y="75"/>
                    </a:lnTo>
                    <a:lnTo>
                      <a:pt x="12" y="75"/>
                    </a:lnTo>
                    <a:lnTo>
                      <a:pt x="31" y="68"/>
                    </a:lnTo>
                    <a:lnTo>
                      <a:pt x="33" y="67"/>
                    </a:lnTo>
                    <a:lnTo>
                      <a:pt x="43" y="65"/>
                    </a:lnTo>
                    <a:lnTo>
                      <a:pt x="49" y="61"/>
                    </a:lnTo>
                    <a:lnTo>
                      <a:pt x="54" y="61"/>
                    </a:lnTo>
                    <a:lnTo>
                      <a:pt x="54" y="61"/>
                    </a:lnTo>
                    <a:lnTo>
                      <a:pt x="56" y="65"/>
                    </a:lnTo>
                    <a:lnTo>
                      <a:pt x="56" y="65"/>
                    </a:lnTo>
                    <a:lnTo>
                      <a:pt x="56" y="68"/>
                    </a:lnTo>
                    <a:lnTo>
                      <a:pt x="59" y="70"/>
                    </a:lnTo>
                    <a:lnTo>
                      <a:pt x="59" y="68"/>
                    </a:lnTo>
                    <a:lnTo>
                      <a:pt x="62" y="68"/>
                    </a:lnTo>
                    <a:lnTo>
                      <a:pt x="64" y="67"/>
                    </a:lnTo>
                    <a:lnTo>
                      <a:pt x="68" y="67"/>
                    </a:lnTo>
                    <a:lnTo>
                      <a:pt x="73" y="68"/>
                    </a:lnTo>
                    <a:lnTo>
                      <a:pt x="75" y="74"/>
                    </a:lnTo>
                    <a:lnTo>
                      <a:pt x="75" y="75"/>
                    </a:lnTo>
                    <a:lnTo>
                      <a:pt x="73" y="80"/>
                    </a:lnTo>
                    <a:lnTo>
                      <a:pt x="69" y="84"/>
                    </a:lnTo>
                    <a:lnTo>
                      <a:pt x="69" y="89"/>
                    </a:lnTo>
                    <a:lnTo>
                      <a:pt x="66" y="91"/>
                    </a:lnTo>
                    <a:lnTo>
                      <a:pt x="68" y="93"/>
                    </a:lnTo>
                    <a:lnTo>
                      <a:pt x="68" y="98"/>
                    </a:lnTo>
                    <a:lnTo>
                      <a:pt x="69" y="101"/>
                    </a:lnTo>
                    <a:lnTo>
                      <a:pt x="71" y="103"/>
                    </a:lnTo>
                    <a:lnTo>
                      <a:pt x="75" y="107"/>
                    </a:lnTo>
                    <a:lnTo>
                      <a:pt x="78" y="108"/>
                    </a:lnTo>
                    <a:lnTo>
                      <a:pt x="78" y="110"/>
                    </a:lnTo>
                    <a:lnTo>
                      <a:pt x="82" y="114"/>
                    </a:lnTo>
                    <a:lnTo>
                      <a:pt x="78" y="115"/>
                    </a:lnTo>
                    <a:lnTo>
                      <a:pt x="82" y="117"/>
                    </a:lnTo>
                    <a:lnTo>
                      <a:pt x="83" y="117"/>
                    </a:lnTo>
                    <a:lnTo>
                      <a:pt x="83" y="114"/>
                    </a:lnTo>
                    <a:lnTo>
                      <a:pt x="83" y="108"/>
                    </a:lnTo>
                    <a:lnTo>
                      <a:pt x="87" y="107"/>
                    </a:lnTo>
                    <a:lnTo>
                      <a:pt x="87" y="103"/>
                    </a:lnTo>
                    <a:lnTo>
                      <a:pt x="87" y="98"/>
                    </a:lnTo>
                    <a:lnTo>
                      <a:pt x="90" y="96"/>
                    </a:lnTo>
                    <a:lnTo>
                      <a:pt x="94" y="96"/>
                    </a:lnTo>
                    <a:lnTo>
                      <a:pt x="94" y="93"/>
                    </a:lnTo>
                    <a:lnTo>
                      <a:pt x="94" y="87"/>
                    </a:lnTo>
                    <a:lnTo>
                      <a:pt x="92" y="84"/>
                    </a:lnTo>
                    <a:lnTo>
                      <a:pt x="94" y="82"/>
                    </a:lnTo>
                    <a:lnTo>
                      <a:pt x="92" y="82"/>
                    </a:lnTo>
                    <a:lnTo>
                      <a:pt x="92" y="80"/>
                    </a:lnTo>
                    <a:lnTo>
                      <a:pt x="96" y="80"/>
                    </a:lnTo>
                    <a:lnTo>
                      <a:pt x="96" y="79"/>
                    </a:lnTo>
                    <a:lnTo>
                      <a:pt x="97" y="77"/>
                    </a:lnTo>
                    <a:lnTo>
                      <a:pt x="97" y="75"/>
                    </a:lnTo>
                    <a:lnTo>
                      <a:pt x="97" y="74"/>
                    </a:lnTo>
                    <a:lnTo>
                      <a:pt x="96" y="68"/>
                    </a:lnTo>
                    <a:lnTo>
                      <a:pt x="90" y="65"/>
                    </a:lnTo>
                    <a:lnTo>
                      <a:pt x="90" y="61"/>
                    </a:lnTo>
                    <a:lnTo>
                      <a:pt x="83" y="56"/>
                    </a:lnTo>
                    <a:lnTo>
                      <a:pt x="82" y="54"/>
                    </a:lnTo>
                    <a:lnTo>
                      <a:pt x="82" y="53"/>
                    </a:lnTo>
                    <a:lnTo>
                      <a:pt x="78" y="51"/>
                    </a:lnTo>
                    <a:lnTo>
                      <a:pt x="73" y="47"/>
                    </a:lnTo>
                    <a:lnTo>
                      <a:pt x="71" y="32"/>
                    </a:lnTo>
                    <a:lnTo>
                      <a:pt x="75" y="16"/>
                    </a:lnTo>
                    <a:lnTo>
                      <a:pt x="90" y="16"/>
                    </a:lnTo>
                    <a:lnTo>
                      <a:pt x="94" y="16"/>
                    </a:lnTo>
                    <a:lnTo>
                      <a:pt x="94" y="14"/>
                    </a:lnTo>
                    <a:lnTo>
                      <a:pt x="97" y="14"/>
                    </a:lnTo>
                    <a:lnTo>
                      <a:pt x="97" y="14"/>
                    </a:lnTo>
                    <a:lnTo>
                      <a:pt x="99" y="16"/>
                    </a:lnTo>
                    <a:lnTo>
                      <a:pt x="102" y="18"/>
                    </a:lnTo>
                    <a:lnTo>
                      <a:pt x="104" y="18"/>
                    </a:lnTo>
                    <a:lnTo>
                      <a:pt x="106" y="20"/>
                    </a:lnTo>
                    <a:lnTo>
                      <a:pt x="106" y="21"/>
                    </a:lnTo>
                    <a:lnTo>
                      <a:pt x="109" y="20"/>
                    </a:lnTo>
                    <a:lnTo>
                      <a:pt x="113" y="16"/>
                    </a:lnTo>
                    <a:lnTo>
                      <a:pt x="115" y="16"/>
                    </a:lnTo>
                    <a:lnTo>
                      <a:pt x="118" y="14"/>
                    </a:lnTo>
                    <a:lnTo>
                      <a:pt x="118" y="16"/>
                    </a:lnTo>
                    <a:lnTo>
                      <a:pt x="118" y="18"/>
                    </a:lnTo>
                    <a:lnTo>
                      <a:pt x="122" y="18"/>
                    </a:lnTo>
                    <a:lnTo>
                      <a:pt x="123" y="20"/>
                    </a:lnTo>
                    <a:lnTo>
                      <a:pt x="127" y="18"/>
                    </a:lnTo>
                    <a:lnTo>
                      <a:pt x="132" y="18"/>
                    </a:lnTo>
                    <a:lnTo>
                      <a:pt x="132" y="14"/>
                    </a:lnTo>
                    <a:lnTo>
                      <a:pt x="132" y="13"/>
                    </a:lnTo>
                    <a:lnTo>
                      <a:pt x="132" y="11"/>
                    </a:lnTo>
                    <a:lnTo>
                      <a:pt x="137" y="13"/>
                    </a:lnTo>
                    <a:lnTo>
                      <a:pt x="141" y="11"/>
                    </a:lnTo>
                    <a:lnTo>
                      <a:pt x="141" y="13"/>
                    </a:lnTo>
                    <a:lnTo>
                      <a:pt x="144" y="13"/>
                    </a:lnTo>
                    <a:lnTo>
                      <a:pt x="146" y="11"/>
                    </a:lnTo>
                    <a:lnTo>
                      <a:pt x="153" y="9"/>
                    </a:lnTo>
                    <a:lnTo>
                      <a:pt x="155" y="11"/>
                    </a:lnTo>
                    <a:lnTo>
                      <a:pt x="158" y="9"/>
                    </a:lnTo>
                    <a:lnTo>
                      <a:pt x="160" y="9"/>
                    </a:lnTo>
                    <a:lnTo>
                      <a:pt x="163" y="9"/>
                    </a:lnTo>
                    <a:lnTo>
                      <a:pt x="165" y="6"/>
                    </a:lnTo>
                    <a:lnTo>
                      <a:pt x="168" y="6"/>
                    </a:lnTo>
                    <a:lnTo>
                      <a:pt x="170" y="4"/>
                    </a:lnTo>
                    <a:lnTo>
                      <a:pt x="174" y="0"/>
                    </a:lnTo>
                    <a:lnTo>
                      <a:pt x="175" y="0"/>
                    </a:lnTo>
                    <a:lnTo>
                      <a:pt x="177" y="0"/>
                    </a:lnTo>
                    <a:lnTo>
                      <a:pt x="179" y="0"/>
                    </a:lnTo>
                    <a:lnTo>
                      <a:pt x="181" y="0"/>
                    </a:lnTo>
                    <a:lnTo>
                      <a:pt x="179" y="4"/>
                    </a:lnTo>
                    <a:lnTo>
                      <a:pt x="179" y="6"/>
                    </a:lnTo>
                    <a:lnTo>
                      <a:pt x="179" y="6"/>
                    </a:lnTo>
                    <a:lnTo>
                      <a:pt x="175" y="11"/>
                    </a:lnTo>
                    <a:lnTo>
                      <a:pt x="175" y="13"/>
                    </a:lnTo>
                    <a:lnTo>
                      <a:pt x="175" y="14"/>
                    </a:lnTo>
                    <a:lnTo>
                      <a:pt x="175" y="16"/>
                    </a:lnTo>
                    <a:lnTo>
                      <a:pt x="175" y="18"/>
                    </a:lnTo>
                    <a:lnTo>
                      <a:pt x="175" y="23"/>
                    </a:lnTo>
                    <a:lnTo>
                      <a:pt x="177" y="28"/>
                    </a:lnTo>
                    <a:lnTo>
                      <a:pt x="177" y="28"/>
                    </a:lnTo>
                    <a:lnTo>
                      <a:pt x="177" y="34"/>
                    </a:lnTo>
                    <a:lnTo>
                      <a:pt x="177" y="34"/>
                    </a:lnTo>
                    <a:lnTo>
                      <a:pt x="177" y="37"/>
                    </a:lnTo>
                    <a:lnTo>
                      <a:pt x="175" y="39"/>
                    </a:lnTo>
                    <a:lnTo>
                      <a:pt x="175" y="44"/>
                    </a:lnTo>
                    <a:lnTo>
                      <a:pt x="175" y="53"/>
                    </a:lnTo>
                    <a:lnTo>
                      <a:pt x="174" y="53"/>
                    </a:lnTo>
                    <a:lnTo>
                      <a:pt x="175" y="54"/>
                    </a:lnTo>
                    <a:lnTo>
                      <a:pt x="175" y="61"/>
                    </a:lnTo>
                    <a:lnTo>
                      <a:pt x="172" y="61"/>
                    </a:lnTo>
                    <a:lnTo>
                      <a:pt x="172" y="65"/>
                    </a:lnTo>
                    <a:lnTo>
                      <a:pt x="174" y="65"/>
                    </a:lnTo>
                    <a:lnTo>
                      <a:pt x="177" y="65"/>
                    </a:lnTo>
                    <a:lnTo>
                      <a:pt x="177" y="65"/>
                    </a:lnTo>
                    <a:lnTo>
                      <a:pt x="179" y="74"/>
                    </a:lnTo>
                    <a:lnTo>
                      <a:pt x="177" y="74"/>
                    </a:lnTo>
                    <a:lnTo>
                      <a:pt x="175" y="75"/>
                    </a:lnTo>
                    <a:lnTo>
                      <a:pt x="175" y="77"/>
                    </a:lnTo>
                    <a:lnTo>
                      <a:pt x="175" y="79"/>
                    </a:lnTo>
                    <a:lnTo>
                      <a:pt x="174" y="79"/>
                    </a:lnTo>
                    <a:lnTo>
                      <a:pt x="170" y="82"/>
                    </a:lnTo>
                    <a:lnTo>
                      <a:pt x="172" y="82"/>
                    </a:lnTo>
                    <a:lnTo>
                      <a:pt x="172" y="82"/>
                    </a:lnTo>
                    <a:lnTo>
                      <a:pt x="175" y="82"/>
                    </a:lnTo>
                    <a:lnTo>
                      <a:pt x="174" y="84"/>
                    </a:lnTo>
                    <a:lnTo>
                      <a:pt x="172" y="87"/>
                    </a:lnTo>
                    <a:lnTo>
                      <a:pt x="170" y="89"/>
                    </a:lnTo>
                    <a:lnTo>
                      <a:pt x="168" y="93"/>
                    </a:lnTo>
                    <a:lnTo>
                      <a:pt x="168" y="96"/>
                    </a:lnTo>
                    <a:lnTo>
                      <a:pt x="163" y="101"/>
                    </a:lnTo>
                    <a:lnTo>
                      <a:pt x="160" y="101"/>
                    </a:lnTo>
                    <a:lnTo>
                      <a:pt x="160" y="103"/>
                    </a:lnTo>
                    <a:lnTo>
                      <a:pt x="149" y="110"/>
                    </a:lnTo>
                    <a:lnTo>
                      <a:pt x="148" y="110"/>
                    </a:lnTo>
                    <a:lnTo>
                      <a:pt x="146" y="112"/>
                    </a:lnTo>
                    <a:lnTo>
                      <a:pt x="137" y="119"/>
                    </a:lnTo>
                    <a:lnTo>
                      <a:pt x="132" y="117"/>
                    </a:lnTo>
                    <a:lnTo>
                      <a:pt x="132" y="119"/>
                    </a:lnTo>
                    <a:lnTo>
                      <a:pt x="127" y="120"/>
                    </a:lnTo>
                    <a:lnTo>
                      <a:pt x="120" y="124"/>
                    </a:lnTo>
                    <a:lnTo>
                      <a:pt x="118" y="124"/>
                    </a:lnTo>
                    <a:lnTo>
                      <a:pt x="118" y="126"/>
                    </a:lnTo>
                    <a:lnTo>
                      <a:pt x="113" y="131"/>
                    </a:lnTo>
                    <a:lnTo>
                      <a:pt x="113" y="131"/>
                    </a:lnTo>
                    <a:lnTo>
                      <a:pt x="109" y="129"/>
                    </a:lnTo>
                    <a:lnTo>
                      <a:pt x="109" y="134"/>
                    </a:lnTo>
                    <a:lnTo>
                      <a:pt x="109" y="134"/>
                    </a:lnTo>
                    <a:lnTo>
                      <a:pt x="108" y="136"/>
                    </a:lnTo>
                    <a:lnTo>
                      <a:pt x="101" y="141"/>
                    </a:lnTo>
                    <a:lnTo>
                      <a:pt x="101" y="143"/>
                    </a:lnTo>
                    <a:lnTo>
                      <a:pt x="99" y="145"/>
                    </a:lnTo>
                    <a:lnTo>
                      <a:pt x="97" y="145"/>
                    </a:lnTo>
                    <a:lnTo>
                      <a:pt x="97" y="148"/>
                    </a:lnTo>
                    <a:lnTo>
                      <a:pt x="92" y="148"/>
                    </a:lnTo>
                    <a:lnTo>
                      <a:pt x="83" y="154"/>
                    </a:lnTo>
                    <a:lnTo>
                      <a:pt x="83" y="157"/>
                    </a:lnTo>
                    <a:lnTo>
                      <a:pt x="82" y="160"/>
                    </a:lnTo>
                    <a:lnTo>
                      <a:pt x="78" y="160"/>
                    </a:lnTo>
                    <a:lnTo>
                      <a:pt x="76" y="162"/>
                    </a:lnTo>
                    <a:lnTo>
                      <a:pt x="73" y="160"/>
                    </a:lnTo>
                    <a:lnTo>
                      <a:pt x="71" y="160"/>
                    </a:lnTo>
                    <a:lnTo>
                      <a:pt x="71" y="160"/>
                    </a:lnTo>
                    <a:lnTo>
                      <a:pt x="73" y="164"/>
                    </a:lnTo>
                    <a:lnTo>
                      <a:pt x="73" y="166"/>
                    </a:lnTo>
                    <a:lnTo>
                      <a:pt x="71" y="167"/>
                    </a:lnTo>
                    <a:lnTo>
                      <a:pt x="71" y="171"/>
                    </a:lnTo>
                    <a:lnTo>
                      <a:pt x="69" y="173"/>
                    </a:lnTo>
                    <a:lnTo>
                      <a:pt x="75" y="180"/>
                    </a:lnTo>
                    <a:lnTo>
                      <a:pt x="75" y="183"/>
                    </a:lnTo>
                    <a:lnTo>
                      <a:pt x="73" y="185"/>
                    </a:lnTo>
                    <a:lnTo>
                      <a:pt x="75" y="185"/>
                    </a:lnTo>
                    <a:lnTo>
                      <a:pt x="76" y="188"/>
                    </a:lnTo>
                    <a:lnTo>
                      <a:pt x="76" y="192"/>
                    </a:lnTo>
                    <a:lnTo>
                      <a:pt x="78" y="195"/>
                    </a:lnTo>
                    <a:lnTo>
                      <a:pt x="78" y="207"/>
                    </a:lnTo>
                    <a:lnTo>
                      <a:pt x="78" y="211"/>
                    </a:lnTo>
                    <a:lnTo>
                      <a:pt x="78" y="211"/>
                    </a:lnTo>
                    <a:lnTo>
                      <a:pt x="78" y="207"/>
                    </a:lnTo>
                    <a:lnTo>
                      <a:pt x="82" y="202"/>
                    </a:lnTo>
                    <a:lnTo>
                      <a:pt x="82" y="207"/>
                    </a:lnTo>
                    <a:lnTo>
                      <a:pt x="82" y="207"/>
                    </a:lnTo>
                    <a:lnTo>
                      <a:pt x="82" y="211"/>
                    </a:lnTo>
                    <a:lnTo>
                      <a:pt x="82" y="213"/>
                    </a:lnTo>
                    <a:lnTo>
                      <a:pt x="82" y="216"/>
                    </a:lnTo>
                    <a:lnTo>
                      <a:pt x="82" y="218"/>
                    </a:lnTo>
                    <a:lnTo>
                      <a:pt x="78" y="225"/>
                    </a:lnTo>
                    <a:lnTo>
                      <a:pt x="78" y="227"/>
                    </a:lnTo>
                    <a:lnTo>
                      <a:pt x="78" y="228"/>
                    </a:lnTo>
                    <a:lnTo>
                      <a:pt x="78" y="232"/>
                    </a:lnTo>
                    <a:lnTo>
                      <a:pt x="76" y="232"/>
                    </a:lnTo>
                    <a:lnTo>
                      <a:pt x="78" y="235"/>
                    </a:lnTo>
                    <a:lnTo>
                      <a:pt x="78" y="233"/>
                    </a:lnTo>
                    <a:lnTo>
                      <a:pt x="82" y="235"/>
                    </a:lnTo>
                    <a:lnTo>
                      <a:pt x="78" y="239"/>
                    </a:lnTo>
                    <a:lnTo>
                      <a:pt x="78" y="244"/>
                    </a:lnTo>
                    <a:lnTo>
                      <a:pt x="71" y="249"/>
                    </a:lnTo>
                    <a:lnTo>
                      <a:pt x="59" y="254"/>
                    </a:lnTo>
                    <a:lnTo>
                      <a:pt x="45" y="258"/>
                    </a:lnTo>
                    <a:lnTo>
                      <a:pt x="38" y="263"/>
                    </a:lnTo>
                    <a:lnTo>
                      <a:pt x="36" y="265"/>
                    </a:lnTo>
                    <a:lnTo>
                      <a:pt x="33" y="267"/>
                    </a:lnTo>
                    <a:lnTo>
                      <a:pt x="31" y="268"/>
                    </a:lnTo>
                    <a:lnTo>
                      <a:pt x="31" y="272"/>
                    </a:lnTo>
                    <a:lnTo>
                      <a:pt x="28" y="272"/>
                    </a:lnTo>
                    <a:lnTo>
                      <a:pt x="28" y="272"/>
                    </a:lnTo>
                    <a:lnTo>
                      <a:pt x="28" y="275"/>
                    </a:lnTo>
                    <a:lnTo>
                      <a:pt x="28" y="277"/>
                    </a:lnTo>
                    <a:lnTo>
                      <a:pt x="28" y="280"/>
                    </a:lnTo>
                    <a:lnTo>
                      <a:pt x="31" y="280"/>
                    </a:lnTo>
                    <a:lnTo>
                      <a:pt x="33" y="280"/>
                    </a:lnTo>
                    <a:lnTo>
                      <a:pt x="33" y="275"/>
                    </a:lnTo>
                    <a:lnTo>
                      <a:pt x="36" y="275"/>
                    </a:lnTo>
                    <a:lnTo>
                      <a:pt x="36" y="277"/>
                    </a:lnTo>
                    <a:lnTo>
                      <a:pt x="33" y="282"/>
                    </a:lnTo>
                    <a:lnTo>
                      <a:pt x="31" y="286"/>
                    </a:lnTo>
                    <a:lnTo>
                      <a:pt x="31" y="287"/>
                    </a:lnTo>
                    <a:lnTo>
                      <a:pt x="28" y="287"/>
                    </a:lnTo>
                    <a:lnTo>
                      <a:pt x="24" y="287"/>
                    </a:lnTo>
                    <a:lnTo>
                      <a:pt x="23" y="287"/>
                    </a:lnTo>
                    <a:lnTo>
                      <a:pt x="21" y="286"/>
                    </a:lnTo>
                    <a:lnTo>
                      <a:pt x="23" y="282"/>
                    </a:lnTo>
                    <a:lnTo>
                      <a:pt x="23" y="280"/>
                    </a:lnTo>
                    <a:lnTo>
                      <a:pt x="23" y="280"/>
                    </a:lnTo>
                    <a:lnTo>
                      <a:pt x="21" y="277"/>
                    </a:lnTo>
                    <a:lnTo>
                      <a:pt x="19" y="275"/>
                    </a:lnTo>
                    <a:lnTo>
                      <a:pt x="17" y="275"/>
                    </a:lnTo>
                    <a:lnTo>
                      <a:pt x="17" y="275"/>
                    </a:lnTo>
                    <a:lnTo>
                      <a:pt x="17" y="268"/>
                    </a:lnTo>
                    <a:lnTo>
                      <a:pt x="17" y="263"/>
                    </a:lnTo>
                    <a:lnTo>
                      <a:pt x="19" y="258"/>
                    </a:lnTo>
                    <a:lnTo>
                      <a:pt x="19" y="244"/>
                    </a:lnTo>
                    <a:lnTo>
                      <a:pt x="17" y="240"/>
                    </a:lnTo>
                    <a:lnTo>
                      <a:pt x="17" y="237"/>
                    </a:lnTo>
                    <a:lnTo>
                      <a:pt x="17" y="233"/>
                    </a:lnTo>
                    <a:lnTo>
                      <a:pt x="17" y="233"/>
                    </a:lnTo>
                    <a:lnTo>
                      <a:pt x="17" y="225"/>
                    </a:lnTo>
                    <a:lnTo>
                      <a:pt x="16" y="220"/>
                    </a:lnTo>
                    <a:lnTo>
                      <a:pt x="14" y="216"/>
                    </a:lnTo>
                    <a:lnTo>
                      <a:pt x="12" y="213"/>
                    </a:lnTo>
                    <a:lnTo>
                      <a:pt x="12" y="211"/>
                    </a:lnTo>
                    <a:lnTo>
                      <a:pt x="12" y="211"/>
                    </a:lnTo>
                    <a:lnTo>
                      <a:pt x="12" y="211"/>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68" name="Freeform 153"/>
              <p:cNvSpPr>
                <a:spLocks/>
              </p:cNvSpPr>
              <p:nvPr/>
            </p:nvSpPr>
            <p:spPr bwMode="auto">
              <a:xfrm>
                <a:off x="5265738" y="4978401"/>
                <a:ext cx="38100" cy="39688"/>
              </a:xfrm>
              <a:custGeom>
                <a:avLst/>
                <a:gdLst/>
                <a:ahLst/>
                <a:cxnLst>
                  <a:cxn ang="0">
                    <a:pos x="21" y="7"/>
                  </a:cxn>
                  <a:cxn ang="0">
                    <a:pos x="21" y="7"/>
                  </a:cxn>
                  <a:cxn ang="0">
                    <a:pos x="21" y="7"/>
                  </a:cxn>
                  <a:cxn ang="0">
                    <a:pos x="23" y="9"/>
                  </a:cxn>
                  <a:cxn ang="0">
                    <a:pos x="24" y="11"/>
                  </a:cxn>
                  <a:cxn ang="0">
                    <a:pos x="24" y="12"/>
                  </a:cxn>
                  <a:cxn ang="0">
                    <a:pos x="24" y="14"/>
                  </a:cxn>
                  <a:cxn ang="0">
                    <a:pos x="23" y="16"/>
                  </a:cxn>
                  <a:cxn ang="0">
                    <a:pos x="24" y="19"/>
                  </a:cxn>
                  <a:cxn ang="0">
                    <a:pos x="23" y="19"/>
                  </a:cxn>
                  <a:cxn ang="0">
                    <a:pos x="21" y="19"/>
                  </a:cxn>
                  <a:cxn ang="0">
                    <a:pos x="21" y="21"/>
                  </a:cxn>
                  <a:cxn ang="0">
                    <a:pos x="21" y="25"/>
                  </a:cxn>
                  <a:cxn ang="0">
                    <a:pos x="17" y="25"/>
                  </a:cxn>
                  <a:cxn ang="0">
                    <a:pos x="12" y="25"/>
                  </a:cxn>
                  <a:cxn ang="0">
                    <a:pos x="7" y="23"/>
                  </a:cxn>
                  <a:cxn ang="0">
                    <a:pos x="3" y="19"/>
                  </a:cxn>
                  <a:cxn ang="0">
                    <a:pos x="3" y="16"/>
                  </a:cxn>
                  <a:cxn ang="0">
                    <a:pos x="0" y="16"/>
                  </a:cxn>
                  <a:cxn ang="0">
                    <a:pos x="3" y="12"/>
                  </a:cxn>
                  <a:cxn ang="0">
                    <a:pos x="7" y="5"/>
                  </a:cxn>
                  <a:cxn ang="0">
                    <a:pos x="7" y="2"/>
                  </a:cxn>
                  <a:cxn ang="0">
                    <a:pos x="10" y="0"/>
                  </a:cxn>
                  <a:cxn ang="0">
                    <a:pos x="16" y="4"/>
                  </a:cxn>
                  <a:cxn ang="0">
                    <a:pos x="17" y="5"/>
                  </a:cxn>
                  <a:cxn ang="0">
                    <a:pos x="21" y="7"/>
                  </a:cxn>
                  <a:cxn ang="0">
                    <a:pos x="21" y="7"/>
                  </a:cxn>
                  <a:cxn ang="0">
                    <a:pos x="21" y="7"/>
                  </a:cxn>
                  <a:cxn ang="0">
                    <a:pos x="21" y="7"/>
                  </a:cxn>
                </a:cxnLst>
                <a:rect l="0" t="0" r="r" b="b"/>
                <a:pathLst>
                  <a:path w="24" h="25">
                    <a:moveTo>
                      <a:pt x="21" y="7"/>
                    </a:moveTo>
                    <a:lnTo>
                      <a:pt x="21" y="7"/>
                    </a:lnTo>
                    <a:lnTo>
                      <a:pt x="21" y="7"/>
                    </a:lnTo>
                    <a:lnTo>
                      <a:pt x="23" y="9"/>
                    </a:lnTo>
                    <a:lnTo>
                      <a:pt x="24" y="11"/>
                    </a:lnTo>
                    <a:lnTo>
                      <a:pt x="24" y="12"/>
                    </a:lnTo>
                    <a:lnTo>
                      <a:pt x="24" y="14"/>
                    </a:lnTo>
                    <a:lnTo>
                      <a:pt x="23" y="16"/>
                    </a:lnTo>
                    <a:lnTo>
                      <a:pt x="24" y="19"/>
                    </a:lnTo>
                    <a:lnTo>
                      <a:pt x="23" y="19"/>
                    </a:lnTo>
                    <a:lnTo>
                      <a:pt x="21" y="19"/>
                    </a:lnTo>
                    <a:lnTo>
                      <a:pt x="21" y="21"/>
                    </a:lnTo>
                    <a:lnTo>
                      <a:pt x="21" y="25"/>
                    </a:lnTo>
                    <a:lnTo>
                      <a:pt x="17" y="25"/>
                    </a:lnTo>
                    <a:lnTo>
                      <a:pt x="12" y="25"/>
                    </a:lnTo>
                    <a:lnTo>
                      <a:pt x="7" y="23"/>
                    </a:lnTo>
                    <a:lnTo>
                      <a:pt x="3" y="19"/>
                    </a:lnTo>
                    <a:lnTo>
                      <a:pt x="3" y="16"/>
                    </a:lnTo>
                    <a:lnTo>
                      <a:pt x="0" y="16"/>
                    </a:lnTo>
                    <a:lnTo>
                      <a:pt x="3" y="12"/>
                    </a:lnTo>
                    <a:lnTo>
                      <a:pt x="7" y="5"/>
                    </a:lnTo>
                    <a:lnTo>
                      <a:pt x="7" y="2"/>
                    </a:lnTo>
                    <a:lnTo>
                      <a:pt x="10" y="0"/>
                    </a:lnTo>
                    <a:lnTo>
                      <a:pt x="16" y="4"/>
                    </a:lnTo>
                    <a:lnTo>
                      <a:pt x="17" y="5"/>
                    </a:lnTo>
                    <a:lnTo>
                      <a:pt x="21" y="7"/>
                    </a:lnTo>
                    <a:lnTo>
                      <a:pt x="21" y="7"/>
                    </a:lnTo>
                    <a:lnTo>
                      <a:pt x="21" y="7"/>
                    </a:lnTo>
                    <a:lnTo>
                      <a:pt x="21" y="7"/>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69" name="Freeform 154"/>
              <p:cNvSpPr>
                <a:spLocks/>
              </p:cNvSpPr>
              <p:nvPr/>
            </p:nvSpPr>
            <p:spPr bwMode="auto">
              <a:xfrm>
                <a:off x="5157788" y="5064126"/>
                <a:ext cx="69850" cy="63500"/>
              </a:xfrm>
              <a:custGeom>
                <a:avLst/>
                <a:gdLst/>
                <a:ahLst/>
                <a:cxnLst>
                  <a:cxn ang="0">
                    <a:pos x="5" y="31"/>
                  </a:cxn>
                  <a:cxn ang="0">
                    <a:pos x="5" y="30"/>
                  </a:cxn>
                  <a:cxn ang="0">
                    <a:pos x="5" y="26"/>
                  </a:cxn>
                  <a:cxn ang="0">
                    <a:pos x="5" y="23"/>
                  </a:cxn>
                  <a:cxn ang="0">
                    <a:pos x="0" y="23"/>
                  </a:cxn>
                  <a:cxn ang="0">
                    <a:pos x="0" y="19"/>
                  </a:cxn>
                  <a:cxn ang="0">
                    <a:pos x="2" y="18"/>
                  </a:cxn>
                  <a:cxn ang="0">
                    <a:pos x="9" y="14"/>
                  </a:cxn>
                  <a:cxn ang="0">
                    <a:pos x="11" y="9"/>
                  </a:cxn>
                  <a:cxn ang="0">
                    <a:pos x="14" y="7"/>
                  </a:cxn>
                  <a:cxn ang="0">
                    <a:pos x="21" y="4"/>
                  </a:cxn>
                  <a:cxn ang="0">
                    <a:pos x="21" y="2"/>
                  </a:cxn>
                  <a:cxn ang="0">
                    <a:pos x="25" y="2"/>
                  </a:cxn>
                  <a:cxn ang="0">
                    <a:pos x="25" y="0"/>
                  </a:cxn>
                  <a:cxn ang="0">
                    <a:pos x="28" y="0"/>
                  </a:cxn>
                  <a:cxn ang="0">
                    <a:pos x="30" y="2"/>
                  </a:cxn>
                  <a:cxn ang="0">
                    <a:pos x="31" y="0"/>
                  </a:cxn>
                  <a:cxn ang="0">
                    <a:pos x="33" y="2"/>
                  </a:cxn>
                  <a:cxn ang="0">
                    <a:pos x="37" y="2"/>
                  </a:cxn>
                  <a:cxn ang="0">
                    <a:pos x="40" y="4"/>
                  </a:cxn>
                  <a:cxn ang="0">
                    <a:pos x="44" y="11"/>
                  </a:cxn>
                  <a:cxn ang="0">
                    <a:pos x="44" y="16"/>
                  </a:cxn>
                  <a:cxn ang="0">
                    <a:pos x="40" y="19"/>
                  </a:cxn>
                  <a:cxn ang="0">
                    <a:pos x="37" y="21"/>
                  </a:cxn>
                  <a:cxn ang="0">
                    <a:pos x="37" y="23"/>
                  </a:cxn>
                  <a:cxn ang="0">
                    <a:pos x="38" y="23"/>
                  </a:cxn>
                  <a:cxn ang="0">
                    <a:pos x="38" y="26"/>
                  </a:cxn>
                  <a:cxn ang="0">
                    <a:pos x="35" y="30"/>
                  </a:cxn>
                  <a:cxn ang="0">
                    <a:pos x="31" y="28"/>
                  </a:cxn>
                  <a:cxn ang="0">
                    <a:pos x="30" y="30"/>
                  </a:cxn>
                  <a:cxn ang="0">
                    <a:pos x="26" y="30"/>
                  </a:cxn>
                  <a:cxn ang="0">
                    <a:pos x="21" y="31"/>
                  </a:cxn>
                  <a:cxn ang="0">
                    <a:pos x="21" y="35"/>
                  </a:cxn>
                  <a:cxn ang="0">
                    <a:pos x="21" y="35"/>
                  </a:cxn>
                  <a:cxn ang="0">
                    <a:pos x="19" y="37"/>
                  </a:cxn>
                  <a:cxn ang="0">
                    <a:pos x="16" y="40"/>
                  </a:cxn>
                  <a:cxn ang="0">
                    <a:pos x="11" y="37"/>
                  </a:cxn>
                  <a:cxn ang="0">
                    <a:pos x="11" y="35"/>
                  </a:cxn>
                  <a:cxn ang="0">
                    <a:pos x="5" y="31"/>
                  </a:cxn>
                  <a:cxn ang="0">
                    <a:pos x="5" y="31"/>
                  </a:cxn>
                  <a:cxn ang="0">
                    <a:pos x="5" y="31"/>
                  </a:cxn>
                </a:cxnLst>
                <a:rect l="0" t="0" r="r" b="b"/>
                <a:pathLst>
                  <a:path w="44" h="40">
                    <a:moveTo>
                      <a:pt x="5" y="31"/>
                    </a:moveTo>
                    <a:lnTo>
                      <a:pt x="5" y="30"/>
                    </a:lnTo>
                    <a:lnTo>
                      <a:pt x="5" y="26"/>
                    </a:lnTo>
                    <a:lnTo>
                      <a:pt x="5" y="23"/>
                    </a:lnTo>
                    <a:lnTo>
                      <a:pt x="0" y="23"/>
                    </a:lnTo>
                    <a:lnTo>
                      <a:pt x="0" y="19"/>
                    </a:lnTo>
                    <a:lnTo>
                      <a:pt x="2" y="18"/>
                    </a:lnTo>
                    <a:lnTo>
                      <a:pt x="9" y="14"/>
                    </a:lnTo>
                    <a:lnTo>
                      <a:pt x="11" y="9"/>
                    </a:lnTo>
                    <a:lnTo>
                      <a:pt x="14" y="7"/>
                    </a:lnTo>
                    <a:lnTo>
                      <a:pt x="21" y="4"/>
                    </a:lnTo>
                    <a:lnTo>
                      <a:pt x="21" y="2"/>
                    </a:lnTo>
                    <a:lnTo>
                      <a:pt x="25" y="2"/>
                    </a:lnTo>
                    <a:lnTo>
                      <a:pt x="25" y="0"/>
                    </a:lnTo>
                    <a:lnTo>
                      <a:pt x="28" y="0"/>
                    </a:lnTo>
                    <a:lnTo>
                      <a:pt x="30" y="2"/>
                    </a:lnTo>
                    <a:lnTo>
                      <a:pt x="31" y="0"/>
                    </a:lnTo>
                    <a:lnTo>
                      <a:pt x="33" y="2"/>
                    </a:lnTo>
                    <a:lnTo>
                      <a:pt x="37" y="2"/>
                    </a:lnTo>
                    <a:lnTo>
                      <a:pt x="40" y="4"/>
                    </a:lnTo>
                    <a:lnTo>
                      <a:pt x="44" y="11"/>
                    </a:lnTo>
                    <a:lnTo>
                      <a:pt x="44" y="16"/>
                    </a:lnTo>
                    <a:lnTo>
                      <a:pt x="40" y="19"/>
                    </a:lnTo>
                    <a:lnTo>
                      <a:pt x="37" y="21"/>
                    </a:lnTo>
                    <a:lnTo>
                      <a:pt x="37" y="23"/>
                    </a:lnTo>
                    <a:lnTo>
                      <a:pt x="38" y="23"/>
                    </a:lnTo>
                    <a:lnTo>
                      <a:pt x="38" y="26"/>
                    </a:lnTo>
                    <a:lnTo>
                      <a:pt x="35" y="30"/>
                    </a:lnTo>
                    <a:lnTo>
                      <a:pt x="31" y="28"/>
                    </a:lnTo>
                    <a:lnTo>
                      <a:pt x="30" y="30"/>
                    </a:lnTo>
                    <a:lnTo>
                      <a:pt x="26" y="30"/>
                    </a:lnTo>
                    <a:lnTo>
                      <a:pt x="21" y="31"/>
                    </a:lnTo>
                    <a:lnTo>
                      <a:pt x="21" y="35"/>
                    </a:lnTo>
                    <a:lnTo>
                      <a:pt x="21" y="35"/>
                    </a:lnTo>
                    <a:lnTo>
                      <a:pt x="19" y="37"/>
                    </a:lnTo>
                    <a:lnTo>
                      <a:pt x="16" y="40"/>
                    </a:lnTo>
                    <a:lnTo>
                      <a:pt x="11" y="37"/>
                    </a:lnTo>
                    <a:lnTo>
                      <a:pt x="11" y="35"/>
                    </a:lnTo>
                    <a:lnTo>
                      <a:pt x="5" y="31"/>
                    </a:lnTo>
                    <a:lnTo>
                      <a:pt x="5" y="31"/>
                    </a:lnTo>
                    <a:lnTo>
                      <a:pt x="5" y="31"/>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70" name="Freeform 155"/>
              <p:cNvSpPr>
                <a:spLocks noEditPoints="1"/>
              </p:cNvSpPr>
              <p:nvPr/>
            </p:nvSpPr>
            <p:spPr bwMode="auto">
              <a:xfrm>
                <a:off x="4625975" y="1214438"/>
                <a:ext cx="287338" cy="307975"/>
              </a:xfrm>
              <a:custGeom>
                <a:avLst/>
                <a:gdLst/>
                <a:ahLst/>
                <a:cxnLst>
                  <a:cxn ang="0">
                    <a:pos x="81" y="19"/>
                  </a:cxn>
                  <a:cxn ang="0">
                    <a:pos x="121" y="39"/>
                  </a:cxn>
                  <a:cxn ang="0">
                    <a:pos x="113" y="50"/>
                  </a:cxn>
                  <a:cxn ang="0">
                    <a:pos x="111" y="55"/>
                  </a:cxn>
                  <a:cxn ang="0">
                    <a:pos x="139" y="69"/>
                  </a:cxn>
                  <a:cxn ang="0">
                    <a:pos x="167" y="57"/>
                  </a:cxn>
                  <a:cxn ang="0">
                    <a:pos x="177" y="22"/>
                  </a:cxn>
                  <a:cxn ang="0">
                    <a:pos x="149" y="10"/>
                  </a:cxn>
                  <a:cxn ang="0">
                    <a:pos x="141" y="8"/>
                  </a:cxn>
                  <a:cxn ang="0">
                    <a:pos x="132" y="10"/>
                  </a:cxn>
                  <a:cxn ang="0">
                    <a:pos x="121" y="6"/>
                  </a:cxn>
                  <a:cxn ang="0">
                    <a:pos x="118" y="15"/>
                  </a:cxn>
                  <a:cxn ang="0">
                    <a:pos x="99" y="8"/>
                  </a:cxn>
                  <a:cxn ang="0">
                    <a:pos x="94" y="19"/>
                  </a:cxn>
                  <a:cxn ang="0">
                    <a:pos x="80" y="20"/>
                  </a:cxn>
                  <a:cxn ang="0">
                    <a:pos x="83" y="39"/>
                  </a:cxn>
                  <a:cxn ang="0">
                    <a:pos x="132" y="114"/>
                  </a:cxn>
                  <a:cxn ang="0">
                    <a:pos x="154" y="126"/>
                  </a:cxn>
                  <a:cxn ang="0">
                    <a:pos x="149" y="154"/>
                  </a:cxn>
                  <a:cxn ang="0">
                    <a:pos x="139" y="146"/>
                  </a:cxn>
                  <a:cxn ang="0">
                    <a:pos x="130" y="135"/>
                  </a:cxn>
                  <a:cxn ang="0">
                    <a:pos x="108" y="76"/>
                  </a:cxn>
                  <a:cxn ang="0">
                    <a:pos x="115" y="104"/>
                  </a:cxn>
                  <a:cxn ang="0">
                    <a:pos x="134" y="107"/>
                  </a:cxn>
                  <a:cxn ang="0">
                    <a:pos x="121" y="93"/>
                  </a:cxn>
                  <a:cxn ang="0">
                    <a:pos x="14" y="113"/>
                  </a:cxn>
                  <a:cxn ang="0">
                    <a:pos x="9" y="95"/>
                  </a:cxn>
                  <a:cxn ang="0">
                    <a:pos x="17" y="118"/>
                  </a:cxn>
                  <a:cxn ang="0">
                    <a:pos x="73" y="186"/>
                  </a:cxn>
                  <a:cxn ang="0">
                    <a:pos x="66" y="173"/>
                  </a:cxn>
                  <a:cxn ang="0">
                    <a:pos x="48" y="159"/>
                  </a:cxn>
                  <a:cxn ang="0">
                    <a:pos x="50" y="147"/>
                  </a:cxn>
                  <a:cxn ang="0">
                    <a:pos x="52" y="140"/>
                  </a:cxn>
                  <a:cxn ang="0">
                    <a:pos x="76" y="130"/>
                  </a:cxn>
                  <a:cxn ang="0">
                    <a:pos x="50" y="135"/>
                  </a:cxn>
                  <a:cxn ang="0">
                    <a:pos x="45" y="125"/>
                  </a:cxn>
                  <a:cxn ang="0">
                    <a:pos x="68" y="109"/>
                  </a:cxn>
                  <a:cxn ang="0">
                    <a:pos x="68" y="92"/>
                  </a:cxn>
                  <a:cxn ang="0">
                    <a:pos x="55" y="93"/>
                  </a:cxn>
                  <a:cxn ang="0">
                    <a:pos x="45" y="93"/>
                  </a:cxn>
                  <a:cxn ang="0">
                    <a:pos x="35" y="119"/>
                  </a:cxn>
                  <a:cxn ang="0">
                    <a:pos x="26" y="100"/>
                  </a:cxn>
                  <a:cxn ang="0">
                    <a:pos x="9" y="85"/>
                  </a:cxn>
                  <a:cxn ang="0">
                    <a:pos x="14" y="81"/>
                  </a:cxn>
                  <a:cxn ang="0">
                    <a:pos x="7" y="76"/>
                  </a:cxn>
                  <a:cxn ang="0">
                    <a:pos x="3" y="46"/>
                  </a:cxn>
                  <a:cxn ang="0">
                    <a:pos x="17" y="45"/>
                  </a:cxn>
                  <a:cxn ang="0">
                    <a:pos x="22" y="50"/>
                  </a:cxn>
                  <a:cxn ang="0">
                    <a:pos x="31" y="57"/>
                  </a:cxn>
                  <a:cxn ang="0">
                    <a:pos x="40" y="45"/>
                  </a:cxn>
                  <a:cxn ang="0">
                    <a:pos x="50" y="73"/>
                  </a:cxn>
                  <a:cxn ang="0">
                    <a:pos x="55" y="59"/>
                  </a:cxn>
                  <a:cxn ang="0">
                    <a:pos x="64" y="36"/>
                  </a:cxn>
                  <a:cxn ang="0">
                    <a:pos x="76" y="64"/>
                  </a:cxn>
                  <a:cxn ang="0">
                    <a:pos x="99" y="69"/>
                  </a:cxn>
                  <a:cxn ang="0">
                    <a:pos x="113" y="92"/>
                  </a:cxn>
                  <a:cxn ang="0">
                    <a:pos x="99" y="123"/>
                  </a:cxn>
                  <a:cxn ang="0">
                    <a:pos x="90" y="149"/>
                  </a:cxn>
                  <a:cxn ang="0">
                    <a:pos x="87" y="186"/>
                  </a:cxn>
                </a:cxnLst>
                <a:rect l="0" t="0" r="r" b="b"/>
                <a:pathLst>
                  <a:path w="181" h="194">
                    <a:moveTo>
                      <a:pt x="81" y="19"/>
                    </a:moveTo>
                    <a:lnTo>
                      <a:pt x="80" y="15"/>
                    </a:lnTo>
                    <a:lnTo>
                      <a:pt x="78" y="13"/>
                    </a:lnTo>
                    <a:lnTo>
                      <a:pt x="80" y="12"/>
                    </a:lnTo>
                    <a:lnTo>
                      <a:pt x="81" y="10"/>
                    </a:lnTo>
                    <a:lnTo>
                      <a:pt x="83" y="12"/>
                    </a:lnTo>
                    <a:lnTo>
                      <a:pt x="85" y="13"/>
                    </a:lnTo>
                    <a:lnTo>
                      <a:pt x="85" y="15"/>
                    </a:lnTo>
                    <a:lnTo>
                      <a:pt x="83" y="17"/>
                    </a:lnTo>
                    <a:lnTo>
                      <a:pt x="81" y="19"/>
                    </a:lnTo>
                    <a:lnTo>
                      <a:pt x="81" y="19"/>
                    </a:lnTo>
                    <a:lnTo>
                      <a:pt x="81" y="19"/>
                    </a:lnTo>
                    <a:lnTo>
                      <a:pt x="81" y="19"/>
                    </a:lnTo>
                    <a:close/>
                    <a:moveTo>
                      <a:pt x="99" y="45"/>
                    </a:moveTo>
                    <a:lnTo>
                      <a:pt x="99" y="45"/>
                    </a:lnTo>
                    <a:lnTo>
                      <a:pt x="99" y="43"/>
                    </a:lnTo>
                    <a:lnTo>
                      <a:pt x="102" y="41"/>
                    </a:lnTo>
                    <a:lnTo>
                      <a:pt x="104" y="39"/>
                    </a:lnTo>
                    <a:lnTo>
                      <a:pt x="111" y="39"/>
                    </a:lnTo>
                    <a:lnTo>
                      <a:pt x="116" y="39"/>
                    </a:lnTo>
                    <a:lnTo>
                      <a:pt x="118" y="38"/>
                    </a:lnTo>
                    <a:lnTo>
                      <a:pt x="121" y="38"/>
                    </a:lnTo>
                    <a:lnTo>
                      <a:pt x="121" y="38"/>
                    </a:lnTo>
                    <a:lnTo>
                      <a:pt x="121" y="39"/>
                    </a:lnTo>
                    <a:lnTo>
                      <a:pt x="121" y="41"/>
                    </a:lnTo>
                    <a:lnTo>
                      <a:pt x="118" y="43"/>
                    </a:lnTo>
                    <a:lnTo>
                      <a:pt x="118" y="45"/>
                    </a:lnTo>
                    <a:lnTo>
                      <a:pt x="115" y="43"/>
                    </a:lnTo>
                    <a:lnTo>
                      <a:pt x="109" y="45"/>
                    </a:lnTo>
                    <a:lnTo>
                      <a:pt x="106" y="43"/>
                    </a:lnTo>
                    <a:lnTo>
                      <a:pt x="106" y="45"/>
                    </a:lnTo>
                    <a:lnTo>
                      <a:pt x="108" y="46"/>
                    </a:lnTo>
                    <a:lnTo>
                      <a:pt x="113" y="46"/>
                    </a:lnTo>
                    <a:lnTo>
                      <a:pt x="115" y="48"/>
                    </a:lnTo>
                    <a:lnTo>
                      <a:pt x="115" y="50"/>
                    </a:lnTo>
                    <a:lnTo>
                      <a:pt x="113" y="50"/>
                    </a:lnTo>
                    <a:lnTo>
                      <a:pt x="109" y="48"/>
                    </a:lnTo>
                    <a:lnTo>
                      <a:pt x="108" y="50"/>
                    </a:lnTo>
                    <a:lnTo>
                      <a:pt x="106" y="50"/>
                    </a:lnTo>
                    <a:lnTo>
                      <a:pt x="102" y="48"/>
                    </a:lnTo>
                    <a:lnTo>
                      <a:pt x="99" y="46"/>
                    </a:lnTo>
                    <a:lnTo>
                      <a:pt x="95" y="48"/>
                    </a:lnTo>
                    <a:lnTo>
                      <a:pt x="95" y="50"/>
                    </a:lnTo>
                    <a:lnTo>
                      <a:pt x="99" y="50"/>
                    </a:lnTo>
                    <a:lnTo>
                      <a:pt x="104" y="55"/>
                    </a:lnTo>
                    <a:lnTo>
                      <a:pt x="106" y="55"/>
                    </a:lnTo>
                    <a:lnTo>
                      <a:pt x="109" y="53"/>
                    </a:lnTo>
                    <a:lnTo>
                      <a:pt x="111" y="55"/>
                    </a:lnTo>
                    <a:lnTo>
                      <a:pt x="113" y="59"/>
                    </a:lnTo>
                    <a:lnTo>
                      <a:pt x="113" y="60"/>
                    </a:lnTo>
                    <a:lnTo>
                      <a:pt x="115" y="62"/>
                    </a:lnTo>
                    <a:lnTo>
                      <a:pt x="118" y="60"/>
                    </a:lnTo>
                    <a:lnTo>
                      <a:pt x="121" y="60"/>
                    </a:lnTo>
                    <a:lnTo>
                      <a:pt x="127" y="59"/>
                    </a:lnTo>
                    <a:lnTo>
                      <a:pt x="130" y="59"/>
                    </a:lnTo>
                    <a:lnTo>
                      <a:pt x="134" y="57"/>
                    </a:lnTo>
                    <a:lnTo>
                      <a:pt x="135" y="59"/>
                    </a:lnTo>
                    <a:lnTo>
                      <a:pt x="134" y="62"/>
                    </a:lnTo>
                    <a:lnTo>
                      <a:pt x="135" y="66"/>
                    </a:lnTo>
                    <a:lnTo>
                      <a:pt x="139" y="69"/>
                    </a:lnTo>
                    <a:lnTo>
                      <a:pt x="142" y="69"/>
                    </a:lnTo>
                    <a:lnTo>
                      <a:pt x="148" y="67"/>
                    </a:lnTo>
                    <a:lnTo>
                      <a:pt x="149" y="66"/>
                    </a:lnTo>
                    <a:lnTo>
                      <a:pt x="149" y="64"/>
                    </a:lnTo>
                    <a:lnTo>
                      <a:pt x="149" y="62"/>
                    </a:lnTo>
                    <a:lnTo>
                      <a:pt x="149" y="60"/>
                    </a:lnTo>
                    <a:lnTo>
                      <a:pt x="153" y="57"/>
                    </a:lnTo>
                    <a:lnTo>
                      <a:pt x="154" y="57"/>
                    </a:lnTo>
                    <a:lnTo>
                      <a:pt x="158" y="59"/>
                    </a:lnTo>
                    <a:lnTo>
                      <a:pt x="160" y="60"/>
                    </a:lnTo>
                    <a:lnTo>
                      <a:pt x="161" y="60"/>
                    </a:lnTo>
                    <a:lnTo>
                      <a:pt x="167" y="57"/>
                    </a:lnTo>
                    <a:lnTo>
                      <a:pt x="167" y="55"/>
                    </a:lnTo>
                    <a:lnTo>
                      <a:pt x="167" y="50"/>
                    </a:lnTo>
                    <a:lnTo>
                      <a:pt x="165" y="50"/>
                    </a:lnTo>
                    <a:lnTo>
                      <a:pt x="168" y="48"/>
                    </a:lnTo>
                    <a:lnTo>
                      <a:pt x="170" y="45"/>
                    </a:lnTo>
                    <a:lnTo>
                      <a:pt x="172" y="39"/>
                    </a:lnTo>
                    <a:lnTo>
                      <a:pt x="175" y="36"/>
                    </a:lnTo>
                    <a:lnTo>
                      <a:pt x="177" y="33"/>
                    </a:lnTo>
                    <a:lnTo>
                      <a:pt x="181" y="31"/>
                    </a:lnTo>
                    <a:lnTo>
                      <a:pt x="181" y="27"/>
                    </a:lnTo>
                    <a:lnTo>
                      <a:pt x="177" y="26"/>
                    </a:lnTo>
                    <a:lnTo>
                      <a:pt x="177" y="22"/>
                    </a:lnTo>
                    <a:lnTo>
                      <a:pt x="177" y="20"/>
                    </a:lnTo>
                    <a:lnTo>
                      <a:pt x="177" y="19"/>
                    </a:lnTo>
                    <a:lnTo>
                      <a:pt x="177" y="17"/>
                    </a:lnTo>
                    <a:lnTo>
                      <a:pt x="172" y="17"/>
                    </a:lnTo>
                    <a:lnTo>
                      <a:pt x="170" y="15"/>
                    </a:lnTo>
                    <a:lnTo>
                      <a:pt x="168" y="15"/>
                    </a:lnTo>
                    <a:lnTo>
                      <a:pt x="161" y="15"/>
                    </a:lnTo>
                    <a:lnTo>
                      <a:pt x="160" y="15"/>
                    </a:lnTo>
                    <a:lnTo>
                      <a:pt x="158" y="13"/>
                    </a:lnTo>
                    <a:lnTo>
                      <a:pt x="153" y="13"/>
                    </a:lnTo>
                    <a:lnTo>
                      <a:pt x="153" y="12"/>
                    </a:lnTo>
                    <a:lnTo>
                      <a:pt x="149" y="10"/>
                    </a:lnTo>
                    <a:lnTo>
                      <a:pt x="149" y="8"/>
                    </a:lnTo>
                    <a:lnTo>
                      <a:pt x="148" y="10"/>
                    </a:lnTo>
                    <a:lnTo>
                      <a:pt x="148" y="10"/>
                    </a:lnTo>
                    <a:lnTo>
                      <a:pt x="148" y="6"/>
                    </a:lnTo>
                    <a:lnTo>
                      <a:pt x="148" y="5"/>
                    </a:lnTo>
                    <a:lnTo>
                      <a:pt x="146" y="6"/>
                    </a:lnTo>
                    <a:lnTo>
                      <a:pt x="144" y="10"/>
                    </a:lnTo>
                    <a:lnTo>
                      <a:pt x="142" y="10"/>
                    </a:lnTo>
                    <a:lnTo>
                      <a:pt x="142" y="6"/>
                    </a:lnTo>
                    <a:lnTo>
                      <a:pt x="141" y="5"/>
                    </a:lnTo>
                    <a:lnTo>
                      <a:pt x="141" y="6"/>
                    </a:lnTo>
                    <a:lnTo>
                      <a:pt x="141" y="8"/>
                    </a:lnTo>
                    <a:lnTo>
                      <a:pt x="141" y="10"/>
                    </a:lnTo>
                    <a:lnTo>
                      <a:pt x="137" y="13"/>
                    </a:lnTo>
                    <a:lnTo>
                      <a:pt x="137" y="15"/>
                    </a:lnTo>
                    <a:lnTo>
                      <a:pt x="137" y="19"/>
                    </a:lnTo>
                    <a:lnTo>
                      <a:pt x="134" y="17"/>
                    </a:lnTo>
                    <a:lnTo>
                      <a:pt x="134" y="15"/>
                    </a:lnTo>
                    <a:lnTo>
                      <a:pt x="132" y="15"/>
                    </a:lnTo>
                    <a:lnTo>
                      <a:pt x="132" y="17"/>
                    </a:lnTo>
                    <a:lnTo>
                      <a:pt x="132" y="19"/>
                    </a:lnTo>
                    <a:lnTo>
                      <a:pt x="130" y="17"/>
                    </a:lnTo>
                    <a:lnTo>
                      <a:pt x="130" y="15"/>
                    </a:lnTo>
                    <a:lnTo>
                      <a:pt x="132" y="10"/>
                    </a:lnTo>
                    <a:lnTo>
                      <a:pt x="132" y="5"/>
                    </a:lnTo>
                    <a:lnTo>
                      <a:pt x="130" y="3"/>
                    </a:lnTo>
                    <a:lnTo>
                      <a:pt x="127" y="0"/>
                    </a:lnTo>
                    <a:lnTo>
                      <a:pt x="127" y="0"/>
                    </a:lnTo>
                    <a:lnTo>
                      <a:pt x="125" y="0"/>
                    </a:lnTo>
                    <a:lnTo>
                      <a:pt x="125" y="3"/>
                    </a:lnTo>
                    <a:lnTo>
                      <a:pt x="127" y="3"/>
                    </a:lnTo>
                    <a:lnTo>
                      <a:pt x="127" y="5"/>
                    </a:lnTo>
                    <a:lnTo>
                      <a:pt x="125" y="5"/>
                    </a:lnTo>
                    <a:lnTo>
                      <a:pt x="121" y="3"/>
                    </a:lnTo>
                    <a:lnTo>
                      <a:pt x="121" y="3"/>
                    </a:lnTo>
                    <a:lnTo>
                      <a:pt x="121" y="6"/>
                    </a:lnTo>
                    <a:lnTo>
                      <a:pt x="125" y="10"/>
                    </a:lnTo>
                    <a:lnTo>
                      <a:pt x="125" y="13"/>
                    </a:lnTo>
                    <a:lnTo>
                      <a:pt x="125" y="17"/>
                    </a:lnTo>
                    <a:lnTo>
                      <a:pt x="125" y="20"/>
                    </a:lnTo>
                    <a:lnTo>
                      <a:pt x="127" y="26"/>
                    </a:lnTo>
                    <a:lnTo>
                      <a:pt x="125" y="27"/>
                    </a:lnTo>
                    <a:lnTo>
                      <a:pt x="125" y="27"/>
                    </a:lnTo>
                    <a:lnTo>
                      <a:pt x="121" y="26"/>
                    </a:lnTo>
                    <a:lnTo>
                      <a:pt x="118" y="22"/>
                    </a:lnTo>
                    <a:lnTo>
                      <a:pt x="116" y="20"/>
                    </a:lnTo>
                    <a:lnTo>
                      <a:pt x="116" y="19"/>
                    </a:lnTo>
                    <a:lnTo>
                      <a:pt x="118" y="15"/>
                    </a:lnTo>
                    <a:lnTo>
                      <a:pt x="118" y="13"/>
                    </a:lnTo>
                    <a:lnTo>
                      <a:pt x="116" y="13"/>
                    </a:lnTo>
                    <a:lnTo>
                      <a:pt x="113" y="15"/>
                    </a:lnTo>
                    <a:lnTo>
                      <a:pt x="111" y="15"/>
                    </a:lnTo>
                    <a:lnTo>
                      <a:pt x="109" y="15"/>
                    </a:lnTo>
                    <a:lnTo>
                      <a:pt x="108" y="19"/>
                    </a:lnTo>
                    <a:lnTo>
                      <a:pt x="104" y="17"/>
                    </a:lnTo>
                    <a:lnTo>
                      <a:pt x="104" y="15"/>
                    </a:lnTo>
                    <a:lnTo>
                      <a:pt x="104" y="13"/>
                    </a:lnTo>
                    <a:lnTo>
                      <a:pt x="102" y="13"/>
                    </a:lnTo>
                    <a:lnTo>
                      <a:pt x="101" y="10"/>
                    </a:lnTo>
                    <a:lnTo>
                      <a:pt x="99" y="8"/>
                    </a:lnTo>
                    <a:lnTo>
                      <a:pt x="99" y="6"/>
                    </a:lnTo>
                    <a:lnTo>
                      <a:pt x="95" y="6"/>
                    </a:lnTo>
                    <a:lnTo>
                      <a:pt x="95" y="5"/>
                    </a:lnTo>
                    <a:lnTo>
                      <a:pt x="95" y="3"/>
                    </a:lnTo>
                    <a:lnTo>
                      <a:pt x="94" y="0"/>
                    </a:lnTo>
                    <a:lnTo>
                      <a:pt x="94" y="0"/>
                    </a:lnTo>
                    <a:lnTo>
                      <a:pt x="92" y="3"/>
                    </a:lnTo>
                    <a:lnTo>
                      <a:pt x="90" y="5"/>
                    </a:lnTo>
                    <a:lnTo>
                      <a:pt x="92" y="10"/>
                    </a:lnTo>
                    <a:lnTo>
                      <a:pt x="94" y="13"/>
                    </a:lnTo>
                    <a:lnTo>
                      <a:pt x="94" y="19"/>
                    </a:lnTo>
                    <a:lnTo>
                      <a:pt x="94" y="19"/>
                    </a:lnTo>
                    <a:lnTo>
                      <a:pt x="90" y="17"/>
                    </a:lnTo>
                    <a:lnTo>
                      <a:pt x="90" y="13"/>
                    </a:lnTo>
                    <a:lnTo>
                      <a:pt x="88" y="12"/>
                    </a:lnTo>
                    <a:lnTo>
                      <a:pt x="88" y="15"/>
                    </a:lnTo>
                    <a:lnTo>
                      <a:pt x="88" y="19"/>
                    </a:lnTo>
                    <a:lnTo>
                      <a:pt x="90" y="22"/>
                    </a:lnTo>
                    <a:lnTo>
                      <a:pt x="90" y="22"/>
                    </a:lnTo>
                    <a:lnTo>
                      <a:pt x="90" y="27"/>
                    </a:lnTo>
                    <a:lnTo>
                      <a:pt x="88" y="26"/>
                    </a:lnTo>
                    <a:lnTo>
                      <a:pt x="87" y="22"/>
                    </a:lnTo>
                    <a:lnTo>
                      <a:pt x="85" y="20"/>
                    </a:lnTo>
                    <a:lnTo>
                      <a:pt x="80" y="20"/>
                    </a:lnTo>
                    <a:lnTo>
                      <a:pt x="76" y="19"/>
                    </a:lnTo>
                    <a:lnTo>
                      <a:pt x="76" y="20"/>
                    </a:lnTo>
                    <a:lnTo>
                      <a:pt x="76" y="26"/>
                    </a:lnTo>
                    <a:lnTo>
                      <a:pt x="78" y="22"/>
                    </a:lnTo>
                    <a:lnTo>
                      <a:pt x="81" y="26"/>
                    </a:lnTo>
                    <a:lnTo>
                      <a:pt x="80" y="27"/>
                    </a:lnTo>
                    <a:lnTo>
                      <a:pt x="80" y="27"/>
                    </a:lnTo>
                    <a:lnTo>
                      <a:pt x="83" y="27"/>
                    </a:lnTo>
                    <a:lnTo>
                      <a:pt x="85" y="31"/>
                    </a:lnTo>
                    <a:lnTo>
                      <a:pt x="80" y="33"/>
                    </a:lnTo>
                    <a:lnTo>
                      <a:pt x="80" y="34"/>
                    </a:lnTo>
                    <a:lnTo>
                      <a:pt x="83" y="39"/>
                    </a:lnTo>
                    <a:lnTo>
                      <a:pt x="87" y="41"/>
                    </a:lnTo>
                    <a:lnTo>
                      <a:pt x="88" y="43"/>
                    </a:lnTo>
                    <a:lnTo>
                      <a:pt x="94" y="43"/>
                    </a:lnTo>
                    <a:lnTo>
                      <a:pt x="95" y="43"/>
                    </a:lnTo>
                    <a:lnTo>
                      <a:pt x="99" y="45"/>
                    </a:lnTo>
                    <a:lnTo>
                      <a:pt x="99" y="45"/>
                    </a:lnTo>
                    <a:lnTo>
                      <a:pt x="99" y="45"/>
                    </a:lnTo>
                    <a:lnTo>
                      <a:pt x="99" y="45"/>
                    </a:lnTo>
                    <a:close/>
                    <a:moveTo>
                      <a:pt x="121" y="121"/>
                    </a:moveTo>
                    <a:lnTo>
                      <a:pt x="121" y="118"/>
                    </a:lnTo>
                    <a:lnTo>
                      <a:pt x="127" y="116"/>
                    </a:lnTo>
                    <a:lnTo>
                      <a:pt x="132" y="114"/>
                    </a:lnTo>
                    <a:lnTo>
                      <a:pt x="135" y="113"/>
                    </a:lnTo>
                    <a:lnTo>
                      <a:pt x="141" y="109"/>
                    </a:lnTo>
                    <a:lnTo>
                      <a:pt x="146" y="107"/>
                    </a:lnTo>
                    <a:lnTo>
                      <a:pt x="146" y="111"/>
                    </a:lnTo>
                    <a:lnTo>
                      <a:pt x="149" y="114"/>
                    </a:lnTo>
                    <a:lnTo>
                      <a:pt x="149" y="116"/>
                    </a:lnTo>
                    <a:lnTo>
                      <a:pt x="146" y="118"/>
                    </a:lnTo>
                    <a:lnTo>
                      <a:pt x="146" y="119"/>
                    </a:lnTo>
                    <a:lnTo>
                      <a:pt x="146" y="123"/>
                    </a:lnTo>
                    <a:lnTo>
                      <a:pt x="149" y="126"/>
                    </a:lnTo>
                    <a:lnTo>
                      <a:pt x="153" y="130"/>
                    </a:lnTo>
                    <a:lnTo>
                      <a:pt x="154" y="126"/>
                    </a:lnTo>
                    <a:lnTo>
                      <a:pt x="160" y="126"/>
                    </a:lnTo>
                    <a:lnTo>
                      <a:pt x="161" y="126"/>
                    </a:lnTo>
                    <a:lnTo>
                      <a:pt x="163" y="130"/>
                    </a:lnTo>
                    <a:lnTo>
                      <a:pt x="167" y="130"/>
                    </a:lnTo>
                    <a:lnTo>
                      <a:pt x="165" y="130"/>
                    </a:lnTo>
                    <a:lnTo>
                      <a:pt x="161" y="132"/>
                    </a:lnTo>
                    <a:lnTo>
                      <a:pt x="158" y="137"/>
                    </a:lnTo>
                    <a:lnTo>
                      <a:pt x="158" y="140"/>
                    </a:lnTo>
                    <a:lnTo>
                      <a:pt x="158" y="147"/>
                    </a:lnTo>
                    <a:lnTo>
                      <a:pt x="153" y="149"/>
                    </a:lnTo>
                    <a:lnTo>
                      <a:pt x="149" y="149"/>
                    </a:lnTo>
                    <a:lnTo>
                      <a:pt x="149" y="154"/>
                    </a:lnTo>
                    <a:lnTo>
                      <a:pt x="149" y="154"/>
                    </a:lnTo>
                    <a:lnTo>
                      <a:pt x="146" y="158"/>
                    </a:lnTo>
                    <a:lnTo>
                      <a:pt x="144" y="158"/>
                    </a:lnTo>
                    <a:lnTo>
                      <a:pt x="144" y="154"/>
                    </a:lnTo>
                    <a:lnTo>
                      <a:pt x="146" y="153"/>
                    </a:lnTo>
                    <a:lnTo>
                      <a:pt x="144" y="149"/>
                    </a:lnTo>
                    <a:lnTo>
                      <a:pt x="146" y="144"/>
                    </a:lnTo>
                    <a:lnTo>
                      <a:pt x="146" y="140"/>
                    </a:lnTo>
                    <a:lnTo>
                      <a:pt x="144" y="140"/>
                    </a:lnTo>
                    <a:lnTo>
                      <a:pt x="142" y="140"/>
                    </a:lnTo>
                    <a:lnTo>
                      <a:pt x="141" y="142"/>
                    </a:lnTo>
                    <a:lnTo>
                      <a:pt x="139" y="146"/>
                    </a:lnTo>
                    <a:lnTo>
                      <a:pt x="135" y="147"/>
                    </a:lnTo>
                    <a:lnTo>
                      <a:pt x="134" y="147"/>
                    </a:lnTo>
                    <a:lnTo>
                      <a:pt x="130" y="149"/>
                    </a:lnTo>
                    <a:lnTo>
                      <a:pt x="127" y="149"/>
                    </a:lnTo>
                    <a:lnTo>
                      <a:pt x="125" y="153"/>
                    </a:lnTo>
                    <a:lnTo>
                      <a:pt x="121" y="153"/>
                    </a:lnTo>
                    <a:lnTo>
                      <a:pt x="121" y="149"/>
                    </a:lnTo>
                    <a:lnTo>
                      <a:pt x="125" y="147"/>
                    </a:lnTo>
                    <a:lnTo>
                      <a:pt x="121" y="146"/>
                    </a:lnTo>
                    <a:lnTo>
                      <a:pt x="127" y="142"/>
                    </a:lnTo>
                    <a:lnTo>
                      <a:pt x="127" y="137"/>
                    </a:lnTo>
                    <a:lnTo>
                      <a:pt x="130" y="135"/>
                    </a:lnTo>
                    <a:lnTo>
                      <a:pt x="130" y="130"/>
                    </a:lnTo>
                    <a:lnTo>
                      <a:pt x="130" y="126"/>
                    </a:lnTo>
                    <a:lnTo>
                      <a:pt x="130" y="126"/>
                    </a:lnTo>
                    <a:lnTo>
                      <a:pt x="127" y="126"/>
                    </a:lnTo>
                    <a:lnTo>
                      <a:pt x="121" y="123"/>
                    </a:lnTo>
                    <a:lnTo>
                      <a:pt x="121" y="121"/>
                    </a:lnTo>
                    <a:lnTo>
                      <a:pt x="121" y="121"/>
                    </a:lnTo>
                    <a:lnTo>
                      <a:pt x="121" y="121"/>
                    </a:lnTo>
                    <a:lnTo>
                      <a:pt x="121" y="121"/>
                    </a:lnTo>
                    <a:close/>
                    <a:moveTo>
                      <a:pt x="104" y="73"/>
                    </a:moveTo>
                    <a:lnTo>
                      <a:pt x="106" y="76"/>
                    </a:lnTo>
                    <a:lnTo>
                      <a:pt x="108" y="76"/>
                    </a:lnTo>
                    <a:lnTo>
                      <a:pt x="111" y="79"/>
                    </a:lnTo>
                    <a:lnTo>
                      <a:pt x="115" y="76"/>
                    </a:lnTo>
                    <a:lnTo>
                      <a:pt x="115" y="73"/>
                    </a:lnTo>
                    <a:lnTo>
                      <a:pt x="111" y="73"/>
                    </a:lnTo>
                    <a:lnTo>
                      <a:pt x="106" y="71"/>
                    </a:lnTo>
                    <a:lnTo>
                      <a:pt x="104" y="71"/>
                    </a:lnTo>
                    <a:lnTo>
                      <a:pt x="104" y="73"/>
                    </a:lnTo>
                    <a:lnTo>
                      <a:pt x="104" y="73"/>
                    </a:lnTo>
                    <a:lnTo>
                      <a:pt x="104" y="73"/>
                    </a:lnTo>
                    <a:lnTo>
                      <a:pt x="104" y="73"/>
                    </a:lnTo>
                    <a:close/>
                    <a:moveTo>
                      <a:pt x="111" y="102"/>
                    </a:moveTo>
                    <a:lnTo>
                      <a:pt x="115" y="104"/>
                    </a:lnTo>
                    <a:lnTo>
                      <a:pt x="118" y="104"/>
                    </a:lnTo>
                    <a:lnTo>
                      <a:pt x="118" y="107"/>
                    </a:lnTo>
                    <a:lnTo>
                      <a:pt x="118" y="107"/>
                    </a:lnTo>
                    <a:lnTo>
                      <a:pt x="118" y="109"/>
                    </a:lnTo>
                    <a:lnTo>
                      <a:pt x="121" y="111"/>
                    </a:lnTo>
                    <a:lnTo>
                      <a:pt x="118" y="114"/>
                    </a:lnTo>
                    <a:lnTo>
                      <a:pt x="121" y="113"/>
                    </a:lnTo>
                    <a:lnTo>
                      <a:pt x="125" y="114"/>
                    </a:lnTo>
                    <a:lnTo>
                      <a:pt x="125" y="113"/>
                    </a:lnTo>
                    <a:lnTo>
                      <a:pt x="130" y="109"/>
                    </a:lnTo>
                    <a:lnTo>
                      <a:pt x="132" y="109"/>
                    </a:lnTo>
                    <a:lnTo>
                      <a:pt x="134" y="107"/>
                    </a:lnTo>
                    <a:lnTo>
                      <a:pt x="134" y="107"/>
                    </a:lnTo>
                    <a:lnTo>
                      <a:pt x="134" y="104"/>
                    </a:lnTo>
                    <a:lnTo>
                      <a:pt x="135" y="102"/>
                    </a:lnTo>
                    <a:lnTo>
                      <a:pt x="137" y="99"/>
                    </a:lnTo>
                    <a:lnTo>
                      <a:pt x="135" y="95"/>
                    </a:lnTo>
                    <a:lnTo>
                      <a:pt x="132" y="95"/>
                    </a:lnTo>
                    <a:lnTo>
                      <a:pt x="132" y="93"/>
                    </a:lnTo>
                    <a:lnTo>
                      <a:pt x="130" y="93"/>
                    </a:lnTo>
                    <a:lnTo>
                      <a:pt x="130" y="95"/>
                    </a:lnTo>
                    <a:lnTo>
                      <a:pt x="125" y="95"/>
                    </a:lnTo>
                    <a:lnTo>
                      <a:pt x="125" y="95"/>
                    </a:lnTo>
                    <a:lnTo>
                      <a:pt x="121" y="93"/>
                    </a:lnTo>
                    <a:lnTo>
                      <a:pt x="118" y="95"/>
                    </a:lnTo>
                    <a:lnTo>
                      <a:pt x="118" y="99"/>
                    </a:lnTo>
                    <a:lnTo>
                      <a:pt x="118" y="99"/>
                    </a:lnTo>
                    <a:lnTo>
                      <a:pt x="116" y="99"/>
                    </a:lnTo>
                    <a:lnTo>
                      <a:pt x="113" y="102"/>
                    </a:lnTo>
                    <a:lnTo>
                      <a:pt x="111" y="102"/>
                    </a:lnTo>
                    <a:lnTo>
                      <a:pt x="111" y="102"/>
                    </a:lnTo>
                    <a:lnTo>
                      <a:pt x="111" y="102"/>
                    </a:lnTo>
                    <a:lnTo>
                      <a:pt x="111" y="102"/>
                    </a:lnTo>
                    <a:close/>
                    <a:moveTo>
                      <a:pt x="17" y="118"/>
                    </a:moveTo>
                    <a:lnTo>
                      <a:pt x="14" y="113"/>
                    </a:lnTo>
                    <a:lnTo>
                      <a:pt x="14" y="113"/>
                    </a:lnTo>
                    <a:lnTo>
                      <a:pt x="14" y="109"/>
                    </a:lnTo>
                    <a:lnTo>
                      <a:pt x="10" y="107"/>
                    </a:lnTo>
                    <a:lnTo>
                      <a:pt x="7" y="107"/>
                    </a:lnTo>
                    <a:lnTo>
                      <a:pt x="5" y="104"/>
                    </a:lnTo>
                    <a:lnTo>
                      <a:pt x="5" y="99"/>
                    </a:lnTo>
                    <a:lnTo>
                      <a:pt x="3" y="95"/>
                    </a:lnTo>
                    <a:lnTo>
                      <a:pt x="2" y="93"/>
                    </a:lnTo>
                    <a:lnTo>
                      <a:pt x="2" y="88"/>
                    </a:lnTo>
                    <a:lnTo>
                      <a:pt x="2" y="86"/>
                    </a:lnTo>
                    <a:lnTo>
                      <a:pt x="3" y="88"/>
                    </a:lnTo>
                    <a:lnTo>
                      <a:pt x="7" y="92"/>
                    </a:lnTo>
                    <a:lnTo>
                      <a:pt x="9" y="95"/>
                    </a:lnTo>
                    <a:lnTo>
                      <a:pt x="7" y="99"/>
                    </a:lnTo>
                    <a:lnTo>
                      <a:pt x="10" y="102"/>
                    </a:lnTo>
                    <a:lnTo>
                      <a:pt x="12" y="104"/>
                    </a:lnTo>
                    <a:lnTo>
                      <a:pt x="14" y="104"/>
                    </a:lnTo>
                    <a:lnTo>
                      <a:pt x="14" y="104"/>
                    </a:lnTo>
                    <a:lnTo>
                      <a:pt x="14" y="104"/>
                    </a:lnTo>
                    <a:lnTo>
                      <a:pt x="17" y="107"/>
                    </a:lnTo>
                    <a:lnTo>
                      <a:pt x="17" y="113"/>
                    </a:lnTo>
                    <a:lnTo>
                      <a:pt x="21" y="116"/>
                    </a:lnTo>
                    <a:lnTo>
                      <a:pt x="21" y="118"/>
                    </a:lnTo>
                    <a:lnTo>
                      <a:pt x="17" y="118"/>
                    </a:lnTo>
                    <a:lnTo>
                      <a:pt x="17" y="118"/>
                    </a:lnTo>
                    <a:lnTo>
                      <a:pt x="17" y="118"/>
                    </a:lnTo>
                    <a:lnTo>
                      <a:pt x="17" y="118"/>
                    </a:lnTo>
                    <a:lnTo>
                      <a:pt x="17" y="118"/>
                    </a:lnTo>
                    <a:lnTo>
                      <a:pt x="17" y="118"/>
                    </a:lnTo>
                    <a:close/>
                    <a:moveTo>
                      <a:pt x="80" y="194"/>
                    </a:moveTo>
                    <a:lnTo>
                      <a:pt x="78" y="193"/>
                    </a:lnTo>
                    <a:lnTo>
                      <a:pt x="76" y="193"/>
                    </a:lnTo>
                    <a:lnTo>
                      <a:pt x="76" y="194"/>
                    </a:lnTo>
                    <a:lnTo>
                      <a:pt x="76" y="194"/>
                    </a:lnTo>
                    <a:lnTo>
                      <a:pt x="76" y="193"/>
                    </a:lnTo>
                    <a:lnTo>
                      <a:pt x="76" y="189"/>
                    </a:lnTo>
                    <a:lnTo>
                      <a:pt x="73" y="186"/>
                    </a:lnTo>
                    <a:lnTo>
                      <a:pt x="71" y="186"/>
                    </a:lnTo>
                    <a:lnTo>
                      <a:pt x="68" y="180"/>
                    </a:lnTo>
                    <a:lnTo>
                      <a:pt x="68" y="177"/>
                    </a:lnTo>
                    <a:lnTo>
                      <a:pt x="71" y="177"/>
                    </a:lnTo>
                    <a:lnTo>
                      <a:pt x="71" y="177"/>
                    </a:lnTo>
                    <a:lnTo>
                      <a:pt x="71" y="175"/>
                    </a:lnTo>
                    <a:lnTo>
                      <a:pt x="71" y="173"/>
                    </a:lnTo>
                    <a:lnTo>
                      <a:pt x="71" y="172"/>
                    </a:lnTo>
                    <a:lnTo>
                      <a:pt x="71" y="172"/>
                    </a:lnTo>
                    <a:lnTo>
                      <a:pt x="68" y="172"/>
                    </a:lnTo>
                    <a:lnTo>
                      <a:pt x="68" y="172"/>
                    </a:lnTo>
                    <a:lnTo>
                      <a:pt x="66" y="173"/>
                    </a:lnTo>
                    <a:lnTo>
                      <a:pt x="62" y="175"/>
                    </a:lnTo>
                    <a:lnTo>
                      <a:pt x="59" y="172"/>
                    </a:lnTo>
                    <a:lnTo>
                      <a:pt x="59" y="170"/>
                    </a:lnTo>
                    <a:lnTo>
                      <a:pt x="57" y="168"/>
                    </a:lnTo>
                    <a:lnTo>
                      <a:pt x="55" y="166"/>
                    </a:lnTo>
                    <a:lnTo>
                      <a:pt x="54" y="166"/>
                    </a:lnTo>
                    <a:lnTo>
                      <a:pt x="52" y="166"/>
                    </a:lnTo>
                    <a:lnTo>
                      <a:pt x="50" y="163"/>
                    </a:lnTo>
                    <a:lnTo>
                      <a:pt x="50" y="161"/>
                    </a:lnTo>
                    <a:lnTo>
                      <a:pt x="48" y="159"/>
                    </a:lnTo>
                    <a:lnTo>
                      <a:pt x="48" y="159"/>
                    </a:lnTo>
                    <a:lnTo>
                      <a:pt x="48" y="159"/>
                    </a:lnTo>
                    <a:lnTo>
                      <a:pt x="48" y="158"/>
                    </a:lnTo>
                    <a:lnTo>
                      <a:pt x="45" y="158"/>
                    </a:lnTo>
                    <a:lnTo>
                      <a:pt x="45" y="154"/>
                    </a:lnTo>
                    <a:lnTo>
                      <a:pt x="45" y="154"/>
                    </a:lnTo>
                    <a:lnTo>
                      <a:pt x="45" y="154"/>
                    </a:lnTo>
                    <a:lnTo>
                      <a:pt x="45" y="149"/>
                    </a:lnTo>
                    <a:lnTo>
                      <a:pt x="45" y="149"/>
                    </a:lnTo>
                    <a:lnTo>
                      <a:pt x="43" y="147"/>
                    </a:lnTo>
                    <a:lnTo>
                      <a:pt x="43" y="146"/>
                    </a:lnTo>
                    <a:lnTo>
                      <a:pt x="45" y="144"/>
                    </a:lnTo>
                    <a:lnTo>
                      <a:pt x="48" y="144"/>
                    </a:lnTo>
                    <a:lnTo>
                      <a:pt x="50" y="147"/>
                    </a:lnTo>
                    <a:lnTo>
                      <a:pt x="50" y="147"/>
                    </a:lnTo>
                    <a:lnTo>
                      <a:pt x="52" y="147"/>
                    </a:lnTo>
                    <a:lnTo>
                      <a:pt x="54" y="146"/>
                    </a:lnTo>
                    <a:lnTo>
                      <a:pt x="55" y="147"/>
                    </a:lnTo>
                    <a:lnTo>
                      <a:pt x="57" y="147"/>
                    </a:lnTo>
                    <a:lnTo>
                      <a:pt x="61" y="147"/>
                    </a:lnTo>
                    <a:lnTo>
                      <a:pt x="66" y="147"/>
                    </a:lnTo>
                    <a:lnTo>
                      <a:pt x="68" y="146"/>
                    </a:lnTo>
                    <a:lnTo>
                      <a:pt x="64" y="144"/>
                    </a:lnTo>
                    <a:lnTo>
                      <a:pt x="61" y="144"/>
                    </a:lnTo>
                    <a:lnTo>
                      <a:pt x="55" y="142"/>
                    </a:lnTo>
                    <a:lnTo>
                      <a:pt x="52" y="140"/>
                    </a:lnTo>
                    <a:lnTo>
                      <a:pt x="52" y="140"/>
                    </a:lnTo>
                    <a:lnTo>
                      <a:pt x="55" y="139"/>
                    </a:lnTo>
                    <a:lnTo>
                      <a:pt x="57" y="139"/>
                    </a:lnTo>
                    <a:lnTo>
                      <a:pt x="64" y="137"/>
                    </a:lnTo>
                    <a:lnTo>
                      <a:pt x="68" y="135"/>
                    </a:lnTo>
                    <a:lnTo>
                      <a:pt x="71" y="135"/>
                    </a:lnTo>
                    <a:lnTo>
                      <a:pt x="73" y="135"/>
                    </a:lnTo>
                    <a:lnTo>
                      <a:pt x="73" y="135"/>
                    </a:lnTo>
                    <a:lnTo>
                      <a:pt x="76" y="135"/>
                    </a:lnTo>
                    <a:lnTo>
                      <a:pt x="76" y="132"/>
                    </a:lnTo>
                    <a:lnTo>
                      <a:pt x="76" y="130"/>
                    </a:lnTo>
                    <a:lnTo>
                      <a:pt x="76" y="130"/>
                    </a:lnTo>
                    <a:lnTo>
                      <a:pt x="76" y="130"/>
                    </a:lnTo>
                    <a:lnTo>
                      <a:pt x="73" y="130"/>
                    </a:lnTo>
                    <a:lnTo>
                      <a:pt x="71" y="132"/>
                    </a:lnTo>
                    <a:lnTo>
                      <a:pt x="66" y="132"/>
                    </a:lnTo>
                    <a:lnTo>
                      <a:pt x="62" y="132"/>
                    </a:lnTo>
                    <a:lnTo>
                      <a:pt x="62" y="130"/>
                    </a:lnTo>
                    <a:lnTo>
                      <a:pt x="59" y="130"/>
                    </a:lnTo>
                    <a:lnTo>
                      <a:pt x="59" y="132"/>
                    </a:lnTo>
                    <a:lnTo>
                      <a:pt x="57" y="132"/>
                    </a:lnTo>
                    <a:lnTo>
                      <a:pt x="55" y="135"/>
                    </a:lnTo>
                    <a:lnTo>
                      <a:pt x="52" y="135"/>
                    </a:lnTo>
                    <a:lnTo>
                      <a:pt x="50" y="135"/>
                    </a:lnTo>
                    <a:lnTo>
                      <a:pt x="48" y="137"/>
                    </a:lnTo>
                    <a:lnTo>
                      <a:pt x="45" y="137"/>
                    </a:lnTo>
                    <a:lnTo>
                      <a:pt x="43" y="139"/>
                    </a:lnTo>
                    <a:lnTo>
                      <a:pt x="40" y="139"/>
                    </a:lnTo>
                    <a:lnTo>
                      <a:pt x="40" y="137"/>
                    </a:lnTo>
                    <a:lnTo>
                      <a:pt x="40" y="135"/>
                    </a:lnTo>
                    <a:lnTo>
                      <a:pt x="38" y="130"/>
                    </a:lnTo>
                    <a:lnTo>
                      <a:pt x="40" y="126"/>
                    </a:lnTo>
                    <a:lnTo>
                      <a:pt x="40" y="126"/>
                    </a:lnTo>
                    <a:lnTo>
                      <a:pt x="40" y="125"/>
                    </a:lnTo>
                    <a:lnTo>
                      <a:pt x="43" y="123"/>
                    </a:lnTo>
                    <a:lnTo>
                      <a:pt x="45" y="125"/>
                    </a:lnTo>
                    <a:lnTo>
                      <a:pt x="45" y="126"/>
                    </a:lnTo>
                    <a:lnTo>
                      <a:pt x="45" y="126"/>
                    </a:lnTo>
                    <a:lnTo>
                      <a:pt x="45" y="125"/>
                    </a:lnTo>
                    <a:lnTo>
                      <a:pt x="48" y="123"/>
                    </a:lnTo>
                    <a:lnTo>
                      <a:pt x="50" y="123"/>
                    </a:lnTo>
                    <a:lnTo>
                      <a:pt x="52" y="119"/>
                    </a:lnTo>
                    <a:lnTo>
                      <a:pt x="55" y="116"/>
                    </a:lnTo>
                    <a:lnTo>
                      <a:pt x="59" y="114"/>
                    </a:lnTo>
                    <a:lnTo>
                      <a:pt x="59" y="113"/>
                    </a:lnTo>
                    <a:lnTo>
                      <a:pt x="59" y="111"/>
                    </a:lnTo>
                    <a:lnTo>
                      <a:pt x="64" y="109"/>
                    </a:lnTo>
                    <a:lnTo>
                      <a:pt x="68" y="109"/>
                    </a:lnTo>
                    <a:lnTo>
                      <a:pt x="71" y="107"/>
                    </a:lnTo>
                    <a:lnTo>
                      <a:pt x="76" y="107"/>
                    </a:lnTo>
                    <a:lnTo>
                      <a:pt x="76" y="104"/>
                    </a:lnTo>
                    <a:lnTo>
                      <a:pt x="76" y="104"/>
                    </a:lnTo>
                    <a:lnTo>
                      <a:pt x="76" y="104"/>
                    </a:lnTo>
                    <a:lnTo>
                      <a:pt x="71" y="104"/>
                    </a:lnTo>
                    <a:lnTo>
                      <a:pt x="71" y="107"/>
                    </a:lnTo>
                    <a:lnTo>
                      <a:pt x="68" y="104"/>
                    </a:lnTo>
                    <a:lnTo>
                      <a:pt x="68" y="102"/>
                    </a:lnTo>
                    <a:lnTo>
                      <a:pt x="68" y="99"/>
                    </a:lnTo>
                    <a:lnTo>
                      <a:pt x="68" y="95"/>
                    </a:lnTo>
                    <a:lnTo>
                      <a:pt x="68" y="92"/>
                    </a:lnTo>
                    <a:lnTo>
                      <a:pt x="66" y="92"/>
                    </a:lnTo>
                    <a:lnTo>
                      <a:pt x="66" y="95"/>
                    </a:lnTo>
                    <a:lnTo>
                      <a:pt x="66" y="99"/>
                    </a:lnTo>
                    <a:lnTo>
                      <a:pt x="64" y="102"/>
                    </a:lnTo>
                    <a:lnTo>
                      <a:pt x="59" y="107"/>
                    </a:lnTo>
                    <a:lnTo>
                      <a:pt x="57" y="107"/>
                    </a:lnTo>
                    <a:lnTo>
                      <a:pt x="55" y="107"/>
                    </a:lnTo>
                    <a:lnTo>
                      <a:pt x="54" y="102"/>
                    </a:lnTo>
                    <a:lnTo>
                      <a:pt x="55" y="100"/>
                    </a:lnTo>
                    <a:lnTo>
                      <a:pt x="57" y="99"/>
                    </a:lnTo>
                    <a:lnTo>
                      <a:pt x="57" y="95"/>
                    </a:lnTo>
                    <a:lnTo>
                      <a:pt x="55" y="93"/>
                    </a:lnTo>
                    <a:lnTo>
                      <a:pt x="55" y="90"/>
                    </a:lnTo>
                    <a:lnTo>
                      <a:pt x="54" y="88"/>
                    </a:lnTo>
                    <a:lnTo>
                      <a:pt x="52" y="88"/>
                    </a:lnTo>
                    <a:lnTo>
                      <a:pt x="52" y="90"/>
                    </a:lnTo>
                    <a:lnTo>
                      <a:pt x="52" y="95"/>
                    </a:lnTo>
                    <a:lnTo>
                      <a:pt x="52" y="99"/>
                    </a:lnTo>
                    <a:lnTo>
                      <a:pt x="50" y="100"/>
                    </a:lnTo>
                    <a:lnTo>
                      <a:pt x="48" y="99"/>
                    </a:lnTo>
                    <a:lnTo>
                      <a:pt x="50" y="95"/>
                    </a:lnTo>
                    <a:lnTo>
                      <a:pt x="48" y="93"/>
                    </a:lnTo>
                    <a:lnTo>
                      <a:pt x="48" y="93"/>
                    </a:lnTo>
                    <a:lnTo>
                      <a:pt x="45" y="93"/>
                    </a:lnTo>
                    <a:lnTo>
                      <a:pt x="45" y="95"/>
                    </a:lnTo>
                    <a:lnTo>
                      <a:pt x="45" y="99"/>
                    </a:lnTo>
                    <a:lnTo>
                      <a:pt x="45" y="102"/>
                    </a:lnTo>
                    <a:lnTo>
                      <a:pt x="48" y="104"/>
                    </a:lnTo>
                    <a:lnTo>
                      <a:pt x="48" y="107"/>
                    </a:lnTo>
                    <a:lnTo>
                      <a:pt x="48" y="111"/>
                    </a:lnTo>
                    <a:lnTo>
                      <a:pt x="48" y="109"/>
                    </a:lnTo>
                    <a:lnTo>
                      <a:pt x="45" y="111"/>
                    </a:lnTo>
                    <a:lnTo>
                      <a:pt x="43" y="114"/>
                    </a:lnTo>
                    <a:lnTo>
                      <a:pt x="43" y="118"/>
                    </a:lnTo>
                    <a:lnTo>
                      <a:pt x="40" y="119"/>
                    </a:lnTo>
                    <a:lnTo>
                      <a:pt x="35" y="119"/>
                    </a:lnTo>
                    <a:lnTo>
                      <a:pt x="31" y="119"/>
                    </a:lnTo>
                    <a:lnTo>
                      <a:pt x="31" y="118"/>
                    </a:lnTo>
                    <a:lnTo>
                      <a:pt x="33" y="116"/>
                    </a:lnTo>
                    <a:lnTo>
                      <a:pt x="31" y="113"/>
                    </a:lnTo>
                    <a:lnTo>
                      <a:pt x="28" y="109"/>
                    </a:lnTo>
                    <a:lnTo>
                      <a:pt x="26" y="109"/>
                    </a:lnTo>
                    <a:lnTo>
                      <a:pt x="26" y="109"/>
                    </a:lnTo>
                    <a:lnTo>
                      <a:pt x="21" y="107"/>
                    </a:lnTo>
                    <a:lnTo>
                      <a:pt x="21" y="104"/>
                    </a:lnTo>
                    <a:lnTo>
                      <a:pt x="26" y="104"/>
                    </a:lnTo>
                    <a:lnTo>
                      <a:pt x="28" y="102"/>
                    </a:lnTo>
                    <a:lnTo>
                      <a:pt x="26" y="100"/>
                    </a:lnTo>
                    <a:lnTo>
                      <a:pt x="26" y="100"/>
                    </a:lnTo>
                    <a:lnTo>
                      <a:pt x="22" y="102"/>
                    </a:lnTo>
                    <a:lnTo>
                      <a:pt x="21" y="100"/>
                    </a:lnTo>
                    <a:lnTo>
                      <a:pt x="21" y="99"/>
                    </a:lnTo>
                    <a:lnTo>
                      <a:pt x="17" y="95"/>
                    </a:lnTo>
                    <a:lnTo>
                      <a:pt x="14" y="95"/>
                    </a:lnTo>
                    <a:lnTo>
                      <a:pt x="14" y="92"/>
                    </a:lnTo>
                    <a:lnTo>
                      <a:pt x="14" y="90"/>
                    </a:lnTo>
                    <a:lnTo>
                      <a:pt x="14" y="90"/>
                    </a:lnTo>
                    <a:lnTo>
                      <a:pt x="14" y="88"/>
                    </a:lnTo>
                    <a:lnTo>
                      <a:pt x="10" y="86"/>
                    </a:lnTo>
                    <a:lnTo>
                      <a:pt x="9" y="85"/>
                    </a:lnTo>
                    <a:lnTo>
                      <a:pt x="9" y="81"/>
                    </a:lnTo>
                    <a:lnTo>
                      <a:pt x="10" y="81"/>
                    </a:lnTo>
                    <a:lnTo>
                      <a:pt x="14" y="85"/>
                    </a:lnTo>
                    <a:lnTo>
                      <a:pt x="14" y="86"/>
                    </a:lnTo>
                    <a:lnTo>
                      <a:pt x="14" y="86"/>
                    </a:lnTo>
                    <a:lnTo>
                      <a:pt x="17" y="86"/>
                    </a:lnTo>
                    <a:lnTo>
                      <a:pt x="17" y="85"/>
                    </a:lnTo>
                    <a:lnTo>
                      <a:pt x="17" y="81"/>
                    </a:lnTo>
                    <a:lnTo>
                      <a:pt x="17" y="81"/>
                    </a:lnTo>
                    <a:lnTo>
                      <a:pt x="17" y="81"/>
                    </a:lnTo>
                    <a:lnTo>
                      <a:pt x="14" y="81"/>
                    </a:lnTo>
                    <a:lnTo>
                      <a:pt x="14" y="81"/>
                    </a:lnTo>
                    <a:lnTo>
                      <a:pt x="12" y="76"/>
                    </a:lnTo>
                    <a:lnTo>
                      <a:pt x="12" y="76"/>
                    </a:lnTo>
                    <a:lnTo>
                      <a:pt x="12" y="76"/>
                    </a:lnTo>
                    <a:lnTo>
                      <a:pt x="14" y="71"/>
                    </a:lnTo>
                    <a:lnTo>
                      <a:pt x="14" y="67"/>
                    </a:lnTo>
                    <a:lnTo>
                      <a:pt x="14" y="67"/>
                    </a:lnTo>
                    <a:lnTo>
                      <a:pt x="12" y="67"/>
                    </a:lnTo>
                    <a:lnTo>
                      <a:pt x="10" y="66"/>
                    </a:lnTo>
                    <a:lnTo>
                      <a:pt x="9" y="66"/>
                    </a:lnTo>
                    <a:lnTo>
                      <a:pt x="9" y="71"/>
                    </a:lnTo>
                    <a:lnTo>
                      <a:pt x="9" y="73"/>
                    </a:lnTo>
                    <a:lnTo>
                      <a:pt x="7" y="76"/>
                    </a:lnTo>
                    <a:lnTo>
                      <a:pt x="5" y="76"/>
                    </a:lnTo>
                    <a:lnTo>
                      <a:pt x="5" y="73"/>
                    </a:lnTo>
                    <a:lnTo>
                      <a:pt x="0" y="69"/>
                    </a:lnTo>
                    <a:lnTo>
                      <a:pt x="0" y="64"/>
                    </a:lnTo>
                    <a:lnTo>
                      <a:pt x="0" y="60"/>
                    </a:lnTo>
                    <a:lnTo>
                      <a:pt x="0" y="57"/>
                    </a:lnTo>
                    <a:lnTo>
                      <a:pt x="2" y="57"/>
                    </a:lnTo>
                    <a:lnTo>
                      <a:pt x="3" y="53"/>
                    </a:lnTo>
                    <a:lnTo>
                      <a:pt x="5" y="53"/>
                    </a:lnTo>
                    <a:lnTo>
                      <a:pt x="5" y="50"/>
                    </a:lnTo>
                    <a:lnTo>
                      <a:pt x="3" y="50"/>
                    </a:lnTo>
                    <a:lnTo>
                      <a:pt x="3" y="46"/>
                    </a:lnTo>
                    <a:lnTo>
                      <a:pt x="7" y="43"/>
                    </a:lnTo>
                    <a:lnTo>
                      <a:pt x="10" y="43"/>
                    </a:lnTo>
                    <a:lnTo>
                      <a:pt x="12" y="48"/>
                    </a:lnTo>
                    <a:lnTo>
                      <a:pt x="14" y="50"/>
                    </a:lnTo>
                    <a:lnTo>
                      <a:pt x="14" y="50"/>
                    </a:lnTo>
                    <a:lnTo>
                      <a:pt x="17" y="50"/>
                    </a:lnTo>
                    <a:lnTo>
                      <a:pt x="14" y="45"/>
                    </a:lnTo>
                    <a:lnTo>
                      <a:pt x="14" y="41"/>
                    </a:lnTo>
                    <a:lnTo>
                      <a:pt x="14" y="41"/>
                    </a:lnTo>
                    <a:lnTo>
                      <a:pt x="17" y="41"/>
                    </a:lnTo>
                    <a:lnTo>
                      <a:pt x="17" y="45"/>
                    </a:lnTo>
                    <a:lnTo>
                      <a:pt x="17" y="45"/>
                    </a:lnTo>
                    <a:lnTo>
                      <a:pt x="21" y="45"/>
                    </a:lnTo>
                    <a:lnTo>
                      <a:pt x="26" y="38"/>
                    </a:lnTo>
                    <a:lnTo>
                      <a:pt x="31" y="38"/>
                    </a:lnTo>
                    <a:lnTo>
                      <a:pt x="33" y="39"/>
                    </a:lnTo>
                    <a:lnTo>
                      <a:pt x="35" y="43"/>
                    </a:lnTo>
                    <a:lnTo>
                      <a:pt x="35" y="46"/>
                    </a:lnTo>
                    <a:lnTo>
                      <a:pt x="31" y="48"/>
                    </a:lnTo>
                    <a:lnTo>
                      <a:pt x="29" y="48"/>
                    </a:lnTo>
                    <a:lnTo>
                      <a:pt x="29" y="46"/>
                    </a:lnTo>
                    <a:lnTo>
                      <a:pt x="28" y="46"/>
                    </a:lnTo>
                    <a:lnTo>
                      <a:pt x="22" y="50"/>
                    </a:lnTo>
                    <a:lnTo>
                      <a:pt x="22" y="50"/>
                    </a:lnTo>
                    <a:lnTo>
                      <a:pt x="21" y="50"/>
                    </a:lnTo>
                    <a:lnTo>
                      <a:pt x="21" y="53"/>
                    </a:lnTo>
                    <a:lnTo>
                      <a:pt x="22" y="53"/>
                    </a:lnTo>
                    <a:lnTo>
                      <a:pt x="26" y="53"/>
                    </a:lnTo>
                    <a:lnTo>
                      <a:pt x="29" y="50"/>
                    </a:lnTo>
                    <a:lnTo>
                      <a:pt x="31" y="53"/>
                    </a:lnTo>
                    <a:lnTo>
                      <a:pt x="31" y="53"/>
                    </a:lnTo>
                    <a:lnTo>
                      <a:pt x="28" y="55"/>
                    </a:lnTo>
                    <a:lnTo>
                      <a:pt x="28" y="57"/>
                    </a:lnTo>
                    <a:lnTo>
                      <a:pt x="29" y="59"/>
                    </a:lnTo>
                    <a:lnTo>
                      <a:pt x="29" y="57"/>
                    </a:lnTo>
                    <a:lnTo>
                      <a:pt x="31" y="57"/>
                    </a:lnTo>
                    <a:lnTo>
                      <a:pt x="33" y="59"/>
                    </a:lnTo>
                    <a:lnTo>
                      <a:pt x="35" y="60"/>
                    </a:lnTo>
                    <a:lnTo>
                      <a:pt x="35" y="62"/>
                    </a:lnTo>
                    <a:lnTo>
                      <a:pt x="35" y="67"/>
                    </a:lnTo>
                    <a:lnTo>
                      <a:pt x="36" y="69"/>
                    </a:lnTo>
                    <a:lnTo>
                      <a:pt x="38" y="69"/>
                    </a:lnTo>
                    <a:lnTo>
                      <a:pt x="38" y="64"/>
                    </a:lnTo>
                    <a:lnTo>
                      <a:pt x="35" y="60"/>
                    </a:lnTo>
                    <a:lnTo>
                      <a:pt x="35" y="57"/>
                    </a:lnTo>
                    <a:lnTo>
                      <a:pt x="36" y="53"/>
                    </a:lnTo>
                    <a:lnTo>
                      <a:pt x="40" y="48"/>
                    </a:lnTo>
                    <a:lnTo>
                      <a:pt x="40" y="45"/>
                    </a:lnTo>
                    <a:lnTo>
                      <a:pt x="40" y="43"/>
                    </a:lnTo>
                    <a:lnTo>
                      <a:pt x="43" y="43"/>
                    </a:lnTo>
                    <a:lnTo>
                      <a:pt x="45" y="48"/>
                    </a:lnTo>
                    <a:lnTo>
                      <a:pt x="48" y="50"/>
                    </a:lnTo>
                    <a:lnTo>
                      <a:pt x="48" y="50"/>
                    </a:lnTo>
                    <a:lnTo>
                      <a:pt x="48" y="57"/>
                    </a:lnTo>
                    <a:lnTo>
                      <a:pt x="52" y="66"/>
                    </a:lnTo>
                    <a:lnTo>
                      <a:pt x="52" y="67"/>
                    </a:lnTo>
                    <a:lnTo>
                      <a:pt x="52" y="71"/>
                    </a:lnTo>
                    <a:lnTo>
                      <a:pt x="48" y="73"/>
                    </a:lnTo>
                    <a:lnTo>
                      <a:pt x="48" y="73"/>
                    </a:lnTo>
                    <a:lnTo>
                      <a:pt x="50" y="73"/>
                    </a:lnTo>
                    <a:lnTo>
                      <a:pt x="52" y="73"/>
                    </a:lnTo>
                    <a:lnTo>
                      <a:pt x="55" y="73"/>
                    </a:lnTo>
                    <a:lnTo>
                      <a:pt x="57" y="76"/>
                    </a:lnTo>
                    <a:lnTo>
                      <a:pt x="59" y="81"/>
                    </a:lnTo>
                    <a:lnTo>
                      <a:pt x="61" y="85"/>
                    </a:lnTo>
                    <a:lnTo>
                      <a:pt x="62" y="85"/>
                    </a:lnTo>
                    <a:lnTo>
                      <a:pt x="64" y="81"/>
                    </a:lnTo>
                    <a:lnTo>
                      <a:pt x="61" y="76"/>
                    </a:lnTo>
                    <a:lnTo>
                      <a:pt x="61" y="73"/>
                    </a:lnTo>
                    <a:lnTo>
                      <a:pt x="57" y="69"/>
                    </a:lnTo>
                    <a:lnTo>
                      <a:pt x="55" y="64"/>
                    </a:lnTo>
                    <a:lnTo>
                      <a:pt x="55" y="59"/>
                    </a:lnTo>
                    <a:lnTo>
                      <a:pt x="55" y="50"/>
                    </a:lnTo>
                    <a:lnTo>
                      <a:pt x="54" y="48"/>
                    </a:lnTo>
                    <a:lnTo>
                      <a:pt x="54" y="46"/>
                    </a:lnTo>
                    <a:lnTo>
                      <a:pt x="54" y="43"/>
                    </a:lnTo>
                    <a:lnTo>
                      <a:pt x="54" y="39"/>
                    </a:lnTo>
                    <a:lnTo>
                      <a:pt x="55" y="36"/>
                    </a:lnTo>
                    <a:lnTo>
                      <a:pt x="55" y="31"/>
                    </a:lnTo>
                    <a:lnTo>
                      <a:pt x="57" y="27"/>
                    </a:lnTo>
                    <a:lnTo>
                      <a:pt x="59" y="27"/>
                    </a:lnTo>
                    <a:lnTo>
                      <a:pt x="61" y="27"/>
                    </a:lnTo>
                    <a:lnTo>
                      <a:pt x="64" y="33"/>
                    </a:lnTo>
                    <a:lnTo>
                      <a:pt x="64" y="36"/>
                    </a:lnTo>
                    <a:lnTo>
                      <a:pt x="66" y="38"/>
                    </a:lnTo>
                    <a:lnTo>
                      <a:pt x="68" y="34"/>
                    </a:lnTo>
                    <a:lnTo>
                      <a:pt x="71" y="33"/>
                    </a:lnTo>
                    <a:lnTo>
                      <a:pt x="71" y="34"/>
                    </a:lnTo>
                    <a:lnTo>
                      <a:pt x="76" y="39"/>
                    </a:lnTo>
                    <a:lnTo>
                      <a:pt x="76" y="45"/>
                    </a:lnTo>
                    <a:lnTo>
                      <a:pt x="76" y="48"/>
                    </a:lnTo>
                    <a:lnTo>
                      <a:pt x="76" y="50"/>
                    </a:lnTo>
                    <a:lnTo>
                      <a:pt x="76" y="55"/>
                    </a:lnTo>
                    <a:lnTo>
                      <a:pt x="76" y="60"/>
                    </a:lnTo>
                    <a:lnTo>
                      <a:pt x="76" y="62"/>
                    </a:lnTo>
                    <a:lnTo>
                      <a:pt x="76" y="64"/>
                    </a:lnTo>
                    <a:lnTo>
                      <a:pt x="78" y="60"/>
                    </a:lnTo>
                    <a:lnTo>
                      <a:pt x="78" y="57"/>
                    </a:lnTo>
                    <a:lnTo>
                      <a:pt x="78" y="50"/>
                    </a:lnTo>
                    <a:lnTo>
                      <a:pt x="78" y="48"/>
                    </a:lnTo>
                    <a:lnTo>
                      <a:pt x="81" y="46"/>
                    </a:lnTo>
                    <a:lnTo>
                      <a:pt x="85" y="50"/>
                    </a:lnTo>
                    <a:lnTo>
                      <a:pt x="88" y="55"/>
                    </a:lnTo>
                    <a:lnTo>
                      <a:pt x="90" y="64"/>
                    </a:lnTo>
                    <a:lnTo>
                      <a:pt x="90" y="66"/>
                    </a:lnTo>
                    <a:lnTo>
                      <a:pt x="92" y="69"/>
                    </a:lnTo>
                    <a:lnTo>
                      <a:pt x="95" y="69"/>
                    </a:lnTo>
                    <a:lnTo>
                      <a:pt x="99" y="69"/>
                    </a:lnTo>
                    <a:lnTo>
                      <a:pt x="101" y="73"/>
                    </a:lnTo>
                    <a:lnTo>
                      <a:pt x="102" y="76"/>
                    </a:lnTo>
                    <a:lnTo>
                      <a:pt x="108" y="81"/>
                    </a:lnTo>
                    <a:lnTo>
                      <a:pt x="111" y="81"/>
                    </a:lnTo>
                    <a:lnTo>
                      <a:pt x="118" y="85"/>
                    </a:lnTo>
                    <a:lnTo>
                      <a:pt x="121" y="85"/>
                    </a:lnTo>
                    <a:lnTo>
                      <a:pt x="121" y="88"/>
                    </a:lnTo>
                    <a:lnTo>
                      <a:pt x="121" y="90"/>
                    </a:lnTo>
                    <a:lnTo>
                      <a:pt x="118" y="93"/>
                    </a:lnTo>
                    <a:lnTo>
                      <a:pt x="118" y="93"/>
                    </a:lnTo>
                    <a:lnTo>
                      <a:pt x="116" y="90"/>
                    </a:lnTo>
                    <a:lnTo>
                      <a:pt x="113" y="92"/>
                    </a:lnTo>
                    <a:lnTo>
                      <a:pt x="111" y="92"/>
                    </a:lnTo>
                    <a:lnTo>
                      <a:pt x="106" y="95"/>
                    </a:lnTo>
                    <a:lnTo>
                      <a:pt x="102" y="95"/>
                    </a:lnTo>
                    <a:lnTo>
                      <a:pt x="102" y="95"/>
                    </a:lnTo>
                    <a:lnTo>
                      <a:pt x="102" y="99"/>
                    </a:lnTo>
                    <a:lnTo>
                      <a:pt x="102" y="100"/>
                    </a:lnTo>
                    <a:lnTo>
                      <a:pt x="99" y="104"/>
                    </a:lnTo>
                    <a:lnTo>
                      <a:pt x="99" y="104"/>
                    </a:lnTo>
                    <a:lnTo>
                      <a:pt x="99" y="109"/>
                    </a:lnTo>
                    <a:lnTo>
                      <a:pt x="99" y="116"/>
                    </a:lnTo>
                    <a:lnTo>
                      <a:pt x="99" y="118"/>
                    </a:lnTo>
                    <a:lnTo>
                      <a:pt x="99" y="123"/>
                    </a:lnTo>
                    <a:lnTo>
                      <a:pt x="99" y="123"/>
                    </a:lnTo>
                    <a:lnTo>
                      <a:pt x="99" y="126"/>
                    </a:lnTo>
                    <a:lnTo>
                      <a:pt x="95" y="125"/>
                    </a:lnTo>
                    <a:lnTo>
                      <a:pt x="95" y="126"/>
                    </a:lnTo>
                    <a:lnTo>
                      <a:pt x="95" y="130"/>
                    </a:lnTo>
                    <a:lnTo>
                      <a:pt x="95" y="135"/>
                    </a:lnTo>
                    <a:lnTo>
                      <a:pt x="95" y="137"/>
                    </a:lnTo>
                    <a:lnTo>
                      <a:pt x="95" y="140"/>
                    </a:lnTo>
                    <a:lnTo>
                      <a:pt x="95" y="146"/>
                    </a:lnTo>
                    <a:lnTo>
                      <a:pt x="95" y="149"/>
                    </a:lnTo>
                    <a:lnTo>
                      <a:pt x="95" y="149"/>
                    </a:lnTo>
                    <a:lnTo>
                      <a:pt x="90" y="149"/>
                    </a:lnTo>
                    <a:lnTo>
                      <a:pt x="88" y="149"/>
                    </a:lnTo>
                    <a:lnTo>
                      <a:pt x="90" y="153"/>
                    </a:lnTo>
                    <a:lnTo>
                      <a:pt x="90" y="154"/>
                    </a:lnTo>
                    <a:lnTo>
                      <a:pt x="88" y="154"/>
                    </a:lnTo>
                    <a:lnTo>
                      <a:pt x="88" y="158"/>
                    </a:lnTo>
                    <a:lnTo>
                      <a:pt x="88" y="159"/>
                    </a:lnTo>
                    <a:lnTo>
                      <a:pt x="87" y="172"/>
                    </a:lnTo>
                    <a:lnTo>
                      <a:pt x="87" y="175"/>
                    </a:lnTo>
                    <a:lnTo>
                      <a:pt x="85" y="177"/>
                    </a:lnTo>
                    <a:lnTo>
                      <a:pt x="85" y="180"/>
                    </a:lnTo>
                    <a:lnTo>
                      <a:pt x="87" y="184"/>
                    </a:lnTo>
                    <a:lnTo>
                      <a:pt x="87" y="186"/>
                    </a:lnTo>
                    <a:lnTo>
                      <a:pt x="85" y="189"/>
                    </a:lnTo>
                    <a:lnTo>
                      <a:pt x="85" y="191"/>
                    </a:lnTo>
                    <a:lnTo>
                      <a:pt x="83" y="194"/>
                    </a:lnTo>
                    <a:lnTo>
                      <a:pt x="80" y="194"/>
                    </a:lnTo>
                    <a:lnTo>
                      <a:pt x="80" y="194"/>
                    </a:lnTo>
                    <a:lnTo>
                      <a:pt x="80" y="194"/>
                    </a:lnTo>
                    <a:lnTo>
                      <a:pt x="80" y="194"/>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71" name="Freeform 156"/>
              <p:cNvSpPr>
                <a:spLocks noEditPoints="1"/>
              </p:cNvSpPr>
              <p:nvPr/>
            </p:nvSpPr>
            <p:spPr bwMode="auto">
              <a:xfrm>
                <a:off x="3914775" y="2089151"/>
                <a:ext cx="239713" cy="153988"/>
              </a:xfrm>
              <a:custGeom>
                <a:avLst/>
                <a:gdLst/>
                <a:ahLst/>
                <a:cxnLst>
                  <a:cxn ang="0">
                    <a:pos x="55" y="95"/>
                  </a:cxn>
                  <a:cxn ang="0">
                    <a:pos x="45" y="81"/>
                  </a:cxn>
                  <a:cxn ang="0">
                    <a:pos x="57" y="87"/>
                  </a:cxn>
                  <a:cxn ang="0">
                    <a:pos x="81" y="92"/>
                  </a:cxn>
                  <a:cxn ang="0">
                    <a:pos x="88" y="87"/>
                  </a:cxn>
                  <a:cxn ang="0">
                    <a:pos x="95" y="83"/>
                  </a:cxn>
                  <a:cxn ang="0">
                    <a:pos x="106" y="80"/>
                  </a:cxn>
                  <a:cxn ang="0">
                    <a:pos x="126" y="68"/>
                  </a:cxn>
                  <a:cxn ang="0">
                    <a:pos x="130" y="66"/>
                  </a:cxn>
                  <a:cxn ang="0">
                    <a:pos x="137" y="57"/>
                  </a:cxn>
                  <a:cxn ang="0">
                    <a:pos x="142" y="55"/>
                  </a:cxn>
                  <a:cxn ang="0">
                    <a:pos x="142" y="41"/>
                  </a:cxn>
                  <a:cxn ang="0">
                    <a:pos x="151" y="33"/>
                  </a:cxn>
                  <a:cxn ang="0">
                    <a:pos x="142" y="24"/>
                  </a:cxn>
                  <a:cxn ang="0">
                    <a:pos x="139" y="19"/>
                  </a:cxn>
                  <a:cxn ang="0">
                    <a:pos x="132" y="10"/>
                  </a:cxn>
                  <a:cxn ang="0">
                    <a:pos x="137" y="1"/>
                  </a:cxn>
                  <a:cxn ang="0">
                    <a:pos x="123" y="8"/>
                  </a:cxn>
                  <a:cxn ang="0">
                    <a:pos x="114" y="1"/>
                  </a:cxn>
                  <a:cxn ang="0">
                    <a:pos x="109" y="10"/>
                  </a:cxn>
                  <a:cxn ang="0">
                    <a:pos x="100" y="14"/>
                  </a:cxn>
                  <a:cxn ang="0">
                    <a:pos x="86" y="10"/>
                  </a:cxn>
                  <a:cxn ang="0">
                    <a:pos x="83" y="19"/>
                  </a:cxn>
                  <a:cxn ang="0">
                    <a:pos x="73" y="14"/>
                  </a:cxn>
                  <a:cxn ang="0">
                    <a:pos x="66" y="19"/>
                  </a:cxn>
                  <a:cxn ang="0">
                    <a:pos x="57" y="19"/>
                  </a:cxn>
                  <a:cxn ang="0">
                    <a:pos x="55" y="28"/>
                  </a:cxn>
                  <a:cxn ang="0">
                    <a:pos x="45" y="34"/>
                  </a:cxn>
                  <a:cxn ang="0">
                    <a:pos x="41" y="24"/>
                  </a:cxn>
                  <a:cxn ang="0">
                    <a:pos x="46" y="15"/>
                  </a:cxn>
                  <a:cxn ang="0">
                    <a:pos x="40" y="8"/>
                  </a:cxn>
                  <a:cxn ang="0">
                    <a:pos x="27" y="0"/>
                  </a:cxn>
                  <a:cxn ang="0">
                    <a:pos x="24" y="1"/>
                  </a:cxn>
                  <a:cxn ang="0">
                    <a:pos x="27" y="5"/>
                  </a:cxn>
                  <a:cxn ang="0">
                    <a:pos x="31" y="14"/>
                  </a:cxn>
                  <a:cxn ang="0">
                    <a:pos x="22" y="14"/>
                  </a:cxn>
                  <a:cxn ang="0">
                    <a:pos x="17" y="10"/>
                  </a:cxn>
                  <a:cxn ang="0">
                    <a:pos x="13" y="14"/>
                  </a:cxn>
                  <a:cxn ang="0">
                    <a:pos x="12" y="19"/>
                  </a:cxn>
                  <a:cxn ang="0">
                    <a:pos x="13" y="22"/>
                  </a:cxn>
                  <a:cxn ang="0">
                    <a:pos x="8" y="28"/>
                  </a:cxn>
                  <a:cxn ang="0">
                    <a:pos x="3" y="28"/>
                  </a:cxn>
                  <a:cxn ang="0">
                    <a:pos x="19" y="22"/>
                  </a:cxn>
                  <a:cxn ang="0">
                    <a:pos x="22" y="28"/>
                  </a:cxn>
                  <a:cxn ang="0">
                    <a:pos x="29" y="28"/>
                  </a:cxn>
                  <a:cxn ang="0">
                    <a:pos x="36" y="28"/>
                  </a:cxn>
                  <a:cxn ang="0">
                    <a:pos x="29" y="34"/>
                  </a:cxn>
                  <a:cxn ang="0">
                    <a:pos x="34" y="36"/>
                  </a:cxn>
                  <a:cxn ang="0">
                    <a:pos x="27" y="41"/>
                  </a:cxn>
                  <a:cxn ang="0">
                    <a:pos x="19" y="40"/>
                  </a:cxn>
                  <a:cxn ang="0">
                    <a:pos x="13" y="43"/>
                  </a:cxn>
                  <a:cxn ang="0">
                    <a:pos x="5" y="47"/>
                  </a:cxn>
                  <a:cxn ang="0">
                    <a:pos x="22" y="50"/>
                  </a:cxn>
                  <a:cxn ang="0">
                    <a:pos x="27" y="57"/>
                  </a:cxn>
                  <a:cxn ang="0">
                    <a:pos x="29" y="61"/>
                  </a:cxn>
                  <a:cxn ang="0">
                    <a:pos x="40" y="66"/>
                  </a:cxn>
                  <a:cxn ang="0">
                    <a:pos x="27" y="69"/>
                  </a:cxn>
                  <a:cxn ang="0">
                    <a:pos x="19" y="68"/>
                  </a:cxn>
                  <a:cxn ang="0">
                    <a:pos x="19" y="74"/>
                  </a:cxn>
                  <a:cxn ang="0">
                    <a:pos x="31" y="81"/>
                  </a:cxn>
                  <a:cxn ang="0">
                    <a:pos x="45" y="81"/>
                  </a:cxn>
                </a:cxnLst>
                <a:rect l="0" t="0" r="r" b="b"/>
                <a:pathLst>
                  <a:path w="151" h="97">
                    <a:moveTo>
                      <a:pt x="52" y="97"/>
                    </a:moveTo>
                    <a:lnTo>
                      <a:pt x="50" y="95"/>
                    </a:lnTo>
                    <a:lnTo>
                      <a:pt x="52" y="92"/>
                    </a:lnTo>
                    <a:lnTo>
                      <a:pt x="55" y="92"/>
                    </a:lnTo>
                    <a:lnTo>
                      <a:pt x="55" y="95"/>
                    </a:lnTo>
                    <a:lnTo>
                      <a:pt x="52" y="97"/>
                    </a:lnTo>
                    <a:lnTo>
                      <a:pt x="52" y="97"/>
                    </a:lnTo>
                    <a:lnTo>
                      <a:pt x="52" y="97"/>
                    </a:lnTo>
                    <a:lnTo>
                      <a:pt x="52" y="97"/>
                    </a:lnTo>
                    <a:close/>
                    <a:moveTo>
                      <a:pt x="45" y="81"/>
                    </a:moveTo>
                    <a:lnTo>
                      <a:pt x="46" y="80"/>
                    </a:lnTo>
                    <a:lnTo>
                      <a:pt x="46" y="83"/>
                    </a:lnTo>
                    <a:lnTo>
                      <a:pt x="52" y="88"/>
                    </a:lnTo>
                    <a:lnTo>
                      <a:pt x="55" y="90"/>
                    </a:lnTo>
                    <a:lnTo>
                      <a:pt x="57" y="87"/>
                    </a:lnTo>
                    <a:lnTo>
                      <a:pt x="60" y="87"/>
                    </a:lnTo>
                    <a:lnTo>
                      <a:pt x="66" y="94"/>
                    </a:lnTo>
                    <a:lnTo>
                      <a:pt x="73" y="92"/>
                    </a:lnTo>
                    <a:lnTo>
                      <a:pt x="74" y="94"/>
                    </a:lnTo>
                    <a:lnTo>
                      <a:pt x="81" y="92"/>
                    </a:lnTo>
                    <a:lnTo>
                      <a:pt x="81" y="88"/>
                    </a:lnTo>
                    <a:lnTo>
                      <a:pt x="81" y="87"/>
                    </a:lnTo>
                    <a:lnTo>
                      <a:pt x="83" y="88"/>
                    </a:lnTo>
                    <a:lnTo>
                      <a:pt x="86" y="90"/>
                    </a:lnTo>
                    <a:lnTo>
                      <a:pt x="88" y="87"/>
                    </a:lnTo>
                    <a:lnTo>
                      <a:pt x="90" y="81"/>
                    </a:lnTo>
                    <a:lnTo>
                      <a:pt x="93" y="81"/>
                    </a:lnTo>
                    <a:lnTo>
                      <a:pt x="92" y="83"/>
                    </a:lnTo>
                    <a:lnTo>
                      <a:pt x="93" y="85"/>
                    </a:lnTo>
                    <a:lnTo>
                      <a:pt x="95" y="83"/>
                    </a:lnTo>
                    <a:lnTo>
                      <a:pt x="97" y="83"/>
                    </a:lnTo>
                    <a:lnTo>
                      <a:pt x="100" y="78"/>
                    </a:lnTo>
                    <a:lnTo>
                      <a:pt x="102" y="80"/>
                    </a:lnTo>
                    <a:lnTo>
                      <a:pt x="104" y="80"/>
                    </a:lnTo>
                    <a:lnTo>
                      <a:pt x="106" y="80"/>
                    </a:lnTo>
                    <a:lnTo>
                      <a:pt x="106" y="80"/>
                    </a:lnTo>
                    <a:lnTo>
                      <a:pt x="109" y="80"/>
                    </a:lnTo>
                    <a:lnTo>
                      <a:pt x="114" y="74"/>
                    </a:lnTo>
                    <a:lnTo>
                      <a:pt x="118" y="69"/>
                    </a:lnTo>
                    <a:lnTo>
                      <a:pt x="126" y="68"/>
                    </a:lnTo>
                    <a:lnTo>
                      <a:pt x="128" y="66"/>
                    </a:lnTo>
                    <a:lnTo>
                      <a:pt x="126" y="62"/>
                    </a:lnTo>
                    <a:lnTo>
                      <a:pt x="128" y="61"/>
                    </a:lnTo>
                    <a:lnTo>
                      <a:pt x="130" y="61"/>
                    </a:lnTo>
                    <a:lnTo>
                      <a:pt x="130" y="66"/>
                    </a:lnTo>
                    <a:lnTo>
                      <a:pt x="133" y="66"/>
                    </a:lnTo>
                    <a:lnTo>
                      <a:pt x="137" y="62"/>
                    </a:lnTo>
                    <a:lnTo>
                      <a:pt x="137" y="61"/>
                    </a:lnTo>
                    <a:lnTo>
                      <a:pt x="137" y="61"/>
                    </a:lnTo>
                    <a:lnTo>
                      <a:pt x="137" y="57"/>
                    </a:lnTo>
                    <a:lnTo>
                      <a:pt x="137" y="57"/>
                    </a:lnTo>
                    <a:lnTo>
                      <a:pt x="137" y="54"/>
                    </a:lnTo>
                    <a:lnTo>
                      <a:pt x="137" y="52"/>
                    </a:lnTo>
                    <a:lnTo>
                      <a:pt x="142" y="54"/>
                    </a:lnTo>
                    <a:lnTo>
                      <a:pt x="142" y="55"/>
                    </a:lnTo>
                    <a:lnTo>
                      <a:pt x="144" y="55"/>
                    </a:lnTo>
                    <a:lnTo>
                      <a:pt x="145" y="52"/>
                    </a:lnTo>
                    <a:lnTo>
                      <a:pt x="145" y="48"/>
                    </a:lnTo>
                    <a:lnTo>
                      <a:pt x="142" y="45"/>
                    </a:lnTo>
                    <a:lnTo>
                      <a:pt x="142" y="41"/>
                    </a:lnTo>
                    <a:lnTo>
                      <a:pt x="144" y="40"/>
                    </a:lnTo>
                    <a:lnTo>
                      <a:pt x="144" y="36"/>
                    </a:lnTo>
                    <a:lnTo>
                      <a:pt x="147" y="34"/>
                    </a:lnTo>
                    <a:lnTo>
                      <a:pt x="149" y="34"/>
                    </a:lnTo>
                    <a:lnTo>
                      <a:pt x="151" y="33"/>
                    </a:lnTo>
                    <a:lnTo>
                      <a:pt x="147" y="29"/>
                    </a:lnTo>
                    <a:lnTo>
                      <a:pt x="142" y="29"/>
                    </a:lnTo>
                    <a:lnTo>
                      <a:pt x="139" y="31"/>
                    </a:lnTo>
                    <a:lnTo>
                      <a:pt x="142" y="28"/>
                    </a:lnTo>
                    <a:lnTo>
                      <a:pt x="142" y="24"/>
                    </a:lnTo>
                    <a:lnTo>
                      <a:pt x="137" y="24"/>
                    </a:lnTo>
                    <a:lnTo>
                      <a:pt x="137" y="28"/>
                    </a:lnTo>
                    <a:lnTo>
                      <a:pt x="133" y="22"/>
                    </a:lnTo>
                    <a:lnTo>
                      <a:pt x="137" y="19"/>
                    </a:lnTo>
                    <a:lnTo>
                      <a:pt x="139" y="19"/>
                    </a:lnTo>
                    <a:lnTo>
                      <a:pt x="139" y="14"/>
                    </a:lnTo>
                    <a:lnTo>
                      <a:pt x="137" y="14"/>
                    </a:lnTo>
                    <a:lnTo>
                      <a:pt x="133" y="14"/>
                    </a:lnTo>
                    <a:lnTo>
                      <a:pt x="133" y="14"/>
                    </a:lnTo>
                    <a:lnTo>
                      <a:pt x="132" y="10"/>
                    </a:lnTo>
                    <a:lnTo>
                      <a:pt x="133" y="10"/>
                    </a:lnTo>
                    <a:lnTo>
                      <a:pt x="133" y="5"/>
                    </a:lnTo>
                    <a:lnTo>
                      <a:pt x="137" y="5"/>
                    </a:lnTo>
                    <a:lnTo>
                      <a:pt x="139" y="5"/>
                    </a:lnTo>
                    <a:lnTo>
                      <a:pt x="137" y="1"/>
                    </a:lnTo>
                    <a:lnTo>
                      <a:pt x="133" y="1"/>
                    </a:lnTo>
                    <a:lnTo>
                      <a:pt x="128" y="10"/>
                    </a:lnTo>
                    <a:lnTo>
                      <a:pt x="126" y="10"/>
                    </a:lnTo>
                    <a:lnTo>
                      <a:pt x="125" y="10"/>
                    </a:lnTo>
                    <a:lnTo>
                      <a:pt x="123" y="8"/>
                    </a:lnTo>
                    <a:lnTo>
                      <a:pt x="123" y="5"/>
                    </a:lnTo>
                    <a:lnTo>
                      <a:pt x="121" y="5"/>
                    </a:lnTo>
                    <a:lnTo>
                      <a:pt x="121" y="1"/>
                    </a:lnTo>
                    <a:lnTo>
                      <a:pt x="118" y="1"/>
                    </a:lnTo>
                    <a:lnTo>
                      <a:pt x="114" y="1"/>
                    </a:lnTo>
                    <a:lnTo>
                      <a:pt x="114" y="1"/>
                    </a:lnTo>
                    <a:lnTo>
                      <a:pt x="111" y="5"/>
                    </a:lnTo>
                    <a:lnTo>
                      <a:pt x="114" y="8"/>
                    </a:lnTo>
                    <a:lnTo>
                      <a:pt x="111" y="10"/>
                    </a:lnTo>
                    <a:lnTo>
                      <a:pt x="109" y="10"/>
                    </a:lnTo>
                    <a:lnTo>
                      <a:pt x="106" y="14"/>
                    </a:lnTo>
                    <a:lnTo>
                      <a:pt x="106" y="10"/>
                    </a:lnTo>
                    <a:lnTo>
                      <a:pt x="104" y="8"/>
                    </a:lnTo>
                    <a:lnTo>
                      <a:pt x="102" y="10"/>
                    </a:lnTo>
                    <a:lnTo>
                      <a:pt x="100" y="14"/>
                    </a:lnTo>
                    <a:lnTo>
                      <a:pt x="97" y="14"/>
                    </a:lnTo>
                    <a:lnTo>
                      <a:pt x="93" y="10"/>
                    </a:lnTo>
                    <a:lnTo>
                      <a:pt x="90" y="10"/>
                    </a:lnTo>
                    <a:lnTo>
                      <a:pt x="90" y="10"/>
                    </a:lnTo>
                    <a:lnTo>
                      <a:pt x="86" y="10"/>
                    </a:lnTo>
                    <a:lnTo>
                      <a:pt x="86" y="14"/>
                    </a:lnTo>
                    <a:lnTo>
                      <a:pt x="88" y="21"/>
                    </a:lnTo>
                    <a:lnTo>
                      <a:pt x="86" y="29"/>
                    </a:lnTo>
                    <a:lnTo>
                      <a:pt x="86" y="22"/>
                    </a:lnTo>
                    <a:lnTo>
                      <a:pt x="83" y="19"/>
                    </a:lnTo>
                    <a:lnTo>
                      <a:pt x="83" y="14"/>
                    </a:lnTo>
                    <a:lnTo>
                      <a:pt x="83" y="14"/>
                    </a:lnTo>
                    <a:lnTo>
                      <a:pt x="83" y="10"/>
                    </a:lnTo>
                    <a:lnTo>
                      <a:pt x="78" y="8"/>
                    </a:lnTo>
                    <a:lnTo>
                      <a:pt x="73" y="14"/>
                    </a:lnTo>
                    <a:lnTo>
                      <a:pt x="71" y="15"/>
                    </a:lnTo>
                    <a:lnTo>
                      <a:pt x="73" y="19"/>
                    </a:lnTo>
                    <a:lnTo>
                      <a:pt x="69" y="22"/>
                    </a:lnTo>
                    <a:lnTo>
                      <a:pt x="67" y="22"/>
                    </a:lnTo>
                    <a:lnTo>
                      <a:pt x="66" y="19"/>
                    </a:lnTo>
                    <a:lnTo>
                      <a:pt x="64" y="19"/>
                    </a:lnTo>
                    <a:lnTo>
                      <a:pt x="64" y="10"/>
                    </a:lnTo>
                    <a:lnTo>
                      <a:pt x="60" y="8"/>
                    </a:lnTo>
                    <a:lnTo>
                      <a:pt x="57" y="10"/>
                    </a:lnTo>
                    <a:lnTo>
                      <a:pt x="57" y="19"/>
                    </a:lnTo>
                    <a:lnTo>
                      <a:pt x="59" y="22"/>
                    </a:lnTo>
                    <a:lnTo>
                      <a:pt x="59" y="28"/>
                    </a:lnTo>
                    <a:lnTo>
                      <a:pt x="57" y="31"/>
                    </a:lnTo>
                    <a:lnTo>
                      <a:pt x="55" y="31"/>
                    </a:lnTo>
                    <a:lnTo>
                      <a:pt x="55" y="28"/>
                    </a:lnTo>
                    <a:lnTo>
                      <a:pt x="50" y="28"/>
                    </a:lnTo>
                    <a:lnTo>
                      <a:pt x="50" y="33"/>
                    </a:lnTo>
                    <a:lnTo>
                      <a:pt x="46" y="34"/>
                    </a:lnTo>
                    <a:lnTo>
                      <a:pt x="46" y="40"/>
                    </a:lnTo>
                    <a:lnTo>
                      <a:pt x="45" y="34"/>
                    </a:lnTo>
                    <a:lnTo>
                      <a:pt x="43" y="33"/>
                    </a:lnTo>
                    <a:lnTo>
                      <a:pt x="43" y="31"/>
                    </a:lnTo>
                    <a:lnTo>
                      <a:pt x="45" y="28"/>
                    </a:lnTo>
                    <a:lnTo>
                      <a:pt x="45" y="24"/>
                    </a:lnTo>
                    <a:lnTo>
                      <a:pt x="41" y="24"/>
                    </a:lnTo>
                    <a:lnTo>
                      <a:pt x="43" y="22"/>
                    </a:lnTo>
                    <a:lnTo>
                      <a:pt x="41" y="19"/>
                    </a:lnTo>
                    <a:lnTo>
                      <a:pt x="43" y="21"/>
                    </a:lnTo>
                    <a:lnTo>
                      <a:pt x="46" y="19"/>
                    </a:lnTo>
                    <a:lnTo>
                      <a:pt x="46" y="15"/>
                    </a:lnTo>
                    <a:lnTo>
                      <a:pt x="43" y="14"/>
                    </a:lnTo>
                    <a:lnTo>
                      <a:pt x="45" y="10"/>
                    </a:lnTo>
                    <a:lnTo>
                      <a:pt x="43" y="10"/>
                    </a:lnTo>
                    <a:lnTo>
                      <a:pt x="41" y="10"/>
                    </a:lnTo>
                    <a:lnTo>
                      <a:pt x="40" y="8"/>
                    </a:lnTo>
                    <a:lnTo>
                      <a:pt x="34" y="5"/>
                    </a:lnTo>
                    <a:lnTo>
                      <a:pt x="34" y="1"/>
                    </a:lnTo>
                    <a:lnTo>
                      <a:pt x="33" y="0"/>
                    </a:lnTo>
                    <a:lnTo>
                      <a:pt x="29" y="0"/>
                    </a:lnTo>
                    <a:lnTo>
                      <a:pt x="27" y="0"/>
                    </a:lnTo>
                    <a:lnTo>
                      <a:pt x="22" y="0"/>
                    </a:lnTo>
                    <a:lnTo>
                      <a:pt x="19" y="1"/>
                    </a:lnTo>
                    <a:lnTo>
                      <a:pt x="22" y="1"/>
                    </a:lnTo>
                    <a:lnTo>
                      <a:pt x="24" y="1"/>
                    </a:lnTo>
                    <a:lnTo>
                      <a:pt x="24" y="1"/>
                    </a:lnTo>
                    <a:lnTo>
                      <a:pt x="27" y="1"/>
                    </a:lnTo>
                    <a:lnTo>
                      <a:pt x="29" y="1"/>
                    </a:lnTo>
                    <a:lnTo>
                      <a:pt x="31" y="1"/>
                    </a:lnTo>
                    <a:lnTo>
                      <a:pt x="29" y="5"/>
                    </a:lnTo>
                    <a:lnTo>
                      <a:pt x="27" y="5"/>
                    </a:lnTo>
                    <a:lnTo>
                      <a:pt x="24" y="5"/>
                    </a:lnTo>
                    <a:lnTo>
                      <a:pt x="24" y="5"/>
                    </a:lnTo>
                    <a:lnTo>
                      <a:pt x="29" y="8"/>
                    </a:lnTo>
                    <a:lnTo>
                      <a:pt x="33" y="14"/>
                    </a:lnTo>
                    <a:lnTo>
                      <a:pt x="31" y="14"/>
                    </a:lnTo>
                    <a:lnTo>
                      <a:pt x="29" y="14"/>
                    </a:lnTo>
                    <a:lnTo>
                      <a:pt x="29" y="14"/>
                    </a:lnTo>
                    <a:lnTo>
                      <a:pt x="27" y="10"/>
                    </a:lnTo>
                    <a:lnTo>
                      <a:pt x="24" y="14"/>
                    </a:lnTo>
                    <a:lnTo>
                      <a:pt x="22" y="14"/>
                    </a:lnTo>
                    <a:lnTo>
                      <a:pt x="22" y="10"/>
                    </a:lnTo>
                    <a:lnTo>
                      <a:pt x="19" y="5"/>
                    </a:lnTo>
                    <a:lnTo>
                      <a:pt x="17" y="5"/>
                    </a:lnTo>
                    <a:lnTo>
                      <a:pt x="15" y="5"/>
                    </a:lnTo>
                    <a:lnTo>
                      <a:pt x="17" y="10"/>
                    </a:lnTo>
                    <a:lnTo>
                      <a:pt x="17" y="10"/>
                    </a:lnTo>
                    <a:lnTo>
                      <a:pt x="15" y="8"/>
                    </a:lnTo>
                    <a:lnTo>
                      <a:pt x="12" y="8"/>
                    </a:lnTo>
                    <a:lnTo>
                      <a:pt x="10" y="10"/>
                    </a:lnTo>
                    <a:lnTo>
                      <a:pt x="13" y="14"/>
                    </a:lnTo>
                    <a:lnTo>
                      <a:pt x="15" y="14"/>
                    </a:lnTo>
                    <a:lnTo>
                      <a:pt x="17" y="14"/>
                    </a:lnTo>
                    <a:lnTo>
                      <a:pt x="13" y="14"/>
                    </a:lnTo>
                    <a:lnTo>
                      <a:pt x="10" y="14"/>
                    </a:lnTo>
                    <a:lnTo>
                      <a:pt x="12" y="19"/>
                    </a:lnTo>
                    <a:lnTo>
                      <a:pt x="17" y="19"/>
                    </a:lnTo>
                    <a:lnTo>
                      <a:pt x="13" y="19"/>
                    </a:lnTo>
                    <a:lnTo>
                      <a:pt x="13" y="21"/>
                    </a:lnTo>
                    <a:lnTo>
                      <a:pt x="13" y="22"/>
                    </a:lnTo>
                    <a:lnTo>
                      <a:pt x="13" y="22"/>
                    </a:lnTo>
                    <a:lnTo>
                      <a:pt x="8" y="19"/>
                    </a:lnTo>
                    <a:lnTo>
                      <a:pt x="6" y="19"/>
                    </a:lnTo>
                    <a:lnTo>
                      <a:pt x="5" y="19"/>
                    </a:lnTo>
                    <a:lnTo>
                      <a:pt x="6" y="22"/>
                    </a:lnTo>
                    <a:lnTo>
                      <a:pt x="8" y="28"/>
                    </a:lnTo>
                    <a:lnTo>
                      <a:pt x="6" y="28"/>
                    </a:lnTo>
                    <a:lnTo>
                      <a:pt x="3" y="22"/>
                    </a:lnTo>
                    <a:lnTo>
                      <a:pt x="1" y="21"/>
                    </a:lnTo>
                    <a:lnTo>
                      <a:pt x="0" y="24"/>
                    </a:lnTo>
                    <a:lnTo>
                      <a:pt x="3" y="28"/>
                    </a:lnTo>
                    <a:lnTo>
                      <a:pt x="5" y="29"/>
                    </a:lnTo>
                    <a:lnTo>
                      <a:pt x="10" y="31"/>
                    </a:lnTo>
                    <a:lnTo>
                      <a:pt x="12" y="28"/>
                    </a:lnTo>
                    <a:lnTo>
                      <a:pt x="17" y="28"/>
                    </a:lnTo>
                    <a:lnTo>
                      <a:pt x="19" y="22"/>
                    </a:lnTo>
                    <a:lnTo>
                      <a:pt x="19" y="24"/>
                    </a:lnTo>
                    <a:lnTo>
                      <a:pt x="19" y="28"/>
                    </a:lnTo>
                    <a:lnTo>
                      <a:pt x="19" y="28"/>
                    </a:lnTo>
                    <a:lnTo>
                      <a:pt x="22" y="24"/>
                    </a:lnTo>
                    <a:lnTo>
                      <a:pt x="22" y="28"/>
                    </a:lnTo>
                    <a:lnTo>
                      <a:pt x="24" y="28"/>
                    </a:lnTo>
                    <a:lnTo>
                      <a:pt x="27" y="28"/>
                    </a:lnTo>
                    <a:lnTo>
                      <a:pt x="27" y="24"/>
                    </a:lnTo>
                    <a:lnTo>
                      <a:pt x="27" y="28"/>
                    </a:lnTo>
                    <a:lnTo>
                      <a:pt x="29" y="28"/>
                    </a:lnTo>
                    <a:lnTo>
                      <a:pt x="33" y="24"/>
                    </a:lnTo>
                    <a:lnTo>
                      <a:pt x="33" y="28"/>
                    </a:lnTo>
                    <a:lnTo>
                      <a:pt x="31" y="29"/>
                    </a:lnTo>
                    <a:lnTo>
                      <a:pt x="33" y="31"/>
                    </a:lnTo>
                    <a:lnTo>
                      <a:pt x="36" y="28"/>
                    </a:lnTo>
                    <a:lnTo>
                      <a:pt x="40" y="31"/>
                    </a:lnTo>
                    <a:lnTo>
                      <a:pt x="38" y="31"/>
                    </a:lnTo>
                    <a:lnTo>
                      <a:pt x="34" y="31"/>
                    </a:lnTo>
                    <a:lnTo>
                      <a:pt x="33" y="33"/>
                    </a:lnTo>
                    <a:lnTo>
                      <a:pt x="29" y="34"/>
                    </a:lnTo>
                    <a:lnTo>
                      <a:pt x="24" y="36"/>
                    </a:lnTo>
                    <a:lnTo>
                      <a:pt x="24" y="36"/>
                    </a:lnTo>
                    <a:lnTo>
                      <a:pt x="31" y="38"/>
                    </a:lnTo>
                    <a:lnTo>
                      <a:pt x="34" y="38"/>
                    </a:lnTo>
                    <a:lnTo>
                      <a:pt x="34" y="36"/>
                    </a:lnTo>
                    <a:lnTo>
                      <a:pt x="38" y="34"/>
                    </a:lnTo>
                    <a:lnTo>
                      <a:pt x="38" y="38"/>
                    </a:lnTo>
                    <a:lnTo>
                      <a:pt x="34" y="41"/>
                    </a:lnTo>
                    <a:lnTo>
                      <a:pt x="29" y="41"/>
                    </a:lnTo>
                    <a:lnTo>
                      <a:pt x="27" y="41"/>
                    </a:lnTo>
                    <a:lnTo>
                      <a:pt x="24" y="43"/>
                    </a:lnTo>
                    <a:lnTo>
                      <a:pt x="22" y="41"/>
                    </a:lnTo>
                    <a:lnTo>
                      <a:pt x="22" y="41"/>
                    </a:lnTo>
                    <a:lnTo>
                      <a:pt x="22" y="40"/>
                    </a:lnTo>
                    <a:lnTo>
                      <a:pt x="19" y="40"/>
                    </a:lnTo>
                    <a:lnTo>
                      <a:pt x="19" y="40"/>
                    </a:lnTo>
                    <a:lnTo>
                      <a:pt x="19" y="41"/>
                    </a:lnTo>
                    <a:lnTo>
                      <a:pt x="19" y="43"/>
                    </a:lnTo>
                    <a:lnTo>
                      <a:pt x="17" y="41"/>
                    </a:lnTo>
                    <a:lnTo>
                      <a:pt x="13" y="43"/>
                    </a:lnTo>
                    <a:lnTo>
                      <a:pt x="10" y="43"/>
                    </a:lnTo>
                    <a:lnTo>
                      <a:pt x="6" y="43"/>
                    </a:lnTo>
                    <a:lnTo>
                      <a:pt x="3" y="43"/>
                    </a:lnTo>
                    <a:lnTo>
                      <a:pt x="1" y="43"/>
                    </a:lnTo>
                    <a:lnTo>
                      <a:pt x="5" y="47"/>
                    </a:lnTo>
                    <a:lnTo>
                      <a:pt x="6" y="50"/>
                    </a:lnTo>
                    <a:lnTo>
                      <a:pt x="10" y="50"/>
                    </a:lnTo>
                    <a:lnTo>
                      <a:pt x="10" y="50"/>
                    </a:lnTo>
                    <a:lnTo>
                      <a:pt x="17" y="52"/>
                    </a:lnTo>
                    <a:lnTo>
                      <a:pt x="22" y="50"/>
                    </a:lnTo>
                    <a:lnTo>
                      <a:pt x="27" y="50"/>
                    </a:lnTo>
                    <a:lnTo>
                      <a:pt x="27" y="52"/>
                    </a:lnTo>
                    <a:lnTo>
                      <a:pt x="22" y="54"/>
                    </a:lnTo>
                    <a:lnTo>
                      <a:pt x="22" y="55"/>
                    </a:lnTo>
                    <a:lnTo>
                      <a:pt x="27" y="57"/>
                    </a:lnTo>
                    <a:lnTo>
                      <a:pt x="27" y="61"/>
                    </a:lnTo>
                    <a:lnTo>
                      <a:pt x="29" y="61"/>
                    </a:lnTo>
                    <a:lnTo>
                      <a:pt x="34" y="57"/>
                    </a:lnTo>
                    <a:lnTo>
                      <a:pt x="33" y="57"/>
                    </a:lnTo>
                    <a:lnTo>
                      <a:pt x="29" y="61"/>
                    </a:lnTo>
                    <a:lnTo>
                      <a:pt x="27" y="62"/>
                    </a:lnTo>
                    <a:lnTo>
                      <a:pt x="31" y="66"/>
                    </a:lnTo>
                    <a:lnTo>
                      <a:pt x="36" y="61"/>
                    </a:lnTo>
                    <a:lnTo>
                      <a:pt x="40" y="62"/>
                    </a:lnTo>
                    <a:lnTo>
                      <a:pt x="40" y="66"/>
                    </a:lnTo>
                    <a:lnTo>
                      <a:pt x="38" y="62"/>
                    </a:lnTo>
                    <a:lnTo>
                      <a:pt x="34" y="66"/>
                    </a:lnTo>
                    <a:lnTo>
                      <a:pt x="33" y="66"/>
                    </a:lnTo>
                    <a:lnTo>
                      <a:pt x="29" y="66"/>
                    </a:lnTo>
                    <a:lnTo>
                      <a:pt x="27" y="69"/>
                    </a:lnTo>
                    <a:lnTo>
                      <a:pt x="27" y="71"/>
                    </a:lnTo>
                    <a:lnTo>
                      <a:pt x="24" y="71"/>
                    </a:lnTo>
                    <a:lnTo>
                      <a:pt x="22" y="71"/>
                    </a:lnTo>
                    <a:lnTo>
                      <a:pt x="22" y="69"/>
                    </a:lnTo>
                    <a:lnTo>
                      <a:pt x="19" y="68"/>
                    </a:lnTo>
                    <a:lnTo>
                      <a:pt x="19" y="69"/>
                    </a:lnTo>
                    <a:lnTo>
                      <a:pt x="19" y="69"/>
                    </a:lnTo>
                    <a:lnTo>
                      <a:pt x="19" y="74"/>
                    </a:lnTo>
                    <a:lnTo>
                      <a:pt x="19" y="74"/>
                    </a:lnTo>
                    <a:lnTo>
                      <a:pt x="19" y="74"/>
                    </a:lnTo>
                    <a:lnTo>
                      <a:pt x="19" y="81"/>
                    </a:lnTo>
                    <a:lnTo>
                      <a:pt x="22" y="81"/>
                    </a:lnTo>
                    <a:lnTo>
                      <a:pt x="22" y="80"/>
                    </a:lnTo>
                    <a:lnTo>
                      <a:pt x="27" y="81"/>
                    </a:lnTo>
                    <a:lnTo>
                      <a:pt x="31" y="81"/>
                    </a:lnTo>
                    <a:lnTo>
                      <a:pt x="36" y="78"/>
                    </a:lnTo>
                    <a:lnTo>
                      <a:pt x="40" y="80"/>
                    </a:lnTo>
                    <a:lnTo>
                      <a:pt x="43" y="78"/>
                    </a:lnTo>
                    <a:lnTo>
                      <a:pt x="43" y="81"/>
                    </a:lnTo>
                    <a:lnTo>
                      <a:pt x="45" y="81"/>
                    </a:lnTo>
                    <a:lnTo>
                      <a:pt x="45" y="81"/>
                    </a:lnTo>
                    <a:lnTo>
                      <a:pt x="45" y="81"/>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72" name="Freeform 157"/>
              <p:cNvSpPr>
                <a:spLocks noEditPoints="1"/>
              </p:cNvSpPr>
              <p:nvPr/>
            </p:nvSpPr>
            <p:spPr bwMode="auto">
              <a:xfrm>
                <a:off x="3111500" y="887413"/>
                <a:ext cx="1144588" cy="1479550"/>
              </a:xfrm>
              <a:custGeom>
                <a:avLst/>
                <a:gdLst/>
                <a:ahLst/>
                <a:cxnLst>
                  <a:cxn ang="0">
                    <a:pos x="179" y="885"/>
                  </a:cxn>
                  <a:cxn ang="0">
                    <a:pos x="135" y="854"/>
                  </a:cxn>
                  <a:cxn ang="0">
                    <a:pos x="130" y="800"/>
                  </a:cxn>
                  <a:cxn ang="0">
                    <a:pos x="116" y="769"/>
                  </a:cxn>
                  <a:cxn ang="0">
                    <a:pos x="144" y="718"/>
                  </a:cxn>
                  <a:cxn ang="0">
                    <a:pos x="108" y="698"/>
                  </a:cxn>
                  <a:cxn ang="0">
                    <a:pos x="122" y="678"/>
                  </a:cxn>
                  <a:cxn ang="0">
                    <a:pos x="161" y="652"/>
                  </a:cxn>
                  <a:cxn ang="0">
                    <a:pos x="134" y="595"/>
                  </a:cxn>
                  <a:cxn ang="0">
                    <a:pos x="160" y="569"/>
                  </a:cxn>
                  <a:cxn ang="0">
                    <a:pos x="130" y="558"/>
                  </a:cxn>
                  <a:cxn ang="0">
                    <a:pos x="142" y="475"/>
                  </a:cxn>
                  <a:cxn ang="0">
                    <a:pos x="122" y="364"/>
                  </a:cxn>
                  <a:cxn ang="0">
                    <a:pos x="24" y="319"/>
                  </a:cxn>
                  <a:cxn ang="0">
                    <a:pos x="66" y="270"/>
                  </a:cxn>
                  <a:cxn ang="0">
                    <a:pos x="45" y="214"/>
                  </a:cxn>
                  <a:cxn ang="0">
                    <a:pos x="120" y="152"/>
                  </a:cxn>
                  <a:cxn ang="0">
                    <a:pos x="207" y="87"/>
                  </a:cxn>
                  <a:cxn ang="0">
                    <a:pos x="297" y="87"/>
                  </a:cxn>
                  <a:cxn ang="0">
                    <a:pos x="365" y="82"/>
                  </a:cxn>
                  <a:cxn ang="0">
                    <a:pos x="424" y="52"/>
                  </a:cxn>
                  <a:cxn ang="0">
                    <a:pos x="452" y="32"/>
                  </a:cxn>
                  <a:cxn ang="0">
                    <a:pos x="585" y="28"/>
                  </a:cxn>
                  <a:cxn ang="0">
                    <a:pos x="511" y="44"/>
                  </a:cxn>
                  <a:cxn ang="0">
                    <a:pos x="622" y="65"/>
                  </a:cxn>
                  <a:cxn ang="0">
                    <a:pos x="526" y="110"/>
                  </a:cxn>
                  <a:cxn ang="0">
                    <a:pos x="591" y="141"/>
                  </a:cxn>
                  <a:cxn ang="0">
                    <a:pos x="617" y="169"/>
                  </a:cxn>
                  <a:cxn ang="0">
                    <a:pos x="686" y="183"/>
                  </a:cxn>
                  <a:cxn ang="0">
                    <a:pos x="622" y="230"/>
                  </a:cxn>
                  <a:cxn ang="0">
                    <a:pos x="618" y="355"/>
                  </a:cxn>
                  <a:cxn ang="0">
                    <a:pos x="584" y="386"/>
                  </a:cxn>
                  <a:cxn ang="0">
                    <a:pos x="594" y="451"/>
                  </a:cxn>
                  <a:cxn ang="0">
                    <a:pos x="594" y="485"/>
                  </a:cxn>
                  <a:cxn ang="0">
                    <a:pos x="542" y="508"/>
                  </a:cxn>
                  <a:cxn ang="0">
                    <a:pos x="497" y="525"/>
                  </a:cxn>
                  <a:cxn ang="0">
                    <a:pos x="528" y="553"/>
                  </a:cxn>
                  <a:cxn ang="0">
                    <a:pos x="554" y="626"/>
                  </a:cxn>
                  <a:cxn ang="0">
                    <a:pos x="492" y="588"/>
                  </a:cxn>
                  <a:cxn ang="0">
                    <a:pos x="483" y="638"/>
                  </a:cxn>
                  <a:cxn ang="0">
                    <a:pos x="504" y="672"/>
                  </a:cxn>
                  <a:cxn ang="0">
                    <a:pos x="406" y="678"/>
                  </a:cxn>
                  <a:cxn ang="0">
                    <a:pos x="347" y="758"/>
                  </a:cxn>
                  <a:cxn ang="0">
                    <a:pos x="287" y="781"/>
                  </a:cxn>
                  <a:cxn ang="0">
                    <a:pos x="257" y="837"/>
                  </a:cxn>
                  <a:cxn ang="0">
                    <a:pos x="233" y="877"/>
                  </a:cxn>
                  <a:cxn ang="0">
                    <a:pos x="215" y="922"/>
                  </a:cxn>
                  <a:cxn ang="0">
                    <a:pos x="241" y="852"/>
                  </a:cxn>
                  <a:cxn ang="0">
                    <a:pos x="320" y="769"/>
                  </a:cxn>
                  <a:cxn ang="0">
                    <a:pos x="552" y="552"/>
                  </a:cxn>
                  <a:cxn ang="0">
                    <a:pos x="533" y="520"/>
                  </a:cxn>
                  <a:cxn ang="0">
                    <a:pos x="629" y="459"/>
                  </a:cxn>
                  <a:cxn ang="0">
                    <a:pos x="610" y="336"/>
                  </a:cxn>
                  <a:cxn ang="0">
                    <a:pos x="664" y="136"/>
                  </a:cxn>
                  <a:cxn ang="0">
                    <a:pos x="446" y="19"/>
                  </a:cxn>
                  <a:cxn ang="0">
                    <a:pos x="370" y="99"/>
                  </a:cxn>
                  <a:cxn ang="0">
                    <a:pos x="16" y="273"/>
                  </a:cxn>
                  <a:cxn ang="0">
                    <a:pos x="142" y="482"/>
                  </a:cxn>
                  <a:cxn ang="0">
                    <a:pos x="135" y="510"/>
                  </a:cxn>
                  <a:cxn ang="0">
                    <a:pos x="172" y="899"/>
                  </a:cxn>
                  <a:cxn ang="0">
                    <a:pos x="108" y="718"/>
                  </a:cxn>
                  <a:cxn ang="0">
                    <a:pos x="165" y="586"/>
                  </a:cxn>
                  <a:cxn ang="0">
                    <a:pos x="161" y="618"/>
                  </a:cxn>
                </a:cxnLst>
                <a:rect l="0" t="0" r="r" b="b"/>
                <a:pathLst>
                  <a:path w="721" h="932">
                    <a:moveTo>
                      <a:pt x="215" y="922"/>
                    </a:moveTo>
                    <a:lnTo>
                      <a:pt x="207" y="918"/>
                    </a:lnTo>
                    <a:lnTo>
                      <a:pt x="203" y="918"/>
                    </a:lnTo>
                    <a:lnTo>
                      <a:pt x="201" y="918"/>
                    </a:lnTo>
                    <a:lnTo>
                      <a:pt x="203" y="915"/>
                    </a:lnTo>
                    <a:lnTo>
                      <a:pt x="203" y="915"/>
                    </a:lnTo>
                    <a:lnTo>
                      <a:pt x="203" y="913"/>
                    </a:lnTo>
                    <a:lnTo>
                      <a:pt x="201" y="913"/>
                    </a:lnTo>
                    <a:lnTo>
                      <a:pt x="200" y="915"/>
                    </a:lnTo>
                    <a:lnTo>
                      <a:pt x="200" y="915"/>
                    </a:lnTo>
                    <a:lnTo>
                      <a:pt x="198" y="918"/>
                    </a:lnTo>
                    <a:lnTo>
                      <a:pt x="196" y="918"/>
                    </a:lnTo>
                    <a:lnTo>
                      <a:pt x="195" y="918"/>
                    </a:lnTo>
                    <a:lnTo>
                      <a:pt x="195" y="918"/>
                    </a:lnTo>
                    <a:lnTo>
                      <a:pt x="195" y="922"/>
                    </a:lnTo>
                    <a:lnTo>
                      <a:pt x="193" y="924"/>
                    </a:lnTo>
                    <a:lnTo>
                      <a:pt x="191" y="922"/>
                    </a:lnTo>
                    <a:lnTo>
                      <a:pt x="193" y="918"/>
                    </a:lnTo>
                    <a:lnTo>
                      <a:pt x="193" y="918"/>
                    </a:lnTo>
                    <a:lnTo>
                      <a:pt x="193" y="915"/>
                    </a:lnTo>
                    <a:lnTo>
                      <a:pt x="196" y="911"/>
                    </a:lnTo>
                    <a:lnTo>
                      <a:pt x="196" y="910"/>
                    </a:lnTo>
                    <a:lnTo>
                      <a:pt x="195" y="911"/>
                    </a:lnTo>
                    <a:lnTo>
                      <a:pt x="191" y="918"/>
                    </a:lnTo>
                    <a:lnTo>
                      <a:pt x="188" y="918"/>
                    </a:lnTo>
                    <a:lnTo>
                      <a:pt x="188" y="918"/>
                    </a:lnTo>
                    <a:lnTo>
                      <a:pt x="188" y="918"/>
                    </a:lnTo>
                    <a:lnTo>
                      <a:pt x="191" y="915"/>
                    </a:lnTo>
                    <a:lnTo>
                      <a:pt x="191" y="911"/>
                    </a:lnTo>
                    <a:lnTo>
                      <a:pt x="193" y="908"/>
                    </a:lnTo>
                    <a:lnTo>
                      <a:pt x="191" y="908"/>
                    </a:lnTo>
                    <a:lnTo>
                      <a:pt x="189" y="908"/>
                    </a:lnTo>
                    <a:lnTo>
                      <a:pt x="188" y="911"/>
                    </a:lnTo>
                    <a:lnTo>
                      <a:pt x="188" y="911"/>
                    </a:lnTo>
                    <a:lnTo>
                      <a:pt x="188" y="911"/>
                    </a:lnTo>
                    <a:lnTo>
                      <a:pt x="188" y="908"/>
                    </a:lnTo>
                    <a:lnTo>
                      <a:pt x="189" y="906"/>
                    </a:lnTo>
                    <a:lnTo>
                      <a:pt x="188" y="905"/>
                    </a:lnTo>
                    <a:lnTo>
                      <a:pt x="188" y="906"/>
                    </a:lnTo>
                    <a:lnTo>
                      <a:pt x="184" y="908"/>
                    </a:lnTo>
                    <a:lnTo>
                      <a:pt x="184" y="908"/>
                    </a:lnTo>
                    <a:lnTo>
                      <a:pt x="184" y="911"/>
                    </a:lnTo>
                    <a:lnTo>
                      <a:pt x="182" y="908"/>
                    </a:lnTo>
                    <a:lnTo>
                      <a:pt x="182" y="906"/>
                    </a:lnTo>
                    <a:lnTo>
                      <a:pt x="181" y="906"/>
                    </a:lnTo>
                    <a:lnTo>
                      <a:pt x="179" y="908"/>
                    </a:lnTo>
                    <a:lnTo>
                      <a:pt x="177" y="908"/>
                    </a:lnTo>
                    <a:lnTo>
                      <a:pt x="179" y="906"/>
                    </a:lnTo>
                    <a:lnTo>
                      <a:pt x="184" y="903"/>
                    </a:lnTo>
                    <a:lnTo>
                      <a:pt x="184" y="901"/>
                    </a:lnTo>
                    <a:lnTo>
                      <a:pt x="184" y="899"/>
                    </a:lnTo>
                    <a:lnTo>
                      <a:pt x="188" y="899"/>
                    </a:lnTo>
                    <a:lnTo>
                      <a:pt x="188" y="896"/>
                    </a:lnTo>
                    <a:lnTo>
                      <a:pt x="184" y="899"/>
                    </a:lnTo>
                    <a:lnTo>
                      <a:pt x="182" y="899"/>
                    </a:lnTo>
                    <a:lnTo>
                      <a:pt x="181" y="899"/>
                    </a:lnTo>
                    <a:lnTo>
                      <a:pt x="182" y="899"/>
                    </a:lnTo>
                    <a:lnTo>
                      <a:pt x="184" y="899"/>
                    </a:lnTo>
                    <a:lnTo>
                      <a:pt x="188" y="896"/>
                    </a:lnTo>
                    <a:lnTo>
                      <a:pt x="189" y="896"/>
                    </a:lnTo>
                    <a:lnTo>
                      <a:pt x="191" y="894"/>
                    </a:lnTo>
                    <a:lnTo>
                      <a:pt x="191" y="891"/>
                    </a:lnTo>
                    <a:lnTo>
                      <a:pt x="191" y="887"/>
                    </a:lnTo>
                    <a:lnTo>
                      <a:pt x="189" y="887"/>
                    </a:lnTo>
                    <a:lnTo>
                      <a:pt x="188" y="894"/>
                    </a:lnTo>
                    <a:lnTo>
                      <a:pt x="182" y="896"/>
                    </a:lnTo>
                    <a:lnTo>
                      <a:pt x="179" y="896"/>
                    </a:lnTo>
                    <a:lnTo>
                      <a:pt x="177" y="896"/>
                    </a:lnTo>
                    <a:lnTo>
                      <a:pt x="179" y="896"/>
                    </a:lnTo>
                    <a:lnTo>
                      <a:pt x="181" y="896"/>
                    </a:lnTo>
                    <a:lnTo>
                      <a:pt x="184" y="891"/>
                    </a:lnTo>
                    <a:lnTo>
                      <a:pt x="184" y="887"/>
                    </a:lnTo>
                    <a:lnTo>
                      <a:pt x="182" y="885"/>
                    </a:lnTo>
                    <a:lnTo>
                      <a:pt x="181" y="885"/>
                    </a:lnTo>
                    <a:lnTo>
                      <a:pt x="179" y="885"/>
                    </a:lnTo>
                    <a:lnTo>
                      <a:pt x="179" y="887"/>
                    </a:lnTo>
                    <a:lnTo>
                      <a:pt x="181" y="887"/>
                    </a:lnTo>
                    <a:lnTo>
                      <a:pt x="181" y="891"/>
                    </a:lnTo>
                    <a:lnTo>
                      <a:pt x="179" y="891"/>
                    </a:lnTo>
                    <a:lnTo>
                      <a:pt x="177" y="891"/>
                    </a:lnTo>
                    <a:lnTo>
                      <a:pt x="174" y="891"/>
                    </a:lnTo>
                    <a:lnTo>
                      <a:pt x="172" y="891"/>
                    </a:lnTo>
                    <a:lnTo>
                      <a:pt x="170" y="894"/>
                    </a:lnTo>
                    <a:lnTo>
                      <a:pt x="168" y="896"/>
                    </a:lnTo>
                    <a:lnTo>
                      <a:pt x="167" y="896"/>
                    </a:lnTo>
                    <a:lnTo>
                      <a:pt x="165" y="896"/>
                    </a:lnTo>
                    <a:lnTo>
                      <a:pt x="165" y="896"/>
                    </a:lnTo>
                    <a:lnTo>
                      <a:pt x="161" y="896"/>
                    </a:lnTo>
                    <a:lnTo>
                      <a:pt x="160" y="896"/>
                    </a:lnTo>
                    <a:lnTo>
                      <a:pt x="158" y="896"/>
                    </a:lnTo>
                    <a:lnTo>
                      <a:pt x="156" y="896"/>
                    </a:lnTo>
                    <a:lnTo>
                      <a:pt x="156" y="899"/>
                    </a:lnTo>
                    <a:lnTo>
                      <a:pt x="156" y="899"/>
                    </a:lnTo>
                    <a:lnTo>
                      <a:pt x="156" y="899"/>
                    </a:lnTo>
                    <a:lnTo>
                      <a:pt x="151" y="899"/>
                    </a:lnTo>
                    <a:lnTo>
                      <a:pt x="149" y="896"/>
                    </a:lnTo>
                    <a:lnTo>
                      <a:pt x="151" y="896"/>
                    </a:lnTo>
                    <a:lnTo>
                      <a:pt x="155" y="896"/>
                    </a:lnTo>
                    <a:lnTo>
                      <a:pt x="156" y="894"/>
                    </a:lnTo>
                    <a:lnTo>
                      <a:pt x="156" y="891"/>
                    </a:lnTo>
                    <a:lnTo>
                      <a:pt x="153" y="891"/>
                    </a:lnTo>
                    <a:lnTo>
                      <a:pt x="153" y="887"/>
                    </a:lnTo>
                    <a:lnTo>
                      <a:pt x="149" y="885"/>
                    </a:lnTo>
                    <a:lnTo>
                      <a:pt x="149" y="884"/>
                    </a:lnTo>
                    <a:lnTo>
                      <a:pt x="148" y="885"/>
                    </a:lnTo>
                    <a:lnTo>
                      <a:pt x="142" y="887"/>
                    </a:lnTo>
                    <a:lnTo>
                      <a:pt x="142" y="887"/>
                    </a:lnTo>
                    <a:lnTo>
                      <a:pt x="139" y="885"/>
                    </a:lnTo>
                    <a:lnTo>
                      <a:pt x="142" y="882"/>
                    </a:lnTo>
                    <a:lnTo>
                      <a:pt x="142" y="880"/>
                    </a:lnTo>
                    <a:lnTo>
                      <a:pt x="139" y="880"/>
                    </a:lnTo>
                    <a:lnTo>
                      <a:pt x="139" y="880"/>
                    </a:lnTo>
                    <a:lnTo>
                      <a:pt x="142" y="878"/>
                    </a:lnTo>
                    <a:lnTo>
                      <a:pt x="146" y="878"/>
                    </a:lnTo>
                    <a:lnTo>
                      <a:pt x="146" y="877"/>
                    </a:lnTo>
                    <a:lnTo>
                      <a:pt x="146" y="875"/>
                    </a:lnTo>
                    <a:lnTo>
                      <a:pt x="144" y="875"/>
                    </a:lnTo>
                    <a:lnTo>
                      <a:pt x="142" y="875"/>
                    </a:lnTo>
                    <a:lnTo>
                      <a:pt x="139" y="877"/>
                    </a:lnTo>
                    <a:lnTo>
                      <a:pt x="135" y="878"/>
                    </a:lnTo>
                    <a:lnTo>
                      <a:pt x="130" y="877"/>
                    </a:lnTo>
                    <a:lnTo>
                      <a:pt x="134" y="875"/>
                    </a:lnTo>
                    <a:lnTo>
                      <a:pt x="135" y="875"/>
                    </a:lnTo>
                    <a:lnTo>
                      <a:pt x="137" y="873"/>
                    </a:lnTo>
                    <a:lnTo>
                      <a:pt x="137" y="871"/>
                    </a:lnTo>
                    <a:lnTo>
                      <a:pt x="139" y="868"/>
                    </a:lnTo>
                    <a:lnTo>
                      <a:pt x="142" y="868"/>
                    </a:lnTo>
                    <a:lnTo>
                      <a:pt x="142" y="868"/>
                    </a:lnTo>
                    <a:lnTo>
                      <a:pt x="139" y="865"/>
                    </a:lnTo>
                    <a:lnTo>
                      <a:pt x="137" y="868"/>
                    </a:lnTo>
                    <a:lnTo>
                      <a:pt x="134" y="868"/>
                    </a:lnTo>
                    <a:lnTo>
                      <a:pt x="130" y="868"/>
                    </a:lnTo>
                    <a:lnTo>
                      <a:pt x="134" y="865"/>
                    </a:lnTo>
                    <a:lnTo>
                      <a:pt x="135" y="863"/>
                    </a:lnTo>
                    <a:lnTo>
                      <a:pt x="139" y="865"/>
                    </a:lnTo>
                    <a:lnTo>
                      <a:pt x="139" y="863"/>
                    </a:lnTo>
                    <a:lnTo>
                      <a:pt x="142" y="863"/>
                    </a:lnTo>
                    <a:lnTo>
                      <a:pt x="142" y="859"/>
                    </a:lnTo>
                    <a:lnTo>
                      <a:pt x="142" y="859"/>
                    </a:lnTo>
                    <a:lnTo>
                      <a:pt x="142" y="858"/>
                    </a:lnTo>
                    <a:lnTo>
                      <a:pt x="137" y="859"/>
                    </a:lnTo>
                    <a:lnTo>
                      <a:pt x="137" y="859"/>
                    </a:lnTo>
                    <a:lnTo>
                      <a:pt x="135" y="863"/>
                    </a:lnTo>
                    <a:lnTo>
                      <a:pt x="130" y="863"/>
                    </a:lnTo>
                    <a:lnTo>
                      <a:pt x="134" y="859"/>
                    </a:lnTo>
                    <a:lnTo>
                      <a:pt x="135" y="859"/>
                    </a:lnTo>
                    <a:lnTo>
                      <a:pt x="135" y="858"/>
                    </a:lnTo>
                    <a:lnTo>
                      <a:pt x="134" y="856"/>
                    </a:lnTo>
                    <a:lnTo>
                      <a:pt x="135" y="854"/>
                    </a:lnTo>
                    <a:lnTo>
                      <a:pt x="135" y="854"/>
                    </a:lnTo>
                    <a:lnTo>
                      <a:pt x="134" y="852"/>
                    </a:lnTo>
                    <a:lnTo>
                      <a:pt x="130" y="852"/>
                    </a:lnTo>
                    <a:lnTo>
                      <a:pt x="130" y="852"/>
                    </a:lnTo>
                    <a:lnTo>
                      <a:pt x="134" y="851"/>
                    </a:lnTo>
                    <a:lnTo>
                      <a:pt x="130" y="847"/>
                    </a:lnTo>
                    <a:lnTo>
                      <a:pt x="130" y="847"/>
                    </a:lnTo>
                    <a:lnTo>
                      <a:pt x="128" y="849"/>
                    </a:lnTo>
                    <a:lnTo>
                      <a:pt x="127" y="849"/>
                    </a:lnTo>
                    <a:lnTo>
                      <a:pt x="127" y="847"/>
                    </a:lnTo>
                    <a:lnTo>
                      <a:pt x="128" y="845"/>
                    </a:lnTo>
                    <a:lnTo>
                      <a:pt x="130" y="842"/>
                    </a:lnTo>
                    <a:lnTo>
                      <a:pt x="130" y="842"/>
                    </a:lnTo>
                    <a:lnTo>
                      <a:pt x="134" y="840"/>
                    </a:lnTo>
                    <a:lnTo>
                      <a:pt x="130" y="837"/>
                    </a:lnTo>
                    <a:lnTo>
                      <a:pt x="134" y="837"/>
                    </a:lnTo>
                    <a:lnTo>
                      <a:pt x="134" y="835"/>
                    </a:lnTo>
                    <a:lnTo>
                      <a:pt x="134" y="831"/>
                    </a:lnTo>
                    <a:lnTo>
                      <a:pt x="130" y="835"/>
                    </a:lnTo>
                    <a:lnTo>
                      <a:pt x="130" y="835"/>
                    </a:lnTo>
                    <a:lnTo>
                      <a:pt x="130" y="831"/>
                    </a:lnTo>
                    <a:lnTo>
                      <a:pt x="127" y="831"/>
                    </a:lnTo>
                    <a:lnTo>
                      <a:pt x="127" y="835"/>
                    </a:lnTo>
                    <a:lnTo>
                      <a:pt x="125" y="835"/>
                    </a:lnTo>
                    <a:lnTo>
                      <a:pt x="123" y="831"/>
                    </a:lnTo>
                    <a:lnTo>
                      <a:pt x="125" y="830"/>
                    </a:lnTo>
                    <a:lnTo>
                      <a:pt x="128" y="828"/>
                    </a:lnTo>
                    <a:lnTo>
                      <a:pt x="128" y="826"/>
                    </a:lnTo>
                    <a:lnTo>
                      <a:pt x="127" y="825"/>
                    </a:lnTo>
                    <a:lnTo>
                      <a:pt x="123" y="825"/>
                    </a:lnTo>
                    <a:lnTo>
                      <a:pt x="122" y="826"/>
                    </a:lnTo>
                    <a:lnTo>
                      <a:pt x="120" y="826"/>
                    </a:lnTo>
                    <a:lnTo>
                      <a:pt x="120" y="825"/>
                    </a:lnTo>
                    <a:lnTo>
                      <a:pt x="120" y="823"/>
                    </a:lnTo>
                    <a:lnTo>
                      <a:pt x="122" y="823"/>
                    </a:lnTo>
                    <a:lnTo>
                      <a:pt x="125" y="823"/>
                    </a:lnTo>
                    <a:lnTo>
                      <a:pt x="128" y="823"/>
                    </a:lnTo>
                    <a:lnTo>
                      <a:pt x="130" y="821"/>
                    </a:lnTo>
                    <a:lnTo>
                      <a:pt x="128" y="821"/>
                    </a:lnTo>
                    <a:lnTo>
                      <a:pt x="127" y="819"/>
                    </a:lnTo>
                    <a:lnTo>
                      <a:pt x="123" y="819"/>
                    </a:lnTo>
                    <a:lnTo>
                      <a:pt x="122" y="821"/>
                    </a:lnTo>
                    <a:lnTo>
                      <a:pt x="120" y="821"/>
                    </a:lnTo>
                    <a:lnTo>
                      <a:pt x="120" y="819"/>
                    </a:lnTo>
                    <a:lnTo>
                      <a:pt x="122" y="816"/>
                    </a:lnTo>
                    <a:lnTo>
                      <a:pt x="125" y="816"/>
                    </a:lnTo>
                    <a:lnTo>
                      <a:pt x="127" y="816"/>
                    </a:lnTo>
                    <a:lnTo>
                      <a:pt x="125" y="814"/>
                    </a:lnTo>
                    <a:lnTo>
                      <a:pt x="123" y="814"/>
                    </a:lnTo>
                    <a:lnTo>
                      <a:pt x="122" y="812"/>
                    </a:lnTo>
                    <a:lnTo>
                      <a:pt x="123" y="812"/>
                    </a:lnTo>
                    <a:lnTo>
                      <a:pt x="125" y="812"/>
                    </a:lnTo>
                    <a:lnTo>
                      <a:pt x="127" y="814"/>
                    </a:lnTo>
                    <a:lnTo>
                      <a:pt x="130" y="812"/>
                    </a:lnTo>
                    <a:lnTo>
                      <a:pt x="130" y="812"/>
                    </a:lnTo>
                    <a:lnTo>
                      <a:pt x="130" y="809"/>
                    </a:lnTo>
                    <a:lnTo>
                      <a:pt x="130" y="812"/>
                    </a:lnTo>
                    <a:lnTo>
                      <a:pt x="127" y="812"/>
                    </a:lnTo>
                    <a:lnTo>
                      <a:pt x="125" y="812"/>
                    </a:lnTo>
                    <a:lnTo>
                      <a:pt x="123" y="812"/>
                    </a:lnTo>
                    <a:lnTo>
                      <a:pt x="122" y="812"/>
                    </a:lnTo>
                    <a:lnTo>
                      <a:pt x="120" y="812"/>
                    </a:lnTo>
                    <a:lnTo>
                      <a:pt x="120" y="814"/>
                    </a:lnTo>
                    <a:lnTo>
                      <a:pt x="116" y="812"/>
                    </a:lnTo>
                    <a:lnTo>
                      <a:pt x="116" y="809"/>
                    </a:lnTo>
                    <a:lnTo>
                      <a:pt x="116" y="809"/>
                    </a:lnTo>
                    <a:lnTo>
                      <a:pt x="120" y="809"/>
                    </a:lnTo>
                    <a:lnTo>
                      <a:pt x="123" y="807"/>
                    </a:lnTo>
                    <a:lnTo>
                      <a:pt x="123" y="804"/>
                    </a:lnTo>
                    <a:lnTo>
                      <a:pt x="120" y="807"/>
                    </a:lnTo>
                    <a:lnTo>
                      <a:pt x="116" y="804"/>
                    </a:lnTo>
                    <a:lnTo>
                      <a:pt x="116" y="804"/>
                    </a:lnTo>
                    <a:lnTo>
                      <a:pt x="116" y="800"/>
                    </a:lnTo>
                    <a:lnTo>
                      <a:pt x="120" y="800"/>
                    </a:lnTo>
                    <a:lnTo>
                      <a:pt x="127" y="800"/>
                    </a:lnTo>
                    <a:lnTo>
                      <a:pt x="130" y="800"/>
                    </a:lnTo>
                    <a:lnTo>
                      <a:pt x="135" y="800"/>
                    </a:lnTo>
                    <a:lnTo>
                      <a:pt x="137" y="797"/>
                    </a:lnTo>
                    <a:lnTo>
                      <a:pt x="137" y="797"/>
                    </a:lnTo>
                    <a:lnTo>
                      <a:pt x="135" y="797"/>
                    </a:lnTo>
                    <a:lnTo>
                      <a:pt x="130" y="795"/>
                    </a:lnTo>
                    <a:lnTo>
                      <a:pt x="128" y="797"/>
                    </a:lnTo>
                    <a:lnTo>
                      <a:pt x="123" y="798"/>
                    </a:lnTo>
                    <a:lnTo>
                      <a:pt x="122" y="800"/>
                    </a:lnTo>
                    <a:lnTo>
                      <a:pt x="120" y="800"/>
                    </a:lnTo>
                    <a:lnTo>
                      <a:pt x="116" y="798"/>
                    </a:lnTo>
                    <a:lnTo>
                      <a:pt x="120" y="797"/>
                    </a:lnTo>
                    <a:lnTo>
                      <a:pt x="123" y="798"/>
                    </a:lnTo>
                    <a:lnTo>
                      <a:pt x="125" y="797"/>
                    </a:lnTo>
                    <a:lnTo>
                      <a:pt x="128" y="791"/>
                    </a:lnTo>
                    <a:lnTo>
                      <a:pt x="130" y="791"/>
                    </a:lnTo>
                    <a:lnTo>
                      <a:pt x="134" y="791"/>
                    </a:lnTo>
                    <a:lnTo>
                      <a:pt x="135" y="795"/>
                    </a:lnTo>
                    <a:lnTo>
                      <a:pt x="137" y="795"/>
                    </a:lnTo>
                    <a:lnTo>
                      <a:pt x="139" y="793"/>
                    </a:lnTo>
                    <a:lnTo>
                      <a:pt x="137" y="793"/>
                    </a:lnTo>
                    <a:lnTo>
                      <a:pt x="134" y="790"/>
                    </a:lnTo>
                    <a:lnTo>
                      <a:pt x="130" y="790"/>
                    </a:lnTo>
                    <a:lnTo>
                      <a:pt x="130" y="788"/>
                    </a:lnTo>
                    <a:lnTo>
                      <a:pt x="130" y="786"/>
                    </a:lnTo>
                    <a:lnTo>
                      <a:pt x="134" y="786"/>
                    </a:lnTo>
                    <a:lnTo>
                      <a:pt x="135" y="785"/>
                    </a:lnTo>
                    <a:lnTo>
                      <a:pt x="135" y="785"/>
                    </a:lnTo>
                    <a:lnTo>
                      <a:pt x="137" y="788"/>
                    </a:lnTo>
                    <a:lnTo>
                      <a:pt x="139" y="791"/>
                    </a:lnTo>
                    <a:lnTo>
                      <a:pt x="142" y="793"/>
                    </a:lnTo>
                    <a:lnTo>
                      <a:pt x="142" y="791"/>
                    </a:lnTo>
                    <a:lnTo>
                      <a:pt x="142" y="790"/>
                    </a:lnTo>
                    <a:lnTo>
                      <a:pt x="139" y="788"/>
                    </a:lnTo>
                    <a:lnTo>
                      <a:pt x="139" y="785"/>
                    </a:lnTo>
                    <a:lnTo>
                      <a:pt x="142" y="781"/>
                    </a:lnTo>
                    <a:lnTo>
                      <a:pt x="142" y="781"/>
                    </a:lnTo>
                    <a:lnTo>
                      <a:pt x="139" y="781"/>
                    </a:lnTo>
                    <a:lnTo>
                      <a:pt x="139" y="781"/>
                    </a:lnTo>
                    <a:lnTo>
                      <a:pt x="137" y="781"/>
                    </a:lnTo>
                    <a:lnTo>
                      <a:pt x="135" y="781"/>
                    </a:lnTo>
                    <a:lnTo>
                      <a:pt x="134" y="781"/>
                    </a:lnTo>
                    <a:lnTo>
                      <a:pt x="130" y="785"/>
                    </a:lnTo>
                    <a:lnTo>
                      <a:pt x="128" y="785"/>
                    </a:lnTo>
                    <a:lnTo>
                      <a:pt x="127" y="785"/>
                    </a:lnTo>
                    <a:lnTo>
                      <a:pt x="127" y="785"/>
                    </a:lnTo>
                    <a:lnTo>
                      <a:pt x="128" y="781"/>
                    </a:lnTo>
                    <a:lnTo>
                      <a:pt x="128" y="781"/>
                    </a:lnTo>
                    <a:lnTo>
                      <a:pt x="127" y="781"/>
                    </a:lnTo>
                    <a:lnTo>
                      <a:pt x="125" y="785"/>
                    </a:lnTo>
                    <a:lnTo>
                      <a:pt x="123" y="785"/>
                    </a:lnTo>
                    <a:lnTo>
                      <a:pt x="120" y="788"/>
                    </a:lnTo>
                    <a:lnTo>
                      <a:pt x="120" y="790"/>
                    </a:lnTo>
                    <a:lnTo>
                      <a:pt x="116" y="793"/>
                    </a:lnTo>
                    <a:lnTo>
                      <a:pt x="115" y="793"/>
                    </a:lnTo>
                    <a:lnTo>
                      <a:pt x="115" y="790"/>
                    </a:lnTo>
                    <a:lnTo>
                      <a:pt x="115" y="786"/>
                    </a:lnTo>
                    <a:lnTo>
                      <a:pt x="116" y="785"/>
                    </a:lnTo>
                    <a:lnTo>
                      <a:pt x="113" y="785"/>
                    </a:lnTo>
                    <a:lnTo>
                      <a:pt x="115" y="781"/>
                    </a:lnTo>
                    <a:lnTo>
                      <a:pt x="115" y="778"/>
                    </a:lnTo>
                    <a:lnTo>
                      <a:pt x="116" y="778"/>
                    </a:lnTo>
                    <a:lnTo>
                      <a:pt x="120" y="778"/>
                    </a:lnTo>
                    <a:lnTo>
                      <a:pt x="123" y="778"/>
                    </a:lnTo>
                    <a:lnTo>
                      <a:pt x="125" y="772"/>
                    </a:lnTo>
                    <a:lnTo>
                      <a:pt x="127" y="772"/>
                    </a:lnTo>
                    <a:lnTo>
                      <a:pt x="125" y="772"/>
                    </a:lnTo>
                    <a:lnTo>
                      <a:pt x="123" y="772"/>
                    </a:lnTo>
                    <a:lnTo>
                      <a:pt x="122" y="772"/>
                    </a:lnTo>
                    <a:lnTo>
                      <a:pt x="120" y="772"/>
                    </a:lnTo>
                    <a:lnTo>
                      <a:pt x="120" y="776"/>
                    </a:lnTo>
                    <a:lnTo>
                      <a:pt x="116" y="778"/>
                    </a:lnTo>
                    <a:lnTo>
                      <a:pt x="116" y="778"/>
                    </a:lnTo>
                    <a:lnTo>
                      <a:pt x="115" y="772"/>
                    </a:lnTo>
                    <a:lnTo>
                      <a:pt x="115" y="769"/>
                    </a:lnTo>
                    <a:lnTo>
                      <a:pt x="116" y="769"/>
                    </a:lnTo>
                    <a:lnTo>
                      <a:pt x="116" y="765"/>
                    </a:lnTo>
                    <a:lnTo>
                      <a:pt x="115" y="762"/>
                    </a:lnTo>
                    <a:lnTo>
                      <a:pt x="115" y="762"/>
                    </a:lnTo>
                    <a:lnTo>
                      <a:pt x="113" y="765"/>
                    </a:lnTo>
                    <a:lnTo>
                      <a:pt x="111" y="764"/>
                    </a:lnTo>
                    <a:lnTo>
                      <a:pt x="108" y="762"/>
                    </a:lnTo>
                    <a:lnTo>
                      <a:pt x="113" y="760"/>
                    </a:lnTo>
                    <a:lnTo>
                      <a:pt x="116" y="760"/>
                    </a:lnTo>
                    <a:lnTo>
                      <a:pt x="116" y="758"/>
                    </a:lnTo>
                    <a:lnTo>
                      <a:pt x="122" y="757"/>
                    </a:lnTo>
                    <a:lnTo>
                      <a:pt x="123" y="755"/>
                    </a:lnTo>
                    <a:lnTo>
                      <a:pt x="125" y="755"/>
                    </a:lnTo>
                    <a:lnTo>
                      <a:pt x="125" y="753"/>
                    </a:lnTo>
                    <a:lnTo>
                      <a:pt x="127" y="750"/>
                    </a:lnTo>
                    <a:lnTo>
                      <a:pt x="128" y="753"/>
                    </a:lnTo>
                    <a:lnTo>
                      <a:pt x="128" y="750"/>
                    </a:lnTo>
                    <a:lnTo>
                      <a:pt x="135" y="750"/>
                    </a:lnTo>
                    <a:lnTo>
                      <a:pt x="137" y="753"/>
                    </a:lnTo>
                    <a:lnTo>
                      <a:pt x="139" y="753"/>
                    </a:lnTo>
                    <a:lnTo>
                      <a:pt x="139" y="750"/>
                    </a:lnTo>
                    <a:lnTo>
                      <a:pt x="135" y="750"/>
                    </a:lnTo>
                    <a:lnTo>
                      <a:pt x="134" y="748"/>
                    </a:lnTo>
                    <a:lnTo>
                      <a:pt x="130" y="748"/>
                    </a:lnTo>
                    <a:lnTo>
                      <a:pt x="125" y="750"/>
                    </a:lnTo>
                    <a:lnTo>
                      <a:pt x="123" y="750"/>
                    </a:lnTo>
                    <a:lnTo>
                      <a:pt x="122" y="750"/>
                    </a:lnTo>
                    <a:lnTo>
                      <a:pt x="122" y="753"/>
                    </a:lnTo>
                    <a:lnTo>
                      <a:pt x="120" y="755"/>
                    </a:lnTo>
                    <a:lnTo>
                      <a:pt x="116" y="755"/>
                    </a:lnTo>
                    <a:lnTo>
                      <a:pt x="116" y="758"/>
                    </a:lnTo>
                    <a:lnTo>
                      <a:pt x="115" y="758"/>
                    </a:lnTo>
                    <a:lnTo>
                      <a:pt x="113" y="757"/>
                    </a:lnTo>
                    <a:lnTo>
                      <a:pt x="115" y="755"/>
                    </a:lnTo>
                    <a:lnTo>
                      <a:pt x="111" y="753"/>
                    </a:lnTo>
                    <a:lnTo>
                      <a:pt x="113" y="753"/>
                    </a:lnTo>
                    <a:lnTo>
                      <a:pt x="115" y="750"/>
                    </a:lnTo>
                    <a:lnTo>
                      <a:pt x="111" y="750"/>
                    </a:lnTo>
                    <a:lnTo>
                      <a:pt x="108" y="750"/>
                    </a:lnTo>
                    <a:lnTo>
                      <a:pt x="108" y="748"/>
                    </a:lnTo>
                    <a:lnTo>
                      <a:pt x="108" y="745"/>
                    </a:lnTo>
                    <a:lnTo>
                      <a:pt x="111" y="745"/>
                    </a:lnTo>
                    <a:lnTo>
                      <a:pt x="115" y="743"/>
                    </a:lnTo>
                    <a:lnTo>
                      <a:pt x="116" y="743"/>
                    </a:lnTo>
                    <a:lnTo>
                      <a:pt x="116" y="745"/>
                    </a:lnTo>
                    <a:lnTo>
                      <a:pt x="120" y="745"/>
                    </a:lnTo>
                    <a:lnTo>
                      <a:pt x="122" y="743"/>
                    </a:lnTo>
                    <a:lnTo>
                      <a:pt x="123" y="741"/>
                    </a:lnTo>
                    <a:lnTo>
                      <a:pt x="127" y="741"/>
                    </a:lnTo>
                    <a:lnTo>
                      <a:pt x="127" y="739"/>
                    </a:lnTo>
                    <a:lnTo>
                      <a:pt x="127" y="739"/>
                    </a:lnTo>
                    <a:lnTo>
                      <a:pt x="123" y="738"/>
                    </a:lnTo>
                    <a:lnTo>
                      <a:pt x="120" y="741"/>
                    </a:lnTo>
                    <a:lnTo>
                      <a:pt x="120" y="743"/>
                    </a:lnTo>
                    <a:lnTo>
                      <a:pt x="116" y="741"/>
                    </a:lnTo>
                    <a:lnTo>
                      <a:pt x="116" y="739"/>
                    </a:lnTo>
                    <a:lnTo>
                      <a:pt x="115" y="739"/>
                    </a:lnTo>
                    <a:lnTo>
                      <a:pt x="113" y="741"/>
                    </a:lnTo>
                    <a:lnTo>
                      <a:pt x="108" y="743"/>
                    </a:lnTo>
                    <a:lnTo>
                      <a:pt x="108" y="741"/>
                    </a:lnTo>
                    <a:lnTo>
                      <a:pt x="108" y="741"/>
                    </a:lnTo>
                    <a:lnTo>
                      <a:pt x="106" y="741"/>
                    </a:lnTo>
                    <a:lnTo>
                      <a:pt x="104" y="741"/>
                    </a:lnTo>
                    <a:lnTo>
                      <a:pt x="104" y="739"/>
                    </a:lnTo>
                    <a:lnTo>
                      <a:pt x="106" y="739"/>
                    </a:lnTo>
                    <a:lnTo>
                      <a:pt x="111" y="738"/>
                    </a:lnTo>
                    <a:lnTo>
                      <a:pt x="116" y="734"/>
                    </a:lnTo>
                    <a:lnTo>
                      <a:pt x="120" y="734"/>
                    </a:lnTo>
                    <a:lnTo>
                      <a:pt x="123" y="732"/>
                    </a:lnTo>
                    <a:lnTo>
                      <a:pt x="125" y="729"/>
                    </a:lnTo>
                    <a:lnTo>
                      <a:pt x="130" y="725"/>
                    </a:lnTo>
                    <a:lnTo>
                      <a:pt x="137" y="722"/>
                    </a:lnTo>
                    <a:lnTo>
                      <a:pt x="139" y="720"/>
                    </a:lnTo>
                    <a:lnTo>
                      <a:pt x="142" y="720"/>
                    </a:lnTo>
                    <a:lnTo>
                      <a:pt x="144" y="718"/>
                    </a:lnTo>
                    <a:lnTo>
                      <a:pt x="144" y="718"/>
                    </a:lnTo>
                    <a:lnTo>
                      <a:pt x="142" y="717"/>
                    </a:lnTo>
                    <a:lnTo>
                      <a:pt x="139" y="718"/>
                    </a:lnTo>
                    <a:lnTo>
                      <a:pt x="128" y="722"/>
                    </a:lnTo>
                    <a:lnTo>
                      <a:pt x="125" y="725"/>
                    </a:lnTo>
                    <a:lnTo>
                      <a:pt x="123" y="729"/>
                    </a:lnTo>
                    <a:lnTo>
                      <a:pt x="120" y="731"/>
                    </a:lnTo>
                    <a:lnTo>
                      <a:pt x="115" y="732"/>
                    </a:lnTo>
                    <a:lnTo>
                      <a:pt x="113" y="734"/>
                    </a:lnTo>
                    <a:lnTo>
                      <a:pt x="106" y="736"/>
                    </a:lnTo>
                    <a:lnTo>
                      <a:pt x="102" y="736"/>
                    </a:lnTo>
                    <a:lnTo>
                      <a:pt x="102" y="734"/>
                    </a:lnTo>
                    <a:lnTo>
                      <a:pt x="104" y="734"/>
                    </a:lnTo>
                    <a:lnTo>
                      <a:pt x="104" y="727"/>
                    </a:lnTo>
                    <a:lnTo>
                      <a:pt x="106" y="725"/>
                    </a:lnTo>
                    <a:lnTo>
                      <a:pt x="108" y="725"/>
                    </a:lnTo>
                    <a:lnTo>
                      <a:pt x="108" y="727"/>
                    </a:lnTo>
                    <a:lnTo>
                      <a:pt x="113" y="725"/>
                    </a:lnTo>
                    <a:lnTo>
                      <a:pt x="116" y="725"/>
                    </a:lnTo>
                    <a:lnTo>
                      <a:pt x="120" y="725"/>
                    </a:lnTo>
                    <a:lnTo>
                      <a:pt x="116" y="725"/>
                    </a:lnTo>
                    <a:lnTo>
                      <a:pt x="116" y="725"/>
                    </a:lnTo>
                    <a:lnTo>
                      <a:pt x="113" y="725"/>
                    </a:lnTo>
                    <a:lnTo>
                      <a:pt x="111" y="725"/>
                    </a:lnTo>
                    <a:lnTo>
                      <a:pt x="108" y="725"/>
                    </a:lnTo>
                    <a:lnTo>
                      <a:pt x="108" y="722"/>
                    </a:lnTo>
                    <a:lnTo>
                      <a:pt x="108" y="722"/>
                    </a:lnTo>
                    <a:lnTo>
                      <a:pt x="111" y="720"/>
                    </a:lnTo>
                    <a:lnTo>
                      <a:pt x="115" y="722"/>
                    </a:lnTo>
                    <a:lnTo>
                      <a:pt x="116" y="722"/>
                    </a:lnTo>
                    <a:lnTo>
                      <a:pt x="120" y="722"/>
                    </a:lnTo>
                    <a:lnTo>
                      <a:pt x="120" y="720"/>
                    </a:lnTo>
                    <a:lnTo>
                      <a:pt x="116" y="720"/>
                    </a:lnTo>
                    <a:lnTo>
                      <a:pt x="116" y="720"/>
                    </a:lnTo>
                    <a:lnTo>
                      <a:pt x="116" y="718"/>
                    </a:lnTo>
                    <a:lnTo>
                      <a:pt x="116" y="717"/>
                    </a:lnTo>
                    <a:lnTo>
                      <a:pt x="120" y="717"/>
                    </a:lnTo>
                    <a:lnTo>
                      <a:pt x="120" y="717"/>
                    </a:lnTo>
                    <a:lnTo>
                      <a:pt x="120" y="717"/>
                    </a:lnTo>
                    <a:lnTo>
                      <a:pt x="122" y="717"/>
                    </a:lnTo>
                    <a:lnTo>
                      <a:pt x="123" y="717"/>
                    </a:lnTo>
                    <a:lnTo>
                      <a:pt x="123" y="713"/>
                    </a:lnTo>
                    <a:lnTo>
                      <a:pt x="123" y="712"/>
                    </a:lnTo>
                    <a:lnTo>
                      <a:pt x="123" y="712"/>
                    </a:lnTo>
                    <a:lnTo>
                      <a:pt x="120" y="712"/>
                    </a:lnTo>
                    <a:lnTo>
                      <a:pt x="120" y="713"/>
                    </a:lnTo>
                    <a:lnTo>
                      <a:pt x="116" y="713"/>
                    </a:lnTo>
                    <a:lnTo>
                      <a:pt x="108" y="710"/>
                    </a:lnTo>
                    <a:lnTo>
                      <a:pt x="108" y="710"/>
                    </a:lnTo>
                    <a:lnTo>
                      <a:pt x="104" y="708"/>
                    </a:lnTo>
                    <a:lnTo>
                      <a:pt x="106" y="708"/>
                    </a:lnTo>
                    <a:lnTo>
                      <a:pt x="108" y="708"/>
                    </a:lnTo>
                    <a:lnTo>
                      <a:pt x="111" y="708"/>
                    </a:lnTo>
                    <a:lnTo>
                      <a:pt x="113" y="708"/>
                    </a:lnTo>
                    <a:lnTo>
                      <a:pt x="111" y="706"/>
                    </a:lnTo>
                    <a:lnTo>
                      <a:pt x="108" y="706"/>
                    </a:lnTo>
                    <a:lnTo>
                      <a:pt x="108" y="705"/>
                    </a:lnTo>
                    <a:lnTo>
                      <a:pt x="108" y="703"/>
                    </a:lnTo>
                    <a:lnTo>
                      <a:pt x="113" y="703"/>
                    </a:lnTo>
                    <a:lnTo>
                      <a:pt x="113" y="703"/>
                    </a:lnTo>
                    <a:lnTo>
                      <a:pt x="116" y="703"/>
                    </a:lnTo>
                    <a:lnTo>
                      <a:pt x="127" y="703"/>
                    </a:lnTo>
                    <a:lnTo>
                      <a:pt x="130" y="703"/>
                    </a:lnTo>
                    <a:lnTo>
                      <a:pt x="134" y="703"/>
                    </a:lnTo>
                    <a:lnTo>
                      <a:pt x="135" y="703"/>
                    </a:lnTo>
                    <a:lnTo>
                      <a:pt x="135" y="703"/>
                    </a:lnTo>
                    <a:lnTo>
                      <a:pt x="130" y="699"/>
                    </a:lnTo>
                    <a:lnTo>
                      <a:pt x="125" y="699"/>
                    </a:lnTo>
                    <a:lnTo>
                      <a:pt x="120" y="699"/>
                    </a:lnTo>
                    <a:lnTo>
                      <a:pt x="116" y="703"/>
                    </a:lnTo>
                    <a:lnTo>
                      <a:pt x="116" y="699"/>
                    </a:lnTo>
                    <a:lnTo>
                      <a:pt x="115" y="699"/>
                    </a:lnTo>
                    <a:lnTo>
                      <a:pt x="111" y="699"/>
                    </a:lnTo>
                    <a:lnTo>
                      <a:pt x="108" y="703"/>
                    </a:lnTo>
                    <a:lnTo>
                      <a:pt x="108" y="703"/>
                    </a:lnTo>
                    <a:lnTo>
                      <a:pt x="108" y="698"/>
                    </a:lnTo>
                    <a:lnTo>
                      <a:pt x="111" y="698"/>
                    </a:lnTo>
                    <a:lnTo>
                      <a:pt x="113" y="694"/>
                    </a:lnTo>
                    <a:lnTo>
                      <a:pt x="116" y="694"/>
                    </a:lnTo>
                    <a:lnTo>
                      <a:pt x="120" y="691"/>
                    </a:lnTo>
                    <a:lnTo>
                      <a:pt x="120" y="689"/>
                    </a:lnTo>
                    <a:lnTo>
                      <a:pt x="122" y="685"/>
                    </a:lnTo>
                    <a:lnTo>
                      <a:pt x="123" y="685"/>
                    </a:lnTo>
                    <a:lnTo>
                      <a:pt x="125" y="689"/>
                    </a:lnTo>
                    <a:lnTo>
                      <a:pt x="128" y="685"/>
                    </a:lnTo>
                    <a:lnTo>
                      <a:pt x="130" y="685"/>
                    </a:lnTo>
                    <a:lnTo>
                      <a:pt x="130" y="685"/>
                    </a:lnTo>
                    <a:lnTo>
                      <a:pt x="134" y="689"/>
                    </a:lnTo>
                    <a:lnTo>
                      <a:pt x="137" y="689"/>
                    </a:lnTo>
                    <a:lnTo>
                      <a:pt x="139" y="691"/>
                    </a:lnTo>
                    <a:lnTo>
                      <a:pt x="142" y="691"/>
                    </a:lnTo>
                    <a:lnTo>
                      <a:pt x="146" y="694"/>
                    </a:lnTo>
                    <a:lnTo>
                      <a:pt x="149" y="698"/>
                    </a:lnTo>
                    <a:lnTo>
                      <a:pt x="153" y="698"/>
                    </a:lnTo>
                    <a:lnTo>
                      <a:pt x="158" y="699"/>
                    </a:lnTo>
                    <a:lnTo>
                      <a:pt x="160" y="698"/>
                    </a:lnTo>
                    <a:lnTo>
                      <a:pt x="161" y="698"/>
                    </a:lnTo>
                    <a:lnTo>
                      <a:pt x="161" y="698"/>
                    </a:lnTo>
                    <a:lnTo>
                      <a:pt x="161" y="698"/>
                    </a:lnTo>
                    <a:lnTo>
                      <a:pt x="158" y="698"/>
                    </a:lnTo>
                    <a:lnTo>
                      <a:pt x="158" y="698"/>
                    </a:lnTo>
                    <a:lnTo>
                      <a:pt x="155" y="698"/>
                    </a:lnTo>
                    <a:lnTo>
                      <a:pt x="151" y="694"/>
                    </a:lnTo>
                    <a:lnTo>
                      <a:pt x="148" y="691"/>
                    </a:lnTo>
                    <a:lnTo>
                      <a:pt x="148" y="691"/>
                    </a:lnTo>
                    <a:lnTo>
                      <a:pt x="149" y="691"/>
                    </a:lnTo>
                    <a:lnTo>
                      <a:pt x="155" y="691"/>
                    </a:lnTo>
                    <a:lnTo>
                      <a:pt x="160" y="689"/>
                    </a:lnTo>
                    <a:lnTo>
                      <a:pt x="161" y="685"/>
                    </a:lnTo>
                    <a:lnTo>
                      <a:pt x="160" y="685"/>
                    </a:lnTo>
                    <a:lnTo>
                      <a:pt x="156" y="684"/>
                    </a:lnTo>
                    <a:lnTo>
                      <a:pt x="155" y="684"/>
                    </a:lnTo>
                    <a:lnTo>
                      <a:pt x="155" y="685"/>
                    </a:lnTo>
                    <a:lnTo>
                      <a:pt x="155" y="685"/>
                    </a:lnTo>
                    <a:lnTo>
                      <a:pt x="155" y="685"/>
                    </a:lnTo>
                    <a:lnTo>
                      <a:pt x="149" y="685"/>
                    </a:lnTo>
                    <a:lnTo>
                      <a:pt x="148" y="685"/>
                    </a:lnTo>
                    <a:lnTo>
                      <a:pt x="148" y="684"/>
                    </a:lnTo>
                    <a:lnTo>
                      <a:pt x="149" y="684"/>
                    </a:lnTo>
                    <a:lnTo>
                      <a:pt x="151" y="684"/>
                    </a:lnTo>
                    <a:lnTo>
                      <a:pt x="151" y="682"/>
                    </a:lnTo>
                    <a:lnTo>
                      <a:pt x="149" y="680"/>
                    </a:lnTo>
                    <a:lnTo>
                      <a:pt x="148" y="680"/>
                    </a:lnTo>
                    <a:lnTo>
                      <a:pt x="148" y="680"/>
                    </a:lnTo>
                    <a:lnTo>
                      <a:pt x="146" y="680"/>
                    </a:lnTo>
                    <a:lnTo>
                      <a:pt x="144" y="680"/>
                    </a:lnTo>
                    <a:lnTo>
                      <a:pt x="144" y="682"/>
                    </a:lnTo>
                    <a:lnTo>
                      <a:pt x="144" y="684"/>
                    </a:lnTo>
                    <a:lnTo>
                      <a:pt x="144" y="685"/>
                    </a:lnTo>
                    <a:lnTo>
                      <a:pt x="142" y="689"/>
                    </a:lnTo>
                    <a:lnTo>
                      <a:pt x="139" y="691"/>
                    </a:lnTo>
                    <a:lnTo>
                      <a:pt x="139" y="689"/>
                    </a:lnTo>
                    <a:lnTo>
                      <a:pt x="135" y="685"/>
                    </a:lnTo>
                    <a:lnTo>
                      <a:pt x="134" y="685"/>
                    </a:lnTo>
                    <a:lnTo>
                      <a:pt x="130" y="684"/>
                    </a:lnTo>
                    <a:lnTo>
                      <a:pt x="130" y="682"/>
                    </a:lnTo>
                    <a:lnTo>
                      <a:pt x="130" y="682"/>
                    </a:lnTo>
                    <a:lnTo>
                      <a:pt x="128" y="684"/>
                    </a:lnTo>
                    <a:lnTo>
                      <a:pt x="125" y="685"/>
                    </a:lnTo>
                    <a:lnTo>
                      <a:pt x="122" y="685"/>
                    </a:lnTo>
                    <a:lnTo>
                      <a:pt x="120" y="685"/>
                    </a:lnTo>
                    <a:lnTo>
                      <a:pt x="116" y="691"/>
                    </a:lnTo>
                    <a:lnTo>
                      <a:pt x="115" y="691"/>
                    </a:lnTo>
                    <a:lnTo>
                      <a:pt x="113" y="691"/>
                    </a:lnTo>
                    <a:lnTo>
                      <a:pt x="113" y="689"/>
                    </a:lnTo>
                    <a:lnTo>
                      <a:pt x="116" y="684"/>
                    </a:lnTo>
                    <a:lnTo>
                      <a:pt x="120" y="684"/>
                    </a:lnTo>
                    <a:lnTo>
                      <a:pt x="120" y="682"/>
                    </a:lnTo>
                    <a:lnTo>
                      <a:pt x="120" y="680"/>
                    </a:lnTo>
                    <a:lnTo>
                      <a:pt x="120" y="680"/>
                    </a:lnTo>
                    <a:lnTo>
                      <a:pt x="122" y="678"/>
                    </a:lnTo>
                    <a:lnTo>
                      <a:pt x="122" y="677"/>
                    </a:lnTo>
                    <a:lnTo>
                      <a:pt x="123" y="675"/>
                    </a:lnTo>
                    <a:lnTo>
                      <a:pt x="125" y="675"/>
                    </a:lnTo>
                    <a:lnTo>
                      <a:pt x="127" y="677"/>
                    </a:lnTo>
                    <a:lnTo>
                      <a:pt x="130" y="678"/>
                    </a:lnTo>
                    <a:lnTo>
                      <a:pt x="135" y="678"/>
                    </a:lnTo>
                    <a:lnTo>
                      <a:pt x="135" y="678"/>
                    </a:lnTo>
                    <a:lnTo>
                      <a:pt x="134" y="677"/>
                    </a:lnTo>
                    <a:lnTo>
                      <a:pt x="130" y="677"/>
                    </a:lnTo>
                    <a:lnTo>
                      <a:pt x="128" y="675"/>
                    </a:lnTo>
                    <a:lnTo>
                      <a:pt x="125" y="672"/>
                    </a:lnTo>
                    <a:lnTo>
                      <a:pt x="123" y="670"/>
                    </a:lnTo>
                    <a:lnTo>
                      <a:pt x="122" y="668"/>
                    </a:lnTo>
                    <a:lnTo>
                      <a:pt x="122" y="666"/>
                    </a:lnTo>
                    <a:lnTo>
                      <a:pt x="123" y="666"/>
                    </a:lnTo>
                    <a:lnTo>
                      <a:pt x="127" y="666"/>
                    </a:lnTo>
                    <a:lnTo>
                      <a:pt x="130" y="672"/>
                    </a:lnTo>
                    <a:lnTo>
                      <a:pt x="134" y="675"/>
                    </a:lnTo>
                    <a:lnTo>
                      <a:pt x="134" y="673"/>
                    </a:lnTo>
                    <a:lnTo>
                      <a:pt x="134" y="672"/>
                    </a:lnTo>
                    <a:lnTo>
                      <a:pt x="130" y="668"/>
                    </a:lnTo>
                    <a:lnTo>
                      <a:pt x="134" y="668"/>
                    </a:lnTo>
                    <a:lnTo>
                      <a:pt x="135" y="672"/>
                    </a:lnTo>
                    <a:lnTo>
                      <a:pt x="135" y="673"/>
                    </a:lnTo>
                    <a:lnTo>
                      <a:pt x="142" y="677"/>
                    </a:lnTo>
                    <a:lnTo>
                      <a:pt x="142" y="677"/>
                    </a:lnTo>
                    <a:lnTo>
                      <a:pt x="144" y="675"/>
                    </a:lnTo>
                    <a:lnTo>
                      <a:pt x="148" y="675"/>
                    </a:lnTo>
                    <a:lnTo>
                      <a:pt x="149" y="677"/>
                    </a:lnTo>
                    <a:lnTo>
                      <a:pt x="153" y="680"/>
                    </a:lnTo>
                    <a:lnTo>
                      <a:pt x="156" y="680"/>
                    </a:lnTo>
                    <a:lnTo>
                      <a:pt x="156" y="682"/>
                    </a:lnTo>
                    <a:lnTo>
                      <a:pt x="160" y="682"/>
                    </a:lnTo>
                    <a:lnTo>
                      <a:pt x="160" y="680"/>
                    </a:lnTo>
                    <a:lnTo>
                      <a:pt x="156" y="678"/>
                    </a:lnTo>
                    <a:lnTo>
                      <a:pt x="149" y="672"/>
                    </a:lnTo>
                    <a:lnTo>
                      <a:pt x="148" y="670"/>
                    </a:lnTo>
                    <a:lnTo>
                      <a:pt x="149" y="668"/>
                    </a:lnTo>
                    <a:lnTo>
                      <a:pt x="153" y="668"/>
                    </a:lnTo>
                    <a:lnTo>
                      <a:pt x="153" y="666"/>
                    </a:lnTo>
                    <a:lnTo>
                      <a:pt x="155" y="663"/>
                    </a:lnTo>
                    <a:lnTo>
                      <a:pt x="156" y="663"/>
                    </a:lnTo>
                    <a:lnTo>
                      <a:pt x="156" y="663"/>
                    </a:lnTo>
                    <a:lnTo>
                      <a:pt x="153" y="663"/>
                    </a:lnTo>
                    <a:lnTo>
                      <a:pt x="151" y="663"/>
                    </a:lnTo>
                    <a:lnTo>
                      <a:pt x="146" y="663"/>
                    </a:lnTo>
                    <a:lnTo>
                      <a:pt x="144" y="663"/>
                    </a:lnTo>
                    <a:lnTo>
                      <a:pt x="146" y="666"/>
                    </a:lnTo>
                    <a:lnTo>
                      <a:pt x="148" y="666"/>
                    </a:lnTo>
                    <a:lnTo>
                      <a:pt x="148" y="668"/>
                    </a:lnTo>
                    <a:lnTo>
                      <a:pt x="142" y="668"/>
                    </a:lnTo>
                    <a:lnTo>
                      <a:pt x="142" y="668"/>
                    </a:lnTo>
                    <a:lnTo>
                      <a:pt x="139" y="668"/>
                    </a:lnTo>
                    <a:lnTo>
                      <a:pt x="137" y="668"/>
                    </a:lnTo>
                    <a:lnTo>
                      <a:pt x="135" y="666"/>
                    </a:lnTo>
                    <a:lnTo>
                      <a:pt x="134" y="666"/>
                    </a:lnTo>
                    <a:lnTo>
                      <a:pt x="130" y="663"/>
                    </a:lnTo>
                    <a:lnTo>
                      <a:pt x="134" y="663"/>
                    </a:lnTo>
                    <a:lnTo>
                      <a:pt x="135" y="663"/>
                    </a:lnTo>
                    <a:lnTo>
                      <a:pt x="134" y="663"/>
                    </a:lnTo>
                    <a:lnTo>
                      <a:pt x="130" y="663"/>
                    </a:lnTo>
                    <a:lnTo>
                      <a:pt x="130" y="663"/>
                    </a:lnTo>
                    <a:lnTo>
                      <a:pt x="134" y="661"/>
                    </a:lnTo>
                    <a:lnTo>
                      <a:pt x="139" y="659"/>
                    </a:lnTo>
                    <a:lnTo>
                      <a:pt x="139" y="658"/>
                    </a:lnTo>
                    <a:lnTo>
                      <a:pt x="142" y="658"/>
                    </a:lnTo>
                    <a:lnTo>
                      <a:pt x="144" y="659"/>
                    </a:lnTo>
                    <a:lnTo>
                      <a:pt x="148" y="659"/>
                    </a:lnTo>
                    <a:lnTo>
                      <a:pt x="151" y="659"/>
                    </a:lnTo>
                    <a:lnTo>
                      <a:pt x="155" y="659"/>
                    </a:lnTo>
                    <a:lnTo>
                      <a:pt x="155" y="658"/>
                    </a:lnTo>
                    <a:lnTo>
                      <a:pt x="156" y="656"/>
                    </a:lnTo>
                    <a:lnTo>
                      <a:pt x="158" y="656"/>
                    </a:lnTo>
                    <a:lnTo>
                      <a:pt x="160" y="654"/>
                    </a:lnTo>
                    <a:lnTo>
                      <a:pt x="161" y="652"/>
                    </a:lnTo>
                    <a:lnTo>
                      <a:pt x="160" y="651"/>
                    </a:lnTo>
                    <a:lnTo>
                      <a:pt x="158" y="654"/>
                    </a:lnTo>
                    <a:lnTo>
                      <a:pt x="156" y="654"/>
                    </a:lnTo>
                    <a:lnTo>
                      <a:pt x="155" y="652"/>
                    </a:lnTo>
                    <a:lnTo>
                      <a:pt x="156" y="649"/>
                    </a:lnTo>
                    <a:lnTo>
                      <a:pt x="158" y="644"/>
                    </a:lnTo>
                    <a:lnTo>
                      <a:pt x="158" y="638"/>
                    </a:lnTo>
                    <a:lnTo>
                      <a:pt x="160" y="638"/>
                    </a:lnTo>
                    <a:lnTo>
                      <a:pt x="161" y="638"/>
                    </a:lnTo>
                    <a:lnTo>
                      <a:pt x="161" y="644"/>
                    </a:lnTo>
                    <a:lnTo>
                      <a:pt x="161" y="644"/>
                    </a:lnTo>
                    <a:lnTo>
                      <a:pt x="161" y="645"/>
                    </a:lnTo>
                    <a:lnTo>
                      <a:pt x="165" y="645"/>
                    </a:lnTo>
                    <a:lnTo>
                      <a:pt x="165" y="645"/>
                    </a:lnTo>
                    <a:lnTo>
                      <a:pt x="167" y="647"/>
                    </a:lnTo>
                    <a:lnTo>
                      <a:pt x="168" y="647"/>
                    </a:lnTo>
                    <a:lnTo>
                      <a:pt x="170" y="645"/>
                    </a:lnTo>
                    <a:lnTo>
                      <a:pt x="172" y="647"/>
                    </a:lnTo>
                    <a:lnTo>
                      <a:pt x="172" y="647"/>
                    </a:lnTo>
                    <a:lnTo>
                      <a:pt x="172" y="645"/>
                    </a:lnTo>
                    <a:lnTo>
                      <a:pt x="170" y="644"/>
                    </a:lnTo>
                    <a:lnTo>
                      <a:pt x="167" y="644"/>
                    </a:lnTo>
                    <a:lnTo>
                      <a:pt x="167" y="644"/>
                    </a:lnTo>
                    <a:lnTo>
                      <a:pt x="168" y="644"/>
                    </a:lnTo>
                    <a:lnTo>
                      <a:pt x="172" y="640"/>
                    </a:lnTo>
                    <a:lnTo>
                      <a:pt x="172" y="640"/>
                    </a:lnTo>
                    <a:lnTo>
                      <a:pt x="170" y="638"/>
                    </a:lnTo>
                    <a:lnTo>
                      <a:pt x="168" y="638"/>
                    </a:lnTo>
                    <a:lnTo>
                      <a:pt x="168" y="638"/>
                    </a:lnTo>
                    <a:lnTo>
                      <a:pt x="167" y="638"/>
                    </a:lnTo>
                    <a:lnTo>
                      <a:pt x="165" y="638"/>
                    </a:lnTo>
                    <a:lnTo>
                      <a:pt x="165" y="638"/>
                    </a:lnTo>
                    <a:lnTo>
                      <a:pt x="161" y="638"/>
                    </a:lnTo>
                    <a:lnTo>
                      <a:pt x="161" y="635"/>
                    </a:lnTo>
                    <a:lnTo>
                      <a:pt x="161" y="635"/>
                    </a:lnTo>
                    <a:lnTo>
                      <a:pt x="165" y="635"/>
                    </a:lnTo>
                    <a:lnTo>
                      <a:pt x="167" y="632"/>
                    </a:lnTo>
                    <a:lnTo>
                      <a:pt x="168" y="630"/>
                    </a:lnTo>
                    <a:lnTo>
                      <a:pt x="170" y="630"/>
                    </a:lnTo>
                    <a:lnTo>
                      <a:pt x="172" y="630"/>
                    </a:lnTo>
                    <a:lnTo>
                      <a:pt x="174" y="630"/>
                    </a:lnTo>
                    <a:lnTo>
                      <a:pt x="174" y="626"/>
                    </a:lnTo>
                    <a:lnTo>
                      <a:pt x="170" y="626"/>
                    </a:lnTo>
                    <a:lnTo>
                      <a:pt x="168" y="626"/>
                    </a:lnTo>
                    <a:lnTo>
                      <a:pt x="167" y="626"/>
                    </a:lnTo>
                    <a:lnTo>
                      <a:pt x="168" y="625"/>
                    </a:lnTo>
                    <a:lnTo>
                      <a:pt x="172" y="623"/>
                    </a:lnTo>
                    <a:lnTo>
                      <a:pt x="174" y="621"/>
                    </a:lnTo>
                    <a:lnTo>
                      <a:pt x="175" y="621"/>
                    </a:lnTo>
                    <a:lnTo>
                      <a:pt x="175" y="619"/>
                    </a:lnTo>
                    <a:lnTo>
                      <a:pt x="179" y="618"/>
                    </a:lnTo>
                    <a:lnTo>
                      <a:pt x="177" y="616"/>
                    </a:lnTo>
                    <a:lnTo>
                      <a:pt x="174" y="616"/>
                    </a:lnTo>
                    <a:lnTo>
                      <a:pt x="174" y="616"/>
                    </a:lnTo>
                    <a:lnTo>
                      <a:pt x="177" y="612"/>
                    </a:lnTo>
                    <a:lnTo>
                      <a:pt x="179" y="616"/>
                    </a:lnTo>
                    <a:lnTo>
                      <a:pt x="179" y="611"/>
                    </a:lnTo>
                    <a:lnTo>
                      <a:pt x="177" y="611"/>
                    </a:lnTo>
                    <a:lnTo>
                      <a:pt x="174" y="611"/>
                    </a:lnTo>
                    <a:lnTo>
                      <a:pt x="170" y="612"/>
                    </a:lnTo>
                    <a:lnTo>
                      <a:pt x="168" y="612"/>
                    </a:lnTo>
                    <a:lnTo>
                      <a:pt x="165" y="611"/>
                    </a:lnTo>
                    <a:lnTo>
                      <a:pt x="165" y="612"/>
                    </a:lnTo>
                    <a:lnTo>
                      <a:pt x="161" y="611"/>
                    </a:lnTo>
                    <a:lnTo>
                      <a:pt x="161" y="611"/>
                    </a:lnTo>
                    <a:lnTo>
                      <a:pt x="160" y="611"/>
                    </a:lnTo>
                    <a:lnTo>
                      <a:pt x="156" y="611"/>
                    </a:lnTo>
                    <a:lnTo>
                      <a:pt x="155" y="607"/>
                    </a:lnTo>
                    <a:lnTo>
                      <a:pt x="151" y="607"/>
                    </a:lnTo>
                    <a:lnTo>
                      <a:pt x="149" y="607"/>
                    </a:lnTo>
                    <a:lnTo>
                      <a:pt x="149" y="604"/>
                    </a:lnTo>
                    <a:lnTo>
                      <a:pt x="148" y="602"/>
                    </a:lnTo>
                    <a:lnTo>
                      <a:pt x="144" y="600"/>
                    </a:lnTo>
                    <a:lnTo>
                      <a:pt x="139" y="597"/>
                    </a:lnTo>
                    <a:lnTo>
                      <a:pt x="134" y="595"/>
                    </a:lnTo>
                    <a:lnTo>
                      <a:pt x="130" y="592"/>
                    </a:lnTo>
                    <a:lnTo>
                      <a:pt x="130" y="590"/>
                    </a:lnTo>
                    <a:lnTo>
                      <a:pt x="130" y="586"/>
                    </a:lnTo>
                    <a:lnTo>
                      <a:pt x="127" y="585"/>
                    </a:lnTo>
                    <a:lnTo>
                      <a:pt x="125" y="581"/>
                    </a:lnTo>
                    <a:lnTo>
                      <a:pt x="125" y="579"/>
                    </a:lnTo>
                    <a:lnTo>
                      <a:pt x="130" y="576"/>
                    </a:lnTo>
                    <a:lnTo>
                      <a:pt x="134" y="576"/>
                    </a:lnTo>
                    <a:lnTo>
                      <a:pt x="135" y="576"/>
                    </a:lnTo>
                    <a:lnTo>
                      <a:pt x="137" y="576"/>
                    </a:lnTo>
                    <a:lnTo>
                      <a:pt x="139" y="576"/>
                    </a:lnTo>
                    <a:lnTo>
                      <a:pt x="142" y="579"/>
                    </a:lnTo>
                    <a:lnTo>
                      <a:pt x="146" y="579"/>
                    </a:lnTo>
                    <a:lnTo>
                      <a:pt x="148" y="581"/>
                    </a:lnTo>
                    <a:lnTo>
                      <a:pt x="149" y="581"/>
                    </a:lnTo>
                    <a:lnTo>
                      <a:pt x="153" y="581"/>
                    </a:lnTo>
                    <a:lnTo>
                      <a:pt x="155" y="585"/>
                    </a:lnTo>
                    <a:lnTo>
                      <a:pt x="158" y="585"/>
                    </a:lnTo>
                    <a:lnTo>
                      <a:pt x="160" y="585"/>
                    </a:lnTo>
                    <a:lnTo>
                      <a:pt x="161" y="586"/>
                    </a:lnTo>
                    <a:lnTo>
                      <a:pt x="161" y="593"/>
                    </a:lnTo>
                    <a:lnTo>
                      <a:pt x="165" y="597"/>
                    </a:lnTo>
                    <a:lnTo>
                      <a:pt x="167" y="598"/>
                    </a:lnTo>
                    <a:lnTo>
                      <a:pt x="170" y="602"/>
                    </a:lnTo>
                    <a:lnTo>
                      <a:pt x="174" y="602"/>
                    </a:lnTo>
                    <a:lnTo>
                      <a:pt x="175" y="602"/>
                    </a:lnTo>
                    <a:lnTo>
                      <a:pt x="177" y="598"/>
                    </a:lnTo>
                    <a:lnTo>
                      <a:pt x="177" y="598"/>
                    </a:lnTo>
                    <a:lnTo>
                      <a:pt x="174" y="598"/>
                    </a:lnTo>
                    <a:lnTo>
                      <a:pt x="174" y="600"/>
                    </a:lnTo>
                    <a:lnTo>
                      <a:pt x="170" y="598"/>
                    </a:lnTo>
                    <a:lnTo>
                      <a:pt x="167" y="593"/>
                    </a:lnTo>
                    <a:lnTo>
                      <a:pt x="167" y="592"/>
                    </a:lnTo>
                    <a:lnTo>
                      <a:pt x="168" y="592"/>
                    </a:lnTo>
                    <a:lnTo>
                      <a:pt x="172" y="595"/>
                    </a:lnTo>
                    <a:lnTo>
                      <a:pt x="174" y="595"/>
                    </a:lnTo>
                    <a:lnTo>
                      <a:pt x="174" y="593"/>
                    </a:lnTo>
                    <a:lnTo>
                      <a:pt x="175" y="593"/>
                    </a:lnTo>
                    <a:lnTo>
                      <a:pt x="175" y="592"/>
                    </a:lnTo>
                    <a:lnTo>
                      <a:pt x="172" y="590"/>
                    </a:lnTo>
                    <a:lnTo>
                      <a:pt x="167" y="586"/>
                    </a:lnTo>
                    <a:lnTo>
                      <a:pt x="167" y="585"/>
                    </a:lnTo>
                    <a:lnTo>
                      <a:pt x="167" y="585"/>
                    </a:lnTo>
                    <a:lnTo>
                      <a:pt x="168" y="585"/>
                    </a:lnTo>
                    <a:lnTo>
                      <a:pt x="170" y="586"/>
                    </a:lnTo>
                    <a:lnTo>
                      <a:pt x="172" y="586"/>
                    </a:lnTo>
                    <a:lnTo>
                      <a:pt x="170" y="585"/>
                    </a:lnTo>
                    <a:lnTo>
                      <a:pt x="167" y="579"/>
                    </a:lnTo>
                    <a:lnTo>
                      <a:pt x="165" y="576"/>
                    </a:lnTo>
                    <a:lnTo>
                      <a:pt x="165" y="576"/>
                    </a:lnTo>
                    <a:lnTo>
                      <a:pt x="165" y="574"/>
                    </a:lnTo>
                    <a:lnTo>
                      <a:pt x="167" y="576"/>
                    </a:lnTo>
                    <a:lnTo>
                      <a:pt x="174" y="576"/>
                    </a:lnTo>
                    <a:lnTo>
                      <a:pt x="177" y="576"/>
                    </a:lnTo>
                    <a:lnTo>
                      <a:pt x="177" y="576"/>
                    </a:lnTo>
                    <a:lnTo>
                      <a:pt x="174" y="572"/>
                    </a:lnTo>
                    <a:lnTo>
                      <a:pt x="172" y="572"/>
                    </a:lnTo>
                    <a:lnTo>
                      <a:pt x="170" y="572"/>
                    </a:lnTo>
                    <a:lnTo>
                      <a:pt x="168" y="574"/>
                    </a:lnTo>
                    <a:lnTo>
                      <a:pt x="165" y="572"/>
                    </a:lnTo>
                    <a:lnTo>
                      <a:pt x="165" y="571"/>
                    </a:lnTo>
                    <a:lnTo>
                      <a:pt x="165" y="571"/>
                    </a:lnTo>
                    <a:lnTo>
                      <a:pt x="168" y="567"/>
                    </a:lnTo>
                    <a:lnTo>
                      <a:pt x="170" y="569"/>
                    </a:lnTo>
                    <a:lnTo>
                      <a:pt x="172" y="571"/>
                    </a:lnTo>
                    <a:lnTo>
                      <a:pt x="174" y="569"/>
                    </a:lnTo>
                    <a:lnTo>
                      <a:pt x="174" y="567"/>
                    </a:lnTo>
                    <a:lnTo>
                      <a:pt x="170" y="564"/>
                    </a:lnTo>
                    <a:lnTo>
                      <a:pt x="170" y="564"/>
                    </a:lnTo>
                    <a:lnTo>
                      <a:pt x="168" y="565"/>
                    </a:lnTo>
                    <a:lnTo>
                      <a:pt x="167" y="565"/>
                    </a:lnTo>
                    <a:lnTo>
                      <a:pt x="165" y="567"/>
                    </a:lnTo>
                    <a:lnTo>
                      <a:pt x="161" y="571"/>
                    </a:lnTo>
                    <a:lnTo>
                      <a:pt x="160" y="571"/>
                    </a:lnTo>
                    <a:lnTo>
                      <a:pt x="160" y="569"/>
                    </a:lnTo>
                    <a:lnTo>
                      <a:pt x="161" y="567"/>
                    </a:lnTo>
                    <a:lnTo>
                      <a:pt x="161" y="565"/>
                    </a:lnTo>
                    <a:lnTo>
                      <a:pt x="165" y="562"/>
                    </a:lnTo>
                    <a:lnTo>
                      <a:pt x="165" y="562"/>
                    </a:lnTo>
                    <a:lnTo>
                      <a:pt x="167" y="562"/>
                    </a:lnTo>
                    <a:lnTo>
                      <a:pt x="168" y="560"/>
                    </a:lnTo>
                    <a:lnTo>
                      <a:pt x="172" y="560"/>
                    </a:lnTo>
                    <a:lnTo>
                      <a:pt x="174" y="558"/>
                    </a:lnTo>
                    <a:lnTo>
                      <a:pt x="172" y="558"/>
                    </a:lnTo>
                    <a:lnTo>
                      <a:pt x="168" y="557"/>
                    </a:lnTo>
                    <a:lnTo>
                      <a:pt x="165" y="560"/>
                    </a:lnTo>
                    <a:lnTo>
                      <a:pt x="165" y="560"/>
                    </a:lnTo>
                    <a:lnTo>
                      <a:pt x="161" y="558"/>
                    </a:lnTo>
                    <a:lnTo>
                      <a:pt x="160" y="560"/>
                    </a:lnTo>
                    <a:lnTo>
                      <a:pt x="158" y="558"/>
                    </a:lnTo>
                    <a:lnTo>
                      <a:pt x="158" y="557"/>
                    </a:lnTo>
                    <a:lnTo>
                      <a:pt x="160" y="557"/>
                    </a:lnTo>
                    <a:lnTo>
                      <a:pt x="161" y="553"/>
                    </a:lnTo>
                    <a:lnTo>
                      <a:pt x="165" y="553"/>
                    </a:lnTo>
                    <a:lnTo>
                      <a:pt x="170" y="552"/>
                    </a:lnTo>
                    <a:lnTo>
                      <a:pt x="175" y="552"/>
                    </a:lnTo>
                    <a:lnTo>
                      <a:pt x="175" y="548"/>
                    </a:lnTo>
                    <a:lnTo>
                      <a:pt x="174" y="548"/>
                    </a:lnTo>
                    <a:lnTo>
                      <a:pt x="172" y="548"/>
                    </a:lnTo>
                    <a:lnTo>
                      <a:pt x="170" y="552"/>
                    </a:lnTo>
                    <a:lnTo>
                      <a:pt x="167" y="552"/>
                    </a:lnTo>
                    <a:lnTo>
                      <a:pt x="165" y="552"/>
                    </a:lnTo>
                    <a:lnTo>
                      <a:pt x="165" y="548"/>
                    </a:lnTo>
                    <a:lnTo>
                      <a:pt x="161" y="548"/>
                    </a:lnTo>
                    <a:lnTo>
                      <a:pt x="160" y="548"/>
                    </a:lnTo>
                    <a:lnTo>
                      <a:pt x="160" y="548"/>
                    </a:lnTo>
                    <a:lnTo>
                      <a:pt x="160" y="546"/>
                    </a:lnTo>
                    <a:lnTo>
                      <a:pt x="161" y="545"/>
                    </a:lnTo>
                    <a:lnTo>
                      <a:pt x="161" y="539"/>
                    </a:lnTo>
                    <a:lnTo>
                      <a:pt x="165" y="539"/>
                    </a:lnTo>
                    <a:lnTo>
                      <a:pt x="165" y="538"/>
                    </a:lnTo>
                    <a:lnTo>
                      <a:pt x="165" y="536"/>
                    </a:lnTo>
                    <a:lnTo>
                      <a:pt x="165" y="536"/>
                    </a:lnTo>
                    <a:lnTo>
                      <a:pt x="161" y="538"/>
                    </a:lnTo>
                    <a:lnTo>
                      <a:pt x="160" y="541"/>
                    </a:lnTo>
                    <a:lnTo>
                      <a:pt x="160" y="543"/>
                    </a:lnTo>
                    <a:lnTo>
                      <a:pt x="156" y="545"/>
                    </a:lnTo>
                    <a:lnTo>
                      <a:pt x="156" y="546"/>
                    </a:lnTo>
                    <a:lnTo>
                      <a:pt x="155" y="546"/>
                    </a:lnTo>
                    <a:lnTo>
                      <a:pt x="155" y="543"/>
                    </a:lnTo>
                    <a:lnTo>
                      <a:pt x="156" y="539"/>
                    </a:lnTo>
                    <a:lnTo>
                      <a:pt x="156" y="534"/>
                    </a:lnTo>
                    <a:lnTo>
                      <a:pt x="155" y="531"/>
                    </a:lnTo>
                    <a:lnTo>
                      <a:pt x="155" y="529"/>
                    </a:lnTo>
                    <a:lnTo>
                      <a:pt x="155" y="525"/>
                    </a:lnTo>
                    <a:lnTo>
                      <a:pt x="155" y="524"/>
                    </a:lnTo>
                    <a:lnTo>
                      <a:pt x="155" y="524"/>
                    </a:lnTo>
                    <a:lnTo>
                      <a:pt x="153" y="525"/>
                    </a:lnTo>
                    <a:lnTo>
                      <a:pt x="153" y="531"/>
                    </a:lnTo>
                    <a:lnTo>
                      <a:pt x="153" y="532"/>
                    </a:lnTo>
                    <a:lnTo>
                      <a:pt x="155" y="536"/>
                    </a:lnTo>
                    <a:lnTo>
                      <a:pt x="155" y="539"/>
                    </a:lnTo>
                    <a:lnTo>
                      <a:pt x="155" y="545"/>
                    </a:lnTo>
                    <a:lnTo>
                      <a:pt x="153" y="546"/>
                    </a:lnTo>
                    <a:lnTo>
                      <a:pt x="151" y="546"/>
                    </a:lnTo>
                    <a:lnTo>
                      <a:pt x="149" y="545"/>
                    </a:lnTo>
                    <a:lnTo>
                      <a:pt x="148" y="543"/>
                    </a:lnTo>
                    <a:lnTo>
                      <a:pt x="148" y="548"/>
                    </a:lnTo>
                    <a:lnTo>
                      <a:pt x="146" y="548"/>
                    </a:lnTo>
                    <a:lnTo>
                      <a:pt x="144" y="548"/>
                    </a:lnTo>
                    <a:lnTo>
                      <a:pt x="142" y="548"/>
                    </a:lnTo>
                    <a:lnTo>
                      <a:pt x="144" y="548"/>
                    </a:lnTo>
                    <a:lnTo>
                      <a:pt x="146" y="552"/>
                    </a:lnTo>
                    <a:lnTo>
                      <a:pt x="144" y="553"/>
                    </a:lnTo>
                    <a:lnTo>
                      <a:pt x="142" y="557"/>
                    </a:lnTo>
                    <a:lnTo>
                      <a:pt x="142" y="557"/>
                    </a:lnTo>
                    <a:lnTo>
                      <a:pt x="139" y="557"/>
                    </a:lnTo>
                    <a:lnTo>
                      <a:pt x="139" y="557"/>
                    </a:lnTo>
                    <a:lnTo>
                      <a:pt x="137" y="558"/>
                    </a:lnTo>
                    <a:lnTo>
                      <a:pt x="130" y="558"/>
                    </a:lnTo>
                    <a:lnTo>
                      <a:pt x="130" y="557"/>
                    </a:lnTo>
                    <a:lnTo>
                      <a:pt x="130" y="557"/>
                    </a:lnTo>
                    <a:lnTo>
                      <a:pt x="130" y="552"/>
                    </a:lnTo>
                    <a:lnTo>
                      <a:pt x="128" y="552"/>
                    </a:lnTo>
                    <a:lnTo>
                      <a:pt x="127" y="552"/>
                    </a:lnTo>
                    <a:lnTo>
                      <a:pt x="127" y="553"/>
                    </a:lnTo>
                    <a:lnTo>
                      <a:pt x="125" y="553"/>
                    </a:lnTo>
                    <a:lnTo>
                      <a:pt x="125" y="552"/>
                    </a:lnTo>
                    <a:lnTo>
                      <a:pt x="125" y="548"/>
                    </a:lnTo>
                    <a:lnTo>
                      <a:pt x="125" y="546"/>
                    </a:lnTo>
                    <a:lnTo>
                      <a:pt x="123" y="545"/>
                    </a:lnTo>
                    <a:lnTo>
                      <a:pt x="123" y="543"/>
                    </a:lnTo>
                    <a:lnTo>
                      <a:pt x="127" y="541"/>
                    </a:lnTo>
                    <a:lnTo>
                      <a:pt x="130" y="541"/>
                    </a:lnTo>
                    <a:lnTo>
                      <a:pt x="130" y="541"/>
                    </a:lnTo>
                    <a:lnTo>
                      <a:pt x="130" y="539"/>
                    </a:lnTo>
                    <a:lnTo>
                      <a:pt x="134" y="538"/>
                    </a:lnTo>
                    <a:lnTo>
                      <a:pt x="139" y="538"/>
                    </a:lnTo>
                    <a:lnTo>
                      <a:pt x="139" y="538"/>
                    </a:lnTo>
                    <a:lnTo>
                      <a:pt x="142" y="534"/>
                    </a:lnTo>
                    <a:lnTo>
                      <a:pt x="146" y="529"/>
                    </a:lnTo>
                    <a:lnTo>
                      <a:pt x="146" y="529"/>
                    </a:lnTo>
                    <a:lnTo>
                      <a:pt x="146" y="529"/>
                    </a:lnTo>
                    <a:lnTo>
                      <a:pt x="144" y="529"/>
                    </a:lnTo>
                    <a:lnTo>
                      <a:pt x="142" y="531"/>
                    </a:lnTo>
                    <a:lnTo>
                      <a:pt x="139" y="534"/>
                    </a:lnTo>
                    <a:lnTo>
                      <a:pt x="137" y="536"/>
                    </a:lnTo>
                    <a:lnTo>
                      <a:pt x="130" y="534"/>
                    </a:lnTo>
                    <a:lnTo>
                      <a:pt x="130" y="532"/>
                    </a:lnTo>
                    <a:lnTo>
                      <a:pt x="130" y="531"/>
                    </a:lnTo>
                    <a:lnTo>
                      <a:pt x="134" y="529"/>
                    </a:lnTo>
                    <a:lnTo>
                      <a:pt x="137" y="525"/>
                    </a:lnTo>
                    <a:lnTo>
                      <a:pt x="139" y="525"/>
                    </a:lnTo>
                    <a:lnTo>
                      <a:pt x="139" y="525"/>
                    </a:lnTo>
                    <a:lnTo>
                      <a:pt x="139" y="524"/>
                    </a:lnTo>
                    <a:lnTo>
                      <a:pt x="139" y="520"/>
                    </a:lnTo>
                    <a:lnTo>
                      <a:pt x="142" y="520"/>
                    </a:lnTo>
                    <a:lnTo>
                      <a:pt x="142" y="520"/>
                    </a:lnTo>
                    <a:lnTo>
                      <a:pt x="142" y="520"/>
                    </a:lnTo>
                    <a:lnTo>
                      <a:pt x="142" y="517"/>
                    </a:lnTo>
                    <a:lnTo>
                      <a:pt x="142" y="517"/>
                    </a:lnTo>
                    <a:lnTo>
                      <a:pt x="139" y="517"/>
                    </a:lnTo>
                    <a:lnTo>
                      <a:pt x="139" y="517"/>
                    </a:lnTo>
                    <a:lnTo>
                      <a:pt x="134" y="517"/>
                    </a:lnTo>
                    <a:lnTo>
                      <a:pt x="134" y="517"/>
                    </a:lnTo>
                    <a:lnTo>
                      <a:pt x="130" y="517"/>
                    </a:lnTo>
                    <a:lnTo>
                      <a:pt x="134" y="515"/>
                    </a:lnTo>
                    <a:lnTo>
                      <a:pt x="137" y="513"/>
                    </a:lnTo>
                    <a:lnTo>
                      <a:pt x="139" y="513"/>
                    </a:lnTo>
                    <a:lnTo>
                      <a:pt x="139" y="515"/>
                    </a:lnTo>
                    <a:lnTo>
                      <a:pt x="142" y="515"/>
                    </a:lnTo>
                    <a:lnTo>
                      <a:pt x="144" y="513"/>
                    </a:lnTo>
                    <a:lnTo>
                      <a:pt x="148" y="508"/>
                    </a:lnTo>
                    <a:lnTo>
                      <a:pt x="146" y="506"/>
                    </a:lnTo>
                    <a:lnTo>
                      <a:pt x="146" y="505"/>
                    </a:lnTo>
                    <a:lnTo>
                      <a:pt x="149" y="501"/>
                    </a:lnTo>
                    <a:lnTo>
                      <a:pt x="149" y="498"/>
                    </a:lnTo>
                    <a:lnTo>
                      <a:pt x="149" y="494"/>
                    </a:lnTo>
                    <a:lnTo>
                      <a:pt x="148" y="492"/>
                    </a:lnTo>
                    <a:lnTo>
                      <a:pt x="146" y="492"/>
                    </a:lnTo>
                    <a:lnTo>
                      <a:pt x="144" y="492"/>
                    </a:lnTo>
                    <a:lnTo>
                      <a:pt x="142" y="489"/>
                    </a:lnTo>
                    <a:lnTo>
                      <a:pt x="142" y="489"/>
                    </a:lnTo>
                    <a:lnTo>
                      <a:pt x="139" y="489"/>
                    </a:lnTo>
                    <a:lnTo>
                      <a:pt x="139" y="489"/>
                    </a:lnTo>
                    <a:lnTo>
                      <a:pt x="139" y="487"/>
                    </a:lnTo>
                    <a:lnTo>
                      <a:pt x="142" y="489"/>
                    </a:lnTo>
                    <a:lnTo>
                      <a:pt x="144" y="487"/>
                    </a:lnTo>
                    <a:lnTo>
                      <a:pt x="146" y="485"/>
                    </a:lnTo>
                    <a:lnTo>
                      <a:pt x="146" y="482"/>
                    </a:lnTo>
                    <a:lnTo>
                      <a:pt x="148" y="480"/>
                    </a:lnTo>
                    <a:lnTo>
                      <a:pt x="148" y="478"/>
                    </a:lnTo>
                    <a:lnTo>
                      <a:pt x="146" y="477"/>
                    </a:lnTo>
                    <a:lnTo>
                      <a:pt x="144" y="477"/>
                    </a:lnTo>
                    <a:lnTo>
                      <a:pt x="142" y="475"/>
                    </a:lnTo>
                    <a:lnTo>
                      <a:pt x="142" y="473"/>
                    </a:lnTo>
                    <a:lnTo>
                      <a:pt x="144" y="472"/>
                    </a:lnTo>
                    <a:lnTo>
                      <a:pt x="146" y="472"/>
                    </a:lnTo>
                    <a:lnTo>
                      <a:pt x="146" y="470"/>
                    </a:lnTo>
                    <a:lnTo>
                      <a:pt x="142" y="466"/>
                    </a:lnTo>
                    <a:lnTo>
                      <a:pt x="142" y="465"/>
                    </a:lnTo>
                    <a:lnTo>
                      <a:pt x="144" y="465"/>
                    </a:lnTo>
                    <a:lnTo>
                      <a:pt x="146" y="466"/>
                    </a:lnTo>
                    <a:lnTo>
                      <a:pt x="146" y="465"/>
                    </a:lnTo>
                    <a:lnTo>
                      <a:pt x="144" y="461"/>
                    </a:lnTo>
                    <a:lnTo>
                      <a:pt x="144" y="461"/>
                    </a:lnTo>
                    <a:lnTo>
                      <a:pt x="146" y="458"/>
                    </a:lnTo>
                    <a:lnTo>
                      <a:pt x="146" y="454"/>
                    </a:lnTo>
                    <a:lnTo>
                      <a:pt x="144" y="452"/>
                    </a:lnTo>
                    <a:lnTo>
                      <a:pt x="144" y="449"/>
                    </a:lnTo>
                    <a:lnTo>
                      <a:pt x="142" y="447"/>
                    </a:lnTo>
                    <a:lnTo>
                      <a:pt x="144" y="445"/>
                    </a:lnTo>
                    <a:lnTo>
                      <a:pt x="146" y="442"/>
                    </a:lnTo>
                    <a:lnTo>
                      <a:pt x="144" y="442"/>
                    </a:lnTo>
                    <a:lnTo>
                      <a:pt x="142" y="442"/>
                    </a:lnTo>
                    <a:lnTo>
                      <a:pt x="139" y="445"/>
                    </a:lnTo>
                    <a:lnTo>
                      <a:pt x="139" y="445"/>
                    </a:lnTo>
                    <a:lnTo>
                      <a:pt x="137" y="445"/>
                    </a:lnTo>
                    <a:lnTo>
                      <a:pt x="135" y="447"/>
                    </a:lnTo>
                    <a:lnTo>
                      <a:pt x="134" y="445"/>
                    </a:lnTo>
                    <a:lnTo>
                      <a:pt x="135" y="445"/>
                    </a:lnTo>
                    <a:lnTo>
                      <a:pt x="139" y="442"/>
                    </a:lnTo>
                    <a:lnTo>
                      <a:pt x="139" y="442"/>
                    </a:lnTo>
                    <a:lnTo>
                      <a:pt x="142" y="442"/>
                    </a:lnTo>
                    <a:lnTo>
                      <a:pt x="142" y="439"/>
                    </a:lnTo>
                    <a:lnTo>
                      <a:pt x="144" y="435"/>
                    </a:lnTo>
                    <a:lnTo>
                      <a:pt x="148" y="433"/>
                    </a:lnTo>
                    <a:lnTo>
                      <a:pt x="148" y="433"/>
                    </a:lnTo>
                    <a:lnTo>
                      <a:pt x="148" y="430"/>
                    </a:lnTo>
                    <a:lnTo>
                      <a:pt x="146" y="428"/>
                    </a:lnTo>
                    <a:lnTo>
                      <a:pt x="144" y="426"/>
                    </a:lnTo>
                    <a:lnTo>
                      <a:pt x="142" y="423"/>
                    </a:lnTo>
                    <a:lnTo>
                      <a:pt x="142" y="421"/>
                    </a:lnTo>
                    <a:lnTo>
                      <a:pt x="142" y="421"/>
                    </a:lnTo>
                    <a:lnTo>
                      <a:pt x="139" y="419"/>
                    </a:lnTo>
                    <a:lnTo>
                      <a:pt x="139" y="418"/>
                    </a:lnTo>
                    <a:lnTo>
                      <a:pt x="142" y="416"/>
                    </a:lnTo>
                    <a:lnTo>
                      <a:pt x="139" y="414"/>
                    </a:lnTo>
                    <a:lnTo>
                      <a:pt x="139" y="411"/>
                    </a:lnTo>
                    <a:lnTo>
                      <a:pt x="139" y="407"/>
                    </a:lnTo>
                    <a:lnTo>
                      <a:pt x="134" y="402"/>
                    </a:lnTo>
                    <a:lnTo>
                      <a:pt x="134" y="402"/>
                    </a:lnTo>
                    <a:lnTo>
                      <a:pt x="130" y="400"/>
                    </a:lnTo>
                    <a:lnTo>
                      <a:pt x="130" y="400"/>
                    </a:lnTo>
                    <a:lnTo>
                      <a:pt x="130" y="399"/>
                    </a:lnTo>
                    <a:lnTo>
                      <a:pt x="130" y="397"/>
                    </a:lnTo>
                    <a:lnTo>
                      <a:pt x="135" y="395"/>
                    </a:lnTo>
                    <a:lnTo>
                      <a:pt x="137" y="393"/>
                    </a:lnTo>
                    <a:lnTo>
                      <a:pt x="139" y="392"/>
                    </a:lnTo>
                    <a:lnTo>
                      <a:pt x="137" y="390"/>
                    </a:lnTo>
                    <a:lnTo>
                      <a:pt x="135" y="390"/>
                    </a:lnTo>
                    <a:lnTo>
                      <a:pt x="135" y="390"/>
                    </a:lnTo>
                    <a:lnTo>
                      <a:pt x="137" y="388"/>
                    </a:lnTo>
                    <a:lnTo>
                      <a:pt x="139" y="385"/>
                    </a:lnTo>
                    <a:lnTo>
                      <a:pt x="139" y="383"/>
                    </a:lnTo>
                    <a:lnTo>
                      <a:pt x="139" y="383"/>
                    </a:lnTo>
                    <a:lnTo>
                      <a:pt x="139" y="379"/>
                    </a:lnTo>
                    <a:lnTo>
                      <a:pt x="139" y="379"/>
                    </a:lnTo>
                    <a:lnTo>
                      <a:pt x="139" y="378"/>
                    </a:lnTo>
                    <a:lnTo>
                      <a:pt x="137" y="376"/>
                    </a:lnTo>
                    <a:lnTo>
                      <a:pt x="134" y="372"/>
                    </a:lnTo>
                    <a:lnTo>
                      <a:pt x="130" y="371"/>
                    </a:lnTo>
                    <a:lnTo>
                      <a:pt x="130" y="367"/>
                    </a:lnTo>
                    <a:lnTo>
                      <a:pt x="128" y="365"/>
                    </a:lnTo>
                    <a:lnTo>
                      <a:pt x="127" y="367"/>
                    </a:lnTo>
                    <a:lnTo>
                      <a:pt x="127" y="369"/>
                    </a:lnTo>
                    <a:lnTo>
                      <a:pt x="125" y="369"/>
                    </a:lnTo>
                    <a:lnTo>
                      <a:pt x="123" y="367"/>
                    </a:lnTo>
                    <a:lnTo>
                      <a:pt x="123" y="365"/>
                    </a:lnTo>
                    <a:lnTo>
                      <a:pt x="122" y="364"/>
                    </a:lnTo>
                    <a:lnTo>
                      <a:pt x="120" y="362"/>
                    </a:lnTo>
                    <a:lnTo>
                      <a:pt x="116" y="360"/>
                    </a:lnTo>
                    <a:lnTo>
                      <a:pt x="116" y="359"/>
                    </a:lnTo>
                    <a:lnTo>
                      <a:pt x="116" y="360"/>
                    </a:lnTo>
                    <a:lnTo>
                      <a:pt x="115" y="360"/>
                    </a:lnTo>
                    <a:lnTo>
                      <a:pt x="115" y="359"/>
                    </a:lnTo>
                    <a:lnTo>
                      <a:pt x="115" y="355"/>
                    </a:lnTo>
                    <a:lnTo>
                      <a:pt x="111" y="352"/>
                    </a:lnTo>
                    <a:lnTo>
                      <a:pt x="108" y="352"/>
                    </a:lnTo>
                    <a:lnTo>
                      <a:pt x="106" y="352"/>
                    </a:lnTo>
                    <a:lnTo>
                      <a:pt x="104" y="352"/>
                    </a:lnTo>
                    <a:lnTo>
                      <a:pt x="102" y="352"/>
                    </a:lnTo>
                    <a:lnTo>
                      <a:pt x="97" y="348"/>
                    </a:lnTo>
                    <a:lnTo>
                      <a:pt x="94" y="346"/>
                    </a:lnTo>
                    <a:lnTo>
                      <a:pt x="90" y="343"/>
                    </a:lnTo>
                    <a:lnTo>
                      <a:pt x="89" y="343"/>
                    </a:lnTo>
                    <a:lnTo>
                      <a:pt x="85" y="343"/>
                    </a:lnTo>
                    <a:lnTo>
                      <a:pt x="83" y="343"/>
                    </a:lnTo>
                    <a:lnTo>
                      <a:pt x="80" y="348"/>
                    </a:lnTo>
                    <a:lnTo>
                      <a:pt x="78" y="352"/>
                    </a:lnTo>
                    <a:lnTo>
                      <a:pt x="76" y="352"/>
                    </a:lnTo>
                    <a:lnTo>
                      <a:pt x="76" y="348"/>
                    </a:lnTo>
                    <a:lnTo>
                      <a:pt x="78" y="346"/>
                    </a:lnTo>
                    <a:lnTo>
                      <a:pt x="76" y="343"/>
                    </a:lnTo>
                    <a:lnTo>
                      <a:pt x="76" y="343"/>
                    </a:lnTo>
                    <a:lnTo>
                      <a:pt x="75" y="341"/>
                    </a:lnTo>
                    <a:lnTo>
                      <a:pt x="71" y="343"/>
                    </a:lnTo>
                    <a:lnTo>
                      <a:pt x="71" y="346"/>
                    </a:lnTo>
                    <a:lnTo>
                      <a:pt x="68" y="348"/>
                    </a:lnTo>
                    <a:lnTo>
                      <a:pt x="66" y="346"/>
                    </a:lnTo>
                    <a:lnTo>
                      <a:pt x="66" y="343"/>
                    </a:lnTo>
                    <a:lnTo>
                      <a:pt x="62" y="341"/>
                    </a:lnTo>
                    <a:lnTo>
                      <a:pt x="62" y="343"/>
                    </a:lnTo>
                    <a:lnTo>
                      <a:pt x="62" y="348"/>
                    </a:lnTo>
                    <a:lnTo>
                      <a:pt x="61" y="352"/>
                    </a:lnTo>
                    <a:lnTo>
                      <a:pt x="57" y="348"/>
                    </a:lnTo>
                    <a:lnTo>
                      <a:pt x="57" y="346"/>
                    </a:lnTo>
                    <a:lnTo>
                      <a:pt x="59" y="343"/>
                    </a:lnTo>
                    <a:lnTo>
                      <a:pt x="62" y="341"/>
                    </a:lnTo>
                    <a:lnTo>
                      <a:pt x="61" y="339"/>
                    </a:lnTo>
                    <a:lnTo>
                      <a:pt x="59" y="339"/>
                    </a:lnTo>
                    <a:lnTo>
                      <a:pt x="57" y="339"/>
                    </a:lnTo>
                    <a:lnTo>
                      <a:pt x="54" y="341"/>
                    </a:lnTo>
                    <a:lnTo>
                      <a:pt x="52" y="341"/>
                    </a:lnTo>
                    <a:lnTo>
                      <a:pt x="52" y="343"/>
                    </a:lnTo>
                    <a:lnTo>
                      <a:pt x="52" y="343"/>
                    </a:lnTo>
                    <a:lnTo>
                      <a:pt x="49" y="343"/>
                    </a:lnTo>
                    <a:lnTo>
                      <a:pt x="49" y="339"/>
                    </a:lnTo>
                    <a:lnTo>
                      <a:pt x="49" y="338"/>
                    </a:lnTo>
                    <a:lnTo>
                      <a:pt x="47" y="334"/>
                    </a:lnTo>
                    <a:lnTo>
                      <a:pt x="47" y="334"/>
                    </a:lnTo>
                    <a:lnTo>
                      <a:pt x="45" y="334"/>
                    </a:lnTo>
                    <a:lnTo>
                      <a:pt x="43" y="336"/>
                    </a:lnTo>
                    <a:lnTo>
                      <a:pt x="43" y="341"/>
                    </a:lnTo>
                    <a:lnTo>
                      <a:pt x="43" y="341"/>
                    </a:lnTo>
                    <a:lnTo>
                      <a:pt x="43" y="343"/>
                    </a:lnTo>
                    <a:lnTo>
                      <a:pt x="43" y="348"/>
                    </a:lnTo>
                    <a:lnTo>
                      <a:pt x="43" y="352"/>
                    </a:lnTo>
                    <a:lnTo>
                      <a:pt x="43" y="352"/>
                    </a:lnTo>
                    <a:lnTo>
                      <a:pt x="40" y="352"/>
                    </a:lnTo>
                    <a:lnTo>
                      <a:pt x="36" y="348"/>
                    </a:lnTo>
                    <a:lnTo>
                      <a:pt x="33" y="346"/>
                    </a:lnTo>
                    <a:lnTo>
                      <a:pt x="29" y="343"/>
                    </a:lnTo>
                    <a:lnTo>
                      <a:pt x="28" y="341"/>
                    </a:lnTo>
                    <a:lnTo>
                      <a:pt x="24" y="339"/>
                    </a:lnTo>
                    <a:lnTo>
                      <a:pt x="24" y="338"/>
                    </a:lnTo>
                    <a:lnTo>
                      <a:pt x="26" y="338"/>
                    </a:lnTo>
                    <a:lnTo>
                      <a:pt x="22" y="336"/>
                    </a:lnTo>
                    <a:lnTo>
                      <a:pt x="21" y="332"/>
                    </a:lnTo>
                    <a:lnTo>
                      <a:pt x="21" y="329"/>
                    </a:lnTo>
                    <a:lnTo>
                      <a:pt x="17" y="325"/>
                    </a:lnTo>
                    <a:lnTo>
                      <a:pt x="17" y="320"/>
                    </a:lnTo>
                    <a:lnTo>
                      <a:pt x="17" y="320"/>
                    </a:lnTo>
                    <a:lnTo>
                      <a:pt x="22" y="320"/>
                    </a:lnTo>
                    <a:lnTo>
                      <a:pt x="24" y="319"/>
                    </a:lnTo>
                    <a:lnTo>
                      <a:pt x="26" y="317"/>
                    </a:lnTo>
                    <a:lnTo>
                      <a:pt x="31" y="317"/>
                    </a:lnTo>
                    <a:lnTo>
                      <a:pt x="33" y="319"/>
                    </a:lnTo>
                    <a:lnTo>
                      <a:pt x="35" y="317"/>
                    </a:lnTo>
                    <a:lnTo>
                      <a:pt x="36" y="315"/>
                    </a:lnTo>
                    <a:lnTo>
                      <a:pt x="36" y="313"/>
                    </a:lnTo>
                    <a:lnTo>
                      <a:pt x="33" y="313"/>
                    </a:lnTo>
                    <a:lnTo>
                      <a:pt x="28" y="312"/>
                    </a:lnTo>
                    <a:lnTo>
                      <a:pt x="26" y="312"/>
                    </a:lnTo>
                    <a:lnTo>
                      <a:pt x="24" y="313"/>
                    </a:lnTo>
                    <a:lnTo>
                      <a:pt x="21" y="308"/>
                    </a:lnTo>
                    <a:lnTo>
                      <a:pt x="21" y="303"/>
                    </a:lnTo>
                    <a:lnTo>
                      <a:pt x="21" y="301"/>
                    </a:lnTo>
                    <a:lnTo>
                      <a:pt x="24" y="299"/>
                    </a:lnTo>
                    <a:lnTo>
                      <a:pt x="26" y="296"/>
                    </a:lnTo>
                    <a:lnTo>
                      <a:pt x="26" y="296"/>
                    </a:lnTo>
                    <a:lnTo>
                      <a:pt x="24" y="296"/>
                    </a:lnTo>
                    <a:lnTo>
                      <a:pt x="22" y="296"/>
                    </a:lnTo>
                    <a:lnTo>
                      <a:pt x="21" y="299"/>
                    </a:lnTo>
                    <a:lnTo>
                      <a:pt x="21" y="299"/>
                    </a:lnTo>
                    <a:lnTo>
                      <a:pt x="17" y="299"/>
                    </a:lnTo>
                    <a:lnTo>
                      <a:pt x="17" y="303"/>
                    </a:lnTo>
                    <a:lnTo>
                      <a:pt x="12" y="301"/>
                    </a:lnTo>
                    <a:lnTo>
                      <a:pt x="12" y="298"/>
                    </a:lnTo>
                    <a:lnTo>
                      <a:pt x="12" y="296"/>
                    </a:lnTo>
                    <a:lnTo>
                      <a:pt x="16" y="296"/>
                    </a:lnTo>
                    <a:lnTo>
                      <a:pt x="14" y="292"/>
                    </a:lnTo>
                    <a:lnTo>
                      <a:pt x="12" y="292"/>
                    </a:lnTo>
                    <a:lnTo>
                      <a:pt x="10" y="292"/>
                    </a:lnTo>
                    <a:lnTo>
                      <a:pt x="10" y="292"/>
                    </a:lnTo>
                    <a:lnTo>
                      <a:pt x="10" y="289"/>
                    </a:lnTo>
                    <a:lnTo>
                      <a:pt x="12" y="287"/>
                    </a:lnTo>
                    <a:lnTo>
                      <a:pt x="14" y="287"/>
                    </a:lnTo>
                    <a:lnTo>
                      <a:pt x="16" y="285"/>
                    </a:lnTo>
                    <a:lnTo>
                      <a:pt x="17" y="285"/>
                    </a:lnTo>
                    <a:lnTo>
                      <a:pt x="17" y="287"/>
                    </a:lnTo>
                    <a:lnTo>
                      <a:pt x="17" y="284"/>
                    </a:lnTo>
                    <a:lnTo>
                      <a:pt x="22" y="282"/>
                    </a:lnTo>
                    <a:lnTo>
                      <a:pt x="29" y="282"/>
                    </a:lnTo>
                    <a:lnTo>
                      <a:pt x="33" y="285"/>
                    </a:lnTo>
                    <a:lnTo>
                      <a:pt x="40" y="285"/>
                    </a:lnTo>
                    <a:lnTo>
                      <a:pt x="43" y="289"/>
                    </a:lnTo>
                    <a:lnTo>
                      <a:pt x="49" y="289"/>
                    </a:lnTo>
                    <a:lnTo>
                      <a:pt x="52" y="291"/>
                    </a:lnTo>
                    <a:lnTo>
                      <a:pt x="59" y="292"/>
                    </a:lnTo>
                    <a:lnTo>
                      <a:pt x="61" y="292"/>
                    </a:lnTo>
                    <a:lnTo>
                      <a:pt x="62" y="292"/>
                    </a:lnTo>
                    <a:lnTo>
                      <a:pt x="66" y="292"/>
                    </a:lnTo>
                    <a:lnTo>
                      <a:pt x="62" y="292"/>
                    </a:lnTo>
                    <a:lnTo>
                      <a:pt x="61" y="292"/>
                    </a:lnTo>
                    <a:lnTo>
                      <a:pt x="56" y="291"/>
                    </a:lnTo>
                    <a:lnTo>
                      <a:pt x="52" y="285"/>
                    </a:lnTo>
                    <a:lnTo>
                      <a:pt x="47" y="285"/>
                    </a:lnTo>
                    <a:lnTo>
                      <a:pt x="43" y="285"/>
                    </a:lnTo>
                    <a:lnTo>
                      <a:pt x="40" y="282"/>
                    </a:lnTo>
                    <a:lnTo>
                      <a:pt x="40" y="280"/>
                    </a:lnTo>
                    <a:lnTo>
                      <a:pt x="45" y="279"/>
                    </a:lnTo>
                    <a:lnTo>
                      <a:pt x="52" y="280"/>
                    </a:lnTo>
                    <a:lnTo>
                      <a:pt x="57" y="280"/>
                    </a:lnTo>
                    <a:lnTo>
                      <a:pt x="62" y="282"/>
                    </a:lnTo>
                    <a:lnTo>
                      <a:pt x="66" y="285"/>
                    </a:lnTo>
                    <a:lnTo>
                      <a:pt x="66" y="285"/>
                    </a:lnTo>
                    <a:lnTo>
                      <a:pt x="68" y="287"/>
                    </a:lnTo>
                    <a:lnTo>
                      <a:pt x="69" y="289"/>
                    </a:lnTo>
                    <a:lnTo>
                      <a:pt x="69" y="287"/>
                    </a:lnTo>
                    <a:lnTo>
                      <a:pt x="69" y="285"/>
                    </a:lnTo>
                    <a:lnTo>
                      <a:pt x="69" y="282"/>
                    </a:lnTo>
                    <a:lnTo>
                      <a:pt x="75" y="280"/>
                    </a:lnTo>
                    <a:lnTo>
                      <a:pt x="75" y="280"/>
                    </a:lnTo>
                    <a:lnTo>
                      <a:pt x="75" y="275"/>
                    </a:lnTo>
                    <a:lnTo>
                      <a:pt x="71" y="273"/>
                    </a:lnTo>
                    <a:lnTo>
                      <a:pt x="69" y="273"/>
                    </a:lnTo>
                    <a:lnTo>
                      <a:pt x="68" y="273"/>
                    </a:lnTo>
                    <a:lnTo>
                      <a:pt x="69" y="270"/>
                    </a:lnTo>
                    <a:lnTo>
                      <a:pt x="66" y="270"/>
                    </a:lnTo>
                    <a:lnTo>
                      <a:pt x="66" y="270"/>
                    </a:lnTo>
                    <a:lnTo>
                      <a:pt x="62" y="273"/>
                    </a:lnTo>
                    <a:lnTo>
                      <a:pt x="59" y="273"/>
                    </a:lnTo>
                    <a:lnTo>
                      <a:pt x="54" y="273"/>
                    </a:lnTo>
                    <a:lnTo>
                      <a:pt x="52" y="270"/>
                    </a:lnTo>
                    <a:lnTo>
                      <a:pt x="52" y="268"/>
                    </a:lnTo>
                    <a:lnTo>
                      <a:pt x="52" y="268"/>
                    </a:lnTo>
                    <a:lnTo>
                      <a:pt x="47" y="265"/>
                    </a:lnTo>
                    <a:lnTo>
                      <a:pt x="45" y="265"/>
                    </a:lnTo>
                    <a:lnTo>
                      <a:pt x="45" y="265"/>
                    </a:lnTo>
                    <a:lnTo>
                      <a:pt x="45" y="268"/>
                    </a:lnTo>
                    <a:lnTo>
                      <a:pt x="47" y="268"/>
                    </a:lnTo>
                    <a:lnTo>
                      <a:pt x="47" y="273"/>
                    </a:lnTo>
                    <a:lnTo>
                      <a:pt x="45" y="273"/>
                    </a:lnTo>
                    <a:lnTo>
                      <a:pt x="40" y="273"/>
                    </a:lnTo>
                    <a:lnTo>
                      <a:pt x="36" y="273"/>
                    </a:lnTo>
                    <a:lnTo>
                      <a:pt x="31" y="268"/>
                    </a:lnTo>
                    <a:lnTo>
                      <a:pt x="33" y="265"/>
                    </a:lnTo>
                    <a:lnTo>
                      <a:pt x="36" y="265"/>
                    </a:lnTo>
                    <a:lnTo>
                      <a:pt x="40" y="261"/>
                    </a:lnTo>
                    <a:lnTo>
                      <a:pt x="40" y="261"/>
                    </a:lnTo>
                    <a:lnTo>
                      <a:pt x="40" y="261"/>
                    </a:lnTo>
                    <a:lnTo>
                      <a:pt x="36" y="261"/>
                    </a:lnTo>
                    <a:lnTo>
                      <a:pt x="33" y="265"/>
                    </a:lnTo>
                    <a:lnTo>
                      <a:pt x="29" y="261"/>
                    </a:lnTo>
                    <a:lnTo>
                      <a:pt x="29" y="261"/>
                    </a:lnTo>
                    <a:lnTo>
                      <a:pt x="31" y="259"/>
                    </a:lnTo>
                    <a:lnTo>
                      <a:pt x="35" y="258"/>
                    </a:lnTo>
                    <a:lnTo>
                      <a:pt x="36" y="256"/>
                    </a:lnTo>
                    <a:lnTo>
                      <a:pt x="40" y="252"/>
                    </a:lnTo>
                    <a:lnTo>
                      <a:pt x="38" y="251"/>
                    </a:lnTo>
                    <a:lnTo>
                      <a:pt x="36" y="249"/>
                    </a:lnTo>
                    <a:lnTo>
                      <a:pt x="36" y="251"/>
                    </a:lnTo>
                    <a:lnTo>
                      <a:pt x="35" y="252"/>
                    </a:lnTo>
                    <a:lnTo>
                      <a:pt x="31" y="254"/>
                    </a:lnTo>
                    <a:lnTo>
                      <a:pt x="26" y="256"/>
                    </a:lnTo>
                    <a:lnTo>
                      <a:pt x="24" y="256"/>
                    </a:lnTo>
                    <a:lnTo>
                      <a:pt x="22" y="252"/>
                    </a:lnTo>
                    <a:lnTo>
                      <a:pt x="22" y="251"/>
                    </a:lnTo>
                    <a:lnTo>
                      <a:pt x="24" y="249"/>
                    </a:lnTo>
                    <a:lnTo>
                      <a:pt x="26" y="247"/>
                    </a:lnTo>
                    <a:lnTo>
                      <a:pt x="26" y="245"/>
                    </a:lnTo>
                    <a:lnTo>
                      <a:pt x="24" y="245"/>
                    </a:lnTo>
                    <a:lnTo>
                      <a:pt x="21" y="245"/>
                    </a:lnTo>
                    <a:lnTo>
                      <a:pt x="21" y="245"/>
                    </a:lnTo>
                    <a:lnTo>
                      <a:pt x="17" y="237"/>
                    </a:lnTo>
                    <a:lnTo>
                      <a:pt x="16" y="237"/>
                    </a:lnTo>
                    <a:lnTo>
                      <a:pt x="12" y="233"/>
                    </a:lnTo>
                    <a:lnTo>
                      <a:pt x="12" y="233"/>
                    </a:lnTo>
                    <a:lnTo>
                      <a:pt x="14" y="232"/>
                    </a:lnTo>
                    <a:lnTo>
                      <a:pt x="17" y="230"/>
                    </a:lnTo>
                    <a:lnTo>
                      <a:pt x="17" y="228"/>
                    </a:lnTo>
                    <a:lnTo>
                      <a:pt x="17" y="226"/>
                    </a:lnTo>
                    <a:lnTo>
                      <a:pt x="21" y="226"/>
                    </a:lnTo>
                    <a:lnTo>
                      <a:pt x="21" y="228"/>
                    </a:lnTo>
                    <a:lnTo>
                      <a:pt x="21" y="226"/>
                    </a:lnTo>
                    <a:lnTo>
                      <a:pt x="21" y="225"/>
                    </a:lnTo>
                    <a:lnTo>
                      <a:pt x="17" y="225"/>
                    </a:lnTo>
                    <a:lnTo>
                      <a:pt x="16" y="223"/>
                    </a:lnTo>
                    <a:lnTo>
                      <a:pt x="17" y="221"/>
                    </a:lnTo>
                    <a:lnTo>
                      <a:pt x="21" y="221"/>
                    </a:lnTo>
                    <a:lnTo>
                      <a:pt x="24" y="219"/>
                    </a:lnTo>
                    <a:lnTo>
                      <a:pt x="24" y="218"/>
                    </a:lnTo>
                    <a:lnTo>
                      <a:pt x="24" y="214"/>
                    </a:lnTo>
                    <a:lnTo>
                      <a:pt x="28" y="214"/>
                    </a:lnTo>
                    <a:lnTo>
                      <a:pt x="29" y="214"/>
                    </a:lnTo>
                    <a:lnTo>
                      <a:pt x="31" y="214"/>
                    </a:lnTo>
                    <a:lnTo>
                      <a:pt x="33" y="214"/>
                    </a:lnTo>
                    <a:lnTo>
                      <a:pt x="36" y="214"/>
                    </a:lnTo>
                    <a:lnTo>
                      <a:pt x="38" y="211"/>
                    </a:lnTo>
                    <a:lnTo>
                      <a:pt x="40" y="211"/>
                    </a:lnTo>
                    <a:lnTo>
                      <a:pt x="43" y="214"/>
                    </a:lnTo>
                    <a:lnTo>
                      <a:pt x="43" y="214"/>
                    </a:lnTo>
                    <a:lnTo>
                      <a:pt x="43" y="214"/>
                    </a:lnTo>
                    <a:lnTo>
                      <a:pt x="45" y="214"/>
                    </a:lnTo>
                    <a:lnTo>
                      <a:pt x="45" y="211"/>
                    </a:lnTo>
                    <a:lnTo>
                      <a:pt x="49" y="209"/>
                    </a:lnTo>
                    <a:lnTo>
                      <a:pt x="52" y="211"/>
                    </a:lnTo>
                    <a:lnTo>
                      <a:pt x="52" y="211"/>
                    </a:lnTo>
                    <a:lnTo>
                      <a:pt x="54" y="209"/>
                    </a:lnTo>
                    <a:lnTo>
                      <a:pt x="54" y="209"/>
                    </a:lnTo>
                    <a:lnTo>
                      <a:pt x="57" y="209"/>
                    </a:lnTo>
                    <a:lnTo>
                      <a:pt x="69" y="206"/>
                    </a:lnTo>
                    <a:lnTo>
                      <a:pt x="71" y="206"/>
                    </a:lnTo>
                    <a:lnTo>
                      <a:pt x="75" y="209"/>
                    </a:lnTo>
                    <a:lnTo>
                      <a:pt x="75" y="206"/>
                    </a:lnTo>
                    <a:lnTo>
                      <a:pt x="75" y="206"/>
                    </a:lnTo>
                    <a:lnTo>
                      <a:pt x="75" y="204"/>
                    </a:lnTo>
                    <a:lnTo>
                      <a:pt x="78" y="200"/>
                    </a:lnTo>
                    <a:lnTo>
                      <a:pt x="83" y="200"/>
                    </a:lnTo>
                    <a:lnTo>
                      <a:pt x="85" y="200"/>
                    </a:lnTo>
                    <a:lnTo>
                      <a:pt x="89" y="202"/>
                    </a:lnTo>
                    <a:lnTo>
                      <a:pt x="90" y="202"/>
                    </a:lnTo>
                    <a:lnTo>
                      <a:pt x="94" y="200"/>
                    </a:lnTo>
                    <a:lnTo>
                      <a:pt x="97" y="199"/>
                    </a:lnTo>
                    <a:lnTo>
                      <a:pt x="102" y="200"/>
                    </a:lnTo>
                    <a:lnTo>
                      <a:pt x="104" y="202"/>
                    </a:lnTo>
                    <a:lnTo>
                      <a:pt x="108" y="202"/>
                    </a:lnTo>
                    <a:lnTo>
                      <a:pt x="108" y="204"/>
                    </a:lnTo>
                    <a:lnTo>
                      <a:pt x="113" y="206"/>
                    </a:lnTo>
                    <a:lnTo>
                      <a:pt x="115" y="206"/>
                    </a:lnTo>
                    <a:lnTo>
                      <a:pt x="116" y="206"/>
                    </a:lnTo>
                    <a:lnTo>
                      <a:pt x="116" y="204"/>
                    </a:lnTo>
                    <a:lnTo>
                      <a:pt x="120" y="200"/>
                    </a:lnTo>
                    <a:lnTo>
                      <a:pt x="122" y="197"/>
                    </a:lnTo>
                    <a:lnTo>
                      <a:pt x="123" y="193"/>
                    </a:lnTo>
                    <a:lnTo>
                      <a:pt x="128" y="192"/>
                    </a:lnTo>
                    <a:lnTo>
                      <a:pt x="128" y="190"/>
                    </a:lnTo>
                    <a:lnTo>
                      <a:pt x="130" y="186"/>
                    </a:lnTo>
                    <a:lnTo>
                      <a:pt x="135" y="183"/>
                    </a:lnTo>
                    <a:lnTo>
                      <a:pt x="137" y="181"/>
                    </a:lnTo>
                    <a:lnTo>
                      <a:pt x="134" y="181"/>
                    </a:lnTo>
                    <a:lnTo>
                      <a:pt x="134" y="178"/>
                    </a:lnTo>
                    <a:lnTo>
                      <a:pt x="137" y="174"/>
                    </a:lnTo>
                    <a:lnTo>
                      <a:pt x="139" y="174"/>
                    </a:lnTo>
                    <a:lnTo>
                      <a:pt x="142" y="174"/>
                    </a:lnTo>
                    <a:lnTo>
                      <a:pt x="146" y="171"/>
                    </a:lnTo>
                    <a:lnTo>
                      <a:pt x="148" y="169"/>
                    </a:lnTo>
                    <a:lnTo>
                      <a:pt x="146" y="167"/>
                    </a:lnTo>
                    <a:lnTo>
                      <a:pt x="142" y="167"/>
                    </a:lnTo>
                    <a:lnTo>
                      <a:pt x="139" y="166"/>
                    </a:lnTo>
                    <a:lnTo>
                      <a:pt x="139" y="164"/>
                    </a:lnTo>
                    <a:lnTo>
                      <a:pt x="139" y="162"/>
                    </a:lnTo>
                    <a:lnTo>
                      <a:pt x="142" y="160"/>
                    </a:lnTo>
                    <a:lnTo>
                      <a:pt x="148" y="162"/>
                    </a:lnTo>
                    <a:lnTo>
                      <a:pt x="151" y="160"/>
                    </a:lnTo>
                    <a:lnTo>
                      <a:pt x="155" y="159"/>
                    </a:lnTo>
                    <a:lnTo>
                      <a:pt x="156" y="155"/>
                    </a:lnTo>
                    <a:lnTo>
                      <a:pt x="155" y="155"/>
                    </a:lnTo>
                    <a:lnTo>
                      <a:pt x="155" y="152"/>
                    </a:lnTo>
                    <a:lnTo>
                      <a:pt x="155" y="152"/>
                    </a:lnTo>
                    <a:lnTo>
                      <a:pt x="151" y="155"/>
                    </a:lnTo>
                    <a:lnTo>
                      <a:pt x="151" y="159"/>
                    </a:lnTo>
                    <a:lnTo>
                      <a:pt x="149" y="159"/>
                    </a:lnTo>
                    <a:lnTo>
                      <a:pt x="144" y="159"/>
                    </a:lnTo>
                    <a:lnTo>
                      <a:pt x="142" y="159"/>
                    </a:lnTo>
                    <a:lnTo>
                      <a:pt x="139" y="159"/>
                    </a:lnTo>
                    <a:lnTo>
                      <a:pt x="137" y="160"/>
                    </a:lnTo>
                    <a:lnTo>
                      <a:pt x="135" y="160"/>
                    </a:lnTo>
                    <a:lnTo>
                      <a:pt x="134" y="159"/>
                    </a:lnTo>
                    <a:lnTo>
                      <a:pt x="130" y="155"/>
                    </a:lnTo>
                    <a:lnTo>
                      <a:pt x="128" y="159"/>
                    </a:lnTo>
                    <a:lnTo>
                      <a:pt x="127" y="159"/>
                    </a:lnTo>
                    <a:lnTo>
                      <a:pt x="125" y="159"/>
                    </a:lnTo>
                    <a:lnTo>
                      <a:pt x="123" y="159"/>
                    </a:lnTo>
                    <a:lnTo>
                      <a:pt x="122" y="159"/>
                    </a:lnTo>
                    <a:lnTo>
                      <a:pt x="120" y="159"/>
                    </a:lnTo>
                    <a:lnTo>
                      <a:pt x="120" y="155"/>
                    </a:lnTo>
                    <a:lnTo>
                      <a:pt x="120" y="152"/>
                    </a:lnTo>
                    <a:lnTo>
                      <a:pt x="120" y="152"/>
                    </a:lnTo>
                    <a:lnTo>
                      <a:pt x="120" y="150"/>
                    </a:lnTo>
                    <a:lnTo>
                      <a:pt x="120" y="146"/>
                    </a:lnTo>
                    <a:lnTo>
                      <a:pt x="122" y="146"/>
                    </a:lnTo>
                    <a:lnTo>
                      <a:pt x="123" y="145"/>
                    </a:lnTo>
                    <a:lnTo>
                      <a:pt x="125" y="143"/>
                    </a:lnTo>
                    <a:lnTo>
                      <a:pt x="127" y="143"/>
                    </a:lnTo>
                    <a:lnTo>
                      <a:pt x="127" y="141"/>
                    </a:lnTo>
                    <a:lnTo>
                      <a:pt x="125" y="139"/>
                    </a:lnTo>
                    <a:lnTo>
                      <a:pt x="125" y="138"/>
                    </a:lnTo>
                    <a:lnTo>
                      <a:pt x="127" y="136"/>
                    </a:lnTo>
                    <a:lnTo>
                      <a:pt x="128" y="136"/>
                    </a:lnTo>
                    <a:lnTo>
                      <a:pt x="130" y="134"/>
                    </a:lnTo>
                    <a:lnTo>
                      <a:pt x="134" y="132"/>
                    </a:lnTo>
                    <a:lnTo>
                      <a:pt x="135" y="131"/>
                    </a:lnTo>
                    <a:lnTo>
                      <a:pt x="139" y="129"/>
                    </a:lnTo>
                    <a:lnTo>
                      <a:pt x="142" y="127"/>
                    </a:lnTo>
                    <a:lnTo>
                      <a:pt x="142" y="124"/>
                    </a:lnTo>
                    <a:lnTo>
                      <a:pt x="148" y="127"/>
                    </a:lnTo>
                    <a:lnTo>
                      <a:pt x="149" y="124"/>
                    </a:lnTo>
                    <a:lnTo>
                      <a:pt x="149" y="124"/>
                    </a:lnTo>
                    <a:lnTo>
                      <a:pt x="148" y="124"/>
                    </a:lnTo>
                    <a:lnTo>
                      <a:pt x="148" y="122"/>
                    </a:lnTo>
                    <a:lnTo>
                      <a:pt x="149" y="122"/>
                    </a:lnTo>
                    <a:lnTo>
                      <a:pt x="153" y="122"/>
                    </a:lnTo>
                    <a:lnTo>
                      <a:pt x="153" y="124"/>
                    </a:lnTo>
                    <a:lnTo>
                      <a:pt x="155" y="122"/>
                    </a:lnTo>
                    <a:lnTo>
                      <a:pt x="160" y="119"/>
                    </a:lnTo>
                    <a:lnTo>
                      <a:pt x="158" y="115"/>
                    </a:lnTo>
                    <a:lnTo>
                      <a:pt x="160" y="113"/>
                    </a:lnTo>
                    <a:lnTo>
                      <a:pt x="161" y="110"/>
                    </a:lnTo>
                    <a:lnTo>
                      <a:pt x="165" y="110"/>
                    </a:lnTo>
                    <a:lnTo>
                      <a:pt x="167" y="106"/>
                    </a:lnTo>
                    <a:lnTo>
                      <a:pt x="170" y="106"/>
                    </a:lnTo>
                    <a:lnTo>
                      <a:pt x="172" y="106"/>
                    </a:lnTo>
                    <a:lnTo>
                      <a:pt x="172" y="106"/>
                    </a:lnTo>
                    <a:lnTo>
                      <a:pt x="174" y="110"/>
                    </a:lnTo>
                    <a:lnTo>
                      <a:pt x="174" y="117"/>
                    </a:lnTo>
                    <a:lnTo>
                      <a:pt x="174" y="119"/>
                    </a:lnTo>
                    <a:lnTo>
                      <a:pt x="174" y="124"/>
                    </a:lnTo>
                    <a:lnTo>
                      <a:pt x="174" y="129"/>
                    </a:lnTo>
                    <a:lnTo>
                      <a:pt x="175" y="129"/>
                    </a:lnTo>
                    <a:lnTo>
                      <a:pt x="175" y="127"/>
                    </a:lnTo>
                    <a:lnTo>
                      <a:pt x="177" y="124"/>
                    </a:lnTo>
                    <a:lnTo>
                      <a:pt x="175" y="119"/>
                    </a:lnTo>
                    <a:lnTo>
                      <a:pt x="175" y="115"/>
                    </a:lnTo>
                    <a:lnTo>
                      <a:pt x="175" y="112"/>
                    </a:lnTo>
                    <a:lnTo>
                      <a:pt x="175" y="108"/>
                    </a:lnTo>
                    <a:lnTo>
                      <a:pt x="177" y="106"/>
                    </a:lnTo>
                    <a:lnTo>
                      <a:pt x="179" y="106"/>
                    </a:lnTo>
                    <a:lnTo>
                      <a:pt x="181" y="105"/>
                    </a:lnTo>
                    <a:lnTo>
                      <a:pt x="182" y="103"/>
                    </a:lnTo>
                    <a:lnTo>
                      <a:pt x="184" y="103"/>
                    </a:lnTo>
                    <a:lnTo>
                      <a:pt x="184" y="105"/>
                    </a:lnTo>
                    <a:lnTo>
                      <a:pt x="184" y="106"/>
                    </a:lnTo>
                    <a:lnTo>
                      <a:pt x="184" y="106"/>
                    </a:lnTo>
                    <a:lnTo>
                      <a:pt x="188" y="108"/>
                    </a:lnTo>
                    <a:lnTo>
                      <a:pt x="188" y="110"/>
                    </a:lnTo>
                    <a:lnTo>
                      <a:pt x="188" y="112"/>
                    </a:lnTo>
                    <a:lnTo>
                      <a:pt x="189" y="113"/>
                    </a:lnTo>
                    <a:lnTo>
                      <a:pt x="195" y="113"/>
                    </a:lnTo>
                    <a:lnTo>
                      <a:pt x="196" y="113"/>
                    </a:lnTo>
                    <a:lnTo>
                      <a:pt x="198" y="113"/>
                    </a:lnTo>
                    <a:lnTo>
                      <a:pt x="200" y="112"/>
                    </a:lnTo>
                    <a:lnTo>
                      <a:pt x="198" y="108"/>
                    </a:lnTo>
                    <a:lnTo>
                      <a:pt x="200" y="106"/>
                    </a:lnTo>
                    <a:lnTo>
                      <a:pt x="201" y="105"/>
                    </a:lnTo>
                    <a:lnTo>
                      <a:pt x="201" y="101"/>
                    </a:lnTo>
                    <a:lnTo>
                      <a:pt x="203" y="101"/>
                    </a:lnTo>
                    <a:lnTo>
                      <a:pt x="205" y="99"/>
                    </a:lnTo>
                    <a:lnTo>
                      <a:pt x="210" y="99"/>
                    </a:lnTo>
                    <a:lnTo>
                      <a:pt x="210" y="96"/>
                    </a:lnTo>
                    <a:lnTo>
                      <a:pt x="210" y="91"/>
                    </a:lnTo>
                    <a:lnTo>
                      <a:pt x="210" y="91"/>
                    </a:lnTo>
                    <a:lnTo>
                      <a:pt x="207" y="91"/>
                    </a:lnTo>
                    <a:lnTo>
                      <a:pt x="207" y="87"/>
                    </a:lnTo>
                    <a:lnTo>
                      <a:pt x="207" y="87"/>
                    </a:lnTo>
                    <a:lnTo>
                      <a:pt x="210" y="84"/>
                    </a:lnTo>
                    <a:lnTo>
                      <a:pt x="210" y="80"/>
                    </a:lnTo>
                    <a:lnTo>
                      <a:pt x="210" y="79"/>
                    </a:lnTo>
                    <a:lnTo>
                      <a:pt x="212" y="73"/>
                    </a:lnTo>
                    <a:lnTo>
                      <a:pt x="215" y="72"/>
                    </a:lnTo>
                    <a:lnTo>
                      <a:pt x="219" y="72"/>
                    </a:lnTo>
                    <a:lnTo>
                      <a:pt x="222" y="68"/>
                    </a:lnTo>
                    <a:lnTo>
                      <a:pt x="228" y="68"/>
                    </a:lnTo>
                    <a:lnTo>
                      <a:pt x="228" y="68"/>
                    </a:lnTo>
                    <a:lnTo>
                      <a:pt x="229" y="72"/>
                    </a:lnTo>
                    <a:lnTo>
                      <a:pt x="229" y="73"/>
                    </a:lnTo>
                    <a:lnTo>
                      <a:pt x="233" y="77"/>
                    </a:lnTo>
                    <a:lnTo>
                      <a:pt x="233" y="80"/>
                    </a:lnTo>
                    <a:lnTo>
                      <a:pt x="229" y="87"/>
                    </a:lnTo>
                    <a:lnTo>
                      <a:pt x="229" y="94"/>
                    </a:lnTo>
                    <a:lnTo>
                      <a:pt x="233" y="96"/>
                    </a:lnTo>
                    <a:lnTo>
                      <a:pt x="238" y="99"/>
                    </a:lnTo>
                    <a:lnTo>
                      <a:pt x="238" y="101"/>
                    </a:lnTo>
                    <a:lnTo>
                      <a:pt x="240" y="103"/>
                    </a:lnTo>
                    <a:lnTo>
                      <a:pt x="240" y="101"/>
                    </a:lnTo>
                    <a:lnTo>
                      <a:pt x="240" y="96"/>
                    </a:lnTo>
                    <a:lnTo>
                      <a:pt x="240" y="94"/>
                    </a:lnTo>
                    <a:lnTo>
                      <a:pt x="234" y="87"/>
                    </a:lnTo>
                    <a:lnTo>
                      <a:pt x="234" y="82"/>
                    </a:lnTo>
                    <a:lnTo>
                      <a:pt x="238" y="79"/>
                    </a:lnTo>
                    <a:lnTo>
                      <a:pt x="238" y="75"/>
                    </a:lnTo>
                    <a:lnTo>
                      <a:pt x="238" y="73"/>
                    </a:lnTo>
                    <a:lnTo>
                      <a:pt x="234" y="72"/>
                    </a:lnTo>
                    <a:lnTo>
                      <a:pt x="234" y="68"/>
                    </a:lnTo>
                    <a:lnTo>
                      <a:pt x="234" y="65"/>
                    </a:lnTo>
                    <a:lnTo>
                      <a:pt x="234" y="65"/>
                    </a:lnTo>
                    <a:lnTo>
                      <a:pt x="238" y="59"/>
                    </a:lnTo>
                    <a:lnTo>
                      <a:pt x="241" y="59"/>
                    </a:lnTo>
                    <a:lnTo>
                      <a:pt x="243" y="63"/>
                    </a:lnTo>
                    <a:lnTo>
                      <a:pt x="245" y="59"/>
                    </a:lnTo>
                    <a:lnTo>
                      <a:pt x="248" y="59"/>
                    </a:lnTo>
                    <a:lnTo>
                      <a:pt x="252" y="63"/>
                    </a:lnTo>
                    <a:lnTo>
                      <a:pt x="261" y="63"/>
                    </a:lnTo>
                    <a:lnTo>
                      <a:pt x="266" y="59"/>
                    </a:lnTo>
                    <a:lnTo>
                      <a:pt x="273" y="59"/>
                    </a:lnTo>
                    <a:lnTo>
                      <a:pt x="274" y="59"/>
                    </a:lnTo>
                    <a:lnTo>
                      <a:pt x="274" y="65"/>
                    </a:lnTo>
                    <a:lnTo>
                      <a:pt x="274" y="68"/>
                    </a:lnTo>
                    <a:lnTo>
                      <a:pt x="274" y="68"/>
                    </a:lnTo>
                    <a:lnTo>
                      <a:pt x="278" y="68"/>
                    </a:lnTo>
                    <a:lnTo>
                      <a:pt x="280" y="65"/>
                    </a:lnTo>
                    <a:lnTo>
                      <a:pt x="278" y="63"/>
                    </a:lnTo>
                    <a:lnTo>
                      <a:pt x="278" y="59"/>
                    </a:lnTo>
                    <a:lnTo>
                      <a:pt x="283" y="56"/>
                    </a:lnTo>
                    <a:lnTo>
                      <a:pt x="287" y="58"/>
                    </a:lnTo>
                    <a:lnTo>
                      <a:pt x="287" y="59"/>
                    </a:lnTo>
                    <a:lnTo>
                      <a:pt x="287" y="65"/>
                    </a:lnTo>
                    <a:lnTo>
                      <a:pt x="288" y="65"/>
                    </a:lnTo>
                    <a:lnTo>
                      <a:pt x="290" y="63"/>
                    </a:lnTo>
                    <a:lnTo>
                      <a:pt x="290" y="58"/>
                    </a:lnTo>
                    <a:lnTo>
                      <a:pt x="287" y="56"/>
                    </a:lnTo>
                    <a:lnTo>
                      <a:pt x="287" y="54"/>
                    </a:lnTo>
                    <a:lnTo>
                      <a:pt x="287" y="52"/>
                    </a:lnTo>
                    <a:lnTo>
                      <a:pt x="290" y="52"/>
                    </a:lnTo>
                    <a:lnTo>
                      <a:pt x="294" y="54"/>
                    </a:lnTo>
                    <a:lnTo>
                      <a:pt x="297" y="52"/>
                    </a:lnTo>
                    <a:lnTo>
                      <a:pt x="301" y="51"/>
                    </a:lnTo>
                    <a:lnTo>
                      <a:pt x="306" y="52"/>
                    </a:lnTo>
                    <a:lnTo>
                      <a:pt x="306" y="54"/>
                    </a:lnTo>
                    <a:lnTo>
                      <a:pt x="306" y="63"/>
                    </a:lnTo>
                    <a:lnTo>
                      <a:pt x="302" y="68"/>
                    </a:lnTo>
                    <a:lnTo>
                      <a:pt x="302" y="72"/>
                    </a:lnTo>
                    <a:lnTo>
                      <a:pt x="301" y="75"/>
                    </a:lnTo>
                    <a:lnTo>
                      <a:pt x="301" y="79"/>
                    </a:lnTo>
                    <a:lnTo>
                      <a:pt x="301" y="80"/>
                    </a:lnTo>
                    <a:lnTo>
                      <a:pt x="299" y="84"/>
                    </a:lnTo>
                    <a:lnTo>
                      <a:pt x="297" y="84"/>
                    </a:lnTo>
                    <a:lnTo>
                      <a:pt x="295" y="86"/>
                    </a:lnTo>
                    <a:lnTo>
                      <a:pt x="297" y="87"/>
                    </a:lnTo>
                    <a:lnTo>
                      <a:pt x="297" y="87"/>
                    </a:lnTo>
                    <a:lnTo>
                      <a:pt x="297" y="91"/>
                    </a:lnTo>
                    <a:lnTo>
                      <a:pt x="294" y="94"/>
                    </a:lnTo>
                    <a:lnTo>
                      <a:pt x="292" y="99"/>
                    </a:lnTo>
                    <a:lnTo>
                      <a:pt x="288" y="99"/>
                    </a:lnTo>
                    <a:lnTo>
                      <a:pt x="287" y="101"/>
                    </a:lnTo>
                    <a:lnTo>
                      <a:pt x="287" y="105"/>
                    </a:lnTo>
                    <a:lnTo>
                      <a:pt x="287" y="108"/>
                    </a:lnTo>
                    <a:lnTo>
                      <a:pt x="283" y="112"/>
                    </a:lnTo>
                    <a:lnTo>
                      <a:pt x="287" y="113"/>
                    </a:lnTo>
                    <a:lnTo>
                      <a:pt x="287" y="113"/>
                    </a:lnTo>
                    <a:lnTo>
                      <a:pt x="288" y="108"/>
                    </a:lnTo>
                    <a:lnTo>
                      <a:pt x="292" y="106"/>
                    </a:lnTo>
                    <a:lnTo>
                      <a:pt x="292" y="105"/>
                    </a:lnTo>
                    <a:lnTo>
                      <a:pt x="294" y="103"/>
                    </a:lnTo>
                    <a:lnTo>
                      <a:pt x="297" y="99"/>
                    </a:lnTo>
                    <a:lnTo>
                      <a:pt x="299" y="96"/>
                    </a:lnTo>
                    <a:lnTo>
                      <a:pt x="301" y="94"/>
                    </a:lnTo>
                    <a:lnTo>
                      <a:pt x="302" y="94"/>
                    </a:lnTo>
                    <a:lnTo>
                      <a:pt x="302" y="91"/>
                    </a:lnTo>
                    <a:lnTo>
                      <a:pt x="302" y="87"/>
                    </a:lnTo>
                    <a:lnTo>
                      <a:pt x="306" y="87"/>
                    </a:lnTo>
                    <a:lnTo>
                      <a:pt x="306" y="84"/>
                    </a:lnTo>
                    <a:lnTo>
                      <a:pt x="309" y="82"/>
                    </a:lnTo>
                    <a:lnTo>
                      <a:pt x="309" y="84"/>
                    </a:lnTo>
                    <a:lnTo>
                      <a:pt x="309" y="87"/>
                    </a:lnTo>
                    <a:lnTo>
                      <a:pt x="311" y="87"/>
                    </a:lnTo>
                    <a:lnTo>
                      <a:pt x="311" y="91"/>
                    </a:lnTo>
                    <a:lnTo>
                      <a:pt x="314" y="96"/>
                    </a:lnTo>
                    <a:lnTo>
                      <a:pt x="314" y="99"/>
                    </a:lnTo>
                    <a:lnTo>
                      <a:pt x="316" y="103"/>
                    </a:lnTo>
                    <a:lnTo>
                      <a:pt x="318" y="105"/>
                    </a:lnTo>
                    <a:lnTo>
                      <a:pt x="320" y="105"/>
                    </a:lnTo>
                    <a:lnTo>
                      <a:pt x="321" y="106"/>
                    </a:lnTo>
                    <a:lnTo>
                      <a:pt x="323" y="106"/>
                    </a:lnTo>
                    <a:lnTo>
                      <a:pt x="323" y="105"/>
                    </a:lnTo>
                    <a:lnTo>
                      <a:pt x="323" y="103"/>
                    </a:lnTo>
                    <a:lnTo>
                      <a:pt x="323" y="101"/>
                    </a:lnTo>
                    <a:lnTo>
                      <a:pt x="321" y="99"/>
                    </a:lnTo>
                    <a:lnTo>
                      <a:pt x="320" y="96"/>
                    </a:lnTo>
                    <a:lnTo>
                      <a:pt x="321" y="96"/>
                    </a:lnTo>
                    <a:lnTo>
                      <a:pt x="323" y="96"/>
                    </a:lnTo>
                    <a:lnTo>
                      <a:pt x="325" y="99"/>
                    </a:lnTo>
                    <a:lnTo>
                      <a:pt x="328" y="99"/>
                    </a:lnTo>
                    <a:lnTo>
                      <a:pt x="332" y="99"/>
                    </a:lnTo>
                    <a:lnTo>
                      <a:pt x="332" y="101"/>
                    </a:lnTo>
                    <a:lnTo>
                      <a:pt x="332" y="101"/>
                    </a:lnTo>
                    <a:lnTo>
                      <a:pt x="334" y="99"/>
                    </a:lnTo>
                    <a:lnTo>
                      <a:pt x="337" y="99"/>
                    </a:lnTo>
                    <a:lnTo>
                      <a:pt x="337" y="101"/>
                    </a:lnTo>
                    <a:lnTo>
                      <a:pt x="339" y="101"/>
                    </a:lnTo>
                    <a:lnTo>
                      <a:pt x="337" y="96"/>
                    </a:lnTo>
                    <a:lnTo>
                      <a:pt x="337" y="91"/>
                    </a:lnTo>
                    <a:lnTo>
                      <a:pt x="339" y="87"/>
                    </a:lnTo>
                    <a:lnTo>
                      <a:pt x="339" y="84"/>
                    </a:lnTo>
                    <a:lnTo>
                      <a:pt x="337" y="80"/>
                    </a:lnTo>
                    <a:lnTo>
                      <a:pt x="337" y="77"/>
                    </a:lnTo>
                    <a:lnTo>
                      <a:pt x="337" y="72"/>
                    </a:lnTo>
                    <a:lnTo>
                      <a:pt x="339" y="68"/>
                    </a:lnTo>
                    <a:lnTo>
                      <a:pt x="340" y="65"/>
                    </a:lnTo>
                    <a:lnTo>
                      <a:pt x="339" y="63"/>
                    </a:lnTo>
                    <a:lnTo>
                      <a:pt x="340" y="59"/>
                    </a:lnTo>
                    <a:lnTo>
                      <a:pt x="340" y="56"/>
                    </a:lnTo>
                    <a:lnTo>
                      <a:pt x="342" y="54"/>
                    </a:lnTo>
                    <a:lnTo>
                      <a:pt x="344" y="54"/>
                    </a:lnTo>
                    <a:lnTo>
                      <a:pt x="347" y="56"/>
                    </a:lnTo>
                    <a:lnTo>
                      <a:pt x="349" y="56"/>
                    </a:lnTo>
                    <a:lnTo>
                      <a:pt x="351" y="58"/>
                    </a:lnTo>
                    <a:lnTo>
                      <a:pt x="351" y="59"/>
                    </a:lnTo>
                    <a:lnTo>
                      <a:pt x="356" y="59"/>
                    </a:lnTo>
                    <a:lnTo>
                      <a:pt x="356" y="65"/>
                    </a:lnTo>
                    <a:lnTo>
                      <a:pt x="360" y="72"/>
                    </a:lnTo>
                    <a:lnTo>
                      <a:pt x="360" y="73"/>
                    </a:lnTo>
                    <a:lnTo>
                      <a:pt x="361" y="79"/>
                    </a:lnTo>
                    <a:lnTo>
                      <a:pt x="365" y="82"/>
                    </a:lnTo>
                    <a:lnTo>
                      <a:pt x="365" y="91"/>
                    </a:lnTo>
                    <a:lnTo>
                      <a:pt x="365" y="91"/>
                    </a:lnTo>
                    <a:lnTo>
                      <a:pt x="363" y="94"/>
                    </a:lnTo>
                    <a:lnTo>
                      <a:pt x="363" y="96"/>
                    </a:lnTo>
                    <a:lnTo>
                      <a:pt x="363" y="99"/>
                    </a:lnTo>
                    <a:lnTo>
                      <a:pt x="365" y="101"/>
                    </a:lnTo>
                    <a:lnTo>
                      <a:pt x="367" y="106"/>
                    </a:lnTo>
                    <a:lnTo>
                      <a:pt x="367" y="112"/>
                    </a:lnTo>
                    <a:lnTo>
                      <a:pt x="367" y="115"/>
                    </a:lnTo>
                    <a:lnTo>
                      <a:pt x="368" y="117"/>
                    </a:lnTo>
                    <a:lnTo>
                      <a:pt x="372" y="117"/>
                    </a:lnTo>
                    <a:lnTo>
                      <a:pt x="375" y="119"/>
                    </a:lnTo>
                    <a:lnTo>
                      <a:pt x="379" y="119"/>
                    </a:lnTo>
                    <a:lnTo>
                      <a:pt x="382" y="119"/>
                    </a:lnTo>
                    <a:lnTo>
                      <a:pt x="382" y="113"/>
                    </a:lnTo>
                    <a:lnTo>
                      <a:pt x="384" y="112"/>
                    </a:lnTo>
                    <a:lnTo>
                      <a:pt x="386" y="113"/>
                    </a:lnTo>
                    <a:lnTo>
                      <a:pt x="386" y="115"/>
                    </a:lnTo>
                    <a:lnTo>
                      <a:pt x="386" y="119"/>
                    </a:lnTo>
                    <a:lnTo>
                      <a:pt x="387" y="117"/>
                    </a:lnTo>
                    <a:lnTo>
                      <a:pt x="389" y="117"/>
                    </a:lnTo>
                    <a:lnTo>
                      <a:pt x="391" y="119"/>
                    </a:lnTo>
                    <a:lnTo>
                      <a:pt x="393" y="119"/>
                    </a:lnTo>
                    <a:lnTo>
                      <a:pt x="393" y="122"/>
                    </a:lnTo>
                    <a:lnTo>
                      <a:pt x="394" y="124"/>
                    </a:lnTo>
                    <a:lnTo>
                      <a:pt x="396" y="124"/>
                    </a:lnTo>
                    <a:lnTo>
                      <a:pt x="398" y="124"/>
                    </a:lnTo>
                    <a:lnTo>
                      <a:pt x="401" y="124"/>
                    </a:lnTo>
                    <a:lnTo>
                      <a:pt x="401" y="124"/>
                    </a:lnTo>
                    <a:lnTo>
                      <a:pt x="401" y="124"/>
                    </a:lnTo>
                    <a:lnTo>
                      <a:pt x="398" y="119"/>
                    </a:lnTo>
                    <a:lnTo>
                      <a:pt x="398" y="119"/>
                    </a:lnTo>
                    <a:lnTo>
                      <a:pt x="398" y="117"/>
                    </a:lnTo>
                    <a:lnTo>
                      <a:pt x="394" y="117"/>
                    </a:lnTo>
                    <a:lnTo>
                      <a:pt x="393" y="115"/>
                    </a:lnTo>
                    <a:lnTo>
                      <a:pt x="394" y="112"/>
                    </a:lnTo>
                    <a:lnTo>
                      <a:pt x="393" y="108"/>
                    </a:lnTo>
                    <a:lnTo>
                      <a:pt x="387" y="106"/>
                    </a:lnTo>
                    <a:lnTo>
                      <a:pt x="387" y="103"/>
                    </a:lnTo>
                    <a:lnTo>
                      <a:pt x="387" y="99"/>
                    </a:lnTo>
                    <a:lnTo>
                      <a:pt x="386" y="96"/>
                    </a:lnTo>
                    <a:lnTo>
                      <a:pt x="386" y="96"/>
                    </a:lnTo>
                    <a:lnTo>
                      <a:pt x="386" y="91"/>
                    </a:lnTo>
                    <a:lnTo>
                      <a:pt x="386" y="87"/>
                    </a:lnTo>
                    <a:lnTo>
                      <a:pt x="382" y="84"/>
                    </a:lnTo>
                    <a:lnTo>
                      <a:pt x="382" y="80"/>
                    </a:lnTo>
                    <a:lnTo>
                      <a:pt x="384" y="79"/>
                    </a:lnTo>
                    <a:lnTo>
                      <a:pt x="382" y="73"/>
                    </a:lnTo>
                    <a:lnTo>
                      <a:pt x="382" y="72"/>
                    </a:lnTo>
                    <a:lnTo>
                      <a:pt x="382" y="68"/>
                    </a:lnTo>
                    <a:lnTo>
                      <a:pt x="382" y="65"/>
                    </a:lnTo>
                    <a:lnTo>
                      <a:pt x="379" y="59"/>
                    </a:lnTo>
                    <a:lnTo>
                      <a:pt x="379" y="59"/>
                    </a:lnTo>
                    <a:lnTo>
                      <a:pt x="379" y="56"/>
                    </a:lnTo>
                    <a:lnTo>
                      <a:pt x="379" y="51"/>
                    </a:lnTo>
                    <a:lnTo>
                      <a:pt x="379" y="49"/>
                    </a:lnTo>
                    <a:lnTo>
                      <a:pt x="384" y="51"/>
                    </a:lnTo>
                    <a:lnTo>
                      <a:pt x="386" y="52"/>
                    </a:lnTo>
                    <a:lnTo>
                      <a:pt x="387" y="52"/>
                    </a:lnTo>
                    <a:lnTo>
                      <a:pt x="389" y="51"/>
                    </a:lnTo>
                    <a:lnTo>
                      <a:pt x="391" y="51"/>
                    </a:lnTo>
                    <a:lnTo>
                      <a:pt x="396" y="58"/>
                    </a:lnTo>
                    <a:lnTo>
                      <a:pt x="401" y="59"/>
                    </a:lnTo>
                    <a:lnTo>
                      <a:pt x="401" y="59"/>
                    </a:lnTo>
                    <a:lnTo>
                      <a:pt x="401" y="56"/>
                    </a:lnTo>
                    <a:lnTo>
                      <a:pt x="401" y="54"/>
                    </a:lnTo>
                    <a:lnTo>
                      <a:pt x="401" y="49"/>
                    </a:lnTo>
                    <a:lnTo>
                      <a:pt x="405" y="49"/>
                    </a:lnTo>
                    <a:lnTo>
                      <a:pt x="406" y="49"/>
                    </a:lnTo>
                    <a:lnTo>
                      <a:pt x="410" y="49"/>
                    </a:lnTo>
                    <a:lnTo>
                      <a:pt x="413" y="47"/>
                    </a:lnTo>
                    <a:lnTo>
                      <a:pt x="417" y="47"/>
                    </a:lnTo>
                    <a:lnTo>
                      <a:pt x="420" y="49"/>
                    </a:lnTo>
                    <a:lnTo>
                      <a:pt x="422" y="51"/>
                    </a:lnTo>
                    <a:lnTo>
                      <a:pt x="424" y="52"/>
                    </a:lnTo>
                    <a:lnTo>
                      <a:pt x="424" y="58"/>
                    </a:lnTo>
                    <a:lnTo>
                      <a:pt x="424" y="59"/>
                    </a:lnTo>
                    <a:lnTo>
                      <a:pt x="427" y="63"/>
                    </a:lnTo>
                    <a:lnTo>
                      <a:pt x="427" y="65"/>
                    </a:lnTo>
                    <a:lnTo>
                      <a:pt x="427" y="68"/>
                    </a:lnTo>
                    <a:lnTo>
                      <a:pt x="429" y="73"/>
                    </a:lnTo>
                    <a:lnTo>
                      <a:pt x="429" y="79"/>
                    </a:lnTo>
                    <a:lnTo>
                      <a:pt x="429" y="80"/>
                    </a:lnTo>
                    <a:lnTo>
                      <a:pt x="433" y="82"/>
                    </a:lnTo>
                    <a:lnTo>
                      <a:pt x="436" y="82"/>
                    </a:lnTo>
                    <a:lnTo>
                      <a:pt x="441" y="86"/>
                    </a:lnTo>
                    <a:lnTo>
                      <a:pt x="446" y="87"/>
                    </a:lnTo>
                    <a:lnTo>
                      <a:pt x="445" y="86"/>
                    </a:lnTo>
                    <a:lnTo>
                      <a:pt x="445" y="84"/>
                    </a:lnTo>
                    <a:lnTo>
                      <a:pt x="441" y="82"/>
                    </a:lnTo>
                    <a:lnTo>
                      <a:pt x="440" y="79"/>
                    </a:lnTo>
                    <a:lnTo>
                      <a:pt x="436" y="79"/>
                    </a:lnTo>
                    <a:lnTo>
                      <a:pt x="433" y="77"/>
                    </a:lnTo>
                    <a:lnTo>
                      <a:pt x="433" y="75"/>
                    </a:lnTo>
                    <a:lnTo>
                      <a:pt x="433" y="72"/>
                    </a:lnTo>
                    <a:lnTo>
                      <a:pt x="429" y="68"/>
                    </a:lnTo>
                    <a:lnTo>
                      <a:pt x="429" y="65"/>
                    </a:lnTo>
                    <a:lnTo>
                      <a:pt x="431" y="59"/>
                    </a:lnTo>
                    <a:lnTo>
                      <a:pt x="431" y="58"/>
                    </a:lnTo>
                    <a:lnTo>
                      <a:pt x="431" y="54"/>
                    </a:lnTo>
                    <a:lnTo>
                      <a:pt x="433" y="54"/>
                    </a:lnTo>
                    <a:lnTo>
                      <a:pt x="431" y="51"/>
                    </a:lnTo>
                    <a:lnTo>
                      <a:pt x="427" y="49"/>
                    </a:lnTo>
                    <a:lnTo>
                      <a:pt x="424" y="44"/>
                    </a:lnTo>
                    <a:lnTo>
                      <a:pt x="422" y="44"/>
                    </a:lnTo>
                    <a:lnTo>
                      <a:pt x="419" y="44"/>
                    </a:lnTo>
                    <a:lnTo>
                      <a:pt x="417" y="46"/>
                    </a:lnTo>
                    <a:lnTo>
                      <a:pt x="415" y="46"/>
                    </a:lnTo>
                    <a:lnTo>
                      <a:pt x="410" y="44"/>
                    </a:lnTo>
                    <a:lnTo>
                      <a:pt x="410" y="40"/>
                    </a:lnTo>
                    <a:lnTo>
                      <a:pt x="412" y="37"/>
                    </a:lnTo>
                    <a:lnTo>
                      <a:pt x="415" y="37"/>
                    </a:lnTo>
                    <a:lnTo>
                      <a:pt x="415" y="35"/>
                    </a:lnTo>
                    <a:lnTo>
                      <a:pt x="410" y="32"/>
                    </a:lnTo>
                    <a:lnTo>
                      <a:pt x="410" y="28"/>
                    </a:lnTo>
                    <a:lnTo>
                      <a:pt x="410" y="25"/>
                    </a:lnTo>
                    <a:lnTo>
                      <a:pt x="412" y="21"/>
                    </a:lnTo>
                    <a:lnTo>
                      <a:pt x="413" y="21"/>
                    </a:lnTo>
                    <a:lnTo>
                      <a:pt x="415" y="25"/>
                    </a:lnTo>
                    <a:lnTo>
                      <a:pt x="417" y="28"/>
                    </a:lnTo>
                    <a:lnTo>
                      <a:pt x="419" y="28"/>
                    </a:lnTo>
                    <a:lnTo>
                      <a:pt x="422" y="23"/>
                    </a:lnTo>
                    <a:lnTo>
                      <a:pt x="424" y="21"/>
                    </a:lnTo>
                    <a:lnTo>
                      <a:pt x="427" y="19"/>
                    </a:lnTo>
                    <a:lnTo>
                      <a:pt x="427" y="18"/>
                    </a:lnTo>
                    <a:lnTo>
                      <a:pt x="431" y="14"/>
                    </a:lnTo>
                    <a:lnTo>
                      <a:pt x="436" y="14"/>
                    </a:lnTo>
                    <a:lnTo>
                      <a:pt x="431" y="16"/>
                    </a:lnTo>
                    <a:lnTo>
                      <a:pt x="431" y="18"/>
                    </a:lnTo>
                    <a:lnTo>
                      <a:pt x="431" y="19"/>
                    </a:lnTo>
                    <a:lnTo>
                      <a:pt x="436" y="18"/>
                    </a:lnTo>
                    <a:lnTo>
                      <a:pt x="436" y="18"/>
                    </a:lnTo>
                    <a:lnTo>
                      <a:pt x="438" y="19"/>
                    </a:lnTo>
                    <a:lnTo>
                      <a:pt x="438" y="23"/>
                    </a:lnTo>
                    <a:lnTo>
                      <a:pt x="441" y="25"/>
                    </a:lnTo>
                    <a:lnTo>
                      <a:pt x="441" y="26"/>
                    </a:lnTo>
                    <a:lnTo>
                      <a:pt x="440" y="28"/>
                    </a:lnTo>
                    <a:lnTo>
                      <a:pt x="440" y="30"/>
                    </a:lnTo>
                    <a:lnTo>
                      <a:pt x="441" y="28"/>
                    </a:lnTo>
                    <a:lnTo>
                      <a:pt x="445" y="25"/>
                    </a:lnTo>
                    <a:lnTo>
                      <a:pt x="446" y="26"/>
                    </a:lnTo>
                    <a:lnTo>
                      <a:pt x="450" y="28"/>
                    </a:lnTo>
                    <a:lnTo>
                      <a:pt x="450" y="32"/>
                    </a:lnTo>
                    <a:lnTo>
                      <a:pt x="452" y="37"/>
                    </a:lnTo>
                    <a:lnTo>
                      <a:pt x="452" y="40"/>
                    </a:lnTo>
                    <a:lnTo>
                      <a:pt x="452" y="44"/>
                    </a:lnTo>
                    <a:lnTo>
                      <a:pt x="455" y="42"/>
                    </a:lnTo>
                    <a:lnTo>
                      <a:pt x="455" y="37"/>
                    </a:lnTo>
                    <a:lnTo>
                      <a:pt x="453" y="35"/>
                    </a:lnTo>
                    <a:lnTo>
                      <a:pt x="452" y="32"/>
                    </a:lnTo>
                    <a:lnTo>
                      <a:pt x="452" y="30"/>
                    </a:lnTo>
                    <a:lnTo>
                      <a:pt x="452" y="28"/>
                    </a:lnTo>
                    <a:lnTo>
                      <a:pt x="452" y="28"/>
                    </a:lnTo>
                    <a:lnTo>
                      <a:pt x="455" y="30"/>
                    </a:lnTo>
                    <a:lnTo>
                      <a:pt x="460" y="32"/>
                    </a:lnTo>
                    <a:lnTo>
                      <a:pt x="464" y="37"/>
                    </a:lnTo>
                    <a:lnTo>
                      <a:pt x="467" y="40"/>
                    </a:lnTo>
                    <a:lnTo>
                      <a:pt x="473" y="40"/>
                    </a:lnTo>
                    <a:lnTo>
                      <a:pt x="473" y="40"/>
                    </a:lnTo>
                    <a:lnTo>
                      <a:pt x="469" y="37"/>
                    </a:lnTo>
                    <a:lnTo>
                      <a:pt x="466" y="37"/>
                    </a:lnTo>
                    <a:lnTo>
                      <a:pt x="462" y="32"/>
                    </a:lnTo>
                    <a:lnTo>
                      <a:pt x="462" y="28"/>
                    </a:lnTo>
                    <a:lnTo>
                      <a:pt x="464" y="23"/>
                    </a:lnTo>
                    <a:lnTo>
                      <a:pt x="467" y="23"/>
                    </a:lnTo>
                    <a:lnTo>
                      <a:pt x="469" y="23"/>
                    </a:lnTo>
                    <a:lnTo>
                      <a:pt x="473" y="25"/>
                    </a:lnTo>
                    <a:lnTo>
                      <a:pt x="478" y="25"/>
                    </a:lnTo>
                    <a:lnTo>
                      <a:pt x="478" y="23"/>
                    </a:lnTo>
                    <a:lnTo>
                      <a:pt x="478" y="21"/>
                    </a:lnTo>
                    <a:lnTo>
                      <a:pt x="474" y="21"/>
                    </a:lnTo>
                    <a:lnTo>
                      <a:pt x="474" y="19"/>
                    </a:lnTo>
                    <a:lnTo>
                      <a:pt x="478" y="16"/>
                    </a:lnTo>
                    <a:lnTo>
                      <a:pt x="481" y="12"/>
                    </a:lnTo>
                    <a:lnTo>
                      <a:pt x="481" y="12"/>
                    </a:lnTo>
                    <a:lnTo>
                      <a:pt x="478" y="9"/>
                    </a:lnTo>
                    <a:lnTo>
                      <a:pt x="478" y="7"/>
                    </a:lnTo>
                    <a:lnTo>
                      <a:pt x="481" y="7"/>
                    </a:lnTo>
                    <a:lnTo>
                      <a:pt x="483" y="7"/>
                    </a:lnTo>
                    <a:lnTo>
                      <a:pt x="485" y="6"/>
                    </a:lnTo>
                    <a:lnTo>
                      <a:pt x="485" y="0"/>
                    </a:lnTo>
                    <a:lnTo>
                      <a:pt x="486" y="0"/>
                    </a:lnTo>
                    <a:lnTo>
                      <a:pt x="488" y="0"/>
                    </a:lnTo>
                    <a:lnTo>
                      <a:pt x="490" y="0"/>
                    </a:lnTo>
                    <a:lnTo>
                      <a:pt x="492" y="4"/>
                    </a:lnTo>
                    <a:lnTo>
                      <a:pt x="492" y="6"/>
                    </a:lnTo>
                    <a:lnTo>
                      <a:pt x="492" y="9"/>
                    </a:lnTo>
                    <a:lnTo>
                      <a:pt x="495" y="9"/>
                    </a:lnTo>
                    <a:lnTo>
                      <a:pt x="497" y="9"/>
                    </a:lnTo>
                    <a:lnTo>
                      <a:pt x="497" y="7"/>
                    </a:lnTo>
                    <a:lnTo>
                      <a:pt x="497" y="4"/>
                    </a:lnTo>
                    <a:lnTo>
                      <a:pt x="497" y="0"/>
                    </a:lnTo>
                    <a:lnTo>
                      <a:pt x="497" y="0"/>
                    </a:lnTo>
                    <a:lnTo>
                      <a:pt x="500" y="0"/>
                    </a:lnTo>
                    <a:lnTo>
                      <a:pt x="504" y="0"/>
                    </a:lnTo>
                    <a:lnTo>
                      <a:pt x="509" y="0"/>
                    </a:lnTo>
                    <a:lnTo>
                      <a:pt x="511" y="0"/>
                    </a:lnTo>
                    <a:lnTo>
                      <a:pt x="512" y="4"/>
                    </a:lnTo>
                    <a:lnTo>
                      <a:pt x="512" y="0"/>
                    </a:lnTo>
                    <a:lnTo>
                      <a:pt x="514" y="0"/>
                    </a:lnTo>
                    <a:lnTo>
                      <a:pt x="519" y="0"/>
                    </a:lnTo>
                    <a:lnTo>
                      <a:pt x="523" y="0"/>
                    </a:lnTo>
                    <a:lnTo>
                      <a:pt x="526" y="4"/>
                    </a:lnTo>
                    <a:lnTo>
                      <a:pt x="528" y="4"/>
                    </a:lnTo>
                    <a:lnTo>
                      <a:pt x="530" y="4"/>
                    </a:lnTo>
                    <a:lnTo>
                      <a:pt x="532" y="6"/>
                    </a:lnTo>
                    <a:lnTo>
                      <a:pt x="533" y="7"/>
                    </a:lnTo>
                    <a:lnTo>
                      <a:pt x="539" y="9"/>
                    </a:lnTo>
                    <a:lnTo>
                      <a:pt x="540" y="9"/>
                    </a:lnTo>
                    <a:lnTo>
                      <a:pt x="540" y="9"/>
                    </a:lnTo>
                    <a:lnTo>
                      <a:pt x="542" y="7"/>
                    </a:lnTo>
                    <a:lnTo>
                      <a:pt x="546" y="9"/>
                    </a:lnTo>
                    <a:lnTo>
                      <a:pt x="549" y="9"/>
                    </a:lnTo>
                    <a:lnTo>
                      <a:pt x="552" y="14"/>
                    </a:lnTo>
                    <a:lnTo>
                      <a:pt x="559" y="14"/>
                    </a:lnTo>
                    <a:lnTo>
                      <a:pt x="561" y="16"/>
                    </a:lnTo>
                    <a:lnTo>
                      <a:pt x="565" y="14"/>
                    </a:lnTo>
                    <a:lnTo>
                      <a:pt x="566" y="16"/>
                    </a:lnTo>
                    <a:lnTo>
                      <a:pt x="568" y="18"/>
                    </a:lnTo>
                    <a:lnTo>
                      <a:pt x="572" y="16"/>
                    </a:lnTo>
                    <a:lnTo>
                      <a:pt x="572" y="18"/>
                    </a:lnTo>
                    <a:lnTo>
                      <a:pt x="575" y="19"/>
                    </a:lnTo>
                    <a:lnTo>
                      <a:pt x="580" y="21"/>
                    </a:lnTo>
                    <a:lnTo>
                      <a:pt x="584" y="25"/>
                    </a:lnTo>
                    <a:lnTo>
                      <a:pt x="585" y="28"/>
                    </a:lnTo>
                    <a:lnTo>
                      <a:pt x="589" y="28"/>
                    </a:lnTo>
                    <a:lnTo>
                      <a:pt x="594" y="32"/>
                    </a:lnTo>
                    <a:lnTo>
                      <a:pt x="594" y="32"/>
                    </a:lnTo>
                    <a:lnTo>
                      <a:pt x="591" y="37"/>
                    </a:lnTo>
                    <a:lnTo>
                      <a:pt x="589" y="37"/>
                    </a:lnTo>
                    <a:lnTo>
                      <a:pt x="585" y="37"/>
                    </a:lnTo>
                    <a:lnTo>
                      <a:pt x="584" y="37"/>
                    </a:lnTo>
                    <a:lnTo>
                      <a:pt x="582" y="40"/>
                    </a:lnTo>
                    <a:lnTo>
                      <a:pt x="579" y="40"/>
                    </a:lnTo>
                    <a:lnTo>
                      <a:pt x="577" y="37"/>
                    </a:lnTo>
                    <a:lnTo>
                      <a:pt x="573" y="40"/>
                    </a:lnTo>
                    <a:lnTo>
                      <a:pt x="572" y="40"/>
                    </a:lnTo>
                    <a:lnTo>
                      <a:pt x="565" y="37"/>
                    </a:lnTo>
                    <a:lnTo>
                      <a:pt x="561" y="35"/>
                    </a:lnTo>
                    <a:lnTo>
                      <a:pt x="559" y="35"/>
                    </a:lnTo>
                    <a:lnTo>
                      <a:pt x="556" y="35"/>
                    </a:lnTo>
                    <a:lnTo>
                      <a:pt x="552" y="35"/>
                    </a:lnTo>
                    <a:lnTo>
                      <a:pt x="551" y="35"/>
                    </a:lnTo>
                    <a:lnTo>
                      <a:pt x="549" y="37"/>
                    </a:lnTo>
                    <a:lnTo>
                      <a:pt x="549" y="35"/>
                    </a:lnTo>
                    <a:lnTo>
                      <a:pt x="546" y="35"/>
                    </a:lnTo>
                    <a:lnTo>
                      <a:pt x="539" y="37"/>
                    </a:lnTo>
                    <a:lnTo>
                      <a:pt x="537" y="37"/>
                    </a:lnTo>
                    <a:lnTo>
                      <a:pt x="533" y="37"/>
                    </a:lnTo>
                    <a:lnTo>
                      <a:pt x="532" y="37"/>
                    </a:lnTo>
                    <a:lnTo>
                      <a:pt x="526" y="37"/>
                    </a:lnTo>
                    <a:lnTo>
                      <a:pt x="523" y="37"/>
                    </a:lnTo>
                    <a:lnTo>
                      <a:pt x="521" y="37"/>
                    </a:lnTo>
                    <a:lnTo>
                      <a:pt x="521" y="32"/>
                    </a:lnTo>
                    <a:lnTo>
                      <a:pt x="523" y="32"/>
                    </a:lnTo>
                    <a:lnTo>
                      <a:pt x="523" y="32"/>
                    </a:lnTo>
                    <a:lnTo>
                      <a:pt x="523" y="30"/>
                    </a:lnTo>
                    <a:lnTo>
                      <a:pt x="523" y="28"/>
                    </a:lnTo>
                    <a:lnTo>
                      <a:pt x="521" y="28"/>
                    </a:lnTo>
                    <a:lnTo>
                      <a:pt x="519" y="28"/>
                    </a:lnTo>
                    <a:lnTo>
                      <a:pt x="514" y="32"/>
                    </a:lnTo>
                    <a:lnTo>
                      <a:pt x="514" y="35"/>
                    </a:lnTo>
                    <a:lnTo>
                      <a:pt x="518" y="37"/>
                    </a:lnTo>
                    <a:lnTo>
                      <a:pt x="521" y="37"/>
                    </a:lnTo>
                    <a:lnTo>
                      <a:pt x="519" y="40"/>
                    </a:lnTo>
                    <a:lnTo>
                      <a:pt x="518" y="40"/>
                    </a:lnTo>
                    <a:lnTo>
                      <a:pt x="514" y="40"/>
                    </a:lnTo>
                    <a:lnTo>
                      <a:pt x="512" y="40"/>
                    </a:lnTo>
                    <a:lnTo>
                      <a:pt x="509" y="40"/>
                    </a:lnTo>
                    <a:lnTo>
                      <a:pt x="507" y="40"/>
                    </a:lnTo>
                    <a:lnTo>
                      <a:pt x="504" y="40"/>
                    </a:lnTo>
                    <a:lnTo>
                      <a:pt x="500" y="40"/>
                    </a:lnTo>
                    <a:lnTo>
                      <a:pt x="497" y="40"/>
                    </a:lnTo>
                    <a:lnTo>
                      <a:pt x="492" y="42"/>
                    </a:lnTo>
                    <a:lnTo>
                      <a:pt x="486" y="46"/>
                    </a:lnTo>
                    <a:lnTo>
                      <a:pt x="485" y="49"/>
                    </a:lnTo>
                    <a:lnTo>
                      <a:pt x="485" y="54"/>
                    </a:lnTo>
                    <a:lnTo>
                      <a:pt x="485" y="56"/>
                    </a:lnTo>
                    <a:lnTo>
                      <a:pt x="483" y="58"/>
                    </a:lnTo>
                    <a:lnTo>
                      <a:pt x="485" y="59"/>
                    </a:lnTo>
                    <a:lnTo>
                      <a:pt x="488" y="59"/>
                    </a:lnTo>
                    <a:lnTo>
                      <a:pt x="488" y="56"/>
                    </a:lnTo>
                    <a:lnTo>
                      <a:pt x="488" y="52"/>
                    </a:lnTo>
                    <a:lnTo>
                      <a:pt x="488" y="52"/>
                    </a:lnTo>
                    <a:lnTo>
                      <a:pt x="490" y="51"/>
                    </a:lnTo>
                    <a:lnTo>
                      <a:pt x="492" y="51"/>
                    </a:lnTo>
                    <a:lnTo>
                      <a:pt x="497" y="49"/>
                    </a:lnTo>
                    <a:lnTo>
                      <a:pt x="497" y="51"/>
                    </a:lnTo>
                    <a:lnTo>
                      <a:pt x="497" y="52"/>
                    </a:lnTo>
                    <a:lnTo>
                      <a:pt x="495" y="56"/>
                    </a:lnTo>
                    <a:lnTo>
                      <a:pt x="495" y="58"/>
                    </a:lnTo>
                    <a:lnTo>
                      <a:pt x="497" y="58"/>
                    </a:lnTo>
                    <a:lnTo>
                      <a:pt x="497" y="56"/>
                    </a:lnTo>
                    <a:lnTo>
                      <a:pt x="497" y="51"/>
                    </a:lnTo>
                    <a:lnTo>
                      <a:pt x="497" y="51"/>
                    </a:lnTo>
                    <a:lnTo>
                      <a:pt x="500" y="47"/>
                    </a:lnTo>
                    <a:lnTo>
                      <a:pt x="500" y="47"/>
                    </a:lnTo>
                    <a:lnTo>
                      <a:pt x="504" y="46"/>
                    </a:lnTo>
                    <a:lnTo>
                      <a:pt x="506" y="46"/>
                    </a:lnTo>
                    <a:lnTo>
                      <a:pt x="511" y="44"/>
                    </a:lnTo>
                    <a:lnTo>
                      <a:pt x="514" y="44"/>
                    </a:lnTo>
                    <a:lnTo>
                      <a:pt x="514" y="44"/>
                    </a:lnTo>
                    <a:lnTo>
                      <a:pt x="518" y="44"/>
                    </a:lnTo>
                    <a:lnTo>
                      <a:pt x="518" y="46"/>
                    </a:lnTo>
                    <a:lnTo>
                      <a:pt x="521" y="51"/>
                    </a:lnTo>
                    <a:lnTo>
                      <a:pt x="523" y="52"/>
                    </a:lnTo>
                    <a:lnTo>
                      <a:pt x="523" y="52"/>
                    </a:lnTo>
                    <a:lnTo>
                      <a:pt x="523" y="49"/>
                    </a:lnTo>
                    <a:lnTo>
                      <a:pt x="523" y="46"/>
                    </a:lnTo>
                    <a:lnTo>
                      <a:pt x="523" y="44"/>
                    </a:lnTo>
                    <a:lnTo>
                      <a:pt x="526" y="44"/>
                    </a:lnTo>
                    <a:lnTo>
                      <a:pt x="528" y="44"/>
                    </a:lnTo>
                    <a:lnTo>
                      <a:pt x="533" y="44"/>
                    </a:lnTo>
                    <a:lnTo>
                      <a:pt x="537" y="44"/>
                    </a:lnTo>
                    <a:lnTo>
                      <a:pt x="542" y="40"/>
                    </a:lnTo>
                    <a:lnTo>
                      <a:pt x="546" y="40"/>
                    </a:lnTo>
                    <a:lnTo>
                      <a:pt x="551" y="40"/>
                    </a:lnTo>
                    <a:lnTo>
                      <a:pt x="556" y="40"/>
                    </a:lnTo>
                    <a:lnTo>
                      <a:pt x="559" y="42"/>
                    </a:lnTo>
                    <a:lnTo>
                      <a:pt x="563" y="44"/>
                    </a:lnTo>
                    <a:lnTo>
                      <a:pt x="565" y="44"/>
                    </a:lnTo>
                    <a:lnTo>
                      <a:pt x="568" y="46"/>
                    </a:lnTo>
                    <a:lnTo>
                      <a:pt x="572" y="47"/>
                    </a:lnTo>
                    <a:lnTo>
                      <a:pt x="572" y="49"/>
                    </a:lnTo>
                    <a:lnTo>
                      <a:pt x="573" y="47"/>
                    </a:lnTo>
                    <a:lnTo>
                      <a:pt x="577" y="47"/>
                    </a:lnTo>
                    <a:lnTo>
                      <a:pt x="579" y="47"/>
                    </a:lnTo>
                    <a:lnTo>
                      <a:pt x="579" y="49"/>
                    </a:lnTo>
                    <a:lnTo>
                      <a:pt x="580" y="49"/>
                    </a:lnTo>
                    <a:lnTo>
                      <a:pt x="584" y="47"/>
                    </a:lnTo>
                    <a:lnTo>
                      <a:pt x="585" y="47"/>
                    </a:lnTo>
                    <a:lnTo>
                      <a:pt x="589" y="47"/>
                    </a:lnTo>
                    <a:lnTo>
                      <a:pt x="594" y="44"/>
                    </a:lnTo>
                    <a:lnTo>
                      <a:pt x="596" y="42"/>
                    </a:lnTo>
                    <a:lnTo>
                      <a:pt x="599" y="40"/>
                    </a:lnTo>
                    <a:lnTo>
                      <a:pt x="599" y="42"/>
                    </a:lnTo>
                    <a:lnTo>
                      <a:pt x="601" y="46"/>
                    </a:lnTo>
                    <a:lnTo>
                      <a:pt x="605" y="47"/>
                    </a:lnTo>
                    <a:lnTo>
                      <a:pt x="605" y="47"/>
                    </a:lnTo>
                    <a:lnTo>
                      <a:pt x="603" y="51"/>
                    </a:lnTo>
                    <a:lnTo>
                      <a:pt x="603" y="51"/>
                    </a:lnTo>
                    <a:lnTo>
                      <a:pt x="605" y="52"/>
                    </a:lnTo>
                    <a:lnTo>
                      <a:pt x="605" y="54"/>
                    </a:lnTo>
                    <a:lnTo>
                      <a:pt x="605" y="56"/>
                    </a:lnTo>
                    <a:lnTo>
                      <a:pt x="599" y="59"/>
                    </a:lnTo>
                    <a:lnTo>
                      <a:pt x="594" y="63"/>
                    </a:lnTo>
                    <a:lnTo>
                      <a:pt x="594" y="59"/>
                    </a:lnTo>
                    <a:lnTo>
                      <a:pt x="591" y="59"/>
                    </a:lnTo>
                    <a:lnTo>
                      <a:pt x="589" y="58"/>
                    </a:lnTo>
                    <a:lnTo>
                      <a:pt x="587" y="59"/>
                    </a:lnTo>
                    <a:lnTo>
                      <a:pt x="587" y="59"/>
                    </a:lnTo>
                    <a:lnTo>
                      <a:pt x="591" y="63"/>
                    </a:lnTo>
                    <a:lnTo>
                      <a:pt x="591" y="65"/>
                    </a:lnTo>
                    <a:lnTo>
                      <a:pt x="591" y="65"/>
                    </a:lnTo>
                    <a:lnTo>
                      <a:pt x="587" y="65"/>
                    </a:lnTo>
                    <a:lnTo>
                      <a:pt x="585" y="63"/>
                    </a:lnTo>
                    <a:lnTo>
                      <a:pt x="584" y="63"/>
                    </a:lnTo>
                    <a:lnTo>
                      <a:pt x="584" y="65"/>
                    </a:lnTo>
                    <a:lnTo>
                      <a:pt x="584" y="65"/>
                    </a:lnTo>
                    <a:lnTo>
                      <a:pt x="587" y="68"/>
                    </a:lnTo>
                    <a:lnTo>
                      <a:pt x="591" y="68"/>
                    </a:lnTo>
                    <a:lnTo>
                      <a:pt x="594" y="68"/>
                    </a:lnTo>
                    <a:lnTo>
                      <a:pt x="596" y="68"/>
                    </a:lnTo>
                    <a:lnTo>
                      <a:pt x="601" y="65"/>
                    </a:lnTo>
                    <a:lnTo>
                      <a:pt x="603" y="65"/>
                    </a:lnTo>
                    <a:lnTo>
                      <a:pt x="605" y="68"/>
                    </a:lnTo>
                    <a:lnTo>
                      <a:pt x="605" y="65"/>
                    </a:lnTo>
                    <a:lnTo>
                      <a:pt x="605" y="65"/>
                    </a:lnTo>
                    <a:lnTo>
                      <a:pt x="608" y="65"/>
                    </a:lnTo>
                    <a:lnTo>
                      <a:pt x="613" y="65"/>
                    </a:lnTo>
                    <a:lnTo>
                      <a:pt x="617" y="65"/>
                    </a:lnTo>
                    <a:lnTo>
                      <a:pt x="617" y="68"/>
                    </a:lnTo>
                    <a:lnTo>
                      <a:pt x="618" y="68"/>
                    </a:lnTo>
                    <a:lnTo>
                      <a:pt x="618" y="68"/>
                    </a:lnTo>
                    <a:lnTo>
                      <a:pt x="622" y="65"/>
                    </a:lnTo>
                    <a:lnTo>
                      <a:pt x="622" y="68"/>
                    </a:lnTo>
                    <a:lnTo>
                      <a:pt x="622" y="68"/>
                    </a:lnTo>
                    <a:lnTo>
                      <a:pt x="625" y="72"/>
                    </a:lnTo>
                    <a:lnTo>
                      <a:pt x="629" y="72"/>
                    </a:lnTo>
                    <a:lnTo>
                      <a:pt x="632" y="73"/>
                    </a:lnTo>
                    <a:lnTo>
                      <a:pt x="632" y="75"/>
                    </a:lnTo>
                    <a:lnTo>
                      <a:pt x="636" y="79"/>
                    </a:lnTo>
                    <a:lnTo>
                      <a:pt x="639" y="80"/>
                    </a:lnTo>
                    <a:lnTo>
                      <a:pt x="641" y="82"/>
                    </a:lnTo>
                    <a:lnTo>
                      <a:pt x="645" y="84"/>
                    </a:lnTo>
                    <a:lnTo>
                      <a:pt x="645" y="87"/>
                    </a:lnTo>
                    <a:lnTo>
                      <a:pt x="641" y="87"/>
                    </a:lnTo>
                    <a:lnTo>
                      <a:pt x="641" y="91"/>
                    </a:lnTo>
                    <a:lnTo>
                      <a:pt x="641" y="91"/>
                    </a:lnTo>
                    <a:lnTo>
                      <a:pt x="639" y="94"/>
                    </a:lnTo>
                    <a:lnTo>
                      <a:pt x="636" y="96"/>
                    </a:lnTo>
                    <a:lnTo>
                      <a:pt x="634" y="96"/>
                    </a:lnTo>
                    <a:lnTo>
                      <a:pt x="632" y="96"/>
                    </a:lnTo>
                    <a:lnTo>
                      <a:pt x="631" y="96"/>
                    </a:lnTo>
                    <a:lnTo>
                      <a:pt x="631" y="99"/>
                    </a:lnTo>
                    <a:lnTo>
                      <a:pt x="631" y="99"/>
                    </a:lnTo>
                    <a:lnTo>
                      <a:pt x="627" y="101"/>
                    </a:lnTo>
                    <a:lnTo>
                      <a:pt x="622" y="103"/>
                    </a:lnTo>
                    <a:lnTo>
                      <a:pt x="618" y="105"/>
                    </a:lnTo>
                    <a:lnTo>
                      <a:pt x="617" y="105"/>
                    </a:lnTo>
                    <a:lnTo>
                      <a:pt x="613" y="105"/>
                    </a:lnTo>
                    <a:lnTo>
                      <a:pt x="612" y="103"/>
                    </a:lnTo>
                    <a:lnTo>
                      <a:pt x="610" y="101"/>
                    </a:lnTo>
                    <a:lnTo>
                      <a:pt x="610" y="101"/>
                    </a:lnTo>
                    <a:lnTo>
                      <a:pt x="610" y="103"/>
                    </a:lnTo>
                    <a:lnTo>
                      <a:pt x="612" y="105"/>
                    </a:lnTo>
                    <a:lnTo>
                      <a:pt x="612" y="106"/>
                    </a:lnTo>
                    <a:lnTo>
                      <a:pt x="608" y="106"/>
                    </a:lnTo>
                    <a:lnTo>
                      <a:pt x="605" y="105"/>
                    </a:lnTo>
                    <a:lnTo>
                      <a:pt x="601" y="106"/>
                    </a:lnTo>
                    <a:lnTo>
                      <a:pt x="599" y="106"/>
                    </a:lnTo>
                    <a:lnTo>
                      <a:pt x="599" y="105"/>
                    </a:lnTo>
                    <a:lnTo>
                      <a:pt x="594" y="105"/>
                    </a:lnTo>
                    <a:lnTo>
                      <a:pt x="594" y="106"/>
                    </a:lnTo>
                    <a:lnTo>
                      <a:pt x="589" y="108"/>
                    </a:lnTo>
                    <a:lnTo>
                      <a:pt x="585" y="108"/>
                    </a:lnTo>
                    <a:lnTo>
                      <a:pt x="584" y="108"/>
                    </a:lnTo>
                    <a:lnTo>
                      <a:pt x="582" y="108"/>
                    </a:lnTo>
                    <a:lnTo>
                      <a:pt x="579" y="106"/>
                    </a:lnTo>
                    <a:lnTo>
                      <a:pt x="577" y="106"/>
                    </a:lnTo>
                    <a:lnTo>
                      <a:pt x="575" y="108"/>
                    </a:lnTo>
                    <a:lnTo>
                      <a:pt x="572" y="108"/>
                    </a:lnTo>
                    <a:lnTo>
                      <a:pt x="568" y="108"/>
                    </a:lnTo>
                    <a:lnTo>
                      <a:pt x="566" y="105"/>
                    </a:lnTo>
                    <a:lnTo>
                      <a:pt x="565" y="105"/>
                    </a:lnTo>
                    <a:lnTo>
                      <a:pt x="563" y="103"/>
                    </a:lnTo>
                    <a:lnTo>
                      <a:pt x="559" y="103"/>
                    </a:lnTo>
                    <a:lnTo>
                      <a:pt x="556" y="103"/>
                    </a:lnTo>
                    <a:lnTo>
                      <a:pt x="554" y="101"/>
                    </a:lnTo>
                    <a:lnTo>
                      <a:pt x="551" y="103"/>
                    </a:lnTo>
                    <a:lnTo>
                      <a:pt x="549" y="103"/>
                    </a:lnTo>
                    <a:lnTo>
                      <a:pt x="546" y="101"/>
                    </a:lnTo>
                    <a:lnTo>
                      <a:pt x="544" y="101"/>
                    </a:lnTo>
                    <a:lnTo>
                      <a:pt x="542" y="105"/>
                    </a:lnTo>
                    <a:lnTo>
                      <a:pt x="539" y="105"/>
                    </a:lnTo>
                    <a:lnTo>
                      <a:pt x="535" y="105"/>
                    </a:lnTo>
                    <a:lnTo>
                      <a:pt x="532" y="106"/>
                    </a:lnTo>
                    <a:lnTo>
                      <a:pt x="532" y="106"/>
                    </a:lnTo>
                    <a:lnTo>
                      <a:pt x="530" y="106"/>
                    </a:lnTo>
                    <a:lnTo>
                      <a:pt x="530" y="103"/>
                    </a:lnTo>
                    <a:lnTo>
                      <a:pt x="528" y="103"/>
                    </a:lnTo>
                    <a:lnTo>
                      <a:pt x="526" y="103"/>
                    </a:lnTo>
                    <a:lnTo>
                      <a:pt x="523" y="103"/>
                    </a:lnTo>
                    <a:lnTo>
                      <a:pt x="523" y="103"/>
                    </a:lnTo>
                    <a:lnTo>
                      <a:pt x="523" y="103"/>
                    </a:lnTo>
                    <a:lnTo>
                      <a:pt x="523" y="105"/>
                    </a:lnTo>
                    <a:lnTo>
                      <a:pt x="526" y="105"/>
                    </a:lnTo>
                    <a:lnTo>
                      <a:pt x="526" y="105"/>
                    </a:lnTo>
                    <a:lnTo>
                      <a:pt x="528" y="106"/>
                    </a:lnTo>
                    <a:lnTo>
                      <a:pt x="526" y="110"/>
                    </a:lnTo>
                    <a:lnTo>
                      <a:pt x="526" y="110"/>
                    </a:lnTo>
                    <a:lnTo>
                      <a:pt x="523" y="110"/>
                    </a:lnTo>
                    <a:lnTo>
                      <a:pt x="521" y="110"/>
                    </a:lnTo>
                    <a:lnTo>
                      <a:pt x="519" y="112"/>
                    </a:lnTo>
                    <a:lnTo>
                      <a:pt x="514" y="113"/>
                    </a:lnTo>
                    <a:lnTo>
                      <a:pt x="511" y="113"/>
                    </a:lnTo>
                    <a:lnTo>
                      <a:pt x="509" y="115"/>
                    </a:lnTo>
                    <a:lnTo>
                      <a:pt x="507" y="117"/>
                    </a:lnTo>
                    <a:lnTo>
                      <a:pt x="504" y="119"/>
                    </a:lnTo>
                    <a:lnTo>
                      <a:pt x="500" y="119"/>
                    </a:lnTo>
                    <a:lnTo>
                      <a:pt x="497" y="119"/>
                    </a:lnTo>
                    <a:lnTo>
                      <a:pt x="497" y="119"/>
                    </a:lnTo>
                    <a:lnTo>
                      <a:pt x="495" y="122"/>
                    </a:lnTo>
                    <a:lnTo>
                      <a:pt x="495" y="124"/>
                    </a:lnTo>
                    <a:lnTo>
                      <a:pt x="497" y="127"/>
                    </a:lnTo>
                    <a:lnTo>
                      <a:pt x="497" y="127"/>
                    </a:lnTo>
                    <a:lnTo>
                      <a:pt x="497" y="131"/>
                    </a:lnTo>
                    <a:lnTo>
                      <a:pt x="497" y="132"/>
                    </a:lnTo>
                    <a:lnTo>
                      <a:pt x="500" y="132"/>
                    </a:lnTo>
                    <a:lnTo>
                      <a:pt x="500" y="131"/>
                    </a:lnTo>
                    <a:lnTo>
                      <a:pt x="500" y="127"/>
                    </a:lnTo>
                    <a:lnTo>
                      <a:pt x="504" y="127"/>
                    </a:lnTo>
                    <a:lnTo>
                      <a:pt x="506" y="127"/>
                    </a:lnTo>
                    <a:lnTo>
                      <a:pt x="509" y="124"/>
                    </a:lnTo>
                    <a:lnTo>
                      <a:pt x="511" y="124"/>
                    </a:lnTo>
                    <a:lnTo>
                      <a:pt x="514" y="124"/>
                    </a:lnTo>
                    <a:lnTo>
                      <a:pt x="514" y="124"/>
                    </a:lnTo>
                    <a:lnTo>
                      <a:pt x="518" y="119"/>
                    </a:lnTo>
                    <a:lnTo>
                      <a:pt x="523" y="119"/>
                    </a:lnTo>
                    <a:lnTo>
                      <a:pt x="528" y="117"/>
                    </a:lnTo>
                    <a:lnTo>
                      <a:pt x="532" y="117"/>
                    </a:lnTo>
                    <a:lnTo>
                      <a:pt x="532" y="119"/>
                    </a:lnTo>
                    <a:lnTo>
                      <a:pt x="530" y="119"/>
                    </a:lnTo>
                    <a:lnTo>
                      <a:pt x="532" y="119"/>
                    </a:lnTo>
                    <a:lnTo>
                      <a:pt x="533" y="119"/>
                    </a:lnTo>
                    <a:lnTo>
                      <a:pt x="533" y="117"/>
                    </a:lnTo>
                    <a:lnTo>
                      <a:pt x="537" y="113"/>
                    </a:lnTo>
                    <a:lnTo>
                      <a:pt x="539" y="112"/>
                    </a:lnTo>
                    <a:lnTo>
                      <a:pt x="542" y="113"/>
                    </a:lnTo>
                    <a:lnTo>
                      <a:pt x="544" y="113"/>
                    </a:lnTo>
                    <a:lnTo>
                      <a:pt x="546" y="113"/>
                    </a:lnTo>
                    <a:lnTo>
                      <a:pt x="551" y="113"/>
                    </a:lnTo>
                    <a:lnTo>
                      <a:pt x="554" y="115"/>
                    </a:lnTo>
                    <a:lnTo>
                      <a:pt x="558" y="115"/>
                    </a:lnTo>
                    <a:lnTo>
                      <a:pt x="566" y="115"/>
                    </a:lnTo>
                    <a:lnTo>
                      <a:pt x="568" y="115"/>
                    </a:lnTo>
                    <a:lnTo>
                      <a:pt x="572" y="117"/>
                    </a:lnTo>
                    <a:lnTo>
                      <a:pt x="577" y="119"/>
                    </a:lnTo>
                    <a:lnTo>
                      <a:pt x="582" y="119"/>
                    </a:lnTo>
                    <a:lnTo>
                      <a:pt x="585" y="119"/>
                    </a:lnTo>
                    <a:lnTo>
                      <a:pt x="585" y="119"/>
                    </a:lnTo>
                    <a:lnTo>
                      <a:pt x="587" y="122"/>
                    </a:lnTo>
                    <a:lnTo>
                      <a:pt x="587" y="124"/>
                    </a:lnTo>
                    <a:lnTo>
                      <a:pt x="584" y="124"/>
                    </a:lnTo>
                    <a:lnTo>
                      <a:pt x="584" y="127"/>
                    </a:lnTo>
                    <a:lnTo>
                      <a:pt x="582" y="129"/>
                    </a:lnTo>
                    <a:lnTo>
                      <a:pt x="580" y="131"/>
                    </a:lnTo>
                    <a:lnTo>
                      <a:pt x="572" y="131"/>
                    </a:lnTo>
                    <a:lnTo>
                      <a:pt x="568" y="132"/>
                    </a:lnTo>
                    <a:lnTo>
                      <a:pt x="568" y="134"/>
                    </a:lnTo>
                    <a:lnTo>
                      <a:pt x="566" y="132"/>
                    </a:lnTo>
                    <a:lnTo>
                      <a:pt x="565" y="132"/>
                    </a:lnTo>
                    <a:lnTo>
                      <a:pt x="565" y="136"/>
                    </a:lnTo>
                    <a:lnTo>
                      <a:pt x="565" y="138"/>
                    </a:lnTo>
                    <a:lnTo>
                      <a:pt x="563" y="141"/>
                    </a:lnTo>
                    <a:lnTo>
                      <a:pt x="565" y="143"/>
                    </a:lnTo>
                    <a:lnTo>
                      <a:pt x="565" y="143"/>
                    </a:lnTo>
                    <a:lnTo>
                      <a:pt x="568" y="141"/>
                    </a:lnTo>
                    <a:lnTo>
                      <a:pt x="572" y="141"/>
                    </a:lnTo>
                    <a:lnTo>
                      <a:pt x="575" y="139"/>
                    </a:lnTo>
                    <a:lnTo>
                      <a:pt x="575" y="139"/>
                    </a:lnTo>
                    <a:lnTo>
                      <a:pt x="582" y="139"/>
                    </a:lnTo>
                    <a:lnTo>
                      <a:pt x="582" y="139"/>
                    </a:lnTo>
                    <a:lnTo>
                      <a:pt x="589" y="141"/>
                    </a:lnTo>
                    <a:lnTo>
                      <a:pt x="591" y="141"/>
                    </a:lnTo>
                    <a:lnTo>
                      <a:pt x="591" y="143"/>
                    </a:lnTo>
                    <a:lnTo>
                      <a:pt x="594" y="141"/>
                    </a:lnTo>
                    <a:lnTo>
                      <a:pt x="594" y="139"/>
                    </a:lnTo>
                    <a:lnTo>
                      <a:pt x="594" y="139"/>
                    </a:lnTo>
                    <a:lnTo>
                      <a:pt x="599" y="139"/>
                    </a:lnTo>
                    <a:lnTo>
                      <a:pt x="599" y="141"/>
                    </a:lnTo>
                    <a:lnTo>
                      <a:pt x="603" y="138"/>
                    </a:lnTo>
                    <a:lnTo>
                      <a:pt x="603" y="132"/>
                    </a:lnTo>
                    <a:lnTo>
                      <a:pt x="603" y="127"/>
                    </a:lnTo>
                    <a:lnTo>
                      <a:pt x="605" y="127"/>
                    </a:lnTo>
                    <a:lnTo>
                      <a:pt x="605" y="124"/>
                    </a:lnTo>
                    <a:lnTo>
                      <a:pt x="605" y="124"/>
                    </a:lnTo>
                    <a:lnTo>
                      <a:pt x="606" y="122"/>
                    </a:lnTo>
                    <a:lnTo>
                      <a:pt x="612" y="122"/>
                    </a:lnTo>
                    <a:lnTo>
                      <a:pt x="613" y="122"/>
                    </a:lnTo>
                    <a:lnTo>
                      <a:pt x="618" y="122"/>
                    </a:lnTo>
                    <a:lnTo>
                      <a:pt x="622" y="122"/>
                    </a:lnTo>
                    <a:lnTo>
                      <a:pt x="624" y="122"/>
                    </a:lnTo>
                    <a:lnTo>
                      <a:pt x="625" y="124"/>
                    </a:lnTo>
                    <a:lnTo>
                      <a:pt x="625" y="131"/>
                    </a:lnTo>
                    <a:lnTo>
                      <a:pt x="625" y="134"/>
                    </a:lnTo>
                    <a:lnTo>
                      <a:pt x="622" y="138"/>
                    </a:lnTo>
                    <a:lnTo>
                      <a:pt x="618" y="145"/>
                    </a:lnTo>
                    <a:lnTo>
                      <a:pt x="618" y="146"/>
                    </a:lnTo>
                    <a:lnTo>
                      <a:pt x="618" y="150"/>
                    </a:lnTo>
                    <a:lnTo>
                      <a:pt x="608" y="159"/>
                    </a:lnTo>
                    <a:lnTo>
                      <a:pt x="606" y="159"/>
                    </a:lnTo>
                    <a:lnTo>
                      <a:pt x="605" y="159"/>
                    </a:lnTo>
                    <a:lnTo>
                      <a:pt x="603" y="160"/>
                    </a:lnTo>
                    <a:lnTo>
                      <a:pt x="601" y="162"/>
                    </a:lnTo>
                    <a:lnTo>
                      <a:pt x="599" y="160"/>
                    </a:lnTo>
                    <a:lnTo>
                      <a:pt x="596" y="162"/>
                    </a:lnTo>
                    <a:lnTo>
                      <a:pt x="594" y="166"/>
                    </a:lnTo>
                    <a:lnTo>
                      <a:pt x="594" y="167"/>
                    </a:lnTo>
                    <a:lnTo>
                      <a:pt x="591" y="169"/>
                    </a:lnTo>
                    <a:lnTo>
                      <a:pt x="591" y="172"/>
                    </a:lnTo>
                    <a:lnTo>
                      <a:pt x="589" y="171"/>
                    </a:lnTo>
                    <a:lnTo>
                      <a:pt x="587" y="171"/>
                    </a:lnTo>
                    <a:lnTo>
                      <a:pt x="587" y="172"/>
                    </a:lnTo>
                    <a:lnTo>
                      <a:pt x="587" y="174"/>
                    </a:lnTo>
                    <a:lnTo>
                      <a:pt x="585" y="174"/>
                    </a:lnTo>
                    <a:lnTo>
                      <a:pt x="582" y="181"/>
                    </a:lnTo>
                    <a:lnTo>
                      <a:pt x="580" y="183"/>
                    </a:lnTo>
                    <a:lnTo>
                      <a:pt x="579" y="186"/>
                    </a:lnTo>
                    <a:lnTo>
                      <a:pt x="573" y="188"/>
                    </a:lnTo>
                    <a:lnTo>
                      <a:pt x="572" y="192"/>
                    </a:lnTo>
                    <a:lnTo>
                      <a:pt x="568" y="192"/>
                    </a:lnTo>
                    <a:lnTo>
                      <a:pt x="565" y="195"/>
                    </a:lnTo>
                    <a:lnTo>
                      <a:pt x="565" y="197"/>
                    </a:lnTo>
                    <a:lnTo>
                      <a:pt x="561" y="197"/>
                    </a:lnTo>
                    <a:lnTo>
                      <a:pt x="561" y="200"/>
                    </a:lnTo>
                    <a:lnTo>
                      <a:pt x="561" y="204"/>
                    </a:lnTo>
                    <a:lnTo>
                      <a:pt x="559" y="206"/>
                    </a:lnTo>
                    <a:lnTo>
                      <a:pt x="561" y="209"/>
                    </a:lnTo>
                    <a:lnTo>
                      <a:pt x="561" y="206"/>
                    </a:lnTo>
                    <a:lnTo>
                      <a:pt x="563" y="204"/>
                    </a:lnTo>
                    <a:lnTo>
                      <a:pt x="566" y="200"/>
                    </a:lnTo>
                    <a:lnTo>
                      <a:pt x="568" y="197"/>
                    </a:lnTo>
                    <a:lnTo>
                      <a:pt x="572" y="195"/>
                    </a:lnTo>
                    <a:lnTo>
                      <a:pt x="572" y="195"/>
                    </a:lnTo>
                    <a:lnTo>
                      <a:pt x="572" y="195"/>
                    </a:lnTo>
                    <a:lnTo>
                      <a:pt x="575" y="192"/>
                    </a:lnTo>
                    <a:lnTo>
                      <a:pt x="582" y="188"/>
                    </a:lnTo>
                    <a:lnTo>
                      <a:pt x="584" y="186"/>
                    </a:lnTo>
                    <a:lnTo>
                      <a:pt x="584" y="186"/>
                    </a:lnTo>
                    <a:lnTo>
                      <a:pt x="589" y="181"/>
                    </a:lnTo>
                    <a:lnTo>
                      <a:pt x="594" y="174"/>
                    </a:lnTo>
                    <a:lnTo>
                      <a:pt x="594" y="174"/>
                    </a:lnTo>
                    <a:lnTo>
                      <a:pt x="599" y="174"/>
                    </a:lnTo>
                    <a:lnTo>
                      <a:pt x="599" y="174"/>
                    </a:lnTo>
                    <a:lnTo>
                      <a:pt x="603" y="174"/>
                    </a:lnTo>
                    <a:lnTo>
                      <a:pt x="603" y="172"/>
                    </a:lnTo>
                    <a:lnTo>
                      <a:pt x="606" y="172"/>
                    </a:lnTo>
                    <a:lnTo>
                      <a:pt x="612" y="172"/>
                    </a:lnTo>
                    <a:lnTo>
                      <a:pt x="617" y="169"/>
                    </a:lnTo>
                    <a:lnTo>
                      <a:pt x="618" y="166"/>
                    </a:lnTo>
                    <a:lnTo>
                      <a:pt x="622" y="166"/>
                    </a:lnTo>
                    <a:lnTo>
                      <a:pt x="624" y="164"/>
                    </a:lnTo>
                    <a:lnTo>
                      <a:pt x="625" y="162"/>
                    </a:lnTo>
                    <a:lnTo>
                      <a:pt x="629" y="162"/>
                    </a:lnTo>
                    <a:lnTo>
                      <a:pt x="631" y="159"/>
                    </a:lnTo>
                    <a:lnTo>
                      <a:pt x="636" y="155"/>
                    </a:lnTo>
                    <a:lnTo>
                      <a:pt x="636" y="150"/>
                    </a:lnTo>
                    <a:lnTo>
                      <a:pt x="636" y="150"/>
                    </a:lnTo>
                    <a:lnTo>
                      <a:pt x="639" y="146"/>
                    </a:lnTo>
                    <a:lnTo>
                      <a:pt x="639" y="146"/>
                    </a:lnTo>
                    <a:lnTo>
                      <a:pt x="641" y="145"/>
                    </a:lnTo>
                    <a:lnTo>
                      <a:pt x="641" y="146"/>
                    </a:lnTo>
                    <a:lnTo>
                      <a:pt x="641" y="150"/>
                    </a:lnTo>
                    <a:lnTo>
                      <a:pt x="641" y="150"/>
                    </a:lnTo>
                    <a:lnTo>
                      <a:pt x="641" y="155"/>
                    </a:lnTo>
                    <a:lnTo>
                      <a:pt x="645" y="155"/>
                    </a:lnTo>
                    <a:lnTo>
                      <a:pt x="645" y="159"/>
                    </a:lnTo>
                    <a:lnTo>
                      <a:pt x="641" y="160"/>
                    </a:lnTo>
                    <a:lnTo>
                      <a:pt x="645" y="162"/>
                    </a:lnTo>
                    <a:lnTo>
                      <a:pt x="645" y="160"/>
                    </a:lnTo>
                    <a:lnTo>
                      <a:pt x="645" y="159"/>
                    </a:lnTo>
                    <a:lnTo>
                      <a:pt x="646" y="155"/>
                    </a:lnTo>
                    <a:lnTo>
                      <a:pt x="645" y="155"/>
                    </a:lnTo>
                    <a:lnTo>
                      <a:pt x="645" y="152"/>
                    </a:lnTo>
                    <a:lnTo>
                      <a:pt x="646" y="150"/>
                    </a:lnTo>
                    <a:lnTo>
                      <a:pt x="648" y="150"/>
                    </a:lnTo>
                    <a:lnTo>
                      <a:pt x="648" y="155"/>
                    </a:lnTo>
                    <a:lnTo>
                      <a:pt x="650" y="155"/>
                    </a:lnTo>
                    <a:lnTo>
                      <a:pt x="653" y="155"/>
                    </a:lnTo>
                    <a:lnTo>
                      <a:pt x="657" y="155"/>
                    </a:lnTo>
                    <a:lnTo>
                      <a:pt x="657" y="152"/>
                    </a:lnTo>
                    <a:lnTo>
                      <a:pt x="657" y="150"/>
                    </a:lnTo>
                    <a:lnTo>
                      <a:pt x="657" y="150"/>
                    </a:lnTo>
                    <a:lnTo>
                      <a:pt x="658" y="150"/>
                    </a:lnTo>
                    <a:lnTo>
                      <a:pt x="660" y="146"/>
                    </a:lnTo>
                    <a:lnTo>
                      <a:pt x="660" y="143"/>
                    </a:lnTo>
                    <a:lnTo>
                      <a:pt x="660" y="141"/>
                    </a:lnTo>
                    <a:lnTo>
                      <a:pt x="660" y="139"/>
                    </a:lnTo>
                    <a:lnTo>
                      <a:pt x="662" y="138"/>
                    </a:lnTo>
                    <a:lnTo>
                      <a:pt x="664" y="139"/>
                    </a:lnTo>
                    <a:lnTo>
                      <a:pt x="667" y="141"/>
                    </a:lnTo>
                    <a:lnTo>
                      <a:pt x="671" y="139"/>
                    </a:lnTo>
                    <a:lnTo>
                      <a:pt x="671" y="138"/>
                    </a:lnTo>
                    <a:lnTo>
                      <a:pt x="676" y="136"/>
                    </a:lnTo>
                    <a:lnTo>
                      <a:pt x="679" y="136"/>
                    </a:lnTo>
                    <a:lnTo>
                      <a:pt x="681" y="136"/>
                    </a:lnTo>
                    <a:lnTo>
                      <a:pt x="686" y="136"/>
                    </a:lnTo>
                    <a:lnTo>
                      <a:pt x="690" y="139"/>
                    </a:lnTo>
                    <a:lnTo>
                      <a:pt x="693" y="141"/>
                    </a:lnTo>
                    <a:lnTo>
                      <a:pt x="698" y="141"/>
                    </a:lnTo>
                    <a:lnTo>
                      <a:pt x="700" y="143"/>
                    </a:lnTo>
                    <a:lnTo>
                      <a:pt x="702" y="145"/>
                    </a:lnTo>
                    <a:lnTo>
                      <a:pt x="705" y="145"/>
                    </a:lnTo>
                    <a:lnTo>
                      <a:pt x="709" y="146"/>
                    </a:lnTo>
                    <a:lnTo>
                      <a:pt x="709" y="150"/>
                    </a:lnTo>
                    <a:lnTo>
                      <a:pt x="709" y="150"/>
                    </a:lnTo>
                    <a:lnTo>
                      <a:pt x="716" y="155"/>
                    </a:lnTo>
                    <a:lnTo>
                      <a:pt x="716" y="159"/>
                    </a:lnTo>
                    <a:lnTo>
                      <a:pt x="718" y="159"/>
                    </a:lnTo>
                    <a:lnTo>
                      <a:pt x="721" y="164"/>
                    </a:lnTo>
                    <a:lnTo>
                      <a:pt x="718" y="167"/>
                    </a:lnTo>
                    <a:lnTo>
                      <a:pt x="716" y="171"/>
                    </a:lnTo>
                    <a:lnTo>
                      <a:pt x="712" y="171"/>
                    </a:lnTo>
                    <a:lnTo>
                      <a:pt x="712" y="174"/>
                    </a:lnTo>
                    <a:lnTo>
                      <a:pt x="709" y="174"/>
                    </a:lnTo>
                    <a:lnTo>
                      <a:pt x="709" y="174"/>
                    </a:lnTo>
                    <a:lnTo>
                      <a:pt x="705" y="178"/>
                    </a:lnTo>
                    <a:lnTo>
                      <a:pt x="702" y="183"/>
                    </a:lnTo>
                    <a:lnTo>
                      <a:pt x="700" y="186"/>
                    </a:lnTo>
                    <a:lnTo>
                      <a:pt x="698" y="186"/>
                    </a:lnTo>
                    <a:lnTo>
                      <a:pt x="698" y="186"/>
                    </a:lnTo>
                    <a:lnTo>
                      <a:pt x="693" y="183"/>
                    </a:lnTo>
                    <a:lnTo>
                      <a:pt x="690" y="183"/>
                    </a:lnTo>
                    <a:lnTo>
                      <a:pt x="686" y="183"/>
                    </a:lnTo>
                    <a:lnTo>
                      <a:pt x="686" y="186"/>
                    </a:lnTo>
                    <a:lnTo>
                      <a:pt x="686" y="188"/>
                    </a:lnTo>
                    <a:lnTo>
                      <a:pt x="686" y="188"/>
                    </a:lnTo>
                    <a:lnTo>
                      <a:pt x="686" y="190"/>
                    </a:lnTo>
                    <a:lnTo>
                      <a:pt x="690" y="193"/>
                    </a:lnTo>
                    <a:lnTo>
                      <a:pt x="690" y="193"/>
                    </a:lnTo>
                    <a:lnTo>
                      <a:pt x="690" y="197"/>
                    </a:lnTo>
                    <a:lnTo>
                      <a:pt x="690" y="199"/>
                    </a:lnTo>
                    <a:lnTo>
                      <a:pt x="686" y="199"/>
                    </a:lnTo>
                    <a:lnTo>
                      <a:pt x="685" y="199"/>
                    </a:lnTo>
                    <a:lnTo>
                      <a:pt x="679" y="202"/>
                    </a:lnTo>
                    <a:lnTo>
                      <a:pt x="676" y="204"/>
                    </a:lnTo>
                    <a:lnTo>
                      <a:pt x="674" y="204"/>
                    </a:lnTo>
                    <a:lnTo>
                      <a:pt x="671" y="204"/>
                    </a:lnTo>
                    <a:lnTo>
                      <a:pt x="671" y="202"/>
                    </a:lnTo>
                    <a:lnTo>
                      <a:pt x="667" y="202"/>
                    </a:lnTo>
                    <a:lnTo>
                      <a:pt x="664" y="202"/>
                    </a:lnTo>
                    <a:lnTo>
                      <a:pt x="664" y="200"/>
                    </a:lnTo>
                    <a:lnTo>
                      <a:pt x="662" y="200"/>
                    </a:lnTo>
                    <a:lnTo>
                      <a:pt x="660" y="199"/>
                    </a:lnTo>
                    <a:lnTo>
                      <a:pt x="658" y="199"/>
                    </a:lnTo>
                    <a:lnTo>
                      <a:pt x="658" y="199"/>
                    </a:lnTo>
                    <a:lnTo>
                      <a:pt x="657" y="200"/>
                    </a:lnTo>
                    <a:lnTo>
                      <a:pt x="657" y="200"/>
                    </a:lnTo>
                    <a:lnTo>
                      <a:pt x="653" y="200"/>
                    </a:lnTo>
                    <a:lnTo>
                      <a:pt x="653" y="202"/>
                    </a:lnTo>
                    <a:lnTo>
                      <a:pt x="651" y="204"/>
                    </a:lnTo>
                    <a:lnTo>
                      <a:pt x="650" y="204"/>
                    </a:lnTo>
                    <a:lnTo>
                      <a:pt x="648" y="202"/>
                    </a:lnTo>
                    <a:lnTo>
                      <a:pt x="646" y="204"/>
                    </a:lnTo>
                    <a:lnTo>
                      <a:pt x="645" y="206"/>
                    </a:lnTo>
                    <a:lnTo>
                      <a:pt x="641" y="204"/>
                    </a:lnTo>
                    <a:lnTo>
                      <a:pt x="639" y="204"/>
                    </a:lnTo>
                    <a:lnTo>
                      <a:pt x="636" y="204"/>
                    </a:lnTo>
                    <a:lnTo>
                      <a:pt x="632" y="206"/>
                    </a:lnTo>
                    <a:lnTo>
                      <a:pt x="629" y="206"/>
                    </a:lnTo>
                    <a:lnTo>
                      <a:pt x="627" y="206"/>
                    </a:lnTo>
                    <a:lnTo>
                      <a:pt x="629" y="206"/>
                    </a:lnTo>
                    <a:lnTo>
                      <a:pt x="632" y="206"/>
                    </a:lnTo>
                    <a:lnTo>
                      <a:pt x="639" y="206"/>
                    </a:lnTo>
                    <a:lnTo>
                      <a:pt x="641" y="206"/>
                    </a:lnTo>
                    <a:lnTo>
                      <a:pt x="645" y="206"/>
                    </a:lnTo>
                    <a:lnTo>
                      <a:pt x="646" y="206"/>
                    </a:lnTo>
                    <a:lnTo>
                      <a:pt x="650" y="206"/>
                    </a:lnTo>
                    <a:lnTo>
                      <a:pt x="657" y="206"/>
                    </a:lnTo>
                    <a:lnTo>
                      <a:pt x="660" y="209"/>
                    </a:lnTo>
                    <a:lnTo>
                      <a:pt x="660" y="209"/>
                    </a:lnTo>
                    <a:lnTo>
                      <a:pt x="664" y="206"/>
                    </a:lnTo>
                    <a:lnTo>
                      <a:pt x="664" y="206"/>
                    </a:lnTo>
                    <a:lnTo>
                      <a:pt x="667" y="209"/>
                    </a:lnTo>
                    <a:lnTo>
                      <a:pt x="667" y="209"/>
                    </a:lnTo>
                    <a:lnTo>
                      <a:pt x="671" y="209"/>
                    </a:lnTo>
                    <a:lnTo>
                      <a:pt x="672" y="214"/>
                    </a:lnTo>
                    <a:lnTo>
                      <a:pt x="672" y="214"/>
                    </a:lnTo>
                    <a:lnTo>
                      <a:pt x="671" y="218"/>
                    </a:lnTo>
                    <a:lnTo>
                      <a:pt x="667" y="218"/>
                    </a:lnTo>
                    <a:lnTo>
                      <a:pt x="667" y="218"/>
                    </a:lnTo>
                    <a:lnTo>
                      <a:pt x="667" y="219"/>
                    </a:lnTo>
                    <a:lnTo>
                      <a:pt x="667" y="221"/>
                    </a:lnTo>
                    <a:lnTo>
                      <a:pt x="664" y="223"/>
                    </a:lnTo>
                    <a:lnTo>
                      <a:pt x="658" y="225"/>
                    </a:lnTo>
                    <a:lnTo>
                      <a:pt x="655" y="225"/>
                    </a:lnTo>
                    <a:lnTo>
                      <a:pt x="651" y="226"/>
                    </a:lnTo>
                    <a:lnTo>
                      <a:pt x="645" y="225"/>
                    </a:lnTo>
                    <a:lnTo>
                      <a:pt x="645" y="223"/>
                    </a:lnTo>
                    <a:lnTo>
                      <a:pt x="638" y="218"/>
                    </a:lnTo>
                    <a:lnTo>
                      <a:pt x="632" y="218"/>
                    </a:lnTo>
                    <a:lnTo>
                      <a:pt x="631" y="218"/>
                    </a:lnTo>
                    <a:lnTo>
                      <a:pt x="627" y="219"/>
                    </a:lnTo>
                    <a:lnTo>
                      <a:pt x="625" y="225"/>
                    </a:lnTo>
                    <a:lnTo>
                      <a:pt x="622" y="226"/>
                    </a:lnTo>
                    <a:lnTo>
                      <a:pt x="622" y="228"/>
                    </a:lnTo>
                    <a:lnTo>
                      <a:pt x="618" y="228"/>
                    </a:lnTo>
                    <a:lnTo>
                      <a:pt x="622" y="230"/>
                    </a:lnTo>
                    <a:lnTo>
                      <a:pt x="622" y="230"/>
                    </a:lnTo>
                    <a:lnTo>
                      <a:pt x="622" y="232"/>
                    </a:lnTo>
                    <a:lnTo>
                      <a:pt x="622" y="233"/>
                    </a:lnTo>
                    <a:lnTo>
                      <a:pt x="622" y="233"/>
                    </a:lnTo>
                    <a:lnTo>
                      <a:pt x="618" y="233"/>
                    </a:lnTo>
                    <a:lnTo>
                      <a:pt x="618" y="237"/>
                    </a:lnTo>
                    <a:lnTo>
                      <a:pt x="622" y="239"/>
                    </a:lnTo>
                    <a:lnTo>
                      <a:pt x="624" y="239"/>
                    </a:lnTo>
                    <a:lnTo>
                      <a:pt x="625" y="239"/>
                    </a:lnTo>
                    <a:lnTo>
                      <a:pt x="627" y="237"/>
                    </a:lnTo>
                    <a:lnTo>
                      <a:pt x="631" y="237"/>
                    </a:lnTo>
                    <a:lnTo>
                      <a:pt x="632" y="233"/>
                    </a:lnTo>
                    <a:lnTo>
                      <a:pt x="636" y="232"/>
                    </a:lnTo>
                    <a:lnTo>
                      <a:pt x="641" y="230"/>
                    </a:lnTo>
                    <a:lnTo>
                      <a:pt x="645" y="228"/>
                    </a:lnTo>
                    <a:lnTo>
                      <a:pt x="648" y="228"/>
                    </a:lnTo>
                    <a:lnTo>
                      <a:pt x="650" y="230"/>
                    </a:lnTo>
                    <a:lnTo>
                      <a:pt x="651" y="232"/>
                    </a:lnTo>
                    <a:lnTo>
                      <a:pt x="653" y="232"/>
                    </a:lnTo>
                    <a:lnTo>
                      <a:pt x="657" y="233"/>
                    </a:lnTo>
                    <a:lnTo>
                      <a:pt x="657" y="233"/>
                    </a:lnTo>
                    <a:lnTo>
                      <a:pt x="655" y="237"/>
                    </a:lnTo>
                    <a:lnTo>
                      <a:pt x="651" y="239"/>
                    </a:lnTo>
                    <a:lnTo>
                      <a:pt x="650" y="242"/>
                    </a:lnTo>
                    <a:lnTo>
                      <a:pt x="646" y="245"/>
                    </a:lnTo>
                    <a:lnTo>
                      <a:pt x="646" y="247"/>
                    </a:lnTo>
                    <a:lnTo>
                      <a:pt x="641" y="252"/>
                    </a:lnTo>
                    <a:lnTo>
                      <a:pt x="639" y="256"/>
                    </a:lnTo>
                    <a:lnTo>
                      <a:pt x="634" y="265"/>
                    </a:lnTo>
                    <a:lnTo>
                      <a:pt x="632" y="268"/>
                    </a:lnTo>
                    <a:lnTo>
                      <a:pt x="629" y="270"/>
                    </a:lnTo>
                    <a:lnTo>
                      <a:pt x="629" y="273"/>
                    </a:lnTo>
                    <a:lnTo>
                      <a:pt x="627" y="279"/>
                    </a:lnTo>
                    <a:lnTo>
                      <a:pt x="627" y="280"/>
                    </a:lnTo>
                    <a:lnTo>
                      <a:pt x="625" y="282"/>
                    </a:lnTo>
                    <a:lnTo>
                      <a:pt x="625" y="287"/>
                    </a:lnTo>
                    <a:lnTo>
                      <a:pt x="624" y="292"/>
                    </a:lnTo>
                    <a:lnTo>
                      <a:pt x="622" y="298"/>
                    </a:lnTo>
                    <a:lnTo>
                      <a:pt x="624" y="299"/>
                    </a:lnTo>
                    <a:lnTo>
                      <a:pt x="624" y="303"/>
                    </a:lnTo>
                    <a:lnTo>
                      <a:pt x="624" y="308"/>
                    </a:lnTo>
                    <a:lnTo>
                      <a:pt x="622" y="310"/>
                    </a:lnTo>
                    <a:lnTo>
                      <a:pt x="618" y="312"/>
                    </a:lnTo>
                    <a:lnTo>
                      <a:pt x="618" y="317"/>
                    </a:lnTo>
                    <a:lnTo>
                      <a:pt x="618" y="319"/>
                    </a:lnTo>
                    <a:lnTo>
                      <a:pt x="618" y="320"/>
                    </a:lnTo>
                    <a:lnTo>
                      <a:pt x="618" y="324"/>
                    </a:lnTo>
                    <a:lnTo>
                      <a:pt x="617" y="327"/>
                    </a:lnTo>
                    <a:lnTo>
                      <a:pt x="613" y="332"/>
                    </a:lnTo>
                    <a:lnTo>
                      <a:pt x="612" y="329"/>
                    </a:lnTo>
                    <a:lnTo>
                      <a:pt x="610" y="327"/>
                    </a:lnTo>
                    <a:lnTo>
                      <a:pt x="610" y="325"/>
                    </a:lnTo>
                    <a:lnTo>
                      <a:pt x="608" y="324"/>
                    </a:lnTo>
                    <a:lnTo>
                      <a:pt x="606" y="324"/>
                    </a:lnTo>
                    <a:lnTo>
                      <a:pt x="610" y="324"/>
                    </a:lnTo>
                    <a:lnTo>
                      <a:pt x="608" y="320"/>
                    </a:lnTo>
                    <a:lnTo>
                      <a:pt x="606" y="320"/>
                    </a:lnTo>
                    <a:lnTo>
                      <a:pt x="605" y="320"/>
                    </a:lnTo>
                    <a:lnTo>
                      <a:pt x="603" y="320"/>
                    </a:lnTo>
                    <a:lnTo>
                      <a:pt x="601" y="324"/>
                    </a:lnTo>
                    <a:lnTo>
                      <a:pt x="601" y="324"/>
                    </a:lnTo>
                    <a:lnTo>
                      <a:pt x="603" y="324"/>
                    </a:lnTo>
                    <a:lnTo>
                      <a:pt x="603" y="325"/>
                    </a:lnTo>
                    <a:lnTo>
                      <a:pt x="601" y="327"/>
                    </a:lnTo>
                    <a:lnTo>
                      <a:pt x="601" y="329"/>
                    </a:lnTo>
                    <a:lnTo>
                      <a:pt x="603" y="332"/>
                    </a:lnTo>
                    <a:lnTo>
                      <a:pt x="605" y="332"/>
                    </a:lnTo>
                    <a:lnTo>
                      <a:pt x="606" y="336"/>
                    </a:lnTo>
                    <a:lnTo>
                      <a:pt x="608" y="338"/>
                    </a:lnTo>
                    <a:lnTo>
                      <a:pt x="610" y="341"/>
                    </a:lnTo>
                    <a:lnTo>
                      <a:pt x="613" y="343"/>
                    </a:lnTo>
                    <a:lnTo>
                      <a:pt x="617" y="343"/>
                    </a:lnTo>
                    <a:lnTo>
                      <a:pt x="618" y="348"/>
                    </a:lnTo>
                    <a:lnTo>
                      <a:pt x="622" y="352"/>
                    </a:lnTo>
                    <a:lnTo>
                      <a:pt x="618" y="352"/>
                    </a:lnTo>
                    <a:lnTo>
                      <a:pt x="618" y="355"/>
                    </a:lnTo>
                    <a:lnTo>
                      <a:pt x="613" y="352"/>
                    </a:lnTo>
                    <a:lnTo>
                      <a:pt x="612" y="348"/>
                    </a:lnTo>
                    <a:lnTo>
                      <a:pt x="612" y="346"/>
                    </a:lnTo>
                    <a:lnTo>
                      <a:pt x="608" y="346"/>
                    </a:lnTo>
                    <a:lnTo>
                      <a:pt x="608" y="343"/>
                    </a:lnTo>
                    <a:lnTo>
                      <a:pt x="606" y="346"/>
                    </a:lnTo>
                    <a:lnTo>
                      <a:pt x="606" y="348"/>
                    </a:lnTo>
                    <a:lnTo>
                      <a:pt x="606" y="348"/>
                    </a:lnTo>
                    <a:lnTo>
                      <a:pt x="608" y="352"/>
                    </a:lnTo>
                    <a:lnTo>
                      <a:pt x="608" y="352"/>
                    </a:lnTo>
                    <a:lnTo>
                      <a:pt x="606" y="352"/>
                    </a:lnTo>
                    <a:lnTo>
                      <a:pt x="605" y="352"/>
                    </a:lnTo>
                    <a:lnTo>
                      <a:pt x="605" y="352"/>
                    </a:lnTo>
                    <a:lnTo>
                      <a:pt x="605" y="355"/>
                    </a:lnTo>
                    <a:lnTo>
                      <a:pt x="608" y="355"/>
                    </a:lnTo>
                    <a:lnTo>
                      <a:pt x="606" y="357"/>
                    </a:lnTo>
                    <a:lnTo>
                      <a:pt x="606" y="357"/>
                    </a:lnTo>
                    <a:lnTo>
                      <a:pt x="606" y="359"/>
                    </a:lnTo>
                    <a:lnTo>
                      <a:pt x="610" y="359"/>
                    </a:lnTo>
                    <a:lnTo>
                      <a:pt x="613" y="359"/>
                    </a:lnTo>
                    <a:lnTo>
                      <a:pt x="613" y="360"/>
                    </a:lnTo>
                    <a:lnTo>
                      <a:pt x="613" y="364"/>
                    </a:lnTo>
                    <a:lnTo>
                      <a:pt x="613" y="364"/>
                    </a:lnTo>
                    <a:lnTo>
                      <a:pt x="613" y="365"/>
                    </a:lnTo>
                    <a:lnTo>
                      <a:pt x="617" y="365"/>
                    </a:lnTo>
                    <a:lnTo>
                      <a:pt x="618" y="362"/>
                    </a:lnTo>
                    <a:lnTo>
                      <a:pt x="622" y="359"/>
                    </a:lnTo>
                    <a:lnTo>
                      <a:pt x="622" y="359"/>
                    </a:lnTo>
                    <a:lnTo>
                      <a:pt x="622" y="360"/>
                    </a:lnTo>
                    <a:lnTo>
                      <a:pt x="622" y="362"/>
                    </a:lnTo>
                    <a:lnTo>
                      <a:pt x="624" y="362"/>
                    </a:lnTo>
                    <a:lnTo>
                      <a:pt x="625" y="364"/>
                    </a:lnTo>
                    <a:lnTo>
                      <a:pt x="629" y="364"/>
                    </a:lnTo>
                    <a:lnTo>
                      <a:pt x="629" y="367"/>
                    </a:lnTo>
                    <a:lnTo>
                      <a:pt x="629" y="369"/>
                    </a:lnTo>
                    <a:lnTo>
                      <a:pt x="627" y="371"/>
                    </a:lnTo>
                    <a:lnTo>
                      <a:pt x="627" y="376"/>
                    </a:lnTo>
                    <a:lnTo>
                      <a:pt x="627" y="379"/>
                    </a:lnTo>
                    <a:lnTo>
                      <a:pt x="627" y="379"/>
                    </a:lnTo>
                    <a:lnTo>
                      <a:pt x="625" y="385"/>
                    </a:lnTo>
                    <a:lnTo>
                      <a:pt x="624" y="386"/>
                    </a:lnTo>
                    <a:lnTo>
                      <a:pt x="624" y="390"/>
                    </a:lnTo>
                    <a:lnTo>
                      <a:pt x="622" y="392"/>
                    </a:lnTo>
                    <a:lnTo>
                      <a:pt x="622" y="392"/>
                    </a:lnTo>
                    <a:lnTo>
                      <a:pt x="622" y="388"/>
                    </a:lnTo>
                    <a:lnTo>
                      <a:pt x="618" y="386"/>
                    </a:lnTo>
                    <a:lnTo>
                      <a:pt x="617" y="385"/>
                    </a:lnTo>
                    <a:lnTo>
                      <a:pt x="613" y="385"/>
                    </a:lnTo>
                    <a:lnTo>
                      <a:pt x="613" y="385"/>
                    </a:lnTo>
                    <a:lnTo>
                      <a:pt x="610" y="385"/>
                    </a:lnTo>
                    <a:lnTo>
                      <a:pt x="610" y="383"/>
                    </a:lnTo>
                    <a:lnTo>
                      <a:pt x="610" y="379"/>
                    </a:lnTo>
                    <a:lnTo>
                      <a:pt x="608" y="379"/>
                    </a:lnTo>
                    <a:lnTo>
                      <a:pt x="606" y="379"/>
                    </a:lnTo>
                    <a:lnTo>
                      <a:pt x="606" y="379"/>
                    </a:lnTo>
                    <a:lnTo>
                      <a:pt x="605" y="379"/>
                    </a:lnTo>
                    <a:lnTo>
                      <a:pt x="601" y="376"/>
                    </a:lnTo>
                    <a:lnTo>
                      <a:pt x="599" y="376"/>
                    </a:lnTo>
                    <a:lnTo>
                      <a:pt x="596" y="378"/>
                    </a:lnTo>
                    <a:lnTo>
                      <a:pt x="596" y="379"/>
                    </a:lnTo>
                    <a:lnTo>
                      <a:pt x="599" y="379"/>
                    </a:lnTo>
                    <a:lnTo>
                      <a:pt x="594" y="379"/>
                    </a:lnTo>
                    <a:lnTo>
                      <a:pt x="594" y="379"/>
                    </a:lnTo>
                    <a:lnTo>
                      <a:pt x="591" y="379"/>
                    </a:lnTo>
                    <a:lnTo>
                      <a:pt x="589" y="379"/>
                    </a:lnTo>
                    <a:lnTo>
                      <a:pt x="591" y="379"/>
                    </a:lnTo>
                    <a:lnTo>
                      <a:pt x="591" y="379"/>
                    </a:lnTo>
                    <a:lnTo>
                      <a:pt x="594" y="383"/>
                    </a:lnTo>
                    <a:lnTo>
                      <a:pt x="596" y="383"/>
                    </a:lnTo>
                    <a:lnTo>
                      <a:pt x="594" y="383"/>
                    </a:lnTo>
                    <a:lnTo>
                      <a:pt x="594" y="383"/>
                    </a:lnTo>
                    <a:lnTo>
                      <a:pt x="591" y="386"/>
                    </a:lnTo>
                    <a:lnTo>
                      <a:pt x="587" y="390"/>
                    </a:lnTo>
                    <a:lnTo>
                      <a:pt x="585" y="388"/>
                    </a:lnTo>
                    <a:lnTo>
                      <a:pt x="584" y="386"/>
                    </a:lnTo>
                    <a:lnTo>
                      <a:pt x="584" y="385"/>
                    </a:lnTo>
                    <a:lnTo>
                      <a:pt x="584" y="383"/>
                    </a:lnTo>
                    <a:lnTo>
                      <a:pt x="582" y="385"/>
                    </a:lnTo>
                    <a:lnTo>
                      <a:pt x="582" y="386"/>
                    </a:lnTo>
                    <a:lnTo>
                      <a:pt x="582" y="390"/>
                    </a:lnTo>
                    <a:lnTo>
                      <a:pt x="582" y="392"/>
                    </a:lnTo>
                    <a:lnTo>
                      <a:pt x="582" y="392"/>
                    </a:lnTo>
                    <a:lnTo>
                      <a:pt x="582" y="395"/>
                    </a:lnTo>
                    <a:lnTo>
                      <a:pt x="582" y="397"/>
                    </a:lnTo>
                    <a:lnTo>
                      <a:pt x="582" y="397"/>
                    </a:lnTo>
                    <a:lnTo>
                      <a:pt x="582" y="399"/>
                    </a:lnTo>
                    <a:lnTo>
                      <a:pt x="582" y="400"/>
                    </a:lnTo>
                    <a:lnTo>
                      <a:pt x="579" y="399"/>
                    </a:lnTo>
                    <a:lnTo>
                      <a:pt x="575" y="399"/>
                    </a:lnTo>
                    <a:lnTo>
                      <a:pt x="575" y="400"/>
                    </a:lnTo>
                    <a:lnTo>
                      <a:pt x="577" y="402"/>
                    </a:lnTo>
                    <a:lnTo>
                      <a:pt x="579" y="402"/>
                    </a:lnTo>
                    <a:lnTo>
                      <a:pt x="584" y="402"/>
                    </a:lnTo>
                    <a:lnTo>
                      <a:pt x="584" y="402"/>
                    </a:lnTo>
                    <a:lnTo>
                      <a:pt x="584" y="405"/>
                    </a:lnTo>
                    <a:lnTo>
                      <a:pt x="584" y="407"/>
                    </a:lnTo>
                    <a:lnTo>
                      <a:pt x="585" y="407"/>
                    </a:lnTo>
                    <a:lnTo>
                      <a:pt x="585" y="407"/>
                    </a:lnTo>
                    <a:lnTo>
                      <a:pt x="589" y="407"/>
                    </a:lnTo>
                    <a:lnTo>
                      <a:pt x="591" y="407"/>
                    </a:lnTo>
                    <a:lnTo>
                      <a:pt x="594" y="407"/>
                    </a:lnTo>
                    <a:lnTo>
                      <a:pt x="596" y="407"/>
                    </a:lnTo>
                    <a:lnTo>
                      <a:pt x="599" y="407"/>
                    </a:lnTo>
                    <a:lnTo>
                      <a:pt x="601" y="407"/>
                    </a:lnTo>
                    <a:lnTo>
                      <a:pt x="603" y="407"/>
                    </a:lnTo>
                    <a:lnTo>
                      <a:pt x="605" y="407"/>
                    </a:lnTo>
                    <a:lnTo>
                      <a:pt x="605" y="411"/>
                    </a:lnTo>
                    <a:lnTo>
                      <a:pt x="605" y="412"/>
                    </a:lnTo>
                    <a:lnTo>
                      <a:pt x="605" y="414"/>
                    </a:lnTo>
                    <a:lnTo>
                      <a:pt x="605" y="416"/>
                    </a:lnTo>
                    <a:lnTo>
                      <a:pt x="603" y="416"/>
                    </a:lnTo>
                    <a:lnTo>
                      <a:pt x="601" y="416"/>
                    </a:lnTo>
                    <a:lnTo>
                      <a:pt x="599" y="414"/>
                    </a:lnTo>
                    <a:lnTo>
                      <a:pt x="596" y="416"/>
                    </a:lnTo>
                    <a:lnTo>
                      <a:pt x="594" y="416"/>
                    </a:lnTo>
                    <a:lnTo>
                      <a:pt x="594" y="414"/>
                    </a:lnTo>
                    <a:lnTo>
                      <a:pt x="589" y="416"/>
                    </a:lnTo>
                    <a:lnTo>
                      <a:pt x="585" y="416"/>
                    </a:lnTo>
                    <a:lnTo>
                      <a:pt x="584" y="416"/>
                    </a:lnTo>
                    <a:lnTo>
                      <a:pt x="582" y="414"/>
                    </a:lnTo>
                    <a:lnTo>
                      <a:pt x="582" y="416"/>
                    </a:lnTo>
                    <a:lnTo>
                      <a:pt x="582" y="418"/>
                    </a:lnTo>
                    <a:lnTo>
                      <a:pt x="584" y="418"/>
                    </a:lnTo>
                    <a:lnTo>
                      <a:pt x="585" y="418"/>
                    </a:lnTo>
                    <a:lnTo>
                      <a:pt x="589" y="418"/>
                    </a:lnTo>
                    <a:lnTo>
                      <a:pt x="594" y="418"/>
                    </a:lnTo>
                    <a:lnTo>
                      <a:pt x="594" y="419"/>
                    </a:lnTo>
                    <a:lnTo>
                      <a:pt x="596" y="421"/>
                    </a:lnTo>
                    <a:lnTo>
                      <a:pt x="599" y="421"/>
                    </a:lnTo>
                    <a:lnTo>
                      <a:pt x="601" y="423"/>
                    </a:lnTo>
                    <a:lnTo>
                      <a:pt x="603" y="425"/>
                    </a:lnTo>
                    <a:lnTo>
                      <a:pt x="605" y="426"/>
                    </a:lnTo>
                    <a:lnTo>
                      <a:pt x="608" y="430"/>
                    </a:lnTo>
                    <a:lnTo>
                      <a:pt x="608" y="430"/>
                    </a:lnTo>
                    <a:lnTo>
                      <a:pt x="608" y="430"/>
                    </a:lnTo>
                    <a:lnTo>
                      <a:pt x="605" y="430"/>
                    </a:lnTo>
                    <a:lnTo>
                      <a:pt x="605" y="430"/>
                    </a:lnTo>
                    <a:lnTo>
                      <a:pt x="605" y="430"/>
                    </a:lnTo>
                    <a:lnTo>
                      <a:pt x="603" y="433"/>
                    </a:lnTo>
                    <a:lnTo>
                      <a:pt x="605" y="435"/>
                    </a:lnTo>
                    <a:lnTo>
                      <a:pt x="605" y="439"/>
                    </a:lnTo>
                    <a:lnTo>
                      <a:pt x="605" y="442"/>
                    </a:lnTo>
                    <a:lnTo>
                      <a:pt x="605" y="444"/>
                    </a:lnTo>
                    <a:lnTo>
                      <a:pt x="605" y="445"/>
                    </a:lnTo>
                    <a:lnTo>
                      <a:pt x="605" y="447"/>
                    </a:lnTo>
                    <a:lnTo>
                      <a:pt x="601" y="452"/>
                    </a:lnTo>
                    <a:lnTo>
                      <a:pt x="599" y="456"/>
                    </a:lnTo>
                    <a:lnTo>
                      <a:pt x="599" y="456"/>
                    </a:lnTo>
                    <a:lnTo>
                      <a:pt x="596" y="454"/>
                    </a:lnTo>
                    <a:lnTo>
                      <a:pt x="594" y="451"/>
                    </a:lnTo>
                    <a:lnTo>
                      <a:pt x="599" y="449"/>
                    </a:lnTo>
                    <a:lnTo>
                      <a:pt x="596" y="447"/>
                    </a:lnTo>
                    <a:lnTo>
                      <a:pt x="594" y="447"/>
                    </a:lnTo>
                    <a:lnTo>
                      <a:pt x="594" y="447"/>
                    </a:lnTo>
                    <a:lnTo>
                      <a:pt x="591" y="447"/>
                    </a:lnTo>
                    <a:lnTo>
                      <a:pt x="589" y="442"/>
                    </a:lnTo>
                    <a:lnTo>
                      <a:pt x="585" y="442"/>
                    </a:lnTo>
                    <a:lnTo>
                      <a:pt x="582" y="439"/>
                    </a:lnTo>
                    <a:lnTo>
                      <a:pt x="582" y="435"/>
                    </a:lnTo>
                    <a:lnTo>
                      <a:pt x="580" y="433"/>
                    </a:lnTo>
                    <a:lnTo>
                      <a:pt x="577" y="430"/>
                    </a:lnTo>
                    <a:lnTo>
                      <a:pt x="575" y="428"/>
                    </a:lnTo>
                    <a:lnTo>
                      <a:pt x="573" y="428"/>
                    </a:lnTo>
                    <a:lnTo>
                      <a:pt x="573" y="430"/>
                    </a:lnTo>
                    <a:lnTo>
                      <a:pt x="575" y="430"/>
                    </a:lnTo>
                    <a:lnTo>
                      <a:pt x="579" y="433"/>
                    </a:lnTo>
                    <a:lnTo>
                      <a:pt x="579" y="435"/>
                    </a:lnTo>
                    <a:lnTo>
                      <a:pt x="577" y="435"/>
                    </a:lnTo>
                    <a:lnTo>
                      <a:pt x="573" y="435"/>
                    </a:lnTo>
                    <a:lnTo>
                      <a:pt x="572" y="433"/>
                    </a:lnTo>
                    <a:lnTo>
                      <a:pt x="568" y="430"/>
                    </a:lnTo>
                    <a:lnTo>
                      <a:pt x="568" y="430"/>
                    </a:lnTo>
                    <a:lnTo>
                      <a:pt x="568" y="430"/>
                    </a:lnTo>
                    <a:lnTo>
                      <a:pt x="568" y="433"/>
                    </a:lnTo>
                    <a:lnTo>
                      <a:pt x="572" y="439"/>
                    </a:lnTo>
                    <a:lnTo>
                      <a:pt x="575" y="439"/>
                    </a:lnTo>
                    <a:lnTo>
                      <a:pt x="580" y="439"/>
                    </a:lnTo>
                    <a:lnTo>
                      <a:pt x="585" y="442"/>
                    </a:lnTo>
                    <a:lnTo>
                      <a:pt x="591" y="449"/>
                    </a:lnTo>
                    <a:lnTo>
                      <a:pt x="591" y="451"/>
                    </a:lnTo>
                    <a:lnTo>
                      <a:pt x="591" y="452"/>
                    </a:lnTo>
                    <a:lnTo>
                      <a:pt x="591" y="452"/>
                    </a:lnTo>
                    <a:lnTo>
                      <a:pt x="587" y="451"/>
                    </a:lnTo>
                    <a:lnTo>
                      <a:pt x="585" y="451"/>
                    </a:lnTo>
                    <a:lnTo>
                      <a:pt x="582" y="452"/>
                    </a:lnTo>
                    <a:lnTo>
                      <a:pt x="579" y="456"/>
                    </a:lnTo>
                    <a:lnTo>
                      <a:pt x="577" y="456"/>
                    </a:lnTo>
                    <a:lnTo>
                      <a:pt x="575" y="454"/>
                    </a:lnTo>
                    <a:lnTo>
                      <a:pt x="573" y="452"/>
                    </a:lnTo>
                    <a:lnTo>
                      <a:pt x="573" y="451"/>
                    </a:lnTo>
                    <a:lnTo>
                      <a:pt x="573" y="449"/>
                    </a:lnTo>
                    <a:lnTo>
                      <a:pt x="572" y="447"/>
                    </a:lnTo>
                    <a:lnTo>
                      <a:pt x="572" y="451"/>
                    </a:lnTo>
                    <a:lnTo>
                      <a:pt x="572" y="452"/>
                    </a:lnTo>
                    <a:lnTo>
                      <a:pt x="573" y="456"/>
                    </a:lnTo>
                    <a:lnTo>
                      <a:pt x="573" y="458"/>
                    </a:lnTo>
                    <a:lnTo>
                      <a:pt x="577" y="458"/>
                    </a:lnTo>
                    <a:lnTo>
                      <a:pt x="580" y="458"/>
                    </a:lnTo>
                    <a:lnTo>
                      <a:pt x="584" y="454"/>
                    </a:lnTo>
                    <a:lnTo>
                      <a:pt x="585" y="454"/>
                    </a:lnTo>
                    <a:lnTo>
                      <a:pt x="589" y="456"/>
                    </a:lnTo>
                    <a:lnTo>
                      <a:pt x="589" y="458"/>
                    </a:lnTo>
                    <a:lnTo>
                      <a:pt x="589" y="459"/>
                    </a:lnTo>
                    <a:lnTo>
                      <a:pt x="587" y="465"/>
                    </a:lnTo>
                    <a:lnTo>
                      <a:pt x="587" y="466"/>
                    </a:lnTo>
                    <a:lnTo>
                      <a:pt x="585" y="466"/>
                    </a:lnTo>
                    <a:lnTo>
                      <a:pt x="585" y="466"/>
                    </a:lnTo>
                    <a:lnTo>
                      <a:pt x="587" y="470"/>
                    </a:lnTo>
                    <a:lnTo>
                      <a:pt x="589" y="470"/>
                    </a:lnTo>
                    <a:lnTo>
                      <a:pt x="591" y="470"/>
                    </a:lnTo>
                    <a:lnTo>
                      <a:pt x="594" y="472"/>
                    </a:lnTo>
                    <a:lnTo>
                      <a:pt x="599" y="473"/>
                    </a:lnTo>
                    <a:lnTo>
                      <a:pt x="599" y="472"/>
                    </a:lnTo>
                    <a:lnTo>
                      <a:pt x="601" y="472"/>
                    </a:lnTo>
                    <a:lnTo>
                      <a:pt x="605" y="472"/>
                    </a:lnTo>
                    <a:lnTo>
                      <a:pt x="605" y="473"/>
                    </a:lnTo>
                    <a:lnTo>
                      <a:pt x="603" y="475"/>
                    </a:lnTo>
                    <a:lnTo>
                      <a:pt x="603" y="477"/>
                    </a:lnTo>
                    <a:lnTo>
                      <a:pt x="605" y="480"/>
                    </a:lnTo>
                    <a:lnTo>
                      <a:pt x="605" y="482"/>
                    </a:lnTo>
                    <a:lnTo>
                      <a:pt x="601" y="487"/>
                    </a:lnTo>
                    <a:lnTo>
                      <a:pt x="596" y="489"/>
                    </a:lnTo>
                    <a:lnTo>
                      <a:pt x="594" y="489"/>
                    </a:lnTo>
                    <a:lnTo>
                      <a:pt x="594" y="487"/>
                    </a:lnTo>
                    <a:lnTo>
                      <a:pt x="594" y="485"/>
                    </a:lnTo>
                    <a:lnTo>
                      <a:pt x="591" y="484"/>
                    </a:lnTo>
                    <a:lnTo>
                      <a:pt x="591" y="480"/>
                    </a:lnTo>
                    <a:lnTo>
                      <a:pt x="589" y="477"/>
                    </a:lnTo>
                    <a:lnTo>
                      <a:pt x="585" y="477"/>
                    </a:lnTo>
                    <a:lnTo>
                      <a:pt x="584" y="475"/>
                    </a:lnTo>
                    <a:lnTo>
                      <a:pt x="580" y="473"/>
                    </a:lnTo>
                    <a:lnTo>
                      <a:pt x="579" y="475"/>
                    </a:lnTo>
                    <a:lnTo>
                      <a:pt x="577" y="475"/>
                    </a:lnTo>
                    <a:lnTo>
                      <a:pt x="575" y="475"/>
                    </a:lnTo>
                    <a:lnTo>
                      <a:pt x="573" y="472"/>
                    </a:lnTo>
                    <a:lnTo>
                      <a:pt x="572" y="470"/>
                    </a:lnTo>
                    <a:lnTo>
                      <a:pt x="572" y="470"/>
                    </a:lnTo>
                    <a:lnTo>
                      <a:pt x="572" y="472"/>
                    </a:lnTo>
                    <a:lnTo>
                      <a:pt x="572" y="473"/>
                    </a:lnTo>
                    <a:lnTo>
                      <a:pt x="572" y="477"/>
                    </a:lnTo>
                    <a:lnTo>
                      <a:pt x="572" y="480"/>
                    </a:lnTo>
                    <a:lnTo>
                      <a:pt x="568" y="482"/>
                    </a:lnTo>
                    <a:lnTo>
                      <a:pt x="568" y="482"/>
                    </a:lnTo>
                    <a:lnTo>
                      <a:pt x="566" y="482"/>
                    </a:lnTo>
                    <a:lnTo>
                      <a:pt x="568" y="482"/>
                    </a:lnTo>
                    <a:lnTo>
                      <a:pt x="568" y="484"/>
                    </a:lnTo>
                    <a:lnTo>
                      <a:pt x="568" y="485"/>
                    </a:lnTo>
                    <a:lnTo>
                      <a:pt x="566" y="489"/>
                    </a:lnTo>
                    <a:lnTo>
                      <a:pt x="565" y="489"/>
                    </a:lnTo>
                    <a:lnTo>
                      <a:pt x="565" y="492"/>
                    </a:lnTo>
                    <a:lnTo>
                      <a:pt x="565" y="492"/>
                    </a:lnTo>
                    <a:lnTo>
                      <a:pt x="566" y="492"/>
                    </a:lnTo>
                    <a:lnTo>
                      <a:pt x="568" y="498"/>
                    </a:lnTo>
                    <a:lnTo>
                      <a:pt x="568" y="498"/>
                    </a:lnTo>
                    <a:lnTo>
                      <a:pt x="572" y="501"/>
                    </a:lnTo>
                    <a:lnTo>
                      <a:pt x="568" y="505"/>
                    </a:lnTo>
                    <a:lnTo>
                      <a:pt x="568" y="506"/>
                    </a:lnTo>
                    <a:lnTo>
                      <a:pt x="572" y="505"/>
                    </a:lnTo>
                    <a:lnTo>
                      <a:pt x="572" y="501"/>
                    </a:lnTo>
                    <a:lnTo>
                      <a:pt x="572" y="499"/>
                    </a:lnTo>
                    <a:lnTo>
                      <a:pt x="572" y="498"/>
                    </a:lnTo>
                    <a:lnTo>
                      <a:pt x="572" y="494"/>
                    </a:lnTo>
                    <a:lnTo>
                      <a:pt x="572" y="492"/>
                    </a:lnTo>
                    <a:lnTo>
                      <a:pt x="572" y="492"/>
                    </a:lnTo>
                    <a:lnTo>
                      <a:pt x="573" y="494"/>
                    </a:lnTo>
                    <a:lnTo>
                      <a:pt x="575" y="498"/>
                    </a:lnTo>
                    <a:lnTo>
                      <a:pt x="577" y="498"/>
                    </a:lnTo>
                    <a:lnTo>
                      <a:pt x="579" y="501"/>
                    </a:lnTo>
                    <a:lnTo>
                      <a:pt x="580" y="499"/>
                    </a:lnTo>
                    <a:lnTo>
                      <a:pt x="580" y="499"/>
                    </a:lnTo>
                    <a:lnTo>
                      <a:pt x="582" y="501"/>
                    </a:lnTo>
                    <a:lnTo>
                      <a:pt x="584" y="499"/>
                    </a:lnTo>
                    <a:lnTo>
                      <a:pt x="585" y="498"/>
                    </a:lnTo>
                    <a:lnTo>
                      <a:pt x="589" y="499"/>
                    </a:lnTo>
                    <a:lnTo>
                      <a:pt x="589" y="501"/>
                    </a:lnTo>
                    <a:lnTo>
                      <a:pt x="589" y="503"/>
                    </a:lnTo>
                    <a:lnTo>
                      <a:pt x="587" y="506"/>
                    </a:lnTo>
                    <a:lnTo>
                      <a:pt x="585" y="510"/>
                    </a:lnTo>
                    <a:lnTo>
                      <a:pt x="585" y="513"/>
                    </a:lnTo>
                    <a:lnTo>
                      <a:pt x="585" y="517"/>
                    </a:lnTo>
                    <a:lnTo>
                      <a:pt x="584" y="517"/>
                    </a:lnTo>
                    <a:lnTo>
                      <a:pt x="580" y="517"/>
                    </a:lnTo>
                    <a:lnTo>
                      <a:pt x="577" y="517"/>
                    </a:lnTo>
                    <a:lnTo>
                      <a:pt x="575" y="517"/>
                    </a:lnTo>
                    <a:lnTo>
                      <a:pt x="573" y="517"/>
                    </a:lnTo>
                    <a:lnTo>
                      <a:pt x="572" y="517"/>
                    </a:lnTo>
                    <a:lnTo>
                      <a:pt x="568" y="517"/>
                    </a:lnTo>
                    <a:lnTo>
                      <a:pt x="568" y="520"/>
                    </a:lnTo>
                    <a:lnTo>
                      <a:pt x="568" y="520"/>
                    </a:lnTo>
                    <a:lnTo>
                      <a:pt x="566" y="520"/>
                    </a:lnTo>
                    <a:lnTo>
                      <a:pt x="565" y="520"/>
                    </a:lnTo>
                    <a:lnTo>
                      <a:pt x="563" y="525"/>
                    </a:lnTo>
                    <a:lnTo>
                      <a:pt x="563" y="525"/>
                    </a:lnTo>
                    <a:lnTo>
                      <a:pt x="561" y="525"/>
                    </a:lnTo>
                    <a:lnTo>
                      <a:pt x="559" y="525"/>
                    </a:lnTo>
                    <a:lnTo>
                      <a:pt x="556" y="524"/>
                    </a:lnTo>
                    <a:lnTo>
                      <a:pt x="551" y="520"/>
                    </a:lnTo>
                    <a:lnTo>
                      <a:pt x="549" y="517"/>
                    </a:lnTo>
                    <a:lnTo>
                      <a:pt x="542" y="512"/>
                    </a:lnTo>
                    <a:lnTo>
                      <a:pt x="542" y="508"/>
                    </a:lnTo>
                    <a:lnTo>
                      <a:pt x="542" y="506"/>
                    </a:lnTo>
                    <a:lnTo>
                      <a:pt x="542" y="506"/>
                    </a:lnTo>
                    <a:lnTo>
                      <a:pt x="544" y="506"/>
                    </a:lnTo>
                    <a:lnTo>
                      <a:pt x="546" y="506"/>
                    </a:lnTo>
                    <a:lnTo>
                      <a:pt x="546" y="508"/>
                    </a:lnTo>
                    <a:lnTo>
                      <a:pt x="551" y="510"/>
                    </a:lnTo>
                    <a:lnTo>
                      <a:pt x="554" y="513"/>
                    </a:lnTo>
                    <a:lnTo>
                      <a:pt x="556" y="513"/>
                    </a:lnTo>
                    <a:lnTo>
                      <a:pt x="561" y="512"/>
                    </a:lnTo>
                    <a:lnTo>
                      <a:pt x="561" y="510"/>
                    </a:lnTo>
                    <a:lnTo>
                      <a:pt x="559" y="510"/>
                    </a:lnTo>
                    <a:lnTo>
                      <a:pt x="558" y="510"/>
                    </a:lnTo>
                    <a:lnTo>
                      <a:pt x="556" y="510"/>
                    </a:lnTo>
                    <a:lnTo>
                      <a:pt x="554" y="510"/>
                    </a:lnTo>
                    <a:lnTo>
                      <a:pt x="549" y="506"/>
                    </a:lnTo>
                    <a:lnTo>
                      <a:pt x="544" y="503"/>
                    </a:lnTo>
                    <a:lnTo>
                      <a:pt x="542" y="503"/>
                    </a:lnTo>
                    <a:lnTo>
                      <a:pt x="542" y="501"/>
                    </a:lnTo>
                    <a:lnTo>
                      <a:pt x="542" y="499"/>
                    </a:lnTo>
                    <a:lnTo>
                      <a:pt x="540" y="499"/>
                    </a:lnTo>
                    <a:lnTo>
                      <a:pt x="539" y="499"/>
                    </a:lnTo>
                    <a:lnTo>
                      <a:pt x="537" y="501"/>
                    </a:lnTo>
                    <a:lnTo>
                      <a:pt x="537" y="505"/>
                    </a:lnTo>
                    <a:lnTo>
                      <a:pt x="537" y="510"/>
                    </a:lnTo>
                    <a:lnTo>
                      <a:pt x="537" y="512"/>
                    </a:lnTo>
                    <a:lnTo>
                      <a:pt x="535" y="513"/>
                    </a:lnTo>
                    <a:lnTo>
                      <a:pt x="535" y="513"/>
                    </a:lnTo>
                    <a:lnTo>
                      <a:pt x="528" y="506"/>
                    </a:lnTo>
                    <a:lnTo>
                      <a:pt x="526" y="499"/>
                    </a:lnTo>
                    <a:lnTo>
                      <a:pt x="526" y="498"/>
                    </a:lnTo>
                    <a:lnTo>
                      <a:pt x="523" y="498"/>
                    </a:lnTo>
                    <a:lnTo>
                      <a:pt x="523" y="494"/>
                    </a:lnTo>
                    <a:lnTo>
                      <a:pt x="523" y="494"/>
                    </a:lnTo>
                    <a:lnTo>
                      <a:pt x="523" y="498"/>
                    </a:lnTo>
                    <a:lnTo>
                      <a:pt x="523" y="498"/>
                    </a:lnTo>
                    <a:lnTo>
                      <a:pt x="523" y="499"/>
                    </a:lnTo>
                    <a:lnTo>
                      <a:pt x="526" y="506"/>
                    </a:lnTo>
                    <a:lnTo>
                      <a:pt x="528" y="508"/>
                    </a:lnTo>
                    <a:lnTo>
                      <a:pt x="530" y="510"/>
                    </a:lnTo>
                    <a:lnTo>
                      <a:pt x="530" y="512"/>
                    </a:lnTo>
                    <a:lnTo>
                      <a:pt x="530" y="513"/>
                    </a:lnTo>
                    <a:lnTo>
                      <a:pt x="528" y="513"/>
                    </a:lnTo>
                    <a:lnTo>
                      <a:pt x="526" y="515"/>
                    </a:lnTo>
                    <a:lnTo>
                      <a:pt x="523" y="517"/>
                    </a:lnTo>
                    <a:lnTo>
                      <a:pt x="523" y="517"/>
                    </a:lnTo>
                    <a:lnTo>
                      <a:pt x="521" y="517"/>
                    </a:lnTo>
                    <a:lnTo>
                      <a:pt x="519" y="520"/>
                    </a:lnTo>
                    <a:lnTo>
                      <a:pt x="514" y="520"/>
                    </a:lnTo>
                    <a:lnTo>
                      <a:pt x="512" y="520"/>
                    </a:lnTo>
                    <a:lnTo>
                      <a:pt x="511" y="517"/>
                    </a:lnTo>
                    <a:lnTo>
                      <a:pt x="509" y="517"/>
                    </a:lnTo>
                    <a:lnTo>
                      <a:pt x="507" y="517"/>
                    </a:lnTo>
                    <a:lnTo>
                      <a:pt x="507" y="517"/>
                    </a:lnTo>
                    <a:lnTo>
                      <a:pt x="504" y="513"/>
                    </a:lnTo>
                    <a:lnTo>
                      <a:pt x="500" y="512"/>
                    </a:lnTo>
                    <a:lnTo>
                      <a:pt x="500" y="510"/>
                    </a:lnTo>
                    <a:lnTo>
                      <a:pt x="500" y="508"/>
                    </a:lnTo>
                    <a:lnTo>
                      <a:pt x="500" y="508"/>
                    </a:lnTo>
                    <a:lnTo>
                      <a:pt x="500" y="508"/>
                    </a:lnTo>
                    <a:lnTo>
                      <a:pt x="500" y="512"/>
                    </a:lnTo>
                    <a:lnTo>
                      <a:pt x="500" y="513"/>
                    </a:lnTo>
                    <a:lnTo>
                      <a:pt x="504" y="515"/>
                    </a:lnTo>
                    <a:lnTo>
                      <a:pt x="506" y="517"/>
                    </a:lnTo>
                    <a:lnTo>
                      <a:pt x="507" y="520"/>
                    </a:lnTo>
                    <a:lnTo>
                      <a:pt x="507" y="520"/>
                    </a:lnTo>
                    <a:lnTo>
                      <a:pt x="506" y="524"/>
                    </a:lnTo>
                    <a:lnTo>
                      <a:pt x="500" y="524"/>
                    </a:lnTo>
                    <a:lnTo>
                      <a:pt x="497" y="520"/>
                    </a:lnTo>
                    <a:lnTo>
                      <a:pt x="495" y="524"/>
                    </a:lnTo>
                    <a:lnTo>
                      <a:pt x="492" y="525"/>
                    </a:lnTo>
                    <a:lnTo>
                      <a:pt x="492" y="525"/>
                    </a:lnTo>
                    <a:lnTo>
                      <a:pt x="495" y="525"/>
                    </a:lnTo>
                    <a:lnTo>
                      <a:pt x="497" y="529"/>
                    </a:lnTo>
                    <a:lnTo>
                      <a:pt x="497" y="529"/>
                    </a:lnTo>
                    <a:lnTo>
                      <a:pt x="497" y="525"/>
                    </a:lnTo>
                    <a:lnTo>
                      <a:pt x="497" y="525"/>
                    </a:lnTo>
                    <a:lnTo>
                      <a:pt x="500" y="525"/>
                    </a:lnTo>
                    <a:lnTo>
                      <a:pt x="500" y="525"/>
                    </a:lnTo>
                    <a:lnTo>
                      <a:pt x="504" y="525"/>
                    </a:lnTo>
                    <a:lnTo>
                      <a:pt x="504" y="525"/>
                    </a:lnTo>
                    <a:lnTo>
                      <a:pt x="506" y="525"/>
                    </a:lnTo>
                    <a:lnTo>
                      <a:pt x="507" y="525"/>
                    </a:lnTo>
                    <a:lnTo>
                      <a:pt x="509" y="524"/>
                    </a:lnTo>
                    <a:lnTo>
                      <a:pt x="511" y="524"/>
                    </a:lnTo>
                    <a:lnTo>
                      <a:pt x="514" y="524"/>
                    </a:lnTo>
                    <a:lnTo>
                      <a:pt x="518" y="524"/>
                    </a:lnTo>
                    <a:lnTo>
                      <a:pt x="519" y="525"/>
                    </a:lnTo>
                    <a:lnTo>
                      <a:pt x="521" y="525"/>
                    </a:lnTo>
                    <a:lnTo>
                      <a:pt x="523" y="525"/>
                    </a:lnTo>
                    <a:lnTo>
                      <a:pt x="526" y="529"/>
                    </a:lnTo>
                    <a:lnTo>
                      <a:pt x="526" y="529"/>
                    </a:lnTo>
                    <a:lnTo>
                      <a:pt x="526" y="531"/>
                    </a:lnTo>
                    <a:lnTo>
                      <a:pt x="526" y="532"/>
                    </a:lnTo>
                    <a:lnTo>
                      <a:pt x="523" y="534"/>
                    </a:lnTo>
                    <a:lnTo>
                      <a:pt x="521" y="534"/>
                    </a:lnTo>
                    <a:lnTo>
                      <a:pt x="518" y="534"/>
                    </a:lnTo>
                    <a:lnTo>
                      <a:pt x="514" y="538"/>
                    </a:lnTo>
                    <a:lnTo>
                      <a:pt x="512" y="538"/>
                    </a:lnTo>
                    <a:lnTo>
                      <a:pt x="511" y="538"/>
                    </a:lnTo>
                    <a:lnTo>
                      <a:pt x="507" y="534"/>
                    </a:lnTo>
                    <a:lnTo>
                      <a:pt x="506" y="532"/>
                    </a:lnTo>
                    <a:lnTo>
                      <a:pt x="504" y="534"/>
                    </a:lnTo>
                    <a:lnTo>
                      <a:pt x="504" y="534"/>
                    </a:lnTo>
                    <a:lnTo>
                      <a:pt x="500" y="536"/>
                    </a:lnTo>
                    <a:lnTo>
                      <a:pt x="500" y="534"/>
                    </a:lnTo>
                    <a:lnTo>
                      <a:pt x="497" y="534"/>
                    </a:lnTo>
                    <a:lnTo>
                      <a:pt x="497" y="536"/>
                    </a:lnTo>
                    <a:lnTo>
                      <a:pt x="500" y="536"/>
                    </a:lnTo>
                    <a:lnTo>
                      <a:pt x="504" y="536"/>
                    </a:lnTo>
                    <a:lnTo>
                      <a:pt x="504" y="536"/>
                    </a:lnTo>
                    <a:lnTo>
                      <a:pt x="506" y="536"/>
                    </a:lnTo>
                    <a:lnTo>
                      <a:pt x="507" y="538"/>
                    </a:lnTo>
                    <a:lnTo>
                      <a:pt x="506" y="539"/>
                    </a:lnTo>
                    <a:lnTo>
                      <a:pt x="504" y="539"/>
                    </a:lnTo>
                    <a:lnTo>
                      <a:pt x="500" y="541"/>
                    </a:lnTo>
                    <a:lnTo>
                      <a:pt x="500" y="543"/>
                    </a:lnTo>
                    <a:lnTo>
                      <a:pt x="500" y="543"/>
                    </a:lnTo>
                    <a:lnTo>
                      <a:pt x="504" y="541"/>
                    </a:lnTo>
                    <a:lnTo>
                      <a:pt x="506" y="541"/>
                    </a:lnTo>
                    <a:lnTo>
                      <a:pt x="507" y="541"/>
                    </a:lnTo>
                    <a:lnTo>
                      <a:pt x="509" y="541"/>
                    </a:lnTo>
                    <a:lnTo>
                      <a:pt x="509" y="545"/>
                    </a:lnTo>
                    <a:lnTo>
                      <a:pt x="509" y="545"/>
                    </a:lnTo>
                    <a:lnTo>
                      <a:pt x="511" y="541"/>
                    </a:lnTo>
                    <a:lnTo>
                      <a:pt x="514" y="541"/>
                    </a:lnTo>
                    <a:lnTo>
                      <a:pt x="514" y="541"/>
                    </a:lnTo>
                    <a:lnTo>
                      <a:pt x="518" y="538"/>
                    </a:lnTo>
                    <a:lnTo>
                      <a:pt x="519" y="538"/>
                    </a:lnTo>
                    <a:lnTo>
                      <a:pt x="521" y="539"/>
                    </a:lnTo>
                    <a:lnTo>
                      <a:pt x="526" y="543"/>
                    </a:lnTo>
                    <a:lnTo>
                      <a:pt x="526" y="543"/>
                    </a:lnTo>
                    <a:lnTo>
                      <a:pt x="526" y="543"/>
                    </a:lnTo>
                    <a:lnTo>
                      <a:pt x="526" y="545"/>
                    </a:lnTo>
                    <a:lnTo>
                      <a:pt x="526" y="552"/>
                    </a:lnTo>
                    <a:lnTo>
                      <a:pt x="526" y="552"/>
                    </a:lnTo>
                    <a:lnTo>
                      <a:pt x="523" y="552"/>
                    </a:lnTo>
                    <a:lnTo>
                      <a:pt x="519" y="552"/>
                    </a:lnTo>
                    <a:lnTo>
                      <a:pt x="518" y="552"/>
                    </a:lnTo>
                    <a:lnTo>
                      <a:pt x="511" y="552"/>
                    </a:lnTo>
                    <a:lnTo>
                      <a:pt x="509" y="552"/>
                    </a:lnTo>
                    <a:lnTo>
                      <a:pt x="507" y="552"/>
                    </a:lnTo>
                    <a:lnTo>
                      <a:pt x="509" y="553"/>
                    </a:lnTo>
                    <a:lnTo>
                      <a:pt x="511" y="552"/>
                    </a:lnTo>
                    <a:lnTo>
                      <a:pt x="514" y="552"/>
                    </a:lnTo>
                    <a:lnTo>
                      <a:pt x="519" y="553"/>
                    </a:lnTo>
                    <a:lnTo>
                      <a:pt x="521" y="557"/>
                    </a:lnTo>
                    <a:lnTo>
                      <a:pt x="521" y="557"/>
                    </a:lnTo>
                    <a:lnTo>
                      <a:pt x="523" y="557"/>
                    </a:lnTo>
                    <a:lnTo>
                      <a:pt x="526" y="553"/>
                    </a:lnTo>
                    <a:lnTo>
                      <a:pt x="528" y="553"/>
                    </a:lnTo>
                    <a:lnTo>
                      <a:pt x="532" y="557"/>
                    </a:lnTo>
                    <a:lnTo>
                      <a:pt x="532" y="557"/>
                    </a:lnTo>
                    <a:lnTo>
                      <a:pt x="539" y="560"/>
                    </a:lnTo>
                    <a:lnTo>
                      <a:pt x="539" y="562"/>
                    </a:lnTo>
                    <a:lnTo>
                      <a:pt x="539" y="564"/>
                    </a:lnTo>
                    <a:lnTo>
                      <a:pt x="540" y="564"/>
                    </a:lnTo>
                    <a:lnTo>
                      <a:pt x="542" y="565"/>
                    </a:lnTo>
                    <a:lnTo>
                      <a:pt x="544" y="565"/>
                    </a:lnTo>
                    <a:lnTo>
                      <a:pt x="546" y="567"/>
                    </a:lnTo>
                    <a:lnTo>
                      <a:pt x="546" y="569"/>
                    </a:lnTo>
                    <a:lnTo>
                      <a:pt x="549" y="571"/>
                    </a:lnTo>
                    <a:lnTo>
                      <a:pt x="549" y="572"/>
                    </a:lnTo>
                    <a:lnTo>
                      <a:pt x="549" y="572"/>
                    </a:lnTo>
                    <a:lnTo>
                      <a:pt x="551" y="574"/>
                    </a:lnTo>
                    <a:lnTo>
                      <a:pt x="552" y="576"/>
                    </a:lnTo>
                    <a:lnTo>
                      <a:pt x="552" y="576"/>
                    </a:lnTo>
                    <a:lnTo>
                      <a:pt x="551" y="579"/>
                    </a:lnTo>
                    <a:lnTo>
                      <a:pt x="549" y="579"/>
                    </a:lnTo>
                    <a:lnTo>
                      <a:pt x="549" y="581"/>
                    </a:lnTo>
                    <a:lnTo>
                      <a:pt x="549" y="585"/>
                    </a:lnTo>
                    <a:lnTo>
                      <a:pt x="549" y="585"/>
                    </a:lnTo>
                    <a:lnTo>
                      <a:pt x="549" y="585"/>
                    </a:lnTo>
                    <a:lnTo>
                      <a:pt x="552" y="579"/>
                    </a:lnTo>
                    <a:lnTo>
                      <a:pt x="554" y="579"/>
                    </a:lnTo>
                    <a:lnTo>
                      <a:pt x="554" y="579"/>
                    </a:lnTo>
                    <a:lnTo>
                      <a:pt x="554" y="581"/>
                    </a:lnTo>
                    <a:lnTo>
                      <a:pt x="552" y="585"/>
                    </a:lnTo>
                    <a:lnTo>
                      <a:pt x="554" y="585"/>
                    </a:lnTo>
                    <a:lnTo>
                      <a:pt x="554" y="581"/>
                    </a:lnTo>
                    <a:lnTo>
                      <a:pt x="556" y="581"/>
                    </a:lnTo>
                    <a:lnTo>
                      <a:pt x="558" y="581"/>
                    </a:lnTo>
                    <a:lnTo>
                      <a:pt x="559" y="585"/>
                    </a:lnTo>
                    <a:lnTo>
                      <a:pt x="559" y="585"/>
                    </a:lnTo>
                    <a:lnTo>
                      <a:pt x="556" y="586"/>
                    </a:lnTo>
                    <a:lnTo>
                      <a:pt x="552" y="588"/>
                    </a:lnTo>
                    <a:lnTo>
                      <a:pt x="552" y="592"/>
                    </a:lnTo>
                    <a:lnTo>
                      <a:pt x="552" y="593"/>
                    </a:lnTo>
                    <a:lnTo>
                      <a:pt x="554" y="595"/>
                    </a:lnTo>
                    <a:lnTo>
                      <a:pt x="552" y="597"/>
                    </a:lnTo>
                    <a:lnTo>
                      <a:pt x="552" y="600"/>
                    </a:lnTo>
                    <a:lnTo>
                      <a:pt x="552" y="602"/>
                    </a:lnTo>
                    <a:lnTo>
                      <a:pt x="554" y="600"/>
                    </a:lnTo>
                    <a:lnTo>
                      <a:pt x="554" y="597"/>
                    </a:lnTo>
                    <a:lnTo>
                      <a:pt x="558" y="592"/>
                    </a:lnTo>
                    <a:lnTo>
                      <a:pt x="559" y="592"/>
                    </a:lnTo>
                    <a:lnTo>
                      <a:pt x="561" y="592"/>
                    </a:lnTo>
                    <a:lnTo>
                      <a:pt x="561" y="592"/>
                    </a:lnTo>
                    <a:lnTo>
                      <a:pt x="559" y="595"/>
                    </a:lnTo>
                    <a:lnTo>
                      <a:pt x="558" y="598"/>
                    </a:lnTo>
                    <a:lnTo>
                      <a:pt x="559" y="600"/>
                    </a:lnTo>
                    <a:lnTo>
                      <a:pt x="561" y="598"/>
                    </a:lnTo>
                    <a:lnTo>
                      <a:pt x="561" y="600"/>
                    </a:lnTo>
                    <a:lnTo>
                      <a:pt x="561" y="604"/>
                    </a:lnTo>
                    <a:lnTo>
                      <a:pt x="559" y="604"/>
                    </a:lnTo>
                    <a:lnTo>
                      <a:pt x="556" y="604"/>
                    </a:lnTo>
                    <a:lnTo>
                      <a:pt x="556" y="607"/>
                    </a:lnTo>
                    <a:lnTo>
                      <a:pt x="556" y="607"/>
                    </a:lnTo>
                    <a:lnTo>
                      <a:pt x="559" y="607"/>
                    </a:lnTo>
                    <a:lnTo>
                      <a:pt x="561" y="607"/>
                    </a:lnTo>
                    <a:lnTo>
                      <a:pt x="559" y="611"/>
                    </a:lnTo>
                    <a:lnTo>
                      <a:pt x="559" y="611"/>
                    </a:lnTo>
                    <a:lnTo>
                      <a:pt x="561" y="611"/>
                    </a:lnTo>
                    <a:lnTo>
                      <a:pt x="561" y="612"/>
                    </a:lnTo>
                    <a:lnTo>
                      <a:pt x="561" y="616"/>
                    </a:lnTo>
                    <a:lnTo>
                      <a:pt x="561" y="618"/>
                    </a:lnTo>
                    <a:lnTo>
                      <a:pt x="559" y="619"/>
                    </a:lnTo>
                    <a:lnTo>
                      <a:pt x="559" y="625"/>
                    </a:lnTo>
                    <a:lnTo>
                      <a:pt x="559" y="626"/>
                    </a:lnTo>
                    <a:lnTo>
                      <a:pt x="559" y="630"/>
                    </a:lnTo>
                    <a:lnTo>
                      <a:pt x="558" y="632"/>
                    </a:lnTo>
                    <a:lnTo>
                      <a:pt x="556" y="632"/>
                    </a:lnTo>
                    <a:lnTo>
                      <a:pt x="556" y="632"/>
                    </a:lnTo>
                    <a:lnTo>
                      <a:pt x="554" y="630"/>
                    </a:lnTo>
                    <a:lnTo>
                      <a:pt x="556" y="626"/>
                    </a:lnTo>
                    <a:lnTo>
                      <a:pt x="554" y="626"/>
                    </a:lnTo>
                    <a:lnTo>
                      <a:pt x="552" y="626"/>
                    </a:lnTo>
                    <a:lnTo>
                      <a:pt x="551" y="626"/>
                    </a:lnTo>
                    <a:lnTo>
                      <a:pt x="549" y="626"/>
                    </a:lnTo>
                    <a:lnTo>
                      <a:pt x="549" y="626"/>
                    </a:lnTo>
                    <a:lnTo>
                      <a:pt x="549" y="625"/>
                    </a:lnTo>
                    <a:lnTo>
                      <a:pt x="549" y="621"/>
                    </a:lnTo>
                    <a:lnTo>
                      <a:pt x="549" y="619"/>
                    </a:lnTo>
                    <a:lnTo>
                      <a:pt x="549" y="616"/>
                    </a:lnTo>
                    <a:lnTo>
                      <a:pt x="549" y="612"/>
                    </a:lnTo>
                    <a:lnTo>
                      <a:pt x="549" y="612"/>
                    </a:lnTo>
                    <a:lnTo>
                      <a:pt x="549" y="612"/>
                    </a:lnTo>
                    <a:lnTo>
                      <a:pt x="546" y="616"/>
                    </a:lnTo>
                    <a:lnTo>
                      <a:pt x="546" y="618"/>
                    </a:lnTo>
                    <a:lnTo>
                      <a:pt x="546" y="621"/>
                    </a:lnTo>
                    <a:lnTo>
                      <a:pt x="546" y="626"/>
                    </a:lnTo>
                    <a:lnTo>
                      <a:pt x="546" y="626"/>
                    </a:lnTo>
                    <a:lnTo>
                      <a:pt x="546" y="626"/>
                    </a:lnTo>
                    <a:lnTo>
                      <a:pt x="544" y="626"/>
                    </a:lnTo>
                    <a:lnTo>
                      <a:pt x="542" y="630"/>
                    </a:lnTo>
                    <a:lnTo>
                      <a:pt x="539" y="630"/>
                    </a:lnTo>
                    <a:lnTo>
                      <a:pt x="537" y="626"/>
                    </a:lnTo>
                    <a:lnTo>
                      <a:pt x="533" y="625"/>
                    </a:lnTo>
                    <a:lnTo>
                      <a:pt x="530" y="619"/>
                    </a:lnTo>
                    <a:lnTo>
                      <a:pt x="528" y="616"/>
                    </a:lnTo>
                    <a:lnTo>
                      <a:pt x="526" y="616"/>
                    </a:lnTo>
                    <a:lnTo>
                      <a:pt x="526" y="611"/>
                    </a:lnTo>
                    <a:lnTo>
                      <a:pt x="523" y="607"/>
                    </a:lnTo>
                    <a:lnTo>
                      <a:pt x="523" y="604"/>
                    </a:lnTo>
                    <a:lnTo>
                      <a:pt x="523" y="602"/>
                    </a:lnTo>
                    <a:lnTo>
                      <a:pt x="523" y="598"/>
                    </a:lnTo>
                    <a:lnTo>
                      <a:pt x="523" y="595"/>
                    </a:lnTo>
                    <a:lnTo>
                      <a:pt x="523" y="593"/>
                    </a:lnTo>
                    <a:lnTo>
                      <a:pt x="523" y="593"/>
                    </a:lnTo>
                    <a:lnTo>
                      <a:pt x="519" y="595"/>
                    </a:lnTo>
                    <a:lnTo>
                      <a:pt x="518" y="597"/>
                    </a:lnTo>
                    <a:lnTo>
                      <a:pt x="514" y="595"/>
                    </a:lnTo>
                    <a:lnTo>
                      <a:pt x="509" y="586"/>
                    </a:lnTo>
                    <a:lnTo>
                      <a:pt x="509" y="585"/>
                    </a:lnTo>
                    <a:lnTo>
                      <a:pt x="507" y="585"/>
                    </a:lnTo>
                    <a:lnTo>
                      <a:pt x="506" y="585"/>
                    </a:lnTo>
                    <a:lnTo>
                      <a:pt x="504" y="585"/>
                    </a:lnTo>
                    <a:lnTo>
                      <a:pt x="500" y="585"/>
                    </a:lnTo>
                    <a:lnTo>
                      <a:pt x="500" y="585"/>
                    </a:lnTo>
                    <a:lnTo>
                      <a:pt x="497" y="585"/>
                    </a:lnTo>
                    <a:lnTo>
                      <a:pt x="495" y="585"/>
                    </a:lnTo>
                    <a:lnTo>
                      <a:pt x="492" y="581"/>
                    </a:lnTo>
                    <a:lnTo>
                      <a:pt x="492" y="579"/>
                    </a:lnTo>
                    <a:lnTo>
                      <a:pt x="490" y="576"/>
                    </a:lnTo>
                    <a:lnTo>
                      <a:pt x="490" y="576"/>
                    </a:lnTo>
                    <a:lnTo>
                      <a:pt x="488" y="572"/>
                    </a:lnTo>
                    <a:lnTo>
                      <a:pt x="486" y="569"/>
                    </a:lnTo>
                    <a:lnTo>
                      <a:pt x="485" y="567"/>
                    </a:lnTo>
                    <a:lnTo>
                      <a:pt x="483" y="569"/>
                    </a:lnTo>
                    <a:lnTo>
                      <a:pt x="485" y="572"/>
                    </a:lnTo>
                    <a:lnTo>
                      <a:pt x="485" y="574"/>
                    </a:lnTo>
                    <a:lnTo>
                      <a:pt x="481" y="576"/>
                    </a:lnTo>
                    <a:lnTo>
                      <a:pt x="481" y="576"/>
                    </a:lnTo>
                    <a:lnTo>
                      <a:pt x="483" y="576"/>
                    </a:lnTo>
                    <a:lnTo>
                      <a:pt x="485" y="576"/>
                    </a:lnTo>
                    <a:lnTo>
                      <a:pt x="486" y="579"/>
                    </a:lnTo>
                    <a:lnTo>
                      <a:pt x="488" y="581"/>
                    </a:lnTo>
                    <a:lnTo>
                      <a:pt x="488" y="585"/>
                    </a:lnTo>
                    <a:lnTo>
                      <a:pt x="483" y="585"/>
                    </a:lnTo>
                    <a:lnTo>
                      <a:pt x="483" y="585"/>
                    </a:lnTo>
                    <a:lnTo>
                      <a:pt x="481" y="586"/>
                    </a:lnTo>
                    <a:lnTo>
                      <a:pt x="478" y="585"/>
                    </a:lnTo>
                    <a:lnTo>
                      <a:pt x="478" y="586"/>
                    </a:lnTo>
                    <a:lnTo>
                      <a:pt x="481" y="588"/>
                    </a:lnTo>
                    <a:lnTo>
                      <a:pt x="483" y="588"/>
                    </a:lnTo>
                    <a:lnTo>
                      <a:pt x="486" y="585"/>
                    </a:lnTo>
                    <a:lnTo>
                      <a:pt x="488" y="585"/>
                    </a:lnTo>
                    <a:lnTo>
                      <a:pt x="492" y="585"/>
                    </a:lnTo>
                    <a:lnTo>
                      <a:pt x="492" y="585"/>
                    </a:lnTo>
                    <a:lnTo>
                      <a:pt x="492" y="586"/>
                    </a:lnTo>
                    <a:lnTo>
                      <a:pt x="492" y="588"/>
                    </a:lnTo>
                    <a:lnTo>
                      <a:pt x="497" y="586"/>
                    </a:lnTo>
                    <a:lnTo>
                      <a:pt x="497" y="586"/>
                    </a:lnTo>
                    <a:lnTo>
                      <a:pt x="506" y="590"/>
                    </a:lnTo>
                    <a:lnTo>
                      <a:pt x="509" y="592"/>
                    </a:lnTo>
                    <a:lnTo>
                      <a:pt x="511" y="592"/>
                    </a:lnTo>
                    <a:lnTo>
                      <a:pt x="511" y="593"/>
                    </a:lnTo>
                    <a:lnTo>
                      <a:pt x="512" y="597"/>
                    </a:lnTo>
                    <a:lnTo>
                      <a:pt x="511" y="600"/>
                    </a:lnTo>
                    <a:lnTo>
                      <a:pt x="509" y="602"/>
                    </a:lnTo>
                    <a:lnTo>
                      <a:pt x="507" y="604"/>
                    </a:lnTo>
                    <a:lnTo>
                      <a:pt x="506" y="604"/>
                    </a:lnTo>
                    <a:lnTo>
                      <a:pt x="504" y="604"/>
                    </a:lnTo>
                    <a:lnTo>
                      <a:pt x="495" y="607"/>
                    </a:lnTo>
                    <a:lnTo>
                      <a:pt x="490" y="607"/>
                    </a:lnTo>
                    <a:lnTo>
                      <a:pt x="488" y="611"/>
                    </a:lnTo>
                    <a:lnTo>
                      <a:pt x="485" y="607"/>
                    </a:lnTo>
                    <a:lnTo>
                      <a:pt x="483" y="604"/>
                    </a:lnTo>
                    <a:lnTo>
                      <a:pt x="483" y="604"/>
                    </a:lnTo>
                    <a:lnTo>
                      <a:pt x="483" y="602"/>
                    </a:lnTo>
                    <a:lnTo>
                      <a:pt x="481" y="600"/>
                    </a:lnTo>
                    <a:lnTo>
                      <a:pt x="481" y="604"/>
                    </a:lnTo>
                    <a:lnTo>
                      <a:pt x="481" y="604"/>
                    </a:lnTo>
                    <a:lnTo>
                      <a:pt x="481" y="607"/>
                    </a:lnTo>
                    <a:lnTo>
                      <a:pt x="481" y="607"/>
                    </a:lnTo>
                    <a:lnTo>
                      <a:pt x="478" y="607"/>
                    </a:lnTo>
                    <a:lnTo>
                      <a:pt x="478" y="607"/>
                    </a:lnTo>
                    <a:lnTo>
                      <a:pt x="478" y="607"/>
                    </a:lnTo>
                    <a:lnTo>
                      <a:pt x="474" y="607"/>
                    </a:lnTo>
                    <a:lnTo>
                      <a:pt x="474" y="607"/>
                    </a:lnTo>
                    <a:lnTo>
                      <a:pt x="478" y="611"/>
                    </a:lnTo>
                    <a:lnTo>
                      <a:pt x="481" y="611"/>
                    </a:lnTo>
                    <a:lnTo>
                      <a:pt x="481" y="612"/>
                    </a:lnTo>
                    <a:lnTo>
                      <a:pt x="478" y="616"/>
                    </a:lnTo>
                    <a:lnTo>
                      <a:pt x="478" y="616"/>
                    </a:lnTo>
                    <a:lnTo>
                      <a:pt x="474" y="616"/>
                    </a:lnTo>
                    <a:lnTo>
                      <a:pt x="473" y="616"/>
                    </a:lnTo>
                    <a:lnTo>
                      <a:pt x="473" y="619"/>
                    </a:lnTo>
                    <a:lnTo>
                      <a:pt x="473" y="621"/>
                    </a:lnTo>
                    <a:lnTo>
                      <a:pt x="467" y="623"/>
                    </a:lnTo>
                    <a:lnTo>
                      <a:pt x="464" y="623"/>
                    </a:lnTo>
                    <a:lnTo>
                      <a:pt x="462" y="623"/>
                    </a:lnTo>
                    <a:lnTo>
                      <a:pt x="459" y="625"/>
                    </a:lnTo>
                    <a:lnTo>
                      <a:pt x="459" y="626"/>
                    </a:lnTo>
                    <a:lnTo>
                      <a:pt x="459" y="626"/>
                    </a:lnTo>
                    <a:lnTo>
                      <a:pt x="464" y="626"/>
                    </a:lnTo>
                    <a:lnTo>
                      <a:pt x="467" y="626"/>
                    </a:lnTo>
                    <a:lnTo>
                      <a:pt x="469" y="625"/>
                    </a:lnTo>
                    <a:lnTo>
                      <a:pt x="473" y="625"/>
                    </a:lnTo>
                    <a:lnTo>
                      <a:pt x="473" y="626"/>
                    </a:lnTo>
                    <a:lnTo>
                      <a:pt x="478" y="626"/>
                    </a:lnTo>
                    <a:lnTo>
                      <a:pt x="481" y="626"/>
                    </a:lnTo>
                    <a:lnTo>
                      <a:pt x="483" y="626"/>
                    </a:lnTo>
                    <a:lnTo>
                      <a:pt x="488" y="626"/>
                    </a:lnTo>
                    <a:lnTo>
                      <a:pt x="490" y="626"/>
                    </a:lnTo>
                    <a:lnTo>
                      <a:pt x="492" y="626"/>
                    </a:lnTo>
                    <a:lnTo>
                      <a:pt x="495" y="626"/>
                    </a:lnTo>
                    <a:lnTo>
                      <a:pt x="497" y="626"/>
                    </a:lnTo>
                    <a:lnTo>
                      <a:pt x="497" y="626"/>
                    </a:lnTo>
                    <a:lnTo>
                      <a:pt x="497" y="630"/>
                    </a:lnTo>
                    <a:lnTo>
                      <a:pt x="497" y="632"/>
                    </a:lnTo>
                    <a:lnTo>
                      <a:pt x="495" y="633"/>
                    </a:lnTo>
                    <a:lnTo>
                      <a:pt x="492" y="632"/>
                    </a:lnTo>
                    <a:lnTo>
                      <a:pt x="488" y="632"/>
                    </a:lnTo>
                    <a:lnTo>
                      <a:pt x="486" y="635"/>
                    </a:lnTo>
                    <a:lnTo>
                      <a:pt x="481" y="635"/>
                    </a:lnTo>
                    <a:lnTo>
                      <a:pt x="478" y="635"/>
                    </a:lnTo>
                    <a:lnTo>
                      <a:pt x="478" y="635"/>
                    </a:lnTo>
                    <a:lnTo>
                      <a:pt x="474" y="635"/>
                    </a:lnTo>
                    <a:lnTo>
                      <a:pt x="473" y="635"/>
                    </a:lnTo>
                    <a:lnTo>
                      <a:pt x="469" y="635"/>
                    </a:lnTo>
                    <a:lnTo>
                      <a:pt x="473" y="638"/>
                    </a:lnTo>
                    <a:lnTo>
                      <a:pt x="473" y="635"/>
                    </a:lnTo>
                    <a:lnTo>
                      <a:pt x="474" y="638"/>
                    </a:lnTo>
                    <a:lnTo>
                      <a:pt x="481" y="638"/>
                    </a:lnTo>
                    <a:lnTo>
                      <a:pt x="483" y="638"/>
                    </a:lnTo>
                    <a:lnTo>
                      <a:pt x="483" y="640"/>
                    </a:lnTo>
                    <a:lnTo>
                      <a:pt x="485" y="638"/>
                    </a:lnTo>
                    <a:lnTo>
                      <a:pt x="490" y="635"/>
                    </a:lnTo>
                    <a:lnTo>
                      <a:pt x="490" y="635"/>
                    </a:lnTo>
                    <a:lnTo>
                      <a:pt x="492" y="635"/>
                    </a:lnTo>
                    <a:lnTo>
                      <a:pt x="492" y="635"/>
                    </a:lnTo>
                    <a:lnTo>
                      <a:pt x="495" y="635"/>
                    </a:lnTo>
                    <a:lnTo>
                      <a:pt x="497" y="635"/>
                    </a:lnTo>
                    <a:lnTo>
                      <a:pt x="497" y="635"/>
                    </a:lnTo>
                    <a:lnTo>
                      <a:pt x="500" y="635"/>
                    </a:lnTo>
                    <a:lnTo>
                      <a:pt x="504" y="635"/>
                    </a:lnTo>
                    <a:lnTo>
                      <a:pt x="506" y="635"/>
                    </a:lnTo>
                    <a:lnTo>
                      <a:pt x="511" y="630"/>
                    </a:lnTo>
                    <a:lnTo>
                      <a:pt x="512" y="626"/>
                    </a:lnTo>
                    <a:lnTo>
                      <a:pt x="512" y="630"/>
                    </a:lnTo>
                    <a:lnTo>
                      <a:pt x="512" y="632"/>
                    </a:lnTo>
                    <a:lnTo>
                      <a:pt x="512" y="632"/>
                    </a:lnTo>
                    <a:lnTo>
                      <a:pt x="514" y="630"/>
                    </a:lnTo>
                    <a:lnTo>
                      <a:pt x="514" y="630"/>
                    </a:lnTo>
                    <a:lnTo>
                      <a:pt x="518" y="632"/>
                    </a:lnTo>
                    <a:lnTo>
                      <a:pt x="523" y="635"/>
                    </a:lnTo>
                    <a:lnTo>
                      <a:pt x="526" y="635"/>
                    </a:lnTo>
                    <a:lnTo>
                      <a:pt x="530" y="638"/>
                    </a:lnTo>
                    <a:lnTo>
                      <a:pt x="533" y="638"/>
                    </a:lnTo>
                    <a:lnTo>
                      <a:pt x="537" y="638"/>
                    </a:lnTo>
                    <a:lnTo>
                      <a:pt x="542" y="638"/>
                    </a:lnTo>
                    <a:lnTo>
                      <a:pt x="544" y="638"/>
                    </a:lnTo>
                    <a:lnTo>
                      <a:pt x="546" y="638"/>
                    </a:lnTo>
                    <a:lnTo>
                      <a:pt x="551" y="638"/>
                    </a:lnTo>
                    <a:lnTo>
                      <a:pt x="551" y="638"/>
                    </a:lnTo>
                    <a:lnTo>
                      <a:pt x="549" y="644"/>
                    </a:lnTo>
                    <a:lnTo>
                      <a:pt x="546" y="644"/>
                    </a:lnTo>
                    <a:lnTo>
                      <a:pt x="542" y="644"/>
                    </a:lnTo>
                    <a:lnTo>
                      <a:pt x="542" y="644"/>
                    </a:lnTo>
                    <a:lnTo>
                      <a:pt x="539" y="645"/>
                    </a:lnTo>
                    <a:lnTo>
                      <a:pt x="539" y="647"/>
                    </a:lnTo>
                    <a:lnTo>
                      <a:pt x="540" y="649"/>
                    </a:lnTo>
                    <a:lnTo>
                      <a:pt x="540" y="651"/>
                    </a:lnTo>
                    <a:lnTo>
                      <a:pt x="540" y="651"/>
                    </a:lnTo>
                    <a:lnTo>
                      <a:pt x="539" y="651"/>
                    </a:lnTo>
                    <a:lnTo>
                      <a:pt x="537" y="649"/>
                    </a:lnTo>
                    <a:lnTo>
                      <a:pt x="535" y="649"/>
                    </a:lnTo>
                    <a:lnTo>
                      <a:pt x="533" y="651"/>
                    </a:lnTo>
                    <a:lnTo>
                      <a:pt x="533" y="652"/>
                    </a:lnTo>
                    <a:lnTo>
                      <a:pt x="532" y="651"/>
                    </a:lnTo>
                    <a:lnTo>
                      <a:pt x="528" y="651"/>
                    </a:lnTo>
                    <a:lnTo>
                      <a:pt x="528" y="652"/>
                    </a:lnTo>
                    <a:lnTo>
                      <a:pt x="528" y="654"/>
                    </a:lnTo>
                    <a:lnTo>
                      <a:pt x="530" y="654"/>
                    </a:lnTo>
                    <a:lnTo>
                      <a:pt x="530" y="656"/>
                    </a:lnTo>
                    <a:lnTo>
                      <a:pt x="528" y="658"/>
                    </a:lnTo>
                    <a:lnTo>
                      <a:pt x="526" y="659"/>
                    </a:lnTo>
                    <a:lnTo>
                      <a:pt x="526" y="658"/>
                    </a:lnTo>
                    <a:lnTo>
                      <a:pt x="523" y="656"/>
                    </a:lnTo>
                    <a:lnTo>
                      <a:pt x="523" y="658"/>
                    </a:lnTo>
                    <a:lnTo>
                      <a:pt x="523" y="659"/>
                    </a:lnTo>
                    <a:lnTo>
                      <a:pt x="523" y="661"/>
                    </a:lnTo>
                    <a:lnTo>
                      <a:pt x="521" y="661"/>
                    </a:lnTo>
                    <a:lnTo>
                      <a:pt x="521" y="663"/>
                    </a:lnTo>
                    <a:lnTo>
                      <a:pt x="519" y="663"/>
                    </a:lnTo>
                    <a:lnTo>
                      <a:pt x="514" y="663"/>
                    </a:lnTo>
                    <a:lnTo>
                      <a:pt x="514" y="661"/>
                    </a:lnTo>
                    <a:lnTo>
                      <a:pt x="514" y="661"/>
                    </a:lnTo>
                    <a:lnTo>
                      <a:pt x="514" y="663"/>
                    </a:lnTo>
                    <a:lnTo>
                      <a:pt x="514" y="666"/>
                    </a:lnTo>
                    <a:lnTo>
                      <a:pt x="514" y="668"/>
                    </a:lnTo>
                    <a:lnTo>
                      <a:pt x="511" y="666"/>
                    </a:lnTo>
                    <a:lnTo>
                      <a:pt x="511" y="666"/>
                    </a:lnTo>
                    <a:lnTo>
                      <a:pt x="509" y="666"/>
                    </a:lnTo>
                    <a:lnTo>
                      <a:pt x="507" y="666"/>
                    </a:lnTo>
                    <a:lnTo>
                      <a:pt x="509" y="668"/>
                    </a:lnTo>
                    <a:lnTo>
                      <a:pt x="509" y="670"/>
                    </a:lnTo>
                    <a:lnTo>
                      <a:pt x="506" y="673"/>
                    </a:lnTo>
                    <a:lnTo>
                      <a:pt x="504" y="673"/>
                    </a:lnTo>
                    <a:lnTo>
                      <a:pt x="504" y="672"/>
                    </a:lnTo>
                    <a:lnTo>
                      <a:pt x="504" y="670"/>
                    </a:lnTo>
                    <a:lnTo>
                      <a:pt x="500" y="670"/>
                    </a:lnTo>
                    <a:lnTo>
                      <a:pt x="500" y="672"/>
                    </a:lnTo>
                    <a:lnTo>
                      <a:pt x="500" y="673"/>
                    </a:lnTo>
                    <a:lnTo>
                      <a:pt x="500" y="675"/>
                    </a:lnTo>
                    <a:lnTo>
                      <a:pt x="500" y="677"/>
                    </a:lnTo>
                    <a:lnTo>
                      <a:pt x="497" y="678"/>
                    </a:lnTo>
                    <a:lnTo>
                      <a:pt x="497" y="678"/>
                    </a:lnTo>
                    <a:lnTo>
                      <a:pt x="492" y="680"/>
                    </a:lnTo>
                    <a:lnTo>
                      <a:pt x="492" y="682"/>
                    </a:lnTo>
                    <a:lnTo>
                      <a:pt x="490" y="684"/>
                    </a:lnTo>
                    <a:lnTo>
                      <a:pt x="488" y="684"/>
                    </a:lnTo>
                    <a:lnTo>
                      <a:pt x="488" y="682"/>
                    </a:lnTo>
                    <a:lnTo>
                      <a:pt x="486" y="682"/>
                    </a:lnTo>
                    <a:lnTo>
                      <a:pt x="483" y="684"/>
                    </a:lnTo>
                    <a:lnTo>
                      <a:pt x="481" y="684"/>
                    </a:lnTo>
                    <a:lnTo>
                      <a:pt x="478" y="684"/>
                    </a:lnTo>
                    <a:lnTo>
                      <a:pt x="478" y="685"/>
                    </a:lnTo>
                    <a:lnTo>
                      <a:pt x="478" y="685"/>
                    </a:lnTo>
                    <a:lnTo>
                      <a:pt x="474" y="685"/>
                    </a:lnTo>
                    <a:lnTo>
                      <a:pt x="473" y="685"/>
                    </a:lnTo>
                    <a:lnTo>
                      <a:pt x="473" y="685"/>
                    </a:lnTo>
                    <a:lnTo>
                      <a:pt x="469" y="689"/>
                    </a:lnTo>
                    <a:lnTo>
                      <a:pt x="469" y="685"/>
                    </a:lnTo>
                    <a:lnTo>
                      <a:pt x="469" y="685"/>
                    </a:lnTo>
                    <a:lnTo>
                      <a:pt x="467" y="685"/>
                    </a:lnTo>
                    <a:lnTo>
                      <a:pt x="467" y="685"/>
                    </a:lnTo>
                    <a:lnTo>
                      <a:pt x="466" y="689"/>
                    </a:lnTo>
                    <a:lnTo>
                      <a:pt x="464" y="689"/>
                    </a:lnTo>
                    <a:lnTo>
                      <a:pt x="462" y="685"/>
                    </a:lnTo>
                    <a:lnTo>
                      <a:pt x="462" y="685"/>
                    </a:lnTo>
                    <a:lnTo>
                      <a:pt x="462" y="689"/>
                    </a:lnTo>
                    <a:lnTo>
                      <a:pt x="460" y="689"/>
                    </a:lnTo>
                    <a:lnTo>
                      <a:pt x="459" y="689"/>
                    </a:lnTo>
                    <a:lnTo>
                      <a:pt x="455" y="689"/>
                    </a:lnTo>
                    <a:lnTo>
                      <a:pt x="459" y="691"/>
                    </a:lnTo>
                    <a:lnTo>
                      <a:pt x="455" y="691"/>
                    </a:lnTo>
                    <a:lnTo>
                      <a:pt x="453" y="691"/>
                    </a:lnTo>
                    <a:lnTo>
                      <a:pt x="452" y="691"/>
                    </a:lnTo>
                    <a:lnTo>
                      <a:pt x="452" y="691"/>
                    </a:lnTo>
                    <a:lnTo>
                      <a:pt x="450" y="694"/>
                    </a:lnTo>
                    <a:lnTo>
                      <a:pt x="450" y="694"/>
                    </a:lnTo>
                    <a:lnTo>
                      <a:pt x="450" y="691"/>
                    </a:lnTo>
                    <a:lnTo>
                      <a:pt x="450" y="691"/>
                    </a:lnTo>
                    <a:lnTo>
                      <a:pt x="446" y="694"/>
                    </a:lnTo>
                    <a:lnTo>
                      <a:pt x="446" y="698"/>
                    </a:lnTo>
                    <a:lnTo>
                      <a:pt x="446" y="698"/>
                    </a:lnTo>
                    <a:lnTo>
                      <a:pt x="445" y="698"/>
                    </a:lnTo>
                    <a:lnTo>
                      <a:pt x="443" y="694"/>
                    </a:lnTo>
                    <a:lnTo>
                      <a:pt x="440" y="691"/>
                    </a:lnTo>
                    <a:lnTo>
                      <a:pt x="438" y="691"/>
                    </a:lnTo>
                    <a:lnTo>
                      <a:pt x="436" y="691"/>
                    </a:lnTo>
                    <a:lnTo>
                      <a:pt x="436" y="694"/>
                    </a:lnTo>
                    <a:lnTo>
                      <a:pt x="436" y="694"/>
                    </a:lnTo>
                    <a:lnTo>
                      <a:pt x="436" y="694"/>
                    </a:lnTo>
                    <a:lnTo>
                      <a:pt x="431" y="698"/>
                    </a:lnTo>
                    <a:lnTo>
                      <a:pt x="429" y="698"/>
                    </a:lnTo>
                    <a:lnTo>
                      <a:pt x="429" y="698"/>
                    </a:lnTo>
                    <a:lnTo>
                      <a:pt x="427" y="698"/>
                    </a:lnTo>
                    <a:lnTo>
                      <a:pt x="424" y="698"/>
                    </a:lnTo>
                    <a:lnTo>
                      <a:pt x="424" y="698"/>
                    </a:lnTo>
                    <a:lnTo>
                      <a:pt x="422" y="698"/>
                    </a:lnTo>
                    <a:lnTo>
                      <a:pt x="420" y="698"/>
                    </a:lnTo>
                    <a:lnTo>
                      <a:pt x="419" y="698"/>
                    </a:lnTo>
                    <a:lnTo>
                      <a:pt x="419" y="698"/>
                    </a:lnTo>
                    <a:lnTo>
                      <a:pt x="417" y="698"/>
                    </a:lnTo>
                    <a:lnTo>
                      <a:pt x="415" y="698"/>
                    </a:lnTo>
                    <a:lnTo>
                      <a:pt x="413" y="694"/>
                    </a:lnTo>
                    <a:lnTo>
                      <a:pt x="413" y="691"/>
                    </a:lnTo>
                    <a:lnTo>
                      <a:pt x="412" y="691"/>
                    </a:lnTo>
                    <a:lnTo>
                      <a:pt x="410" y="691"/>
                    </a:lnTo>
                    <a:lnTo>
                      <a:pt x="408" y="685"/>
                    </a:lnTo>
                    <a:lnTo>
                      <a:pt x="408" y="685"/>
                    </a:lnTo>
                    <a:lnTo>
                      <a:pt x="408" y="682"/>
                    </a:lnTo>
                    <a:lnTo>
                      <a:pt x="406" y="678"/>
                    </a:lnTo>
                    <a:lnTo>
                      <a:pt x="405" y="678"/>
                    </a:lnTo>
                    <a:lnTo>
                      <a:pt x="405" y="678"/>
                    </a:lnTo>
                    <a:lnTo>
                      <a:pt x="405" y="682"/>
                    </a:lnTo>
                    <a:lnTo>
                      <a:pt x="405" y="682"/>
                    </a:lnTo>
                    <a:lnTo>
                      <a:pt x="405" y="685"/>
                    </a:lnTo>
                    <a:lnTo>
                      <a:pt x="406" y="685"/>
                    </a:lnTo>
                    <a:lnTo>
                      <a:pt x="408" y="689"/>
                    </a:lnTo>
                    <a:lnTo>
                      <a:pt x="408" y="691"/>
                    </a:lnTo>
                    <a:lnTo>
                      <a:pt x="406" y="694"/>
                    </a:lnTo>
                    <a:lnTo>
                      <a:pt x="408" y="694"/>
                    </a:lnTo>
                    <a:lnTo>
                      <a:pt x="410" y="694"/>
                    </a:lnTo>
                    <a:lnTo>
                      <a:pt x="410" y="698"/>
                    </a:lnTo>
                    <a:lnTo>
                      <a:pt x="410" y="703"/>
                    </a:lnTo>
                    <a:lnTo>
                      <a:pt x="408" y="705"/>
                    </a:lnTo>
                    <a:lnTo>
                      <a:pt x="405" y="706"/>
                    </a:lnTo>
                    <a:lnTo>
                      <a:pt x="405" y="705"/>
                    </a:lnTo>
                    <a:lnTo>
                      <a:pt x="405" y="705"/>
                    </a:lnTo>
                    <a:lnTo>
                      <a:pt x="401" y="706"/>
                    </a:lnTo>
                    <a:lnTo>
                      <a:pt x="400" y="710"/>
                    </a:lnTo>
                    <a:lnTo>
                      <a:pt x="398" y="710"/>
                    </a:lnTo>
                    <a:lnTo>
                      <a:pt x="396" y="710"/>
                    </a:lnTo>
                    <a:lnTo>
                      <a:pt x="394" y="712"/>
                    </a:lnTo>
                    <a:lnTo>
                      <a:pt x="396" y="712"/>
                    </a:lnTo>
                    <a:lnTo>
                      <a:pt x="394" y="713"/>
                    </a:lnTo>
                    <a:lnTo>
                      <a:pt x="393" y="713"/>
                    </a:lnTo>
                    <a:lnTo>
                      <a:pt x="391" y="713"/>
                    </a:lnTo>
                    <a:lnTo>
                      <a:pt x="391" y="718"/>
                    </a:lnTo>
                    <a:lnTo>
                      <a:pt x="391" y="720"/>
                    </a:lnTo>
                    <a:lnTo>
                      <a:pt x="389" y="722"/>
                    </a:lnTo>
                    <a:lnTo>
                      <a:pt x="387" y="720"/>
                    </a:lnTo>
                    <a:lnTo>
                      <a:pt x="386" y="718"/>
                    </a:lnTo>
                    <a:lnTo>
                      <a:pt x="387" y="720"/>
                    </a:lnTo>
                    <a:lnTo>
                      <a:pt x="387" y="722"/>
                    </a:lnTo>
                    <a:lnTo>
                      <a:pt x="387" y="725"/>
                    </a:lnTo>
                    <a:lnTo>
                      <a:pt x="386" y="725"/>
                    </a:lnTo>
                    <a:lnTo>
                      <a:pt x="386" y="722"/>
                    </a:lnTo>
                    <a:lnTo>
                      <a:pt x="384" y="722"/>
                    </a:lnTo>
                    <a:lnTo>
                      <a:pt x="382" y="722"/>
                    </a:lnTo>
                    <a:lnTo>
                      <a:pt x="384" y="725"/>
                    </a:lnTo>
                    <a:lnTo>
                      <a:pt x="384" y="725"/>
                    </a:lnTo>
                    <a:lnTo>
                      <a:pt x="382" y="727"/>
                    </a:lnTo>
                    <a:lnTo>
                      <a:pt x="379" y="729"/>
                    </a:lnTo>
                    <a:lnTo>
                      <a:pt x="377" y="732"/>
                    </a:lnTo>
                    <a:lnTo>
                      <a:pt x="377" y="734"/>
                    </a:lnTo>
                    <a:lnTo>
                      <a:pt x="377" y="738"/>
                    </a:lnTo>
                    <a:lnTo>
                      <a:pt x="377" y="739"/>
                    </a:lnTo>
                    <a:lnTo>
                      <a:pt x="373" y="743"/>
                    </a:lnTo>
                    <a:lnTo>
                      <a:pt x="372" y="745"/>
                    </a:lnTo>
                    <a:lnTo>
                      <a:pt x="372" y="743"/>
                    </a:lnTo>
                    <a:lnTo>
                      <a:pt x="370" y="743"/>
                    </a:lnTo>
                    <a:lnTo>
                      <a:pt x="372" y="741"/>
                    </a:lnTo>
                    <a:lnTo>
                      <a:pt x="370" y="741"/>
                    </a:lnTo>
                    <a:lnTo>
                      <a:pt x="368" y="743"/>
                    </a:lnTo>
                    <a:lnTo>
                      <a:pt x="368" y="745"/>
                    </a:lnTo>
                    <a:lnTo>
                      <a:pt x="368" y="745"/>
                    </a:lnTo>
                    <a:lnTo>
                      <a:pt x="368" y="748"/>
                    </a:lnTo>
                    <a:lnTo>
                      <a:pt x="363" y="750"/>
                    </a:lnTo>
                    <a:lnTo>
                      <a:pt x="361" y="753"/>
                    </a:lnTo>
                    <a:lnTo>
                      <a:pt x="360" y="750"/>
                    </a:lnTo>
                    <a:lnTo>
                      <a:pt x="360" y="750"/>
                    </a:lnTo>
                    <a:lnTo>
                      <a:pt x="360" y="748"/>
                    </a:lnTo>
                    <a:lnTo>
                      <a:pt x="360" y="748"/>
                    </a:lnTo>
                    <a:lnTo>
                      <a:pt x="360" y="750"/>
                    </a:lnTo>
                    <a:lnTo>
                      <a:pt x="356" y="750"/>
                    </a:lnTo>
                    <a:lnTo>
                      <a:pt x="354" y="750"/>
                    </a:lnTo>
                    <a:lnTo>
                      <a:pt x="351" y="748"/>
                    </a:lnTo>
                    <a:lnTo>
                      <a:pt x="351" y="745"/>
                    </a:lnTo>
                    <a:lnTo>
                      <a:pt x="351" y="748"/>
                    </a:lnTo>
                    <a:lnTo>
                      <a:pt x="351" y="750"/>
                    </a:lnTo>
                    <a:lnTo>
                      <a:pt x="354" y="750"/>
                    </a:lnTo>
                    <a:lnTo>
                      <a:pt x="354" y="753"/>
                    </a:lnTo>
                    <a:lnTo>
                      <a:pt x="354" y="753"/>
                    </a:lnTo>
                    <a:lnTo>
                      <a:pt x="351" y="755"/>
                    </a:lnTo>
                    <a:lnTo>
                      <a:pt x="351" y="755"/>
                    </a:lnTo>
                    <a:lnTo>
                      <a:pt x="347" y="758"/>
                    </a:lnTo>
                    <a:lnTo>
                      <a:pt x="344" y="760"/>
                    </a:lnTo>
                    <a:lnTo>
                      <a:pt x="342" y="760"/>
                    </a:lnTo>
                    <a:lnTo>
                      <a:pt x="340" y="760"/>
                    </a:lnTo>
                    <a:lnTo>
                      <a:pt x="340" y="758"/>
                    </a:lnTo>
                    <a:lnTo>
                      <a:pt x="340" y="757"/>
                    </a:lnTo>
                    <a:lnTo>
                      <a:pt x="340" y="755"/>
                    </a:lnTo>
                    <a:lnTo>
                      <a:pt x="339" y="755"/>
                    </a:lnTo>
                    <a:lnTo>
                      <a:pt x="339" y="758"/>
                    </a:lnTo>
                    <a:lnTo>
                      <a:pt x="339" y="758"/>
                    </a:lnTo>
                    <a:lnTo>
                      <a:pt x="337" y="762"/>
                    </a:lnTo>
                    <a:lnTo>
                      <a:pt x="337" y="762"/>
                    </a:lnTo>
                    <a:lnTo>
                      <a:pt x="334" y="762"/>
                    </a:lnTo>
                    <a:lnTo>
                      <a:pt x="332" y="762"/>
                    </a:lnTo>
                    <a:lnTo>
                      <a:pt x="328" y="758"/>
                    </a:lnTo>
                    <a:lnTo>
                      <a:pt x="328" y="757"/>
                    </a:lnTo>
                    <a:lnTo>
                      <a:pt x="332" y="753"/>
                    </a:lnTo>
                    <a:lnTo>
                      <a:pt x="328" y="753"/>
                    </a:lnTo>
                    <a:lnTo>
                      <a:pt x="328" y="753"/>
                    </a:lnTo>
                    <a:lnTo>
                      <a:pt x="328" y="755"/>
                    </a:lnTo>
                    <a:lnTo>
                      <a:pt x="328" y="758"/>
                    </a:lnTo>
                    <a:lnTo>
                      <a:pt x="328" y="760"/>
                    </a:lnTo>
                    <a:lnTo>
                      <a:pt x="328" y="762"/>
                    </a:lnTo>
                    <a:lnTo>
                      <a:pt x="325" y="762"/>
                    </a:lnTo>
                    <a:lnTo>
                      <a:pt x="323" y="757"/>
                    </a:lnTo>
                    <a:lnTo>
                      <a:pt x="323" y="755"/>
                    </a:lnTo>
                    <a:lnTo>
                      <a:pt x="323" y="753"/>
                    </a:lnTo>
                    <a:lnTo>
                      <a:pt x="325" y="750"/>
                    </a:lnTo>
                    <a:lnTo>
                      <a:pt x="328" y="750"/>
                    </a:lnTo>
                    <a:lnTo>
                      <a:pt x="325" y="748"/>
                    </a:lnTo>
                    <a:lnTo>
                      <a:pt x="323" y="748"/>
                    </a:lnTo>
                    <a:lnTo>
                      <a:pt x="321" y="745"/>
                    </a:lnTo>
                    <a:lnTo>
                      <a:pt x="321" y="745"/>
                    </a:lnTo>
                    <a:lnTo>
                      <a:pt x="321" y="743"/>
                    </a:lnTo>
                    <a:lnTo>
                      <a:pt x="320" y="745"/>
                    </a:lnTo>
                    <a:lnTo>
                      <a:pt x="318" y="745"/>
                    </a:lnTo>
                    <a:lnTo>
                      <a:pt x="318" y="748"/>
                    </a:lnTo>
                    <a:lnTo>
                      <a:pt x="321" y="750"/>
                    </a:lnTo>
                    <a:lnTo>
                      <a:pt x="320" y="750"/>
                    </a:lnTo>
                    <a:lnTo>
                      <a:pt x="318" y="753"/>
                    </a:lnTo>
                    <a:lnTo>
                      <a:pt x="318" y="755"/>
                    </a:lnTo>
                    <a:lnTo>
                      <a:pt x="316" y="757"/>
                    </a:lnTo>
                    <a:lnTo>
                      <a:pt x="314" y="758"/>
                    </a:lnTo>
                    <a:lnTo>
                      <a:pt x="314" y="755"/>
                    </a:lnTo>
                    <a:lnTo>
                      <a:pt x="314" y="753"/>
                    </a:lnTo>
                    <a:lnTo>
                      <a:pt x="311" y="755"/>
                    </a:lnTo>
                    <a:lnTo>
                      <a:pt x="311" y="758"/>
                    </a:lnTo>
                    <a:lnTo>
                      <a:pt x="314" y="762"/>
                    </a:lnTo>
                    <a:lnTo>
                      <a:pt x="314" y="764"/>
                    </a:lnTo>
                    <a:lnTo>
                      <a:pt x="314" y="765"/>
                    </a:lnTo>
                    <a:lnTo>
                      <a:pt x="314" y="765"/>
                    </a:lnTo>
                    <a:lnTo>
                      <a:pt x="314" y="769"/>
                    </a:lnTo>
                    <a:lnTo>
                      <a:pt x="309" y="769"/>
                    </a:lnTo>
                    <a:lnTo>
                      <a:pt x="309" y="769"/>
                    </a:lnTo>
                    <a:lnTo>
                      <a:pt x="306" y="767"/>
                    </a:lnTo>
                    <a:lnTo>
                      <a:pt x="306" y="769"/>
                    </a:lnTo>
                    <a:lnTo>
                      <a:pt x="306" y="771"/>
                    </a:lnTo>
                    <a:lnTo>
                      <a:pt x="302" y="772"/>
                    </a:lnTo>
                    <a:lnTo>
                      <a:pt x="301" y="771"/>
                    </a:lnTo>
                    <a:lnTo>
                      <a:pt x="301" y="767"/>
                    </a:lnTo>
                    <a:lnTo>
                      <a:pt x="299" y="765"/>
                    </a:lnTo>
                    <a:lnTo>
                      <a:pt x="297" y="765"/>
                    </a:lnTo>
                    <a:lnTo>
                      <a:pt x="297" y="767"/>
                    </a:lnTo>
                    <a:lnTo>
                      <a:pt x="297" y="769"/>
                    </a:lnTo>
                    <a:lnTo>
                      <a:pt x="295" y="771"/>
                    </a:lnTo>
                    <a:lnTo>
                      <a:pt x="294" y="771"/>
                    </a:lnTo>
                    <a:lnTo>
                      <a:pt x="292" y="767"/>
                    </a:lnTo>
                    <a:lnTo>
                      <a:pt x="292" y="765"/>
                    </a:lnTo>
                    <a:lnTo>
                      <a:pt x="290" y="765"/>
                    </a:lnTo>
                    <a:lnTo>
                      <a:pt x="288" y="767"/>
                    </a:lnTo>
                    <a:lnTo>
                      <a:pt x="287" y="767"/>
                    </a:lnTo>
                    <a:lnTo>
                      <a:pt x="287" y="769"/>
                    </a:lnTo>
                    <a:lnTo>
                      <a:pt x="287" y="771"/>
                    </a:lnTo>
                    <a:lnTo>
                      <a:pt x="287" y="772"/>
                    </a:lnTo>
                    <a:lnTo>
                      <a:pt x="287" y="778"/>
                    </a:lnTo>
                    <a:lnTo>
                      <a:pt x="287" y="781"/>
                    </a:lnTo>
                    <a:lnTo>
                      <a:pt x="283" y="785"/>
                    </a:lnTo>
                    <a:lnTo>
                      <a:pt x="280" y="785"/>
                    </a:lnTo>
                    <a:lnTo>
                      <a:pt x="280" y="785"/>
                    </a:lnTo>
                    <a:lnTo>
                      <a:pt x="280" y="778"/>
                    </a:lnTo>
                    <a:lnTo>
                      <a:pt x="278" y="778"/>
                    </a:lnTo>
                    <a:lnTo>
                      <a:pt x="276" y="778"/>
                    </a:lnTo>
                    <a:lnTo>
                      <a:pt x="276" y="781"/>
                    </a:lnTo>
                    <a:lnTo>
                      <a:pt x="273" y="781"/>
                    </a:lnTo>
                    <a:lnTo>
                      <a:pt x="271" y="778"/>
                    </a:lnTo>
                    <a:lnTo>
                      <a:pt x="271" y="778"/>
                    </a:lnTo>
                    <a:lnTo>
                      <a:pt x="269" y="778"/>
                    </a:lnTo>
                    <a:lnTo>
                      <a:pt x="271" y="781"/>
                    </a:lnTo>
                    <a:lnTo>
                      <a:pt x="271" y="781"/>
                    </a:lnTo>
                    <a:lnTo>
                      <a:pt x="269" y="785"/>
                    </a:lnTo>
                    <a:lnTo>
                      <a:pt x="269" y="785"/>
                    </a:lnTo>
                    <a:lnTo>
                      <a:pt x="271" y="788"/>
                    </a:lnTo>
                    <a:lnTo>
                      <a:pt x="273" y="790"/>
                    </a:lnTo>
                    <a:lnTo>
                      <a:pt x="273" y="793"/>
                    </a:lnTo>
                    <a:lnTo>
                      <a:pt x="274" y="798"/>
                    </a:lnTo>
                    <a:lnTo>
                      <a:pt x="273" y="800"/>
                    </a:lnTo>
                    <a:lnTo>
                      <a:pt x="271" y="800"/>
                    </a:lnTo>
                    <a:lnTo>
                      <a:pt x="269" y="800"/>
                    </a:lnTo>
                    <a:lnTo>
                      <a:pt x="269" y="800"/>
                    </a:lnTo>
                    <a:lnTo>
                      <a:pt x="266" y="800"/>
                    </a:lnTo>
                    <a:lnTo>
                      <a:pt x="264" y="800"/>
                    </a:lnTo>
                    <a:lnTo>
                      <a:pt x="261" y="800"/>
                    </a:lnTo>
                    <a:lnTo>
                      <a:pt x="261" y="800"/>
                    </a:lnTo>
                    <a:lnTo>
                      <a:pt x="261" y="804"/>
                    </a:lnTo>
                    <a:lnTo>
                      <a:pt x="264" y="804"/>
                    </a:lnTo>
                    <a:lnTo>
                      <a:pt x="266" y="807"/>
                    </a:lnTo>
                    <a:lnTo>
                      <a:pt x="267" y="809"/>
                    </a:lnTo>
                    <a:lnTo>
                      <a:pt x="269" y="809"/>
                    </a:lnTo>
                    <a:lnTo>
                      <a:pt x="269" y="809"/>
                    </a:lnTo>
                    <a:lnTo>
                      <a:pt x="273" y="809"/>
                    </a:lnTo>
                    <a:lnTo>
                      <a:pt x="273" y="809"/>
                    </a:lnTo>
                    <a:lnTo>
                      <a:pt x="271" y="812"/>
                    </a:lnTo>
                    <a:lnTo>
                      <a:pt x="269" y="812"/>
                    </a:lnTo>
                    <a:lnTo>
                      <a:pt x="267" y="812"/>
                    </a:lnTo>
                    <a:lnTo>
                      <a:pt x="267" y="812"/>
                    </a:lnTo>
                    <a:lnTo>
                      <a:pt x="269" y="814"/>
                    </a:lnTo>
                    <a:lnTo>
                      <a:pt x="269" y="816"/>
                    </a:lnTo>
                    <a:lnTo>
                      <a:pt x="269" y="818"/>
                    </a:lnTo>
                    <a:lnTo>
                      <a:pt x="269" y="821"/>
                    </a:lnTo>
                    <a:lnTo>
                      <a:pt x="269" y="821"/>
                    </a:lnTo>
                    <a:lnTo>
                      <a:pt x="267" y="823"/>
                    </a:lnTo>
                    <a:lnTo>
                      <a:pt x="266" y="821"/>
                    </a:lnTo>
                    <a:lnTo>
                      <a:pt x="264" y="818"/>
                    </a:lnTo>
                    <a:lnTo>
                      <a:pt x="261" y="818"/>
                    </a:lnTo>
                    <a:lnTo>
                      <a:pt x="261" y="818"/>
                    </a:lnTo>
                    <a:lnTo>
                      <a:pt x="257" y="814"/>
                    </a:lnTo>
                    <a:lnTo>
                      <a:pt x="257" y="814"/>
                    </a:lnTo>
                    <a:lnTo>
                      <a:pt x="257" y="816"/>
                    </a:lnTo>
                    <a:lnTo>
                      <a:pt x="255" y="818"/>
                    </a:lnTo>
                    <a:lnTo>
                      <a:pt x="257" y="818"/>
                    </a:lnTo>
                    <a:lnTo>
                      <a:pt x="261" y="819"/>
                    </a:lnTo>
                    <a:lnTo>
                      <a:pt x="264" y="821"/>
                    </a:lnTo>
                    <a:lnTo>
                      <a:pt x="264" y="823"/>
                    </a:lnTo>
                    <a:lnTo>
                      <a:pt x="267" y="823"/>
                    </a:lnTo>
                    <a:lnTo>
                      <a:pt x="267" y="825"/>
                    </a:lnTo>
                    <a:lnTo>
                      <a:pt x="266" y="826"/>
                    </a:lnTo>
                    <a:lnTo>
                      <a:pt x="264" y="828"/>
                    </a:lnTo>
                    <a:lnTo>
                      <a:pt x="264" y="828"/>
                    </a:lnTo>
                    <a:lnTo>
                      <a:pt x="261" y="828"/>
                    </a:lnTo>
                    <a:lnTo>
                      <a:pt x="257" y="828"/>
                    </a:lnTo>
                    <a:lnTo>
                      <a:pt x="255" y="825"/>
                    </a:lnTo>
                    <a:lnTo>
                      <a:pt x="255" y="823"/>
                    </a:lnTo>
                    <a:lnTo>
                      <a:pt x="252" y="823"/>
                    </a:lnTo>
                    <a:lnTo>
                      <a:pt x="252" y="825"/>
                    </a:lnTo>
                    <a:lnTo>
                      <a:pt x="250" y="826"/>
                    </a:lnTo>
                    <a:lnTo>
                      <a:pt x="250" y="828"/>
                    </a:lnTo>
                    <a:lnTo>
                      <a:pt x="252" y="831"/>
                    </a:lnTo>
                    <a:lnTo>
                      <a:pt x="257" y="831"/>
                    </a:lnTo>
                    <a:lnTo>
                      <a:pt x="257" y="835"/>
                    </a:lnTo>
                    <a:lnTo>
                      <a:pt x="257" y="835"/>
                    </a:lnTo>
                    <a:lnTo>
                      <a:pt x="257" y="837"/>
                    </a:lnTo>
                    <a:lnTo>
                      <a:pt x="252" y="835"/>
                    </a:lnTo>
                    <a:lnTo>
                      <a:pt x="252" y="835"/>
                    </a:lnTo>
                    <a:lnTo>
                      <a:pt x="248" y="831"/>
                    </a:lnTo>
                    <a:lnTo>
                      <a:pt x="247" y="830"/>
                    </a:lnTo>
                    <a:lnTo>
                      <a:pt x="247" y="830"/>
                    </a:lnTo>
                    <a:lnTo>
                      <a:pt x="247" y="831"/>
                    </a:lnTo>
                    <a:lnTo>
                      <a:pt x="250" y="835"/>
                    </a:lnTo>
                    <a:lnTo>
                      <a:pt x="252" y="837"/>
                    </a:lnTo>
                    <a:lnTo>
                      <a:pt x="252" y="837"/>
                    </a:lnTo>
                    <a:lnTo>
                      <a:pt x="252" y="840"/>
                    </a:lnTo>
                    <a:lnTo>
                      <a:pt x="252" y="840"/>
                    </a:lnTo>
                    <a:lnTo>
                      <a:pt x="248" y="840"/>
                    </a:lnTo>
                    <a:lnTo>
                      <a:pt x="247" y="837"/>
                    </a:lnTo>
                    <a:lnTo>
                      <a:pt x="247" y="837"/>
                    </a:lnTo>
                    <a:lnTo>
                      <a:pt x="245" y="835"/>
                    </a:lnTo>
                    <a:lnTo>
                      <a:pt x="243" y="835"/>
                    </a:lnTo>
                    <a:lnTo>
                      <a:pt x="241" y="837"/>
                    </a:lnTo>
                    <a:lnTo>
                      <a:pt x="241" y="837"/>
                    </a:lnTo>
                    <a:lnTo>
                      <a:pt x="243" y="840"/>
                    </a:lnTo>
                    <a:lnTo>
                      <a:pt x="245" y="840"/>
                    </a:lnTo>
                    <a:lnTo>
                      <a:pt x="243" y="840"/>
                    </a:lnTo>
                    <a:lnTo>
                      <a:pt x="245" y="842"/>
                    </a:lnTo>
                    <a:lnTo>
                      <a:pt x="250" y="842"/>
                    </a:lnTo>
                    <a:lnTo>
                      <a:pt x="252" y="842"/>
                    </a:lnTo>
                    <a:lnTo>
                      <a:pt x="252" y="845"/>
                    </a:lnTo>
                    <a:lnTo>
                      <a:pt x="252" y="845"/>
                    </a:lnTo>
                    <a:lnTo>
                      <a:pt x="250" y="847"/>
                    </a:lnTo>
                    <a:lnTo>
                      <a:pt x="250" y="849"/>
                    </a:lnTo>
                    <a:lnTo>
                      <a:pt x="247" y="849"/>
                    </a:lnTo>
                    <a:lnTo>
                      <a:pt x="245" y="847"/>
                    </a:lnTo>
                    <a:lnTo>
                      <a:pt x="243" y="847"/>
                    </a:lnTo>
                    <a:lnTo>
                      <a:pt x="240" y="845"/>
                    </a:lnTo>
                    <a:lnTo>
                      <a:pt x="240" y="844"/>
                    </a:lnTo>
                    <a:lnTo>
                      <a:pt x="240" y="844"/>
                    </a:lnTo>
                    <a:lnTo>
                      <a:pt x="238" y="842"/>
                    </a:lnTo>
                    <a:lnTo>
                      <a:pt x="238" y="842"/>
                    </a:lnTo>
                    <a:lnTo>
                      <a:pt x="238" y="845"/>
                    </a:lnTo>
                    <a:lnTo>
                      <a:pt x="238" y="847"/>
                    </a:lnTo>
                    <a:lnTo>
                      <a:pt x="234" y="849"/>
                    </a:lnTo>
                    <a:lnTo>
                      <a:pt x="234" y="849"/>
                    </a:lnTo>
                    <a:lnTo>
                      <a:pt x="233" y="847"/>
                    </a:lnTo>
                    <a:lnTo>
                      <a:pt x="229" y="847"/>
                    </a:lnTo>
                    <a:lnTo>
                      <a:pt x="229" y="847"/>
                    </a:lnTo>
                    <a:lnTo>
                      <a:pt x="229" y="849"/>
                    </a:lnTo>
                    <a:lnTo>
                      <a:pt x="229" y="851"/>
                    </a:lnTo>
                    <a:lnTo>
                      <a:pt x="234" y="852"/>
                    </a:lnTo>
                    <a:lnTo>
                      <a:pt x="238" y="854"/>
                    </a:lnTo>
                    <a:lnTo>
                      <a:pt x="240" y="856"/>
                    </a:lnTo>
                    <a:lnTo>
                      <a:pt x="241" y="859"/>
                    </a:lnTo>
                    <a:lnTo>
                      <a:pt x="240" y="859"/>
                    </a:lnTo>
                    <a:lnTo>
                      <a:pt x="238" y="859"/>
                    </a:lnTo>
                    <a:lnTo>
                      <a:pt x="234" y="859"/>
                    </a:lnTo>
                    <a:lnTo>
                      <a:pt x="233" y="856"/>
                    </a:lnTo>
                    <a:lnTo>
                      <a:pt x="229" y="854"/>
                    </a:lnTo>
                    <a:lnTo>
                      <a:pt x="229" y="854"/>
                    </a:lnTo>
                    <a:lnTo>
                      <a:pt x="229" y="856"/>
                    </a:lnTo>
                    <a:lnTo>
                      <a:pt x="229" y="858"/>
                    </a:lnTo>
                    <a:lnTo>
                      <a:pt x="233" y="858"/>
                    </a:lnTo>
                    <a:lnTo>
                      <a:pt x="238" y="859"/>
                    </a:lnTo>
                    <a:lnTo>
                      <a:pt x="238" y="863"/>
                    </a:lnTo>
                    <a:lnTo>
                      <a:pt x="238" y="865"/>
                    </a:lnTo>
                    <a:lnTo>
                      <a:pt x="238" y="868"/>
                    </a:lnTo>
                    <a:lnTo>
                      <a:pt x="238" y="871"/>
                    </a:lnTo>
                    <a:lnTo>
                      <a:pt x="238" y="871"/>
                    </a:lnTo>
                    <a:lnTo>
                      <a:pt x="238" y="871"/>
                    </a:lnTo>
                    <a:lnTo>
                      <a:pt x="238" y="873"/>
                    </a:lnTo>
                    <a:lnTo>
                      <a:pt x="234" y="877"/>
                    </a:lnTo>
                    <a:lnTo>
                      <a:pt x="234" y="877"/>
                    </a:lnTo>
                    <a:lnTo>
                      <a:pt x="233" y="875"/>
                    </a:lnTo>
                    <a:lnTo>
                      <a:pt x="229" y="875"/>
                    </a:lnTo>
                    <a:lnTo>
                      <a:pt x="228" y="873"/>
                    </a:lnTo>
                    <a:lnTo>
                      <a:pt x="226" y="873"/>
                    </a:lnTo>
                    <a:lnTo>
                      <a:pt x="226" y="875"/>
                    </a:lnTo>
                    <a:lnTo>
                      <a:pt x="229" y="877"/>
                    </a:lnTo>
                    <a:lnTo>
                      <a:pt x="233" y="877"/>
                    </a:lnTo>
                    <a:lnTo>
                      <a:pt x="233" y="878"/>
                    </a:lnTo>
                    <a:lnTo>
                      <a:pt x="229" y="880"/>
                    </a:lnTo>
                    <a:lnTo>
                      <a:pt x="229" y="880"/>
                    </a:lnTo>
                    <a:lnTo>
                      <a:pt x="228" y="878"/>
                    </a:lnTo>
                    <a:lnTo>
                      <a:pt x="226" y="880"/>
                    </a:lnTo>
                    <a:lnTo>
                      <a:pt x="226" y="880"/>
                    </a:lnTo>
                    <a:lnTo>
                      <a:pt x="229" y="882"/>
                    </a:lnTo>
                    <a:lnTo>
                      <a:pt x="229" y="882"/>
                    </a:lnTo>
                    <a:lnTo>
                      <a:pt x="229" y="884"/>
                    </a:lnTo>
                    <a:lnTo>
                      <a:pt x="228" y="885"/>
                    </a:lnTo>
                    <a:lnTo>
                      <a:pt x="226" y="887"/>
                    </a:lnTo>
                    <a:lnTo>
                      <a:pt x="224" y="885"/>
                    </a:lnTo>
                    <a:lnTo>
                      <a:pt x="222" y="885"/>
                    </a:lnTo>
                    <a:lnTo>
                      <a:pt x="221" y="885"/>
                    </a:lnTo>
                    <a:lnTo>
                      <a:pt x="222" y="887"/>
                    </a:lnTo>
                    <a:lnTo>
                      <a:pt x="224" y="887"/>
                    </a:lnTo>
                    <a:lnTo>
                      <a:pt x="226" y="887"/>
                    </a:lnTo>
                    <a:lnTo>
                      <a:pt x="226" y="891"/>
                    </a:lnTo>
                    <a:lnTo>
                      <a:pt x="224" y="891"/>
                    </a:lnTo>
                    <a:lnTo>
                      <a:pt x="219" y="891"/>
                    </a:lnTo>
                    <a:lnTo>
                      <a:pt x="217" y="891"/>
                    </a:lnTo>
                    <a:lnTo>
                      <a:pt x="215" y="891"/>
                    </a:lnTo>
                    <a:lnTo>
                      <a:pt x="215" y="891"/>
                    </a:lnTo>
                    <a:lnTo>
                      <a:pt x="219" y="894"/>
                    </a:lnTo>
                    <a:lnTo>
                      <a:pt x="224" y="894"/>
                    </a:lnTo>
                    <a:lnTo>
                      <a:pt x="228" y="896"/>
                    </a:lnTo>
                    <a:lnTo>
                      <a:pt x="228" y="896"/>
                    </a:lnTo>
                    <a:lnTo>
                      <a:pt x="228" y="896"/>
                    </a:lnTo>
                    <a:lnTo>
                      <a:pt x="224" y="899"/>
                    </a:lnTo>
                    <a:lnTo>
                      <a:pt x="221" y="899"/>
                    </a:lnTo>
                    <a:lnTo>
                      <a:pt x="217" y="899"/>
                    </a:lnTo>
                    <a:lnTo>
                      <a:pt x="215" y="896"/>
                    </a:lnTo>
                    <a:lnTo>
                      <a:pt x="215" y="899"/>
                    </a:lnTo>
                    <a:lnTo>
                      <a:pt x="215" y="899"/>
                    </a:lnTo>
                    <a:lnTo>
                      <a:pt x="219" y="899"/>
                    </a:lnTo>
                    <a:lnTo>
                      <a:pt x="219" y="901"/>
                    </a:lnTo>
                    <a:lnTo>
                      <a:pt x="219" y="901"/>
                    </a:lnTo>
                    <a:lnTo>
                      <a:pt x="217" y="903"/>
                    </a:lnTo>
                    <a:lnTo>
                      <a:pt x="217" y="903"/>
                    </a:lnTo>
                    <a:lnTo>
                      <a:pt x="219" y="903"/>
                    </a:lnTo>
                    <a:lnTo>
                      <a:pt x="222" y="905"/>
                    </a:lnTo>
                    <a:lnTo>
                      <a:pt x="222" y="906"/>
                    </a:lnTo>
                    <a:lnTo>
                      <a:pt x="221" y="906"/>
                    </a:lnTo>
                    <a:lnTo>
                      <a:pt x="217" y="906"/>
                    </a:lnTo>
                    <a:lnTo>
                      <a:pt x="217" y="906"/>
                    </a:lnTo>
                    <a:lnTo>
                      <a:pt x="215" y="908"/>
                    </a:lnTo>
                    <a:lnTo>
                      <a:pt x="217" y="910"/>
                    </a:lnTo>
                    <a:lnTo>
                      <a:pt x="221" y="908"/>
                    </a:lnTo>
                    <a:lnTo>
                      <a:pt x="224" y="910"/>
                    </a:lnTo>
                    <a:lnTo>
                      <a:pt x="222" y="910"/>
                    </a:lnTo>
                    <a:lnTo>
                      <a:pt x="221" y="911"/>
                    </a:lnTo>
                    <a:lnTo>
                      <a:pt x="217" y="913"/>
                    </a:lnTo>
                    <a:lnTo>
                      <a:pt x="215" y="913"/>
                    </a:lnTo>
                    <a:lnTo>
                      <a:pt x="215" y="911"/>
                    </a:lnTo>
                    <a:lnTo>
                      <a:pt x="210" y="910"/>
                    </a:lnTo>
                    <a:lnTo>
                      <a:pt x="210" y="908"/>
                    </a:lnTo>
                    <a:lnTo>
                      <a:pt x="210" y="908"/>
                    </a:lnTo>
                    <a:lnTo>
                      <a:pt x="207" y="908"/>
                    </a:lnTo>
                    <a:lnTo>
                      <a:pt x="207" y="908"/>
                    </a:lnTo>
                    <a:lnTo>
                      <a:pt x="205" y="908"/>
                    </a:lnTo>
                    <a:lnTo>
                      <a:pt x="207" y="910"/>
                    </a:lnTo>
                    <a:lnTo>
                      <a:pt x="210" y="911"/>
                    </a:lnTo>
                    <a:lnTo>
                      <a:pt x="215" y="915"/>
                    </a:lnTo>
                    <a:lnTo>
                      <a:pt x="215" y="915"/>
                    </a:lnTo>
                    <a:lnTo>
                      <a:pt x="212" y="917"/>
                    </a:lnTo>
                    <a:lnTo>
                      <a:pt x="212" y="918"/>
                    </a:lnTo>
                    <a:lnTo>
                      <a:pt x="215" y="918"/>
                    </a:lnTo>
                    <a:lnTo>
                      <a:pt x="215" y="918"/>
                    </a:lnTo>
                    <a:lnTo>
                      <a:pt x="217" y="918"/>
                    </a:lnTo>
                    <a:lnTo>
                      <a:pt x="219" y="918"/>
                    </a:lnTo>
                    <a:lnTo>
                      <a:pt x="219" y="918"/>
                    </a:lnTo>
                    <a:lnTo>
                      <a:pt x="217" y="922"/>
                    </a:lnTo>
                    <a:lnTo>
                      <a:pt x="215" y="922"/>
                    </a:lnTo>
                    <a:lnTo>
                      <a:pt x="215" y="922"/>
                    </a:lnTo>
                    <a:lnTo>
                      <a:pt x="215" y="922"/>
                    </a:lnTo>
                    <a:lnTo>
                      <a:pt x="215" y="922"/>
                    </a:lnTo>
                    <a:lnTo>
                      <a:pt x="215" y="922"/>
                    </a:lnTo>
                    <a:lnTo>
                      <a:pt x="215" y="922"/>
                    </a:lnTo>
                    <a:close/>
                    <a:moveTo>
                      <a:pt x="210" y="924"/>
                    </a:moveTo>
                    <a:lnTo>
                      <a:pt x="205" y="922"/>
                    </a:lnTo>
                    <a:lnTo>
                      <a:pt x="203" y="922"/>
                    </a:lnTo>
                    <a:lnTo>
                      <a:pt x="203" y="922"/>
                    </a:lnTo>
                    <a:lnTo>
                      <a:pt x="207" y="924"/>
                    </a:lnTo>
                    <a:lnTo>
                      <a:pt x="207" y="927"/>
                    </a:lnTo>
                    <a:lnTo>
                      <a:pt x="210" y="924"/>
                    </a:lnTo>
                    <a:lnTo>
                      <a:pt x="210" y="924"/>
                    </a:lnTo>
                    <a:lnTo>
                      <a:pt x="210" y="924"/>
                    </a:lnTo>
                    <a:lnTo>
                      <a:pt x="210" y="924"/>
                    </a:lnTo>
                    <a:close/>
                    <a:moveTo>
                      <a:pt x="474" y="625"/>
                    </a:moveTo>
                    <a:lnTo>
                      <a:pt x="478" y="626"/>
                    </a:lnTo>
                    <a:lnTo>
                      <a:pt x="481" y="625"/>
                    </a:lnTo>
                    <a:lnTo>
                      <a:pt x="488" y="623"/>
                    </a:lnTo>
                    <a:lnTo>
                      <a:pt x="495" y="625"/>
                    </a:lnTo>
                    <a:lnTo>
                      <a:pt x="497" y="623"/>
                    </a:lnTo>
                    <a:lnTo>
                      <a:pt x="500" y="621"/>
                    </a:lnTo>
                    <a:lnTo>
                      <a:pt x="504" y="625"/>
                    </a:lnTo>
                    <a:lnTo>
                      <a:pt x="507" y="623"/>
                    </a:lnTo>
                    <a:lnTo>
                      <a:pt x="509" y="623"/>
                    </a:lnTo>
                    <a:lnTo>
                      <a:pt x="514" y="619"/>
                    </a:lnTo>
                    <a:lnTo>
                      <a:pt x="514" y="611"/>
                    </a:lnTo>
                    <a:lnTo>
                      <a:pt x="512" y="607"/>
                    </a:lnTo>
                    <a:lnTo>
                      <a:pt x="511" y="604"/>
                    </a:lnTo>
                    <a:lnTo>
                      <a:pt x="507" y="604"/>
                    </a:lnTo>
                    <a:lnTo>
                      <a:pt x="497" y="611"/>
                    </a:lnTo>
                    <a:lnTo>
                      <a:pt x="488" y="611"/>
                    </a:lnTo>
                    <a:lnTo>
                      <a:pt x="486" y="612"/>
                    </a:lnTo>
                    <a:lnTo>
                      <a:pt x="483" y="616"/>
                    </a:lnTo>
                    <a:lnTo>
                      <a:pt x="481" y="618"/>
                    </a:lnTo>
                    <a:lnTo>
                      <a:pt x="478" y="619"/>
                    </a:lnTo>
                    <a:lnTo>
                      <a:pt x="478" y="621"/>
                    </a:lnTo>
                    <a:lnTo>
                      <a:pt x="474" y="625"/>
                    </a:lnTo>
                    <a:lnTo>
                      <a:pt x="474" y="625"/>
                    </a:lnTo>
                    <a:lnTo>
                      <a:pt x="474" y="625"/>
                    </a:lnTo>
                    <a:lnTo>
                      <a:pt x="474" y="625"/>
                    </a:lnTo>
                    <a:close/>
                    <a:moveTo>
                      <a:pt x="222" y="901"/>
                    </a:moveTo>
                    <a:lnTo>
                      <a:pt x="224" y="903"/>
                    </a:lnTo>
                    <a:lnTo>
                      <a:pt x="226" y="901"/>
                    </a:lnTo>
                    <a:lnTo>
                      <a:pt x="226" y="899"/>
                    </a:lnTo>
                    <a:lnTo>
                      <a:pt x="224" y="899"/>
                    </a:lnTo>
                    <a:lnTo>
                      <a:pt x="222" y="901"/>
                    </a:lnTo>
                    <a:lnTo>
                      <a:pt x="222" y="901"/>
                    </a:lnTo>
                    <a:lnTo>
                      <a:pt x="222" y="901"/>
                    </a:lnTo>
                    <a:lnTo>
                      <a:pt x="222" y="901"/>
                    </a:lnTo>
                    <a:close/>
                    <a:moveTo>
                      <a:pt x="238" y="868"/>
                    </a:moveTo>
                    <a:lnTo>
                      <a:pt x="240" y="868"/>
                    </a:lnTo>
                    <a:lnTo>
                      <a:pt x="240" y="868"/>
                    </a:lnTo>
                    <a:lnTo>
                      <a:pt x="238" y="868"/>
                    </a:lnTo>
                    <a:lnTo>
                      <a:pt x="238" y="868"/>
                    </a:lnTo>
                    <a:lnTo>
                      <a:pt x="238" y="868"/>
                    </a:lnTo>
                    <a:lnTo>
                      <a:pt x="238" y="868"/>
                    </a:lnTo>
                    <a:close/>
                    <a:moveTo>
                      <a:pt x="240" y="863"/>
                    </a:moveTo>
                    <a:lnTo>
                      <a:pt x="240" y="863"/>
                    </a:lnTo>
                    <a:lnTo>
                      <a:pt x="241" y="863"/>
                    </a:lnTo>
                    <a:lnTo>
                      <a:pt x="241" y="863"/>
                    </a:lnTo>
                    <a:lnTo>
                      <a:pt x="240" y="863"/>
                    </a:lnTo>
                    <a:lnTo>
                      <a:pt x="240" y="863"/>
                    </a:lnTo>
                    <a:lnTo>
                      <a:pt x="240" y="863"/>
                    </a:lnTo>
                    <a:lnTo>
                      <a:pt x="240" y="863"/>
                    </a:lnTo>
                    <a:close/>
                    <a:moveTo>
                      <a:pt x="241" y="858"/>
                    </a:moveTo>
                    <a:lnTo>
                      <a:pt x="243" y="858"/>
                    </a:lnTo>
                    <a:lnTo>
                      <a:pt x="243" y="858"/>
                    </a:lnTo>
                    <a:lnTo>
                      <a:pt x="243" y="856"/>
                    </a:lnTo>
                    <a:lnTo>
                      <a:pt x="243" y="856"/>
                    </a:lnTo>
                    <a:lnTo>
                      <a:pt x="241" y="858"/>
                    </a:lnTo>
                    <a:lnTo>
                      <a:pt x="241" y="858"/>
                    </a:lnTo>
                    <a:lnTo>
                      <a:pt x="241" y="858"/>
                    </a:lnTo>
                    <a:lnTo>
                      <a:pt x="241" y="858"/>
                    </a:lnTo>
                    <a:close/>
                    <a:moveTo>
                      <a:pt x="240" y="849"/>
                    </a:moveTo>
                    <a:lnTo>
                      <a:pt x="240" y="851"/>
                    </a:lnTo>
                    <a:lnTo>
                      <a:pt x="241" y="852"/>
                    </a:lnTo>
                    <a:lnTo>
                      <a:pt x="243" y="852"/>
                    </a:lnTo>
                    <a:lnTo>
                      <a:pt x="247" y="852"/>
                    </a:lnTo>
                    <a:lnTo>
                      <a:pt x="247" y="852"/>
                    </a:lnTo>
                    <a:lnTo>
                      <a:pt x="245" y="851"/>
                    </a:lnTo>
                    <a:lnTo>
                      <a:pt x="241" y="851"/>
                    </a:lnTo>
                    <a:lnTo>
                      <a:pt x="240" y="849"/>
                    </a:lnTo>
                    <a:lnTo>
                      <a:pt x="240" y="849"/>
                    </a:lnTo>
                    <a:lnTo>
                      <a:pt x="240" y="849"/>
                    </a:lnTo>
                    <a:lnTo>
                      <a:pt x="240" y="849"/>
                    </a:lnTo>
                    <a:lnTo>
                      <a:pt x="240" y="849"/>
                    </a:lnTo>
                    <a:close/>
                    <a:moveTo>
                      <a:pt x="252" y="847"/>
                    </a:moveTo>
                    <a:lnTo>
                      <a:pt x="255" y="845"/>
                    </a:lnTo>
                    <a:lnTo>
                      <a:pt x="255" y="844"/>
                    </a:lnTo>
                    <a:lnTo>
                      <a:pt x="252" y="844"/>
                    </a:lnTo>
                    <a:lnTo>
                      <a:pt x="252" y="847"/>
                    </a:lnTo>
                    <a:lnTo>
                      <a:pt x="252" y="847"/>
                    </a:lnTo>
                    <a:lnTo>
                      <a:pt x="252" y="847"/>
                    </a:lnTo>
                    <a:lnTo>
                      <a:pt x="252" y="847"/>
                    </a:lnTo>
                    <a:close/>
                    <a:moveTo>
                      <a:pt x="252" y="826"/>
                    </a:moveTo>
                    <a:lnTo>
                      <a:pt x="252" y="828"/>
                    </a:lnTo>
                    <a:lnTo>
                      <a:pt x="255" y="830"/>
                    </a:lnTo>
                    <a:lnTo>
                      <a:pt x="257" y="831"/>
                    </a:lnTo>
                    <a:lnTo>
                      <a:pt x="257" y="831"/>
                    </a:lnTo>
                    <a:lnTo>
                      <a:pt x="261" y="831"/>
                    </a:lnTo>
                    <a:lnTo>
                      <a:pt x="257" y="830"/>
                    </a:lnTo>
                    <a:lnTo>
                      <a:pt x="255" y="828"/>
                    </a:lnTo>
                    <a:lnTo>
                      <a:pt x="252" y="826"/>
                    </a:lnTo>
                    <a:lnTo>
                      <a:pt x="252" y="826"/>
                    </a:lnTo>
                    <a:lnTo>
                      <a:pt x="252" y="826"/>
                    </a:lnTo>
                    <a:lnTo>
                      <a:pt x="252" y="826"/>
                    </a:lnTo>
                    <a:lnTo>
                      <a:pt x="252" y="826"/>
                    </a:lnTo>
                    <a:close/>
                    <a:moveTo>
                      <a:pt x="274" y="786"/>
                    </a:moveTo>
                    <a:lnTo>
                      <a:pt x="274" y="790"/>
                    </a:lnTo>
                    <a:lnTo>
                      <a:pt x="276" y="791"/>
                    </a:lnTo>
                    <a:lnTo>
                      <a:pt x="276" y="797"/>
                    </a:lnTo>
                    <a:lnTo>
                      <a:pt x="278" y="798"/>
                    </a:lnTo>
                    <a:lnTo>
                      <a:pt x="280" y="800"/>
                    </a:lnTo>
                    <a:lnTo>
                      <a:pt x="278" y="795"/>
                    </a:lnTo>
                    <a:lnTo>
                      <a:pt x="280" y="791"/>
                    </a:lnTo>
                    <a:lnTo>
                      <a:pt x="278" y="790"/>
                    </a:lnTo>
                    <a:lnTo>
                      <a:pt x="276" y="786"/>
                    </a:lnTo>
                    <a:lnTo>
                      <a:pt x="274" y="785"/>
                    </a:lnTo>
                    <a:lnTo>
                      <a:pt x="274" y="786"/>
                    </a:lnTo>
                    <a:lnTo>
                      <a:pt x="274" y="786"/>
                    </a:lnTo>
                    <a:lnTo>
                      <a:pt x="274" y="786"/>
                    </a:lnTo>
                    <a:lnTo>
                      <a:pt x="274" y="786"/>
                    </a:lnTo>
                    <a:close/>
                    <a:moveTo>
                      <a:pt x="290" y="778"/>
                    </a:moveTo>
                    <a:lnTo>
                      <a:pt x="290" y="778"/>
                    </a:lnTo>
                    <a:lnTo>
                      <a:pt x="292" y="778"/>
                    </a:lnTo>
                    <a:lnTo>
                      <a:pt x="292" y="778"/>
                    </a:lnTo>
                    <a:lnTo>
                      <a:pt x="290" y="778"/>
                    </a:lnTo>
                    <a:lnTo>
                      <a:pt x="290" y="778"/>
                    </a:lnTo>
                    <a:lnTo>
                      <a:pt x="290" y="778"/>
                    </a:lnTo>
                    <a:lnTo>
                      <a:pt x="290" y="778"/>
                    </a:lnTo>
                    <a:lnTo>
                      <a:pt x="290" y="778"/>
                    </a:lnTo>
                    <a:close/>
                    <a:moveTo>
                      <a:pt x="295" y="772"/>
                    </a:moveTo>
                    <a:lnTo>
                      <a:pt x="295" y="772"/>
                    </a:lnTo>
                    <a:lnTo>
                      <a:pt x="295" y="772"/>
                    </a:lnTo>
                    <a:lnTo>
                      <a:pt x="295" y="772"/>
                    </a:lnTo>
                    <a:lnTo>
                      <a:pt x="295" y="772"/>
                    </a:lnTo>
                    <a:lnTo>
                      <a:pt x="295" y="772"/>
                    </a:lnTo>
                    <a:lnTo>
                      <a:pt x="295" y="772"/>
                    </a:lnTo>
                    <a:lnTo>
                      <a:pt x="295" y="772"/>
                    </a:lnTo>
                    <a:close/>
                    <a:moveTo>
                      <a:pt x="321" y="771"/>
                    </a:moveTo>
                    <a:lnTo>
                      <a:pt x="323" y="769"/>
                    </a:lnTo>
                    <a:lnTo>
                      <a:pt x="325" y="769"/>
                    </a:lnTo>
                    <a:lnTo>
                      <a:pt x="325" y="767"/>
                    </a:lnTo>
                    <a:lnTo>
                      <a:pt x="325" y="764"/>
                    </a:lnTo>
                    <a:lnTo>
                      <a:pt x="323" y="762"/>
                    </a:lnTo>
                    <a:lnTo>
                      <a:pt x="323" y="760"/>
                    </a:lnTo>
                    <a:lnTo>
                      <a:pt x="321" y="760"/>
                    </a:lnTo>
                    <a:lnTo>
                      <a:pt x="318" y="764"/>
                    </a:lnTo>
                    <a:lnTo>
                      <a:pt x="318" y="765"/>
                    </a:lnTo>
                    <a:lnTo>
                      <a:pt x="318" y="767"/>
                    </a:lnTo>
                    <a:lnTo>
                      <a:pt x="320" y="769"/>
                    </a:lnTo>
                    <a:lnTo>
                      <a:pt x="320" y="771"/>
                    </a:lnTo>
                    <a:lnTo>
                      <a:pt x="321" y="771"/>
                    </a:lnTo>
                    <a:lnTo>
                      <a:pt x="321" y="771"/>
                    </a:lnTo>
                    <a:lnTo>
                      <a:pt x="321" y="771"/>
                    </a:lnTo>
                    <a:lnTo>
                      <a:pt x="321" y="771"/>
                    </a:lnTo>
                    <a:close/>
                    <a:moveTo>
                      <a:pt x="332" y="769"/>
                    </a:moveTo>
                    <a:lnTo>
                      <a:pt x="332" y="767"/>
                    </a:lnTo>
                    <a:lnTo>
                      <a:pt x="332" y="765"/>
                    </a:lnTo>
                    <a:lnTo>
                      <a:pt x="332" y="767"/>
                    </a:lnTo>
                    <a:lnTo>
                      <a:pt x="332" y="769"/>
                    </a:lnTo>
                    <a:lnTo>
                      <a:pt x="332" y="769"/>
                    </a:lnTo>
                    <a:lnTo>
                      <a:pt x="332" y="769"/>
                    </a:lnTo>
                    <a:lnTo>
                      <a:pt x="332" y="769"/>
                    </a:lnTo>
                    <a:lnTo>
                      <a:pt x="332" y="769"/>
                    </a:lnTo>
                    <a:lnTo>
                      <a:pt x="332" y="769"/>
                    </a:lnTo>
                    <a:close/>
                    <a:moveTo>
                      <a:pt x="533" y="656"/>
                    </a:moveTo>
                    <a:lnTo>
                      <a:pt x="533" y="656"/>
                    </a:lnTo>
                    <a:lnTo>
                      <a:pt x="535" y="654"/>
                    </a:lnTo>
                    <a:lnTo>
                      <a:pt x="535" y="652"/>
                    </a:lnTo>
                    <a:lnTo>
                      <a:pt x="533" y="654"/>
                    </a:lnTo>
                    <a:lnTo>
                      <a:pt x="533" y="656"/>
                    </a:lnTo>
                    <a:lnTo>
                      <a:pt x="533" y="656"/>
                    </a:lnTo>
                    <a:lnTo>
                      <a:pt x="533" y="656"/>
                    </a:lnTo>
                    <a:lnTo>
                      <a:pt x="533" y="656"/>
                    </a:lnTo>
                    <a:close/>
                    <a:moveTo>
                      <a:pt x="497" y="626"/>
                    </a:moveTo>
                    <a:lnTo>
                      <a:pt x="500" y="626"/>
                    </a:lnTo>
                    <a:lnTo>
                      <a:pt x="500" y="626"/>
                    </a:lnTo>
                    <a:lnTo>
                      <a:pt x="500" y="625"/>
                    </a:lnTo>
                    <a:lnTo>
                      <a:pt x="497" y="625"/>
                    </a:lnTo>
                    <a:lnTo>
                      <a:pt x="497" y="625"/>
                    </a:lnTo>
                    <a:lnTo>
                      <a:pt x="497" y="626"/>
                    </a:lnTo>
                    <a:lnTo>
                      <a:pt x="497" y="626"/>
                    </a:lnTo>
                    <a:lnTo>
                      <a:pt x="497" y="626"/>
                    </a:lnTo>
                    <a:lnTo>
                      <a:pt x="497" y="626"/>
                    </a:lnTo>
                    <a:close/>
                    <a:moveTo>
                      <a:pt x="481" y="611"/>
                    </a:moveTo>
                    <a:lnTo>
                      <a:pt x="483" y="612"/>
                    </a:lnTo>
                    <a:lnTo>
                      <a:pt x="485" y="611"/>
                    </a:lnTo>
                    <a:lnTo>
                      <a:pt x="486" y="611"/>
                    </a:lnTo>
                    <a:lnTo>
                      <a:pt x="483" y="611"/>
                    </a:lnTo>
                    <a:lnTo>
                      <a:pt x="481" y="611"/>
                    </a:lnTo>
                    <a:lnTo>
                      <a:pt x="481" y="611"/>
                    </a:lnTo>
                    <a:lnTo>
                      <a:pt x="481" y="611"/>
                    </a:lnTo>
                    <a:lnTo>
                      <a:pt x="481" y="611"/>
                    </a:lnTo>
                    <a:close/>
                    <a:moveTo>
                      <a:pt x="512" y="604"/>
                    </a:moveTo>
                    <a:lnTo>
                      <a:pt x="512" y="604"/>
                    </a:lnTo>
                    <a:lnTo>
                      <a:pt x="514" y="607"/>
                    </a:lnTo>
                    <a:lnTo>
                      <a:pt x="514" y="604"/>
                    </a:lnTo>
                    <a:lnTo>
                      <a:pt x="514" y="604"/>
                    </a:lnTo>
                    <a:lnTo>
                      <a:pt x="512" y="602"/>
                    </a:lnTo>
                    <a:lnTo>
                      <a:pt x="512" y="604"/>
                    </a:lnTo>
                    <a:lnTo>
                      <a:pt x="512" y="604"/>
                    </a:lnTo>
                    <a:lnTo>
                      <a:pt x="512" y="604"/>
                    </a:lnTo>
                    <a:lnTo>
                      <a:pt x="512" y="604"/>
                    </a:lnTo>
                    <a:close/>
                    <a:moveTo>
                      <a:pt x="533" y="538"/>
                    </a:moveTo>
                    <a:lnTo>
                      <a:pt x="533" y="541"/>
                    </a:lnTo>
                    <a:lnTo>
                      <a:pt x="533" y="541"/>
                    </a:lnTo>
                    <a:lnTo>
                      <a:pt x="533" y="545"/>
                    </a:lnTo>
                    <a:lnTo>
                      <a:pt x="537" y="548"/>
                    </a:lnTo>
                    <a:lnTo>
                      <a:pt x="537" y="552"/>
                    </a:lnTo>
                    <a:lnTo>
                      <a:pt x="542" y="553"/>
                    </a:lnTo>
                    <a:lnTo>
                      <a:pt x="546" y="557"/>
                    </a:lnTo>
                    <a:lnTo>
                      <a:pt x="549" y="560"/>
                    </a:lnTo>
                    <a:lnTo>
                      <a:pt x="551" y="562"/>
                    </a:lnTo>
                    <a:lnTo>
                      <a:pt x="552" y="562"/>
                    </a:lnTo>
                    <a:lnTo>
                      <a:pt x="554" y="564"/>
                    </a:lnTo>
                    <a:lnTo>
                      <a:pt x="558" y="565"/>
                    </a:lnTo>
                    <a:lnTo>
                      <a:pt x="558" y="564"/>
                    </a:lnTo>
                    <a:lnTo>
                      <a:pt x="558" y="562"/>
                    </a:lnTo>
                    <a:lnTo>
                      <a:pt x="559" y="560"/>
                    </a:lnTo>
                    <a:lnTo>
                      <a:pt x="558" y="557"/>
                    </a:lnTo>
                    <a:lnTo>
                      <a:pt x="554" y="557"/>
                    </a:lnTo>
                    <a:lnTo>
                      <a:pt x="552" y="557"/>
                    </a:lnTo>
                    <a:lnTo>
                      <a:pt x="551" y="553"/>
                    </a:lnTo>
                    <a:lnTo>
                      <a:pt x="552" y="552"/>
                    </a:lnTo>
                    <a:lnTo>
                      <a:pt x="552" y="552"/>
                    </a:lnTo>
                    <a:lnTo>
                      <a:pt x="554" y="552"/>
                    </a:lnTo>
                    <a:lnTo>
                      <a:pt x="558" y="553"/>
                    </a:lnTo>
                    <a:lnTo>
                      <a:pt x="561" y="553"/>
                    </a:lnTo>
                    <a:lnTo>
                      <a:pt x="563" y="557"/>
                    </a:lnTo>
                    <a:lnTo>
                      <a:pt x="563" y="553"/>
                    </a:lnTo>
                    <a:lnTo>
                      <a:pt x="561" y="552"/>
                    </a:lnTo>
                    <a:lnTo>
                      <a:pt x="552" y="548"/>
                    </a:lnTo>
                    <a:lnTo>
                      <a:pt x="551" y="543"/>
                    </a:lnTo>
                    <a:lnTo>
                      <a:pt x="549" y="541"/>
                    </a:lnTo>
                    <a:lnTo>
                      <a:pt x="546" y="541"/>
                    </a:lnTo>
                    <a:lnTo>
                      <a:pt x="542" y="538"/>
                    </a:lnTo>
                    <a:lnTo>
                      <a:pt x="540" y="538"/>
                    </a:lnTo>
                    <a:lnTo>
                      <a:pt x="539" y="538"/>
                    </a:lnTo>
                    <a:lnTo>
                      <a:pt x="535" y="538"/>
                    </a:lnTo>
                    <a:lnTo>
                      <a:pt x="533" y="538"/>
                    </a:lnTo>
                    <a:lnTo>
                      <a:pt x="533" y="538"/>
                    </a:lnTo>
                    <a:lnTo>
                      <a:pt x="533" y="538"/>
                    </a:lnTo>
                    <a:lnTo>
                      <a:pt x="533" y="538"/>
                    </a:lnTo>
                    <a:close/>
                    <a:moveTo>
                      <a:pt x="526" y="539"/>
                    </a:moveTo>
                    <a:lnTo>
                      <a:pt x="526" y="539"/>
                    </a:lnTo>
                    <a:lnTo>
                      <a:pt x="526" y="538"/>
                    </a:lnTo>
                    <a:lnTo>
                      <a:pt x="528" y="534"/>
                    </a:lnTo>
                    <a:lnTo>
                      <a:pt x="523" y="536"/>
                    </a:lnTo>
                    <a:lnTo>
                      <a:pt x="523" y="539"/>
                    </a:lnTo>
                    <a:lnTo>
                      <a:pt x="526" y="539"/>
                    </a:lnTo>
                    <a:lnTo>
                      <a:pt x="526" y="539"/>
                    </a:lnTo>
                    <a:lnTo>
                      <a:pt x="526" y="539"/>
                    </a:lnTo>
                    <a:lnTo>
                      <a:pt x="526" y="539"/>
                    </a:lnTo>
                    <a:close/>
                    <a:moveTo>
                      <a:pt x="533" y="534"/>
                    </a:moveTo>
                    <a:lnTo>
                      <a:pt x="535" y="536"/>
                    </a:lnTo>
                    <a:lnTo>
                      <a:pt x="540" y="536"/>
                    </a:lnTo>
                    <a:lnTo>
                      <a:pt x="544" y="538"/>
                    </a:lnTo>
                    <a:lnTo>
                      <a:pt x="549" y="538"/>
                    </a:lnTo>
                    <a:lnTo>
                      <a:pt x="551" y="541"/>
                    </a:lnTo>
                    <a:lnTo>
                      <a:pt x="554" y="539"/>
                    </a:lnTo>
                    <a:lnTo>
                      <a:pt x="556" y="541"/>
                    </a:lnTo>
                    <a:lnTo>
                      <a:pt x="556" y="543"/>
                    </a:lnTo>
                    <a:lnTo>
                      <a:pt x="558" y="545"/>
                    </a:lnTo>
                    <a:lnTo>
                      <a:pt x="561" y="545"/>
                    </a:lnTo>
                    <a:lnTo>
                      <a:pt x="563" y="545"/>
                    </a:lnTo>
                    <a:lnTo>
                      <a:pt x="565" y="545"/>
                    </a:lnTo>
                    <a:lnTo>
                      <a:pt x="565" y="543"/>
                    </a:lnTo>
                    <a:lnTo>
                      <a:pt x="565" y="541"/>
                    </a:lnTo>
                    <a:lnTo>
                      <a:pt x="565" y="538"/>
                    </a:lnTo>
                    <a:lnTo>
                      <a:pt x="566" y="538"/>
                    </a:lnTo>
                    <a:lnTo>
                      <a:pt x="563" y="534"/>
                    </a:lnTo>
                    <a:lnTo>
                      <a:pt x="559" y="534"/>
                    </a:lnTo>
                    <a:lnTo>
                      <a:pt x="554" y="531"/>
                    </a:lnTo>
                    <a:lnTo>
                      <a:pt x="551" y="531"/>
                    </a:lnTo>
                    <a:lnTo>
                      <a:pt x="546" y="532"/>
                    </a:lnTo>
                    <a:lnTo>
                      <a:pt x="542" y="531"/>
                    </a:lnTo>
                    <a:lnTo>
                      <a:pt x="537" y="532"/>
                    </a:lnTo>
                    <a:lnTo>
                      <a:pt x="533" y="532"/>
                    </a:lnTo>
                    <a:lnTo>
                      <a:pt x="533" y="532"/>
                    </a:lnTo>
                    <a:lnTo>
                      <a:pt x="533" y="534"/>
                    </a:lnTo>
                    <a:lnTo>
                      <a:pt x="533" y="534"/>
                    </a:lnTo>
                    <a:lnTo>
                      <a:pt x="533" y="534"/>
                    </a:lnTo>
                    <a:lnTo>
                      <a:pt x="533" y="534"/>
                    </a:lnTo>
                    <a:close/>
                    <a:moveTo>
                      <a:pt x="519" y="520"/>
                    </a:moveTo>
                    <a:lnTo>
                      <a:pt x="523" y="525"/>
                    </a:lnTo>
                    <a:lnTo>
                      <a:pt x="526" y="525"/>
                    </a:lnTo>
                    <a:lnTo>
                      <a:pt x="530" y="529"/>
                    </a:lnTo>
                    <a:lnTo>
                      <a:pt x="535" y="531"/>
                    </a:lnTo>
                    <a:lnTo>
                      <a:pt x="542" y="529"/>
                    </a:lnTo>
                    <a:lnTo>
                      <a:pt x="551" y="531"/>
                    </a:lnTo>
                    <a:lnTo>
                      <a:pt x="554" y="529"/>
                    </a:lnTo>
                    <a:lnTo>
                      <a:pt x="554" y="529"/>
                    </a:lnTo>
                    <a:lnTo>
                      <a:pt x="551" y="529"/>
                    </a:lnTo>
                    <a:lnTo>
                      <a:pt x="544" y="529"/>
                    </a:lnTo>
                    <a:lnTo>
                      <a:pt x="540" y="525"/>
                    </a:lnTo>
                    <a:lnTo>
                      <a:pt x="535" y="525"/>
                    </a:lnTo>
                    <a:lnTo>
                      <a:pt x="532" y="524"/>
                    </a:lnTo>
                    <a:lnTo>
                      <a:pt x="530" y="520"/>
                    </a:lnTo>
                    <a:lnTo>
                      <a:pt x="532" y="520"/>
                    </a:lnTo>
                    <a:lnTo>
                      <a:pt x="533" y="520"/>
                    </a:lnTo>
                    <a:lnTo>
                      <a:pt x="540" y="525"/>
                    </a:lnTo>
                    <a:lnTo>
                      <a:pt x="546" y="525"/>
                    </a:lnTo>
                    <a:lnTo>
                      <a:pt x="549" y="525"/>
                    </a:lnTo>
                    <a:lnTo>
                      <a:pt x="546" y="524"/>
                    </a:lnTo>
                    <a:lnTo>
                      <a:pt x="539" y="517"/>
                    </a:lnTo>
                    <a:lnTo>
                      <a:pt x="528" y="517"/>
                    </a:lnTo>
                    <a:lnTo>
                      <a:pt x="526" y="517"/>
                    </a:lnTo>
                    <a:lnTo>
                      <a:pt x="526" y="517"/>
                    </a:lnTo>
                    <a:lnTo>
                      <a:pt x="521" y="520"/>
                    </a:lnTo>
                    <a:lnTo>
                      <a:pt x="519" y="520"/>
                    </a:lnTo>
                    <a:lnTo>
                      <a:pt x="519" y="520"/>
                    </a:lnTo>
                    <a:lnTo>
                      <a:pt x="519" y="520"/>
                    </a:lnTo>
                    <a:lnTo>
                      <a:pt x="519" y="520"/>
                    </a:lnTo>
                    <a:close/>
                    <a:moveTo>
                      <a:pt x="572" y="531"/>
                    </a:moveTo>
                    <a:lnTo>
                      <a:pt x="572" y="531"/>
                    </a:lnTo>
                    <a:lnTo>
                      <a:pt x="573" y="531"/>
                    </a:lnTo>
                    <a:lnTo>
                      <a:pt x="573" y="529"/>
                    </a:lnTo>
                    <a:lnTo>
                      <a:pt x="572" y="529"/>
                    </a:lnTo>
                    <a:lnTo>
                      <a:pt x="572" y="531"/>
                    </a:lnTo>
                    <a:lnTo>
                      <a:pt x="572" y="531"/>
                    </a:lnTo>
                    <a:lnTo>
                      <a:pt x="572" y="531"/>
                    </a:lnTo>
                    <a:lnTo>
                      <a:pt x="572" y="531"/>
                    </a:lnTo>
                    <a:close/>
                    <a:moveTo>
                      <a:pt x="573" y="478"/>
                    </a:moveTo>
                    <a:lnTo>
                      <a:pt x="572" y="484"/>
                    </a:lnTo>
                    <a:lnTo>
                      <a:pt x="572" y="487"/>
                    </a:lnTo>
                    <a:lnTo>
                      <a:pt x="573" y="489"/>
                    </a:lnTo>
                    <a:lnTo>
                      <a:pt x="577" y="489"/>
                    </a:lnTo>
                    <a:lnTo>
                      <a:pt x="580" y="492"/>
                    </a:lnTo>
                    <a:lnTo>
                      <a:pt x="582" y="492"/>
                    </a:lnTo>
                    <a:lnTo>
                      <a:pt x="585" y="492"/>
                    </a:lnTo>
                    <a:lnTo>
                      <a:pt x="589" y="492"/>
                    </a:lnTo>
                    <a:lnTo>
                      <a:pt x="589" y="489"/>
                    </a:lnTo>
                    <a:lnTo>
                      <a:pt x="591" y="485"/>
                    </a:lnTo>
                    <a:lnTo>
                      <a:pt x="591" y="482"/>
                    </a:lnTo>
                    <a:lnTo>
                      <a:pt x="584" y="477"/>
                    </a:lnTo>
                    <a:lnTo>
                      <a:pt x="579" y="478"/>
                    </a:lnTo>
                    <a:lnTo>
                      <a:pt x="573" y="478"/>
                    </a:lnTo>
                    <a:lnTo>
                      <a:pt x="573" y="478"/>
                    </a:lnTo>
                    <a:lnTo>
                      <a:pt x="573" y="478"/>
                    </a:lnTo>
                    <a:lnTo>
                      <a:pt x="573" y="478"/>
                    </a:lnTo>
                    <a:close/>
                    <a:moveTo>
                      <a:pt x="606" y="477"/>
                    </a:moveTo>
                    <a:lnTo>
                      <a:pt x="608" y="477"/>
                    </a:lnTo>
                    <a:lnTo>
                      <a:pt x="610" y="473"/>
                    </a:lnTo>
                    <a:lnTo>
                      <a:pt x="610" y="472"/>
                    </a:lnTo>
                    <a:lnTo>
                      <a:pt x="608" y="472"/>
                    </a:lnTo>
                    <a:lnTo>
                      <a:pt x="606" y="473"/>
                    </a:lnTo>
                    <a:lnTo>
                      <a:pt x="606" y="477"/>
                    </a:lnTo>
                    <a:lnTo>
                      <a:pt x="606" y="477"/>
                    </a:lnTo>
                    <a:lnTo>
                      <a:pt x="606" y="477"/>
                    </a:lnTo>
                    <a:lnTo>
                      <a:pt x="606" y="477"/>
                    </a:lnTo>
                    <a:close/>
                    <a:moveTo>
                      <a:pt x="591" y="458"/>
                    </a:moveTo>
                    <a:lnTo>
                      <a:pt x="591" y="459"/>
                    </a:lnTo>
                    <a:lnTo>
                      <a:pt x="591" y="465"/>
                    </a:lnTo>
                    <a:lnTo>
                      <a:pt x="591" y="466"/>
                    </a:lnTo>
                    <a:lnTo>
                      <a:pt x="594" y="470"/>
                    </a:lnTo>
                    <a:lnTo>
                      <a:pt x="596" y="466"/>
                    </a:lnTo>
                    <a:lnTo>
                      <a:pt x="596" y="465"/>
                    </a:lnTo>
                    <a:lnTo>
                      <a:pt x="599" y="461"/>
                    </a:lnTo>
                    <a:lnTo>
                      <a:pt x="599" y="461"/>
                    </a:lnTo>
                    <a:lnTo>
                      <a:pt x="594" y="458"/>
                    </a:lnTo>
                    <a:lnTo>
                      <a:pt x="591" y="458"/>
                    </a:lnTo>
                    <a:lnTo>
                      <a:pt x="591" y="458"/>
                    </a:lnTo>
                    <a:lnTo>
                      <a:pt x="591" y="458"/>
                    </a:lnTo>
                    <a:lnTo>
                      <a:pt x="591" y="458"/>
                    </a:lnTo>
                    <a:close/>
                    <a:moveTo>
                      <a:pt x="613" y="444"/>
                    </a:moveTo>
                    <a:lnTo>
                      <a:pt x="613" y="451"/>
                    </a:lnTo>
                    <a:lnTo>
                      <a:pt x="612" y="456"/>
                    </a:lnTo>
                    <a:lnTo>
                      <a:pt x="613" y="458"/>
                    </a:lnTo>
                    <a:lnTo>
                      <a:pt x="617" y="461"/>
                    </a:lnTo>
                    <a:lnTo>
                      <a:pt x="618" y="459"/>
                    </a:lnTo>
                    <a:lnTo>
                      <a:pt x="622" y="459"/>
                    </a:lnTo>
                    <a:lnTo>
                      <a:pt x="624" y="459"/>
                    </a:lnTo>
                    <a:lnTo>
                      <a:pt x="624" y="461"/>
                    </a:lnTo>
                    <a:lnTo>
                      <a:pt x="627" y="461"/>
                    </a:lnTo>
                    <a:lnTo>
                      <a:pt x="629" y="459"/>
                    </a:lnTo>
                    <a:lnTo>
                      <a:pt x="631" y="458"/>
                    </a:lnTo>
                    <a:lnTo>
                      <a:pt x="631" y="452"/>
                    </a:lnTo>
                    <a:lnTo>
                      <a:pt x="627" y="451"/>
                    </a:lnTo>
                    <a:lnTo>
                      <a:pt x="627" y="454"/>
                    </a:lnTo>
                    <a:lnTo>
                      <a:pt x="627" y="456"/>
                    </a:lnTo>
                    <a:lnTo>
                      <a:pt x="625" y="454"/>
                    </a:lnTo>
                    <a:lnTo>
                      <a:pt x="622" y="451"/>
                    </a:lnTo>
                    <a:lnTo>
                      <a:pt x="622" y="449"/>
                    </a:lnTo>
                    <a:lnTo>
                      <a:pt x="622" y="445"/>
                    </a:lnTo>
                    <a:lnTo>
                      <a:pt x="622" y="444"/>
                    </a:lnTo>
                    <a:lnTo>
                      <a:pt x="624" y="444"/>
                    </a:lnTo>
                    <a:lnTo>
                      <a:pt x="624" y="442"/>
                    </a:lnTo>
                    <a:lnTo>
                      <a:pt x="622" y="442"/>
                    </a:lnTo>
                    <a:lnTo>
                      <a:pt x="618" y="444"/>
                    </a:lnTo>
                    <a:lnTo>
                      <a:pt x="617" y="442"/>
                    </a:lnTo>
                    <a:lnTo>
                      <a:pt x="617" y="444"/>
                    </a:lnTo>
                    <a:lnTo>
                      <a:pt x="613" y="444"/>
                    </a:lnTo>
                    <a:lnTo>
                      <a:pt x="613" y="444"/>
                    </a:lnTo>
                    <a:lnTo>
                      <a:pt x="613" y="444"/>
                    </a:lnTo>
                    <a:lnTo>
                      <a:pt x="613" y="444"/>
                    </a:lnTo>
                    <a:close/>
                    <a:moveTo>
                      <a:pt x="618" y="390"/>
                    </a:moveTo>
                    <a:lnTo>
                      <a:pt x="613" y="392"/>
                    </a:lnTo>
                    <a:lnTo>
                      <a:pt x="613" y="393"/>
                    </a:lnTo>
                    <a:lnTo>
                      <a:pt x="617" y="395"/>
                    </a:lnTo>
                    <a:lnTo>
                      <a:pt x="618" y="397"/>
                    </a:lnTo>
                    <a:lnTo>
                      <a:pt x="617" y="399"/>
                    </a:lnTo>
                    <a:lnTo>
                      <a:pt x="617" y="402"/>
                    </a:lnTo>
                    <a:lnTo>
                      <a:pt x="618" y="407"/>
                    </a:lnTo>
                    <a:lnTo>
                      <a:pt x="618" y="411"/>
                    </a:lnTo>
                    <a:lnTo>
                      <a:pt x="617" y="416"/>
                    </a:lnTo>
                    <a:lnTo>
                      <a:pt x="617" y="419"/>
                    </a:lnTo>
                    <a:lnTo>
                      <a:pt x="618" y="421"/>
                    </a:lnTo>
                    <a:lnTo>
                      <a:pt x="618" y="419"/>
                    </a:lnTo>
                    <a:lnTo>
                      <a:pt x="618" y="414"/>
                    </a:lnTo>
                    <a:lnTo>
                      <a:pt x="622" y="412"/>
                    </a:lnTo>
                    <a:lnTo>
                      <a:pt x="622" y="407"/>
                    </a:lnTo>
                    <a:lnTo>
                      <a:pt x="618" y="405"/>
                    </a:lnTo>
                    <a:lnTo>
                      <a:pt x="618" y="399"/>
                    </a:lnTo>
                    <a:lnTo>
                      <a:pt x="618" y="393"/>
                    </a:lnTo>
                    <a:lnTo>
                      <a:pt x="618" y="392"/>
                    </a:lnTo>
                    <a:lnTo>
                      <a:pt x="618" y="390"/>
                    </a:lnTo>
                    <a:lnTo>
                      <a:pt x="618" y="390"/>
                    </a:lnTo>
                    <a:lnTo>
                      <a:pt x="618" y="390"/>
                    </a:lnTo>
                    <a:lnTo>
                      <a:pt x="618" y="390"/>
                    </a:lnTo>
                    <a:close/>
                    <a:moveTo>
                      <a:pt x="591" y="399"/>
                    </a:moveTo>
                    <a:lnTo>
                      <a:pt x="591" y="400"/>
                    </a:lnTo>
                    <a:lnTo>
                      <a:pt x="591" y="402"/>
                    </a:lnTo>
                    <a:lnTo>
                      <a:pt x="594" y="402"/>
                    </a:lnTo>
                    <a:lnTo>
                      <a:pt x="596" y="400"/>
                    </a:lnTo>
                    <a:lnTo>
                      <a:pt x="594" y="397"/>
                    </a:lnTo>
                    <a:lnTo>
                      <a:pt x="594" y="397"/>
                    </a:lnTo>
                    <a:lnTo>
                      <a:pt x="591" y="399"/>
                    </a:lnTo>
                    <a:lnTo>
                      <a:pt x="591" y="399"/>
                    </a:lnTo>
                    <a:lnTo>
                      <a:pt x="591" y="399"/>
                    </a:lnTo>
                    <a:lnTo>
                      <a:pt x="591" y="399"/>
                    </a:lnTo>
                    <a:close/>
                    <a:moveTo>
                      <a:pt x="587" y="392"/>
                    </a:moveTo>
                    <a:lnTo>
                      <a:pt x="589" y="395"/>
                    </a:lnTo>
                    <a:lnTo>
                      <a:pt x="591" y="393"/>
                    </a:lnTo>
                    <a:lnTo>
                      <a:pt x="591" y="392"/>
                    </a:lnTo>
                    <a:lnTo>
                      <a:pt x="589" y="392"/>
                    </a:lnTo>
                    <a:lnTo>
                      <a:pt x="587" y="392"/>
                    </a:lnTo>
                    <a:lnTo>
                      <a:pt x="587" y="392"/>
                    </a:lnTo>
                    <a:lnTo>
                      <a:pt x="587" y="392"/>
                    </a:lnTo>
                    <a:lnTo>
                      <a:pt x="587" y="392"/>
                    </a:lnTo>
                    <a:close/>
                    <a:moveTo>
                      <a:pt x="610" y="336"/>
                    </a:moveTo>
                    <a:lnTo>
                      <a:pt x="612" y="339"/>
                    </a:lnTo>
                    <a:lnTo>
                      <a:pt x="613" y="341"/>
                    </a:lnTo>
                    <a:lnTo>
                      <a:pt x="617" y="341"/>
                    </a:lnTo>
                    <a:lnTo>
                      <a:pt x="617" y="339"/>
                    </a:lnTo>
                    <a:lnTo>
                      <a:pt x="613" y="338"/>
                    </a:lnTo>
                    <a:lnTo>
                      <a:pt x="612" y="334"/>
                    </a:lnTo>
                    <a:lnTo>
                      <a:pt x="610" y="334"/>
                    </a:lnTo>
                    <a:lnTo>
                      <a:pt x="610" y="336"/>
                    </a:lnTo>
                    <a:lnTo>
                      <a:pt x="610" y="336"/>
                    </a:lnTo>
                    <a:lnTo>
                      <a:pt x="610" y="336"/>
                    </a:lnTo>
                    <a:lnTo>
                      <a:pt x="610" y="336"/>
                    </a:lnTo>
                    <a:close/>
                    <a:moveTo>
                      <a:pt x="631" y="348"/>
                    </a:moveTo>
                    <a:lnTo>
                      <a:pt x="631" y="348"/>
                    </a:lnTo>
                    <a:lnTo>
                      <a:pt x="632" y="352"/>
                    </a:lnTo>
                    <a:lnTo>
                      <a:pt x="634" y="352"/>
                    </a:lnTo>
                    <a:lnTo>
                      <a:pt x="636" y="348"/>
                    </a:lnTo>
                    <a:lnTo>
                      <a:pt x="636" y="348"/>
                    </a:lnTo>
                    <a:lnTo>
                      <a:pt x="636" y="343"/>
                    </a:lnTo>
                    <a:lnTo>
                      <a:pt x="638" y="343"/>
                    </a:lnTo>
                    <a:lnTo>
                      <a:pt x="638" y="338"/>
                    </a:lnTo>
                    <a:lnTo>
                      <a:pt x="632" y="343"/>
                    </a:lnTo>
                    <a:lnTo>
                      <a:pt x="632" y="346"/>
                    </a:lnTo>
                    <a:lnTo>
                      <a:pt x="631" y="348"/>
                    </a:lnTo>
                    <a:lnTo>
                      <a:pt x="631" y="348"/>
                    </a:lnTo>
                    <a:lnTo>
                      <a:pt x="631" y="348"/>
                    </a:lnTo>
                    <a:lnTo>
                      <a:pt x="631" y="348"/>
                    </a:lnTo>
                    <a:close/>
                    <a:moveTo>
                      <a:pt x="622" y="329"/>
                    </a:moveTo>
                    <a:lnTo>
                      <a:pt x="622" y="329"/>
                    </a:lnTo>
                    <a:lnTo>
                      <a:pt x="624" y="329"/>
                    </a:lnTo>
                    <a:lnTo>
                      <a:pt x="624" y="325"/>
                    </a:lnTo>
                    <a:lnTo>
                      <a:pt x="624" y="324"/>
                    </a:lnTo>
                    <a:lnTo>
                      <a:pt x="622" y="324"/>
                    </a:lnTo>
                    <a:lnTo>
                      <a:pt x="622" y="329"/>
                    </a:lnTo>
                    <a:lnTo>
                      <a:pt x="622" y="329"/>
                    </a:lnTo>
                    <a:lnTo>
                      <a:pt x="622" y="329"/>
                    </a:lnTo>
                    <a:lnTo>
                      <a:pt x="622" y="329"/>
                    </a:lnTo>
                    <a:close/>
                    <a:moveTo>
                      <a:pt x="622" y="317"/>
                    </a:moveTo>
                    <a:lnTo>
                      <a:pt x="622" y="319"/>
                    </a:lnTo>
                    <a:lnTo>
                      <a:pt x="624" y="320"/>
                    </a:lnTo>
                    <a:lnTo>
                      <a:pt x="624" y="319"/>
                    </a:lnTo>
                    <a:lnTo>
                      <a:pt x="624" y="317"/>
                    </a:lnTo>
                    <a:lnTo>
                      <a:pt x="622" y="317"/>
                    </a:lnTo>
                    <a:lnTo>
                      <a:pt x="622" y="317"/>
                    </a:lnTo>
                    <a:lnTo>
                      <a:pt x="622" y="317"/>
                    </a:lnTo>
                    <a:lnTo>
                      <a:pt x="622" y="317"/>
                    </a:lnTo>
                    <a:close/>
                    <a:moveTo>
                      <a:pt x="639" y="280"/>
                    </a:moveTo>
                    <a:lnTo>
                      <a:pt x="641" y="284"/>
                    </a:lnTo>
                    <a:lnTo>
                      <a:pt x="641" y="285"/>
                    </a:lnTo>
                    <a:lnTo>
                      <a:pt x="645" y="282"/>
                    </a:lnTo>
                    <a:lnTo>
                      <a:pt x="645" y="279"/>
                    </a:lnTo>
                    <a:lnTo>
                      <a:pt x="645" y="275"/>
                    </a:lnTo>
                    <a:lnTo>
                      <a:pt x="645" y="273"/>
                    </a:lnTo>
                    <a:lnTo>
                      <a:pt x="645" y="270"/>
                    </a:lnTo>
                    <a:lnTo>
                      <a:pt x="641" y="273"/>
                    </a:lnTo>
                    <a:lnTo>
                      <a:pt x="641" y="275"/>
                    </a:lnTo>
                    <a:lnTo>
                      <a:pt x="639" y="280"/>
                    </a:lnTo>
                    <a:lnTo>
                      <a:pt x="639" y="280"/>
                    </a:lnTo>
                    <a:lnTo>
                      <a:pt x="639" y="280"/>
                    </a:lnTo>
                    <a:lnTo>
                      <a:pt x="639" y="280"/>
                    </a:lnTo>
                    <a:close/>
                    <a:moveTo>
                      <a:pt x="629" y="230"/>
                    </a:moveTo>
                    <a:lnTo>
                      <a:pt x="629" y="230"/>
                    </a:lnTo>
                    <a:lnTo>
                      <a:pt x="631" y="228"/>
                    </a:lnTo>
                    <a:lnTo>
                      <a:pt x="636" y="230"/>
                    </a:lnTo>
                    <a:lnTo>
                      <a:pt x="638" y="226"/>
                    </a:lnTo>
                    <a:lnTo>
                      <a:pt x="638" y="223"/>
                    </a:lnTo>
                    <a:lnTo>
                      <a:pt x="636" y="219"/>
                    </a:lnTo>
                    <a:lnTo>
                      <a:pt x="629" y="223"/>
                    </a:lnTo>
                    <a:lnTo>
                      <a:pt x="627" y="228"/>
                    </a:lnTo>
                    <a:lnTo>
                      <a:pt x="629" y="230"/>
                    </a:lnTo>
                    <a:lnTo>
                      <a:pt x="629" y="230"/>
                    </a:lnTo>
                    <a:lnTo>
                      <a:pt x="629" y="230"/>
                    </a:lnTo>
                    <a:lnTo>
                      <a:pt x="629" y="230"/>
                    </a:lnTo>
                    <a:close/>
                    <a:moveTo>
                      <a:pt x="664" y="136"/>
                    </a:moveTo>
                    <a:lnTo>
                      <a:pt x="664" y="134"/>
                    </a:lnTo>
                    <a:lnTo>
                      <a:pt x="664" y="131"/>
                    </a:lnTo>
                    <a:lnTo>
                      <a:pt x="664" y="124"/>
                    </a:lnTo>
                    <a:lnTo>
                      <a:pt x="664" y="124"/>
                    </a:lnTo>
                    <a:lnTo>
                      <a:pt x="664" y="119"/>
                    </a:lnTo>
                    <a:lnTo>
                      <a:pt x="662" y="122"/>
                    </a:lnTo>
                    <a:lnTo>
                      <a:pt x="662" y="124"/>
                    </a:lnTo>
                    <a:lnTo>
                      <a:pt x="664" y="124"/>
                    </a:lnTo>
                    <a:lnTo>
                      <a:pt x="664" y="127"/>
                    </a:lnTo>
                    <a:lnTo>
                      <a:pt x="662" y="131"/>
                    </a:lnTo>
                    <a:lnTo>
                      <a:pt x="664" y="136"/>
                    </a:lnTo>
                    <a:lnTo>
                      <a:pt x="664" y="136"/>
                    </a:lnTo>
                    <a:lnTo>
                      <a:pt x="664" y="136"/>
                    </a:lnTo>
                    <a:lnTo>
                      <a:pt x="664" y="136"/>
                    </a:lnTo>
                    <a:close/>
                    <a:moveTo>
                      <a:pt x="653" y="146"/>
                    </a:moveTo>
                    <a:lnTo>
                      <a:pt x="653" y="146"/>
                    </a:lnTo>
                    <a:lnTo>
                      <a:pt x="655" y="146"/>
                    </a:lnTo>
                    <a:lnTo>
                      <a:pt x="655" y="145"/>
                    </a:lnTo>
                    <a:lnTo>
                      <a:pt x="655" y="139"/>
                    </a:lnTo>
                    <a:lnTo>
                      <a:pt x="653" y="138"/>
                    </a:lnTo>
                    <a:lnTo>
                      <a:pt x="651" y="139"/>
                    </a:lnTo>
                    <a:lnTo>
                      <a:pt x="651" y="143"/>
                    </a:lnTo>
                    <a:lnTo>
                      <a:pt x="653" y="146"/>
                    </a:lnTo>
                    <a:lnTo>
                      <a:pt x="653" y="146"/>
                    </a:lnTo>
                    <a:lnTo>
                      <a:pt x="653" y="146"/>
                    </a:lnTo>
                    <a:lnTo>
                      <a:pt x="653" y="146"/>
                    </a:lnTo>
                    <a:close/>
                    <a:moveTo>
                      <a:pt x="646" y="136"/>
                    </a:moveTo>
                    <a:lnTo>
                      <a:pt x="648" y="138"/>
                    </a:lnTo>
                    <a:lnTo>
                      <a:pt x="650" y="136"/>
                    </a:lnTo>
                    <a:lnTo>
                      <a:pt x="651" y="131"/>
                    </a:lnTo>
                    <a:lnTo>
                      <a:pt x="651" y="129"/>
                    </a:lnTo>
                    <a:lnTo>
                      <a:pt x="651" y="127"/>
                    </a:lnTo>
                    <a:lnTo>
                      <a:pt x="650" y="127"/>
                    </a:lnTo>
                    <a:lnTo>
                      <a:pt x="648" y="127"/>
                    </a:lnTo>
                    <a:lnTo>
                      <a:pt x="646" y="129"/>
                    </a:lnTo>
                    <a:lnTo>
                      <a:pt x="646" y="132"/>
                    </a:lnTo>
                    <a:lnTo>
                      <a:pt x="646" y="136"/>
                    </a:lnTo>
                    <a:lnTo>
                      <a:pt x="646" y="136"/>
                    </a:lnTo>
                    <a:lnTo>
                      <a:pt x="646" y="136"/>
                    </a:lnTo>
                    <a:lnTo>
                      <a:pt x="646" y="136"/>
                    </a:lnTo>
                    <a:close/>
                    <a:moveTo>
                      <a:pt x="469" y="9"/>
                    </a:moveTo>
                    <a:lnTo>
                      <a:pt x="469" y="9"/>
                    </a:lnTo>
                    <a:lnTo>
                      <a:pt x="469" y="9"/>
                    </a:lnTo>
                    <a:lnTo>
                      <a:pt x="473" y="7"/>
                    </a:lnTo>
                    <a:lnTo>
                      <a:pt x="469" y="6"/>
                    </a:lnTo>
                    <a:lnTo>
                      <a:pt x="469" y="6"/>
                    </a:lnTo>
                    <a:lnTo>
                      <a:pt x="467" y="7"/>
                    </a:lnTo>
                    <a:lnTo>
                      <a:pt x="469" y="9"/>
                    </a:lnTo>
                    <a:lnTo>
                      <a:pt x="469" y="9"/>
                    </a:lnTo>
                    <a:lnTo>
                      <a:pt x="469" y="9"/>
                    </a:lnTo>
                    <a:lnTo>
                      <a:pt x="469" y="9"/>
                    </a:lnTo>
                    <a:close/>
                    <a:moveTo>
                      <a:pt x="469" y="16"/>
                    </a:moveTo>
                    <a:lnTo>
                      <a:pt x="469" y="18"/>
                    </a:lnTo>
                    <a:lnTo>
                      <a:pt x="473" y="18"/>
                    </a:lnTo>
                    <a:lnTo>
                      <a:pt x="473" y="14"/>
                    </a:lnTo>
                    <a:lnTo>
                      <a:pt x="473" y="12"/>
                    </a:lnTo>
                    <a:lnTo>
                      <a:pt x="473" y="12"/>
                    </a:lnTo>
                    <a:lnTo>
                      <a:pt x="469" y="14"/>
                    </a:lnTo>
                    <a:lnTo>
                      <a:pt x="469" y="16"/>
                    </a:lnTo>
                    <a:lnTo>
                      <a:pt x="469" y="16"/>
                    </a:lnTo>
                    <a:lnTo>
                      <a:pt x="469" y="16"/>
                    </a:lnTo>
                    <a:lnTo>
                      <a:pt x="469" y="16"/>
                    </a:lnTo>
                    <a:close/>
                    <a:moveTo>
                      <a:pt x="455" y="16"/>
                    </a:moveTo>
                    <a:lnTo>
                      <a:pt x="459" y="19"/>
                    </a:lnTo>
                    <a:lnTo>
                      <a:pt x="459" y="23"/>
                    </a:lnTo>
                    <a:lnTo>
                      <a:pt x="460" y="23"/>
                    </a:lnTo>
                    <a:lnTo>
                      <a:pt x="462" y="19"/>
                    </a:lnTo>
                    <a:lnTo>
                      <a:pt x="464" y="19"/>
                    </a:lnTo>
                    <a:lnTo>
                      <a:pt x="459" y="14"/>
                    </a:lnTo>
                    <a:lnTo>
                      <a:pt x="459" y="12"/>
                    </a:lnTo>
                    <a:lnTo>
                      <a:pt x="459" y="9"/>
                    </a:lnTo>
                    <a:lnTo>
                      <a:pt x="455" y="12"/>
                    </a:lnTo>
                    <a:lnTo>
                      <a:pt x="455" y="14"/>
                    </a:lnTo>
                    <a:lnTo>
                      <a:pt x="453" y="14"/>
                    </a:lnTo>
                    <a:lnTo>
                      <a:pt x="455" y="16"/>
                    </a:lnTo>
                    <a:lnTo>
                      <a:pt x="455" y="16"/>
                    </a:lnTo>
                    <a:lnTo>
                      <a:pt x="455" y="16"/>
                    </a:lnTo>
                    <a:lnTo>
                      <a:pt x="455" y="16"/>
                    </a:lnTo>
                    <a:close/>
                    <a:moveTo>
                      <a:pt x="446" y="19"/>
                    </a:moveTo>
                    <a:lnTo>
                      <a:pt x="446" y="23"/>
                    </a:lnTo>
                    <a:lnTo>
                      <a:pt x="446" y="23"/>
                    </a:lnTo>
                    <a:lnTo>
                      <a:pt x="450" y="23"/>
                    </a:lnTo>
                    <a:lnTo>
                      <a:pt x="450" y="21"/>
                    </a:lnTo>
                    <a:lnTo>
                      <a:pt x="446" y="19"/>
                    </a:lnTo>
                    <a:lnTo>
                      <a:pt x="446" y="19"/>
                    </a:lnTo>
                    <a:lnTo>
                      <a:pt x="446" y="19"/>
                    </a:lnTo>
                    <a:lnTo>
                      <a:pt x="446" y="19"/>
                    </a:lnTo>
                    <a:lnTo>
                      <a:pt x="446" y="19"/>
                    </a:lnTo>
                    <a:close/>
                    <a:moveTo>
                      <a:pt x="396" y="35"/>
                    </a:moveTo>
                    <a:lnTo>
                      <a:pt x="398" y="37"/>
                    </a:lnTo>
                    <a:lnTo>
                      <a:pt x="400" y="37"/>
                    </a:lnTo>
                    <a:lnTo>
                      <a:pt x="405" y="42"/>
                    </a:lnTo>
                    <a:lnTo>
                      <a:pt x="405" y="42"/>
                    </a:lnTo>
                    <a:lnTo>
                      <a:pt x="406" y="40"/>
                    </a:lnTo>
                    <a:lnTo>
                      <a:pt x="406" y="37"/>
                    </a:lnTo>
                    <a:lnTo>
                      <a:pt x="408" y="35"/>
                    </a:lnTo>
                    <a:lnTo>
                      <a:pt x="408" y="32"/>
                    </a:lnTo>
                    <a:lnTo>
                      <a:pt x="405" y="32"/>
                    </a:lnTo>
                    <a:lnTo>
                      <a:pt x="405" y="28"/>
                    </a:lnTo>
                    <a:lnTo>
                      <a:pt x="401" y="28"/>
                    </a:lnTo>
                    <a:lnTo>
                      <a:pt x="400" y="30"/>
                    </a:lnTo>
                    <a:lnTo>
                      <a:pt x="401" y="32"/>
                    </a:lnTo>
                    <a:lnTo>
                      <a:pt x="401" y="35"/>
                    </a:lnTo>
                    <a:lnTo>
                      <a:pt x="400" y="37"/>
                    </a:lnTo>
                    <a:lnTo>
                      <a:pt x="398" y="32"/>
                    </a:lnTo>
                    <a:lnTo>
                      <a:pt x="396" y="35"/>
                    </a:lnTo>
                    <a:lnTo>
                      <a:pt x="396" y="35"/>
                    </a:lnTo>
                    <a:lnTo>
                      <a:pt x="396" y="35"/>
                    </a:lnTo>
                    <a:lnTo>
                      <a:pt x="396" y="35"/>
                    </a:lnTo>
                    <a:close/>
                    <a:moveTo>
                      <a:pt x="393" y="37"/>
                    </a:moveTo>
                    <a:lnTo>
                      <a:pt x="394" y="40"/>
                    </a:lnTo>
                    <a:lnTo>
                      <a:pt x="396" y="42"/>
                    </a:lnTo>
                    <a:lnTo>
                      <a:pt x="396" y="37"/>
                    </a:lnTo>
                    <a:lnTo>
                      <a:pt x="394" y="37"/>
                    </a:lnTo>
                    <a:lnTo>
                      <a:pt x="393" y="37"/>
                    </a:lnTo>
                    <a:lnTo>
                      <a:pt x="393" y="37"/>
                    </a:lnTo>
                    <a:lnTo>
                      <a:pt x="393" y="37"/>
                    </a:lnTo>
                    <a:lnTo>
                      <a:pt x="393" y="37"/>
                    </a:lnTo>
                    <a:close/>
                    <a:moveTo>
                      <a:pt x="377" y="37"/>
                    </a:moveTo>
                    <a:lnTo>
                      <a:pt x="377" y="37"/>
                    </a:lnTo>
                    <a:lnTo>
                      <a:pt x="382" y="40"/>
                    </a:lnTo>
                    <a:lnTo>
                      <a:pt x="382" y="40"/>
                    </a:lnTo>
                    <a:lnTo>
                      <a:pt x="384" y="40"/>
                    </a:lnTo>
                    <a:lnTo>
                      <a:pt x="384" y="37"/>
                    </a:lnTo>
                    <a:lnTo>
                      <a:pt x="382" y="37"/>
                    </a:lnTo>
                    <a:lnTo>
                      <a:pt x="382" y="37"/>
                    </a:lnTo>
                    <a:lnTo>
                      <a:pt x="382" y="32"/>
                    </a:lnTo>
                    <a:lnTo>
                      <a:pt x="379" y="32"/>
                    </a:lnTo>
                    <a:lnTo>
                      <a:pt x="377" y="35"/>
                    </a:lnTo>
                    <a:lnTo>
                      <a:pt x="377" y="37"/>
                    </a:lnTo>
                    <a:lnTo>
                      <a:pt x="377" y="37"/>
                    </a:lnTo>
                    <a:lnTo>
                      <a:pt x="377" y="37"/>
                    </a:lnTo>
                    <a:lnTo>
                      <a:pt x="377" y="37"/>
                    </a:lnTo>
                    <a:close/>
                    <a:moveTo>
                      <a:pt x="367" y="68"/>
                    </a:moveTo>
                    <a:lnTo>
                      <a:pt x="367" y="68"/>
                    </a:lnTo>
                    <a:lnTo>
                      <a:pt x="370" y="68"/>
                    </a:lnTo>
                    <a:lnTo>
                      <a:pt x="370" y="65"/>
                    </a:lnTo>
                    <a:lnTo>
                      <a:pt x="368" y="63"/>
                    </a:lnTo>
                    <a:lnTo>
                      <a:pt x="367" y="59"/>
                    </a:lnTo>
                    <a:lnTo>
                      <a:pt x="365" y="56"/>
                    </a:lnTo>
                    <a:lnTo>
                      <a:pt x="363" y="56"/>
                    </a:lnTo>
                    <a:lnTo>
                      <a:pt x="363" y="59"/>
                    </a:lnTo>
                    <a:lnTo>
                      <a:pt x="365" y="63"/>
                    </a:lnTo>
                    <a:lnTo>
                      <a:pt x="365" y="65"/>
                    </a:lnTo>
                    <a:lnTo>
                      <a:pt x="367" y="68"/>
                    </a:lnTo>
                    <a:lnTo>
                      <a:pt x="367" y="68"/>
                    </a:lnTo>
                    <a:lnTo>
                      <a:pt x="367" y="68"/>
                    </a:lnTo>
                    <a:lnTo>
                      <a:pt x="367" y="68"/>
                    </a:lnTo>
                    <a:close/>
                    <a:moveTo>
                      <a:pt x="370" y="99"/>
                    </a:moveTo>
                    <a:lnTo>
                      <a:pt x="375" y="99"/>
                    </a:lnTo>
                    <a:lnTo>
                      <a:pt x="377" y="99"/>
                    </a:lnTo>
                    <a:lnTo>
                      <a:pt x="377" y="96"/>
                    </a:lnTo>
                    <a:lnTo>
                      <a:pt x="373" y="94"/>
                    </a:lnTo>
                    <a:lnTo>
                      <a:pt x="373" y="91"/>
                    </a:lnTo>
                    <a:lnTo>
                      <a:pt x="372" y="91"/>
                    </a:lnTo>
                    <a:lnTo>
                      <a:pt x="368" y="91"/>
                    </a:lnTo>
                    <a:lnTo>
                      <a:pt x="367" y="96"/>
                    </a:lnTo>
                    <a:lnTo>
                      <a:pt x="367" y="96"/>
                    </a:lnTo>
                    <a:lnTo>
                      <a:pt x="370" y="99"/>
                    </a:lnTo>
                    <a:lnTo>
                      <a:pt x="370" y="99"/>
                    </a:lnTo>
                    <a:lnTo>
                      <a:pt x="370" y="99"/>
                    </a:lnTo>
                    <a:lnTo>
                      <a:pt x="370" y="99"/>
                    </a:lnTo>
                    <a:lnTo>
                      <a:pt x="370" y="99"/>
                    </a:lnTo>
                    <a:close/>
                    <a:moveTo>
                      <a:pt x="370" y="105"/>
                    </a:moveTo>
                    <a:lnTo>
                      <a:pt x="370" y="108"/>
                    </a:lnTo>
                    <a:lnTo>
                      <a:pt x="372" y="110"/>
                    </a:lnTo>
                    <a:lnTo>
                      <a:pt x="370" y="113"/>
                    </a:lnTo>
                    <a:lnTo>
                      <a:pt x="375" y="117"/>
                    </a:lnTo>
                    <a:lnTo>
                      <a:pt x="379" y="115"/>
                    </a:lnTo>
                    <a:lnTo>
                      <a:pt x="377" y="106"/>
                    </a:lnTo>
                    <a:lnTo>
                      <a:pt x="375" y="105"/>
                    </a:lnTo>
                    <a:lnTo>
                      <a:pt x="373" y="103"/>
                    </a:lnTo>
                    <a:lnTo>
                      <a:pt x="370" y="105"/>
                    </a:lnTo>
                    <a:lnTo>
                      <a:pt x="370" y="105"/>
                    </a:lnTo>
                    <a:lnTo>
                      <a:pt x="370" y="105"/>
                    </a:lnTo>
                    <a:lnTo>
                      <a:pt x="370" y="105"/>
                    </a:lnTo>
                    <a:close/>
                    <a:moveTo>
                      <a:pt x="323" y="72"/>
                    </a:moveTo>
                    <a:lnTo>
                      <a:pt x="325" y="72"/>
                    </a:lnTo>
                    <a:lnTo>
                      <a:pt x="323" y="68"/>
                    </a:lnTo>
                    <a:lnTo>
                      <a:pt x="323" y="68"/>
                    </a:lnTo>
                    <a:lnTo>
                      <a:pt x="323" y="65"/>
                    </a:lnTo>
                    <a:lnTo>
                      <a:pt x="321" y="65"/>
                    </a:lnTo>
                    <a:lnTo>
                      <a:pt x="321" y="68"/>
                    </a:lnTo>
                    <a:lnTo>
                      <a:pt x="323" y="72"/>
                    </a:lnTo>
                    <a:lnTo>
                      <a:pt x="323" y="72"/>
                    </a:lnTo>
                    <a:lnTo>
                      <a:pt x="323" y="72"/>
                    </a:lnTo>
                    <a:lnTo>
                      <a:pt x="323" y="72"/>
                    </a:lnTo>
                    <a:close/>
                    <a:moveTo>
                      <a:pt x="316" y="94"/>
                    </a:moveTo>
                    <a:lnTo>
                      <a:pt x="318" y="96"/>
                    </a:lnTo>
                    <a:lnTo>
                      <a:pt x="320" y="91"/>
                    </a:lnTo>
                    <a:lnTo>
                      <a:pt x="318" y="87"/>
                    </a:lnTo>
                    <a:lnTo>
                      <a:pt x="314" y="82"/>
                    </a:lnTo>
                    <a:lnTo>
                      <a:pt x="314" y="77"/>
                    </a:lnTo>
                    <a:lnTo>
                      <a:pt x="316" y="72"/>
                    </a:lnTo>
                    <a:lnTo>
                      <a:pt x="316" y="68"/>
                    </a:lnTo>
                    <a:lnTo>
                      <a:pt x="314" y="65"/>
                    </a:lnTo>
                    <a:lnTo>
                      <a:pt x="314" y="58"/>
                    </a:lnTo>
                    <a:lnTo>
                      <a:pt x="314" y="56"/>
                    </a:lnTo>
                    <a:lnTo>
                      <a:pt x="309" y="59"/>
                    </a:lnTo>
                    <a:lnTo>
                      <a:pt x="309" y="68"/>
                    </a:lnTo>
                    <a:lnTo>
                      <a:pt x="309" y="72"/>
                    </a:lnTo>
                    <a:lnTo>
                      <a:pt x="309" y="75"/>
                    </a:lnTo>
                    <a:lnTo>
                      <a:pt x="314" y="82"/>
                    </a:lnTo>
                    <a:lnTo>
                      <a:pt x="314" y="87"/>
                    </a:lnTo>
                    <a:lnTo>
                      <a:pt x="316" y="94"/>
                    </a:lnTo>
                    <a:lnTo>
                      <a:pt x="316" y="94"/>
                    </a:lnTo>
                    <a:lnTo>
                      <a:pt x="316" y="94"/>
                    </a:lnTo>
                    <a:lnTo>
                      <a:pt x="316" y="94"/>
                    </a:lnTo>
                    <a:close/>
                    <a:moveTo>
                      <a:pt x="134" y="122"/>
                    </a:moveTo>
                    <a:lnTo>
                      <a:pt x="135" y="124"/>
                    </a:lnTo>
                    <a:lnTo>
                      <a:pt x="135" y="124"/>
                    </a:lnTo>
                    <a:lnTo>
                      <a:pt x="139" y="127"/>
                    </a:lnTo>
                    <a:lnTo>
                      <a:pt x="139" y="124"/>
                    </a:lnTo>
                    <a:lnTo>
                      <a:pt x="137" y="122"/>
                    </a:lnTo>
                    <a:lnTo>
                      <a:pt x="134" y="122"/>
                    </a:lnTo>
                    <a:lnTo>
                      <a:pt x="134" y="122"/>
                    </a:lnTo>
                    <a:lnTo>
                      <a:pt x="134" y="122"/>
                    </a:lnTo>
                    <a:lnTo>
                      <a:pt x="134" y="122"/>
                    </a:lnTo>
                    <a:close/>
                    <a:moveTo>
                      <a:pt x="17" y="270"/>
                    </a:moveTo>
                    <a:lnTo>
                      <a:pt x="21" y="273"/>
                    </a:lnTo>
                    <a:lnTo>
                      <a:pt x="24" y="273"/>
                    </a:lnTo>
                    <a:lnTo>
                      <a:pt x="26" y="275"/>
                    </a:lnTo>
                    <a:lnTo>
                      <a:pt x="29" y="275"/>
                    </a:lnTo>
                    <a:lnTo>
                      <a:pt x="28" y="273"/>
                    </a:lnTo>
                    <a:lnTo>
                      <a:pt x="26" y="273"/>
                    </a:lnTo>
                    <a:lnTo>
                      <a:pt x="22" y="268"/>
                    </a:lnTo>
                    <a:lnTo>
                      <a:pt x="21" y="268"/>
                    </a:lnTo>
                    <a:lnTo>
                      <a:pt x="17" y="268"/>
                    </a:lnTo>
                    <a:lnTo>
                      <a:pt x="17" y="270"/>
                    </a:lnTo>
                    <a:lnTo>
                      <a:pt x="17" y="270"/>
                    </a:lnTo>
                    <a:lnTo>
                      <a:pt x="17" y="270"/>
                    </a:lnTo>
                    <a:lnTo>
                      <a:pt x="17" y="270"/>
                    </a:lnTo>
                    <a:close/>
                    <a:moveTo>
                      <a:pt x="0" y="270"/>
                    </a:moveTo>
                    <a:lnTo>
                      <a:pt x="3" y="275"/>
                    </a:lnTo>
                    <a:lnTo>
                      <a:pt x="9" y="275"/>
                    </a:lnTo>
                    <a:lnTo>
                      <a:pt x="12" y="277"/>
                    </a:lnTo>
                    <a:lnTo>
                      <a:pt x="16" y="273"/>
                    </a:lnTo>
                    <a:lnTo>
                      <a:pt x="12" y="270"/>
                    </a:lnTo>
                    <a:lnTo>
                      <a:pt x="7" y="268"/>
                    </a:lnTo>
                    <a:lnTo>
                      <a:pt x="2" y="268"/>
                    </a:lnTo>
                    <a:lnTo>
                      <a:pt x="0" y="270"/>
                    </a:lnTo>
                    <a:lnTo>
                      <a:pt x="0" y="270"/>
                    </a:lnTo>
                    <a:lnTo>
                      <a:pt x="0" y="270"/>
                    </a:lnTo>
                    <a:lnTo>
                      <a:pt x="0" y="270"/>
                    </a:lnTo>
                    <a:close/>
                    <a:moveTo>
                      <a:pt x="130" y="412"/>
                    </a:moveTo>
                    <a:lnTo>
                      <a:pt x="130" y="414"/>
                    </a:lnTo>
                    <a:lnTo>
                      <a:pt x="130" y="416"/>
                    </a:lnTo>
                    <a:lnTo>
                      <a:pt x="134" y="414"/>
                    </a:lnTo>
                    <a:lnTo>
                      <a:pt x="130" y="412"/>
                    </a:lnTo>
                    <a:lnTo>
                      <a:pt x="130" y="412"/>
                    </a:lnTo>
                    <a:lnTo>
                      <a:pt x="130" y="412"/>
                    </a:lnTo>
                    <a:lnTo>
                      <a:pt x="130" y="412"/>
                    </a:lnTo>
                    <a:lnTo>
                      <a:pt x="130" y="412"/>
                    </a:lnTo>
                    <a:close/>
                    <a:moveTo>
                      <a:pt x="130" y="428"/>
                    </a:moveTo>
                    <a:lnTo>
                      <a:pt x="134" y="430"/>
                    </a:lnTo>
                    <a:lnTo>
                      <a:pt x="135" y="430"/>
                    </a:lnTo>
                    <a:lnTo>
                      <a:pt x="142" y="430"/>
                    </a:lnTo>
                    <a:lnTo>
                      <a:pt x="142" y="430"/>
                    </a:lnTo>
                    <a:lnTo>
                      <a:pt x="144" y="430"/>
                    </a:lnTo>
                    <a:lnTo>
                      <a:pt x="144" y="430"/>
                    </a:lnTo>
                    <a:lnTo>
                      <a:pt x="142" y="428"/>
                    </a:lnTo>
                    <a:lnTo>
                      <a:pt x="139" y="426"/>
                    </a:lnTo>
                    <a:lnTo>
                      <a:pt x="137" y="428"/>
                    </a:lnTo>
                    <a:lnTo>
                      <a:pt x="135" y="425"/>
                    </a:lnTo>
                    <a:lnTo>
                      <a:pt x="130" y="425"/>
                    </a:lnTo>
                    <a:lnTo>
                      <a:pt x="130" y="426"/>
                    </a:lnTo>
                    <a:lnTo>
                      <a:pt x="130" y="428"/>
                    </a:lnTo>
                    <a:lnTo>
                      <a:pt x="130" y="428"/>
                    </a:lnTo>
                    <a:lnTo>
                      <a:pt x="130" y="428"/>
                    </a:lnTo>
                    <a:lnTo>
                      <a:pt x="130" y="428"/>
                    </a:lnTo>
                    <a:close/>
                    <a:moveTo>
                      <a:pt x="135" y="433"/>
                    </a:moveTo>
                    <a:lnTo>
                      <a:pt x="137" y="433"/>
                    </a:lnTo>
                    <a:lnTo>
                      <a:pt x="139" y="433"/>
                    </a:lnTo>
                    <a:lnTo>
                      <a:pt x="137" y="433"/>
                    </a:lnTo>
                    <a:lnTo>
                      <a:pt x="135" y="433"/>
                    </a:lnTo>
                    <a:lnTo>
                      <a:pt x="135" y="433"/>
                    </a:lnTo>
                    <a:lnTo>
                      <a:pt x="135" y="433"/>
                    </a:lnTo>
                    <a:lnTo>
                      <a:pt x="135" y="433"/>
                    </a:lnTo>
                    <a:close/>
                    <a:moveTo>
                      <a:pt x="137" y="456"/>
                    </a:moveTo>
                    <a:lnTo>
                      <a:pt x="139" y="458"/>
                    </a:lnTo>
                    <a:lnTo>
                      <a:pt x="139" y="458"/>
                    </a:lnTo>
                    <a:lnTo>
                      <a:pt x="142" y="459"/>
                    </a:lnTo>
                    <a:lnTo>
                      <a:pt x="142" y="458"/>
                    </a:lnTo>
                    <a:lnTo>
                      <a:pt x="142" y="456"/>
                    </a:lnTo>
                    <a:lnTo>
                      <a:pt x="139" y="454"/>
                    </a:lnTo>
                    <a:lnTo>
                      <a:pt x="137" y="454"/>
                    </a:lnTo>
                    <a:lnTo>
                      <a:pt x="137" y="456"/>
                    </a:lnTo>
                    <a:lnTo>
                      <a:pt x="137" y="456"/>
                    </a:lnTo>
                    <a:lnTo>
                      <a:pt x="137" y="456"/>
                    </a:lnTo>
                    <a:lnTo>
                      <a:pt x="137" y="456"/>
                    </a:lnTo>
                    <a:close/>
                    <a:moveTo>
                      <a:pt x="134" y="465"/>
                    </a:moveTo>
                    <a:lnTo>
                      <a:pt x="134" y="466"/>
                    </a:lnTo>
                    <a:lnTo>
                      <a:pt x="137" y="466"/>
                    </a:lnTo>
                    <a:lnTo>
                      <a:pt x="139" y="465"/>
                    </a:lnTo>
                    <a:lnTo>
                      <a:pt x="135" y="461"/>
                    </a:lnTo>
                    <a:lnTo>
                      <a:pt x="134" y="461"/>
                    </a:lnTo>
                    <a:lnTo>
                      <a:pt x="134" y="465"/>
                    </a:lnTo>
                    <a:lnTo>
                      <a:pt x="134" y="465"/>
                    </a:lnTo>
                    <a:lnTo>
                      <a:pt x="134" y="465"/>
                    </a:lnTo>
                    <a:lnTo>
                      <a:pt x="134" y="465"/>
                    </a:lnTo>
                    <a:close/>
                    <a:moveTo>
                      <a:pt x="139" y="477"/>
                    </a:moveTo>
                    <a:lnTo>
                      <a:pt x="139" y="477"/>
                    </a:lnTo>
                    <a:lnTo>
                      <a:pt x="139" y="475"/>
                    </a:lnTo>
                    <a:lnTo>
                      <a:pt x="139" y="473"/>
                    </a:lnTo>
                    <a:lnTo>
                      <a:pt x="139" y="472"/>
                    </a:lnTo>
                    <a:lnTo>
                      <a:pt x="139" y="473"/>
                    </a:lnTo>
                    <a:lnTo>
                      <a:pt x="139" y="477"/>
                    </a:lnTo>
                    <a:lnTo>
                      <a:pt x="139" y="477"/>
                    </a:lnTo>
                    <a:lnTo>
                      <a:pt x="139" y="477"/>
                    </a:lnTo>
                    <a:lnTo>
                      <a:pt x="139" y="477"/>
                    </a:lnTo>
                    <a:close/>
                    <a:moveTo>
                      <a:pt x="142" y="480"/>
                    </a:moveTo>
                    <a:lnTo>
                      <a:pt x="142" y="482"/>
                    </a:lnTo>
                    <a:lnTo>
                      <a:pt x="142" y="482"/>
                    </a:lnTo>
                    <a:lnTo>
                      <a:pt x="142" y="480"/>
                    </a:lnTo>
                    <a:lnTo>
                      <a:pt x="142" y="480"/>
                    </a:lnTo>
                    <a:lnTo>
                      <a:pt x="142" y="480"/>
                    </a:lnTo>
                    <a:lnTo>
                      <a:pt x="142" y="480"/>
                    </a:lnTo>
                    <a:lnTo>
                      <a:pt x="142" y="480"/>
                    </a:lnTo>
                    <a:close/>
                    <a:moveTo>
                      <a:pt x="130" y="484"/>
                    </a:moveTo>
                    <a:lnTo>
                      <a:pt x="134" y="482"/>
                    </a:lnTo>
                    <a:lnTo>
                      <a:pt x="134" y="480"/>
                    </a:lnTo>
                    <a:lnTo>
                      <a:pt x="130" y="482"/>
                    </a:lnTo>
                    <a:lnTo>
                      <a:pt x="130" y="484"/>
                    </a:lnTo>
                    <a:lnTo>
                      <a:pt x="130" y="484"/>
                    </a:lnTo>
                    <a:lnTo>
                      <a:pt x="130" y="484"/>
                    </a:lnTo>
                    <a:lnTo>
                      <a:pt x="130" y="484"/>
                    </a:lnTo>
                    <a:close/>
                    <a:moveTo>
                      <a:pt x="137" y="482"/>
                    </a:moveTo>
                    <a:lnTo>
                      <a:pt x="139" y="482"/>
                    </a:lnTo>
                    <a:lnTo>
                      <a:pt x="139" y="482"/>
                    </a:lnTo>
                    <a:lnTo>
                      <a:pt x="139" y="480"/>
                    </a:lnTo>
                    <a:lnTo>
                      <a:pt x="137" y="482"/>
                    </a:lnTo>
                    <a:lnTo>
                      <a:pt x="137" y="482"/>
                    </a:lnTo>
                    <a:lnTo>
                      <a:pt x="137" y="482"/>
                    </a:lnTo>
                    <a:lnTo>
                      <a:pt x="137" y="482"/>
                    </a:lnTo>
                    <a:close/>
                    <a:moveTo>
                      <a:pt x="135" y="487"/>
                    </a:moveTo>
                    <a:lnTo>
                      <a:pt x="137" y="485"/>
                    </a:lnTo>
                    <a:lnTo>
                      <a:pt x="139" y="485"/>
                    </a:lnTo>
                    <a:lnTo>
                      <a:pt x="137" y="485"/>
                    </a:lnTo>
                    <a:lnTo>
                      <a:pt x="135" y="487"/>
                    </a:lnTo>
                    <a:lnTo>
                      <a:pt x="135" y="487"/>
                    </a:lnTo>
                    <a:lnTo>
                      <a:pt x="135" y="487"/>
                    </a:lnTo>
                    <a:lnTo>
                      <a:pt x="135" y="487"/>
                    </a:lnTo>
                    <a:close/>
                    <a:moveTo>
                      <a:pt x="139" y="492"/>
                    </a:moveTo>
                    <a:lnTo>
                      <a:pt x="139" y="492"/>
                    </a:lnTo>
                    <a:lnTo>
                      <a:pt x="137" y="492"/>
                    </a:lnTo>
                    <a:lnTo>
                      <a:pt x="135" y="489"/>
                    </a:lnTo>
                    <a:lnTo>
                      <a:pt x="135" y="492"/>
                    </a:lnTo>
                    <a:lnTo>
                      <a:pt x="139" y="492"/>
                    </a:lnTo>
                    <a:lnTo>
                      <a:pt x="139" y="492"/>
                    </a:lnTo>
                    <a:lnTo>
                      <a:pt x="139" y="492"/>
                    </a:lnTo>
                    <a:lnTo>
                      <a:pt x="139" y="492"/>
                    </a:lnTo>
                    <a:close/>
                    <a:moveTo>
                      <a:pt x="139" y="494"/>
                    </a:moveTo>
                    <a:lnTo>
                      <a:pt x="142" y="494"/>
                    </a:lnTo>
                    <a:lnTo>
                      <a:pt x="142" y="492"/>
                    </a:lnTo>
                    <a:lnTo>
                      <a:pt x="142" y="492"/>
                    </a:lnTo>
                    <a:lnTo>
                      <a:pt x="139" y="492"/>
                    </a:lnTo>
                    <a:lnTo>
                      <a:pt x="139" y="492"/>
                    </a:lnTo>
                    <a:lnTo>
                      <a:pt x="139" y="494"/>
                    </a:lnTo>
                    <a:lnTo>
                      <a:pt x="139" y="494"/>
                    </a:lnTo>
                    <a:lnTo>
                      <a:pt x="139" y="494"/>
                    </a:lnTo>
                    <a:lnTo>
                      <a:pt x="139" y="494"/>
                    </a:lnTo>
                    <a:close/>
                    <a:moveTo>
                      <a:pt x="130" y="503"/>
                    </a:moveTo>
                    <a:lnTo>
                      <a:pt x="134" y="501"/>
                    </a:lnTo>
                    <a:lnTo>
                      <a:pt x="134" y="501"/>
                    </a:lnTo>
                    <a:lnTo>
                      <a:pt x="134" y="501"/>
                    </a:lnTo>
                    <a:lnTo>
                      <a:pt x="130" y="501"/>
                    </a:lnTo>
                    <a:lnTo>
                      <a:pt x="128" y="503"/>
                    </a:lnTo>
                    <a:lnTo>
                      <a:pt x="130" y="503"/>
                    </a:lnTo>
                    <a:lnTo>
                      <a:pt x="130" y="503"/>
                    </a:lnTo>
                    <a:lnTo>
                      <a:pt x="130" y="503"/>
                    </a:lnTo>
                    <a:lnTo>
                      <a:pt x="130" y="503"/>
                    </a:lnTo>
                    <a:close/>
                    <a:moveTo>
                      <a:pt x="135" y="510"/>
                    </a:moveTo>
                    <a:lnTo>
                      <a:pt x="142" y="505"/>
                    </a:lnTo>
                    <a:lnTo>
                      <a:pt x="142" y="501"/>
                    </a:lnTo>
                    <a:lnTo>
                      <a:pt x="142" y="499"/>
                    </a:lnTo>
                    <a:lnTo>
                      <a:pt x="142" y="499"/>
                    </a:lnTo>
                    <a:lnTo>
                      <a:pt x="139" y="503"/>
                    </a:lnTo>
                    <a:lnTo>
                      <a:pt x="135" y="503"/>
                    </a:lnTo>
                    <a:lnTo>
                      <a:pt x="135" y="505"/>
                    </a:lnTo>
                    <a:lnTo>
                      <a:pt x="134" y="506"/>
                    </a:lnTo>
                    <a:lnTo>
                      <a:pt x="134" y="508"/>
                    </a:lnTo>
                    <a:lnTo>
                      <a:pt x="134" y="510"/>
                    </a:lnTo>
                    <a:lnTo>
                      <a:pt x="135" y="510"/>
                    </a:lnTo>
                    <a:lnTo>
                      <a:pt x="135" y="510"/>
                    </a:lnTo>
                    <a:lnTo>
                      <a:pt x="135" y="510"/>
                    </a:lnTo>
                    <a:lnTo>
                      <a:pt x="135" y="510"/>
                    </a:lnTo>
                    <a:lnTo>
                      <a:pt x="135" y="510"/>
                    </a:lnTo>
                    <a:close/>
                    <a:moveTo>
                      <a:pt x="142" y="508"/>
                    </a:moveTo>
                    <a:lnTo>
                      <a:pt x="142" y="508"/>
                    </a:lnTo>
                    <a:lnTo>
                      <a:pt x="142" y="506"/>
                    </a:lnTo>
                    <a:lnTo>
                      <a:pt x="142" y="506"/>
                    </a:lnTo>
                    <a:lnTo>
                      <a:pt x="142" y="508"/>
                    </a:lnTo>
                    <a:lnTo>
                      <a:pt x="142" y="508"/>
                    </a:lnTo>
                    <a:lnTo>
                      <a:pt x="142" y="508"/>
                    </a:lnTo>
                    <a:lnTo>
                      <a:pt x="142" y="508"/>
                    </a:lnTo>
                    <a:close/>
                    <a:moveTo>
                      <a:pt x="139" y="512"/>
                    </a:moveTo>
                    <a:lnTo>
                      <a:pt x="139" y="512"/>
                    </a:lnTo>
                    <a:lnTo>
                      <a:pt x="139" y="510"/>
                    </a:lnTo>
                    <a:lnTo>
                      <a:pt x="139" y="510"/>
                    </a:lnTo>
                    <a:lnTo>
                      <a:pt x="139" y="512"/>
                    </a:lnTo>
                    <a:lnTo>
                      <a:pt x="139" y="512"/>
                    </a:lnTo>
                    <a:lnTo>
                      <a:pt x="139" y="512"/>
                    </a:lnTo>
                    <a:lnTo>
                      <a:pt x="139" y="512"/>
                    </a:lnTo>
                    <a:close/>
                    <a:moveTo>
                      <a:pt x="134" y="513"/>
                    </a:moveTo>
                    <a:lnTo>
                      <a:pt x="135" y="512"/>
                    </a:lnTo>
                    <a:lnTo>
                      <a:pt x="134" y="512"/>
                    </a:lnTo>
                    <a:lnTo>
                      <a:pt x="134" y="512"/>
                    </a:lnTo>
                    <a:lnTo>
                      <a:pt x="134" y="513"/>
                    </a:lnTo>
                    <a:lnTo>
                      <a:pt x="134" y="513"/>
                    </a:lnTo>
                    <a:lnTo>
                      <a:pt x="134" y="513"/>
                    </a:lnTo>
                    <a:lnTo>
                      <a:pt x="134" y="513"/>
                    </a:lnTo>
                    <a:lnTo>
                      <a:pt x="134" y="513"/>
                    </a:lnTo>
                    <a:close/>
                    <a:moveTo>
                      <a:pt x="128" y="525"/>
                    </a:moveTo>
                    <a:lnTo>
                      <a:pt x="128" y="529"/>
                    </a:lnTo>
                    <a:lnTo>
                      <a:pt x="130" y="529"/>
                    </a:lnTo>
                    <a:lnTo>
                      <a:pt x="134" y="525"/>
                    </a:lnTo>
                    <a:lnTo>
                      <a:pt x="137" y="524"/>
                    </a:lnTo>
                    <a:lnTo>
                      <a:pt x="137" y="520"/>
                    </a:lnTo>
                    <a:lnTo>
                      <a:pt x="135" y="520"/>
                    </a:lnTo>
                    <a:lnTo>
                      <a:pt x="134" y="520"/>
                    </a:lnTo>
                    <a:lnTo>
                      <a:pt x="130" y="520"/>
                    </a:lnTo>
                    <a:lnTo>
                      <a:pt x="130" y="525"/>
                    </a:lnTo>
                    <a:lnTo>
                      <a:pt x="130" y="525"/>
                    </a:lnTo>
                    <a:lnTo>
                      <a:pt x="128" y="525"/>
                    </a:lnTo>
                    <a:lnTo>
                      <a:pt x="128" y="525"/>
                    </a:lnTo>
                    <a:lnTo>
                      <a:pt x="128" y="525"/>
                    </a:lnTo>
                    <a:lnTo>
                      <a:pt x="128" y="525"/>
                    </a:lnTo>
                    <a:close/>
                    <a:moveTo>
                      <a:pt x="125" y="534"/>
                    </a:moveTo>
                    <a:lnTo>
                      <a:pt x="127" y="538"/>
                    </a:lnTo>
                    <a:lnTo>
                      <a:pt x="128" y="538"/>
                    </a:lnTo>
                    <a:lnTo>
                      <a:pt x="130" y="536"/>
                    </a:lnTo>
                    <a:lnTo>
                      <a:pt x="127" y="534"/>
                    </a:lnTo>
                    <a:lnTo>
                      <a:pt x="125" y="534"/>
                    </a:lnTo>
                    <a:lnTo>
                      <a:pt x="125" y="534"/>
                    </a:lnTo>
                    <a:lnTo>
                      <a:pt x="125" y="534"/>
                    </a:lnTo>
                    <a:lnTo>
                      <a:pt x="125" y="534"/>
                    </a:lnTo>
                    <a:close/>
                    <a:moveTo>
                      <a:pt x="200" y="931"/>
                    </a:moveTo>
                    <a:lnTo>
                      <a:pt x="203" y="929"/>
                    </a:lnTo>
                    <a:lnTo>
                      <a:pt x="205" y="927"/>
                    </a:lnTo>
                    <a:lnTo>
                      <a:pt x="207" y="929"/>
                    </a:lnTo>
                    <a:lnTo>
                      <a:pt x="205" y="931"/>
                    </a:lnTo>
                    <a:lnTo>
                      <a:pt x="203" y="931"/>
                    </a:lnTo>
                    <a:lnTo>
                      <a:pt x="201" y="932"/>
                    </a:lnTo>
                    <a:lnTo>
                      <a:pt x="200" y="931"/>
                    </a:lnTo>
                    <a:lnTo>
                      <a:pt x="200" y="931"/>
                    </a:lnTo>
                    <a:lnTo>
                      <a:pt x="200" y="931"/>
                    </a:lnTo>
                    <a:lnTo>
                      <a:pt x="200" y="931"/>
                    </a:lnTo>
                    <a:close/>
                    <a:moveTo>
                      <a:pt x="182" y="922"/>
                    </a:moveTo>
                    <a:lnTo>
                      <a:pt x="184" y="922"/>
                    </a:lnTo>
                    <a:lnTo>
                      <a:pt x="184" y="918"/>
                    </a:lnTo>
                    <a:lnTo>
                      <a:pt x="184" y="918"/>
                    </a:lnTo>
                    <a:lnTo>
                      <a:pt x="184" y="915"/>
                    </a:lnTo>
                    <a:lnTo>
                      <a:pt x="184" y="915"/>
                    </a:lnTo>
                    <a:lnTo>
                      <a:pt x="184" y="917"/>
                    </a:lnTo>
                    <a:lnTo>
                      <a:pt x="182" y="918"/>
                    </a:lnTo>
                    <a:lnTo>
                      <a:pt x="182" y="922"/>
                    </a:lnTo>
                    <a:lnTo>
                      <a:pt x="182" y="922"/>
                    </a:lnTo>
                    <a:lnTo>
                      <a:pt x="182" y="922"/>
                    </a:lnTo>
                    <a:lnTo>
                      <a:pt x="182" y="922"/>
                    </a:lnTo>
                    <a:close/>
                    <a:moveTo>
                      <a:pt x="168" y="899"/>
                    </a:moveTo>
                    <a:lnTo>
                      <a:pt x="170" y="899"/>
                    </a:lnTo>
                    <a:lnTo>
                      <a:pt x="172" y="899"/>
                    </a:lnTo>
                    <a:lnTo>
                      <a:pt x="174" y="899"/>
                    </a:lnTo>
                    <a:lnTo>
                      <a:pt x="174" y="896"/>
                    </a:lnTo>
                    <a:lnTo>
                      <a:pt x="172" y="896"/>
                    </a:lnTo>
                    <a:lnTo>
                      <a:pt x="168" y="899"/>
                    </a:lnTo>
                    <a:lnTo>
                      <a:pt x="168" y="899"/>
                    </a:lnTo>
                    <a:lnTo>
                      <a:pt x="168" y="899"/>
                    </a:lnTo>
                    <a:lnTo>
                      <a:pt x="168" y="899"/>
                    </a:lnTo>
                    <a:close/>
                    <a:moveTo>
                      <a:pt x="161" y="899"/>
                    </a:moveTo>
                    <a:lnTo>
                      <a:pt x="165" y="899"/>
                    </a:lnTo>
                    <a:lnTo>
                      <a:pt x="165" y="899"/>
                    </a:lnTo>
                    <a:lnTo>
                      <a:pt x="165" y="899"/>
                    </a:lnTo>
                    <a:lnTo>
                      <a:pt x="165" y="896"/>
                    </a:lnTo>
                    <a:lnTo>
                      <a:pt x="161" y="899"/>
                    </a:lnTo>
                    <a:lnTo>
                      <a:pt x="161" y="899"/>
                    </a:lnTo>
                    <a:lnTo>
                      <a:pt x="161" y="899"/>
                    </a:lnTo>
                    <a:lnTo>
                      <a:pt x="161" y="899"/>
                    </a:lnTo>
                    <a:close/>
                    <a:moveTo>
                      <a:pt x="144" y="899"/>
                    </a:moveTo>
                    <a:lnTo>
                      <a:pt x="144" y="899"/>
                    </a:lnTo>
                    <a:lnTo>
                      <a:pt x="146" y="901"/>
                    </a:lnTo>
                    <a:lnTo>
                      <a:pt x="148" y="903"/>
                    </a:lnTo>
                    <a:lnTo>
                      <a:pt x="149" y="901"/>
                    </a:lnTo>
                    <a:lnTo>
                      <a:pt x="148" y="899"/>
                    </a:lnTo>
                    <a:lnTo>
                      <a:pt x="146" y="899"/>
                    </a:lnTo>
                    <a:lnTo>
                      <a:pt x="144" y="899"/>
                    </a:lnTo>
                    <a:lnTo>
                      <a:pt x="144" y="899"/>
                    </a:lnTo>
                    <a:lnTo>
                      <a:pt x="144" y="899"/>
                    </a:lnTo>
                    <a:lnTo>
                      <a:pt x="144" y="899"/>
                    </a:lnTo>
                    <a:close/>
                    <a:moveTo>
                      <a:pt x="122" y="795"/>
                    </a:moveTo>
                    <a:lnTo>
                      <a:pt x="122" y="795"/>
                    </a:lnTo>
                    <a:lnTo>
                      <a:pt x="125" y="791"/>
                    </a:lnTo>
                    <a:lnTo>
                      <a:pt x="128" y="788"/>
                    </a:lnTo>
                    <a:lnTo>
                      <a:pt x="127" y="788"/>
                    </a:lnTo>
                    <a:lnTo>
                      <a:pt x="125" y="791"/>
                    </a:lnTo>
                    <a:lnTo>
                      <a:pt x="122" y="795"/>
                    </a:lnTo>
                    <a:lnTo>
                      <a:pt x="122" y="795"/>
                    </a:lnTo>
                    <a:lnTo>
                      <a:pt x="122" y="795"/>
                    </a:lnTo>
                    <a:lnTo>
                      <a:pt x="122" y="795"/>
                    </a:lnTo>
                    <a:close/>
                    <a:moveTo>
                      <a:pt x="122" y="790"/>
                    </a:moveTo>
                    <a:lnTo>
                      <a:pt x="122" y="790"/>
                    </a:lnTo>
                    <a:lnTo>
                      <a:pt x="122" y="791"/>
                    </a:lnTo>
                    <a:lnTo>
                      <a:pt x="122" y="791"/>
                    </a:lnTo>
                    <a:lnTo>
                      <a:pt x="123" y="790"/>
                    </a:lnTo>
                    <a:lnTo>
                      <a:pt x="125" y="788"/>
                    </a:lnTo>
                    <a:lnTo>
                      <a:pt x="123" y="788"/>
                    </a:lnTo>
                    <a:lnTo>
                      <a:pt x="122" y="790"/>
                    </a:lnTo>
                    <a:lnTo>
                      <a:pt x="122" y="790"/>
                    </a:lnTo>
                    <a:lnTo>
                      <a:pt x="122" y="790"/>
                    </a:lnTo>
                    <a:lnTo>
                      <a:pt x="122" y="790"/>
                    </a:lnTo>
                    <a:close/>
                    <a:moveTo>
                      <a:pt x="108" y="755"/>
                    </a:moveTo>
                    <a:lnTo>
                      <a:pt x="106" y="757"/>
                    </a:lnTo>
                    <a:lnTo>
                      <a:pt x="108" y="757"/>
                    </a:lnTo>
                    <a:lnTo>
                      <a:pt x="108" y="757"/>
                    </a:lnTo>
                    <a:lnTo>
                      <a:pt x="108" y="755"/>
                    </a:lnTo>
                    <a:lnTo>
                      <a:pt x="108" y="755"/>
                    </a:lnTo>
                    <a:lnTo>
                      <a:pt x="108" y="755"/>
                    </a:lnTo>
                    <a:lnTo>
                      <a:pt x="108" y="755"/>
                    </a:lnTo>
                    <a:lnTo>
                      <a:pt x="108" y="755"/>
                    </a:lnTo>
                    <a:lnTo>
                      <a:pt x="108" y="755"/>
                    </a:lnTo>
                    <a:close/>
                    <a:moveTo>
                      <a:pt x="106" y="750"/>
                    </a:moveTo>
                    <a:lnTo>
                      <a:pt x="106" y="753"/>
                    </a:lnTo>
                    <a:lnTo>
                      <a:pt x="108" y="753"/>
                    </a:lnTo>
                    <a:lnTo>
                      <a:pt x="108" y="750"/>
                    </a:lnTo>
                    <a:lnTo>
                      <a:pt x="108" y="750"/>
                    </a:lnTo>
                    <a:lnTo>
                      <a:pt x="106" y="750"/>
                    </a:lnTo>
                    <a:lnTo>
                      <a:pt x="106" y="750"/>
                    </a:lnTo>
                    <a:lnTo>
                      <a:pt x="106" y="750"/>
                    </a:lnTo>
                    <a:lnTo>
                      <a:pt x="106" y="750"/>
                    </a:lnTo>
                    <a:close/>
                    <a:moveTo>
                      <a:pt x="108" y="718"/>
                    </a:moveTo>
                    <a:lnTo>
                      <a:pt x="111" y="720"/>
                    </a:lnTo>
                    <a:lnTo>
                      <a:pt x="113" y="718"/>
                    </a:lnTo>
                    <a:lnTo>
                      <a:pt x="111" y="717"/>
                    </a:lnTo>
                    <a:lnTo>
                      <a:pt x="108" y="718"/>
                    </a:lnTo>
                    <a:lnTo>
                      <a:pt x="108" y="718"/>
                    </a:lnTo>
                    <a:lnTo>
                      <a:pt x="108" y="718"/>
                    </a:lnTo>
                    <a:lnTo>
                      <a:pt x="108" y="718"/>
                    </a:lnTo>
                    <a:close/>
                    <a:moveTo>
                      <a:pt x="108" y="713"/>
                    </a:moveTo>
                    <a:lnTo>
                      <a:pt x="111" y="713"/>
                    </a:lnTo>
                    <a:lnTo>
                      <a:pt x="113" y="713"/>
                    </a:lnTo>
                    <a:lnTo>
                      <a:pt x="116" y="713"/>
                    </a:lnTo>
                    <a:lnTo>
                      <a:pt x="113" y="713"/>
                    </a:lnTo>
                    <a:lnTo>
                      <a:pt x="108" y="713"/>
                    </a:lnTo>
                    <a:lnTo>
                      <a:pt x="108" y="713"/>
                    </a:lnTo>
                    <a:lnTo>
                      <a:pt x="108" y="713"/>
                    </a:lnTo>
                    <a:lnTo>
                      <a:pt x="108" y="713"/>
                    </a:lnTo>
                    <a:lnTo>
                      <a:pt x="108" y="713"/>
                    </a:lnTo>
                    <a:close/>
                    <a:moveTo>
                      <a:pt x="102" y="713"/>
                    </a:moveTo>
                    <a:lnTo>
                      <a:pt x="104" y="713"/>
                    </a:lnTo>
                    <a:lnTo>
                      <a:pt x="106" y="713"/>
                    </a:lnTo>
                    <a:lnTo>
                      <a:pt x="104" y="713"/>
                    </a:lnTo>
                    <a:lnTo>
                      <a:pt x="104" y="713"/>
                    </a:lnTo>
                    <a:lnTo>
                      <a:pt x="102" y="713"/>
                    </a:lnTo>
                    <a:lnTo>
                      <a:pt x="102" y="713"/>
                    </a:lnTo>
                    <a:lnTo>
                      <a:pt x="102" y="713"/>
                    </a:lnTo>
                    <a:lnTo>
                      <a:pt x="102" y="713"/>
                    </a:lnTo>
                    <a:close/>
                    <a:moveTo>
                      <a:pt x="113" y="684"/>
                    </a:moveTo>
                    <a:lnTo>
                      <a:pt x="111" y="685"/>
                    </a:lnTo>
                    <a:lnTo>
                      <a:pt x="113" y="685"/>
                    </a:lnTo>
                    <a:lnTo>
                      <a:pt x="115" y="685"/>
                    </a:lnTo>
                    <a:lnTo>
                      <a:pt x="116" y="684"/>
                    </a:lnTo>
                    <a:lnTo>
                      <a:pt x="116" y="682"/>
                    </a:lnTo>
                    <a:lnTo>
                      <a:pt x="115" y="682"/>
                    </a:lnTo>
                    <a:lnTo>
                      <a:pt x="113" y="684"/>
                    </a:lnTo>
                    <a:lnTo>
                      <a:pt x="113" y="684"/>
                    </a:lnTo>
                    <a:lnTo>
                      <a:pt x="113" y="684"/>
                    </a:lnTo>
                    <a:lnTo>
                      <a:pt x="113" y="684"/>
                    </a:lnTo>
                    <a:close/>
                    <a:moveTo>
                      <a:pt x="139" y="672"/>
                    </a:moveTo>
                    <a:lnTo>
                      <a:pt x="142" y="673"/>
                    </a:lnTo>
                    <a:lnTo>
                      <a:pt x="146" y="672"/>
                    </a:lnTo>
                    <a:lnTo>
                      <a:pt x="144" y="670"/>
                    </a:lnTo>
                    <a:lnTo>
                      <a:pt x="142" y="670"/>
                    </a:lnTo>
                    <a:lnTo>
                      <a:pt x="139" y="670"/>
                    </a:lnTo>
                    <a:lnTo>
                      <a:pt x="139" y="672"/>
                    </a:lnTo>
                    <a:lnTo>
                      <a:pt x="139" y="672"/>
                    </a:lnTo>
                    <a:lnTo>
                      <a:pt x="139" y="672"/>
                    </a:lnTo>
                    <a:lnTo>
                      <a:pt x="139" y="672"/>
                    </a:lnTo>
                    <a:close/>
                    <a:moveTo>
                      <a:pt x="128" y="656"/>
                    </a:moveTo>
                    <a:lnTo>
                      <a:pt x="128" y="658"/>
                    </a:lnTo>
                    <a:lnTo>
                      <a:pt x="128" y="659"/>
                    </a:lnTo>
                    <a:lnTo>
                      <a:pt x="134" y="658"/>
                    </a:lnTo>
                    <a:lnTo>
                      <a:pt x="134" y="656"/>
                    </a:lnTo>
                    <a:lnTo>
                      <a:pt x="130" y="656"/>
                    </a:lnTo>
                    <a:lnTo>
                      <a:pt x="128" y="656"/>
                    </a:lnTo>
                    <a:lnTo>
                      <a:pt x="128" y="656"/>
                    </a:lnTo>
                    <a:lnTo>
                      <a:pt x="128" y="656"/>
                    </a:lnTo>
                    <a:lnTo>
                      <a:pt x="128" y="656"/>
                    </a:lnTo>
                    <a:close/>
                    <a:moveTo>
                      <a:pt x="142" y="656"/>
                    </a:moveTo>
                    <a:lnTo>
                      <a:pt x="142" y="658"/>
                    </a:lnTo>
                    <a:lnTo>
                      <a:pt x="144" y="658"/>
                    </a:lnTo>
                    <a:lnTo>
                      <a:pt x="146" y="656"/>
                    </a:lnTo>
                    <a:lnTo>
                      <a:pt x="144" y="654"/>
                    </a:lnTo>
                    <a:lnTo>
                      <a:pt x="142" y="656"/>
                    </a:lnTo>
                    <a:lnTo>
                      <a:pt x="142" y="656"/>
                    </a:lnTo>
                    <a:lnTo>
                      <a:pt x="142" y="656"/>
                    </a:lnTo>
                    <a:lnTo>
                      <a:pt x="142" y="656"/>
                    </a:lnTo>
                    <a:close/>
                    <a:moveTo>
                      <a:pt x="134" y="652"/>
                    </a:moveTo>
                    <a:lnTo>
                      <a:pt x="139" y="654"/>
                    </a:lnTo>
                    <a:lnTo>
                      <a:pt x="139" y="654"/>
                    </a:lnTo>
                    <a:lnTo>
                      <a:pt x="142" y="652"/>
                    </a:lnTo>
                    <a:lnTo>
                      <a:pt x="139" y="652"/>
                    </a:lnTo>
                    <a:lnTo>
                      <a:pt x="137" y="651"/>
                    </a:lnTo>
                    <a:lnTo>
                      <a:pt x="134" y="652"/>
                    </a:lnTo>
                    <a:lnTo>
                      <a:pt x="134" y="652"/>
                    </a:lnTo>
                    <a:lnTo>
                      <a:pt x="134" y="652"/>
                    </a:lnTo>
                    <a:lnTo>
                      <a:pt x="134" y="652"/>
                    </a:lnTo>
                    <a:lnTo>
                      <a:pt x="134" y="652"/>
                    </a:lnTo>
                    <a:close/>
                    <a:moveTo>
                      <a:pt x="165" y="586"/>
                    </a:moveTo>
                    <a:lnTo>
                      <a:pt x="165" y="588"/>
                    </a:lnTo>
                    <a:lnTo>
                      <a:pt x="165" y="590"/>
                    </a:lnTo>
                    <a:lnTo>
                      <a:pt x="167" y="588"/>
                    </a:lnTo>
                    <a:lnTo>
                      <a:pt x="165" y="586"/>
                    </a:lnTo>
                    <a:lnTo>
                      <a:pt x="165" y="586"/>
                    </a:lnTo>
                    <a:lnTo>
                      <a:pt x="165" y="586"/>
                    </a:lnTo>
                    <a:lnTo>
                      <a:pt x="165" y="586"/>
                    </a:lnTo>
                    <a:lnTo>
                      <a:pt x="165" y="586"/>
                    </a:lnTo>
                    <a:close/>
                    <a:moveTo>
                      <a:pt x="161" y="579"/>
                    </a:moveTo>
                    <a:lnTo>
                      <a:pt x="161" y="579"/>
                    </a:lnTo>
                    <a:lnTo>
                      <a:pt x="165" y="581"/>
                    </a:lnTo>
                    <a:lnTo>
                      <a:pt x="165" y="581"/>
                    </a:lnTo>
                    <a:lnTo>
                      <a:pt x="165" y="579"/>
                    </a:lnTo>
                    <a:lnTo>
                      <a:pt x="165" y="579"/>
                    </a:lnTo>
                    <a:lnTo>
                      <a:pt x="161" y="579"/>
                    </a:lnTo>
                    <a:lnTo>
                      <a:pt x="161" y="579"/>
                    </a:lnTo>
                    <a:lnTo>
                      <a:pt x="161" y="579"/>
                    </a:lnTo>
                    <a:lnTo>
                      <a:pt x="161" y="579"/>
                    </a:lnTo>
                    <a:close/>
                    <a:moveTo>
                      <a:pt x="153" y="557"/>
                    </a:moveTo>
                    <a:lnTo>
                      <a:pt x="155" y="557"/>
                    </a:lnTo>
                    <a:lnTo>
                      <a:pt x="158" y="552"/>
                    </a:lnTo>
                    <a:lnTo>
                      <a:pt x="160" y="552"/>
                    </a:lnTo>
                    <a:lnTo>
                      <a:pt x="160" y="552"/>
                    </a:lnTo>
                    <a:lnTo>
                      <a:pt x="156" y="552"/>
                    </a:lnTo>
                    <a:lnTo>
                      <a:pt x="155" y="548"/>
                    </a:lnTo>
                    <a:lnTo>
                      <a:pt x="153" y="552"/>
                    </a:lnTo>
                    <a:lnTo>
                      <a:pt x="151" y="552"/>
                    </a:lnTo>
                    <a:lnTo>
                      <a:pt x="153" y="557"/>
                    </a:lnTo>
                    <a:lnTo>
                      <a:pt x="153" y="557"/>
                    </a:lnTo>
                    <a:lnTo>
                      <a:pt x="153" y="557"/>
                    </a:lnTo>
                    <a:lnTo>
                      <a:pt x="153" y="557"/>
                    </a:lnTo>
                    <a:close/>
                    <a:moveTo>
                      <a:pt x="153" y="569"/>
                    </a:moveTo>
                    <a:lnTo>
                      <a:pt x="155" y="569"/>
                    </a:lnTo>
                    <a:lnTo>
                      <a:pt x="156" y="569"/>
                    </a:lnTo>
                    <a:lnTo>
                      <a:pt x="160" y="565"/>
                    </a:lnTo>
                    <a:lnTo>
                      <a:pt x="160" y="562"/>
                    </a:lnTo>
                    <a:lnTo>
                      <a:pt x="156" y="560"/>
                    </a:lnTo>
                    <a:lnTo>
                      <a:pt x="153" y="562"/>
                    </a:lnTo>
                    <a:lnTo>
                      <a:pt x="153" y="569"/>
                    </a:lnTo>
                    <a:lnTo>
                      <a:pt x="153" y="569"/>
                    </a:lnTo>
                    <a:lnTo>
                      <a:pt x="153" y="569"/>
                    </a:lnTo>
                    <a:lnTo>
                      <a:pt x="153" y="569"/>
                    </a:lnTo>
                    <a:close/>
                    <a:moveTo>
                      <a:pt x="142" y="569"/>
                    </a:moveTo>
                    <a:lnTo>
                      <a:pt x="144" y="571"/>
                    </a:lnTo>
                    <a:lnTo>
                      <a:pt x="146" y="567"/>
                    </a:lnTo>
                    <a:lnTo>
                      <a:pt x="146" y="565"/>
                    </a:lnTo>
                    <a:lnTo>
                      <a:pt x="148" y="560"/>
                    </a:lnTo>
                    <a:lnTo>
                      <a:pt x="142" y="564"/>
                    </a:lnTo>
                    <a:lnTo>
                      <a:pt x="142" y="565"/>
                    </a:lnTo>
                    <a:lnTo>
                      <a:pt x="142" y="569"/>
                    </a:lnTo>
                    <a:lnTo>
                      <a:pt x="142" y="569"/>
                    </a:lnTo>
                    <a:lnTo>
                      <a:pt x="142" y="569"/>
                    </a:lnTo>
                    <a:lnTo>
                      <a:pt x="142" y="569"/>
                    </a:lnTo>
                    <a:close/>
                    <a:moveTo>
                      <a:pt x="122" y="585"/>
                    </a:moveTo>
                    <a:lnTo>
                      <a:pt x="120" y="586"/>
                    </a:lnTo>
                    <a:lnTo>
                      <a:pt x="122" y="590"/>
                    </a:lnTo>
                    <a:lnTo>
                      <a:pt x="123" y="590"/>
                    </a:lnTo>
                    <a:lnTo>
                      <a:pt x="125" y="588"/>
                    </a:lnTo>
                    <a:lnTo>
                      <a:pt x="123" y="585"/>
                    </a:lnTo>
                    <a:lnTo>
                      <a:pt x="122" y="585"/>
                    </a:lnTo>
                    <a:lnTo>
                      <a:pt x="122" y="585"/>
                    </a:lnTo>
                    <a:lnTo>
                      <a:pt x="122" y="585"/>
                    </a:lnTo>
                    <a:lnTo>
                      <a:pt x="122" y="585"/>
                    </a:lnTo>
                    <a:close/>
                    <a:moveTo>
                      <a:pt x="161" y="618"/>
                    </a:moveTo>
                    <a:lnTo>
                      <a:pt x="161" y="619"/>
                    </a:lnTo>
                    <a:lnTo>
                      <a:pt x="161" y="618"/>
                    </a:lnTo>
                    <a:lnTo>
                      <a:pt x="161" y="621"/>
                    </a:lnTo>
                    <a:lnTo>
                      <a:pt x="161" y="625"/>
                    </a:lnTo>
                    <a:lnTo>
                      <a:pt x="165" y="626"/>
                    </a:lnTo>
                    <a:lnTo>
                      <a:pt x="165" y="625"/>
                    </a:lnTo>
                    <a:lnTo>
                      <a:pt x="167" y="619"/>
                    </a:lnTo>
                    <a:lnTo>
                      <a:pt x="168" y="616"/>
                    </a:lnTo>
                    <a:lnTo>
                      <a:pt x="168" y="616"/>
                    </a:lnTo>
                    <a:lnTo>
                      <a:pt x="167" y="616"/>
                    </a:lnTo>
                    <a:lnTo>
                      <a:pt x="165" y="616"/>
                    </a:lnTo>
                    <a:lnTo>
                      <a:pt x="161" y="618"/>
                    </a:lnTo>
                    <a:lnTo>
                      <a:pt x="161" y="618"/>
                    </a:lnTo>
                    <a:lnTo>
                      <a:pt x="161" y="618"/>
                    </a:lnTo>
                    <a:lnTo>
                      <a:pt x="161" y="618"/>
                    </a:lnTo>
                    <a:close/>
                    <a:moveTo>
                      <a:pt x="120" y="630"/>
                    </a:moveTo>
                    <a:lnTo>
                      <a:pt x="123" y="632"/>
                    </a:lnTo>
                    <a:lnTo>
                      <a:pt x="128" y="632"/>
                    </a:lnTo>
                    <a:lnTo>
                      <a:pt x="128" y="633"/>
                    </a:lnTo>
                    <a:lnTo>
                      <a:pt x="130" y="635"/>
                    </a:lnTo>
                    <a:lnTo>
                      <a:pt x="134" y="633"/>
                    </a:lnTo>
                    <a:lnTo>
                      <a:pt x="142" y="632"/>
                    </a:lnTo>
                    <a:lnTo>
                      <a:pt x="148" y="632"/>
                    </a:lnTo>
                    <a:lnTo>
                      <a:pt x="155" y="626"/>
                    </a:lnTo>
                    <a:lnTo>
                      <a:pt x="153" y="621"/>
                    </a:lnTo>
                    <a:lnTo>
                      <a:pt x="151" y="616"/>
                    </a:lnTo>
                    <a:lnTo>
                      <a:pt x="148" y="616"/>
                    </a:lnTo>
                    <a:lnTo>
                      <a:pt x="144" y="616"/>
                    </a:lnTo>
                    <a:lnTo>
                      <a:pt x="142" y="607"/>
                    </a:lnTo>
                    <a:lnTo>
                      <a:pt x="139" y="602"/>
                    </a:lnTo>
                    <a:lnTo>
                      <a:pt x="134" y="600"/>
                    </a:lnTo>
                    <a:lnTo>
                      <a:pt x="130" y="597"/>
                    </a:lnTo>
                    <a:lnTo>
                      <a:pt x="125" y="595"/>
                    </a:lnTo>
                    <a:lnTo>
                      <a:pt x="122" y="593"/>
                    </a:lnTo>
                    <a:lnTo>
                      <a:pt x="122" y="597"/>
                    </a:lnTo>
                    <a:lnTo>
                      <a:pt x="116" y="600"/>
                    </a:lnTo>
                    <a:lnTo>
                      <a:pt x="116" y="604"/>
                    </a:lnTo>
                    <a:lnTo>
                      <a:pt x="122" y="607"/>
                    </a:lnTo>
                    <a:lnTo>
                      <a:pt x="123" y="611"/>
                    </a:lnTo>
                    <a:lnTo>
                      <a:pt x="120" y="607"/>
                    </a:lnTo>
                    <a:lnTo>
                      <a:pt x="116" y="607"/>
                    </a:lnTo>
                    <a:lnTo>
                      <a:pt x="116" y="611"/>
                    </a:lnTo>
                    <a:lnTo>
                      <a:pt x="116" y="612"/>
                    </a:lnTo>
                    <a:lnTo>
                      <a:pt x="120" y="616"/>
                    </a:lnTo>
                    <a:lnTo>
                      <a:pt x="116" y="618"/>
                    </a:lnTo>
                    <a:lnTo>
                      <a:pt x="116" y="618"/>
                    </a:lnTo>
                    <a:lnTo>
                      <a:pt x="116" y="621"/>
                    </a:lnTo>
                    <a:lnTo>
                      <a:pt x="125" y="623"/>
                    </a:lnTo>
                    <a:lnTo>
                      <a:pt x="127" y="625"/>
                    </a:lnTo>
                    <a:lnTo>
                      <a:pt x="128" y="626"/>
                    </a:lnTo>
                    <a:lnTo>
                      <a:pt x="135" y="623"/>
                    </a:lnTo>
                    <a:lnTo>
                      <a:pt x="130" y="626"/>
                    </a:lnTo>
                    <a:lnTo>
                      <a:pt x="128" y="626"/>
                    </a:lnTo>
                    <a:lnTo>
                      <a:pt x="123" y="626"/>
                    </a:lnTo>
                    <a:lnTo>
                      <a:pt x="122" y="626"/>
                    </a:lnTo>
                    <a:lnTo>
                      <a:pt x="120" y="630"/>
                    </a:lnTo>
                    <a:lnTo>
                      <a:pt x="120" y="630"/>
                    </a:lnTo>
                    <a:lnTo>
                      <a:pt x="120" y="630"/>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73" name="Freeform 158"/>
              <p:cNvSpPr>
                <a:spLocks noEditPoints="1"/>
              </p:cNvSpPr>
              <p:nvPr/>
            </p:nvSpPr>
            <p:spPr bwMode="auto">
              <a:xfrm>
                <a:off x="2540000" y="3708401"/>
                <a:ext cx="107950" cy="69850"/>
              </a:xfrm>
              <a:custGeom>
                <a:avLst/>
                <a:gdLst/>
                <a:ahLst/>
                <a:cxnLst>
                  <a:cxn ang="0">
                    <a:pos x="61" y="33"/>
                  </a:cxn>
                  <a:cxn ang="0">
                    <a:pos x="63" y="33"/>
                  </a:cxn>
                  <a:cxn ang="0">
                    <a:pos x="59" y="30"/>
                  </a:cxn>
                  <a:cxn ang="0">
                    <a:pos x="59" y="30"/>
                  </a:cxn>
                  <a:cxn ang="0">
                    <a:pos x="59" y="30"/>
                  </a:cxn>
                  <a:cxn ang="0">
                    <a:pos x="9" y="6"/>
                  </a:cxn>
                  <a:cxn ang="0">
                    <a:pos x="9" y="11"/>
                  </a:cxn>
                  <a:cxn ang="0">
                    <a:pos x="4" y="16"/>
                  </a:cxn>
                  <a:cxn ang="0">
                    <a:pos x="5" y="21"/>
                  </a:cxn>
                  <a:cxn ang="0">
                    <a:pos x="5" y="25"/>
                  </a:cxn>
                  <a:cxn ang="0">
                    <a:pos x="0" y="33"/>
                  </a:cxn>
                  <a:cxn ang="0">
                    <a:pos x="5" y="39"/>
                  </a:cxn>
                  <a:cxn ang="0">
                    <a:pos x="7" y="42"/>
                  </a:cxn>
                  <a:cxn ang="0">
                    <a:pos x="9" y="44"/>
                  </a:cxn>
                  <a:cxn ang="0">
                    <a:pos x="18" y="33"/>
                  </a:cxn>
                  <a:cxn ang="0">
                    <a:pos x="18" y="30"/>
                  </a:cxn>
                  <a:cxn ang="0">
                    <a:pos x="21" y="30"/>
                  </a:cxn>
                  <a:cxn ang="0">
                    <a:pos x="26" y="30"/>
                  </a:cxn>
                  <a:cxn ang="0">
                    <a:pos x="28" y="33"/>
                  </a:cxn>
                  <a:cxn ang="0">
                    <a:pos x="37" y="28"/>
                  </a:cxn>
                  <a:cxn ang="0">
                    <a:pos x="49" y="28"/>
                  </a:cxn>
                  <a:cxn ang="0">
                    <a:pos x="54" y="28"/>
                  </a:cxn>
                  <a:cxn ang="0">
                    <a:pos x="63" y="30"/>
                  </a:cxn>
                  <a:cxn ang="0">
                    <a:pos x="66" y="28"/>
                  </a:cxn>
                  <a:cxn ang="0">
                    <a:pos x="66" y="21"/>
                  </a:cxn>
                  <a:cxn ang="0">
                    <a:pos x="56" y="18"/>
                  </a:cxn>
                  <a:cxn ang="0">
                    <a:pos x="49" y="16"/>
                  </a:cxn>
                  <a:cxn ang="0">
                    <a:pos x="40" y="11"/>
                  </a:cxn>
                  <a:cxn ang="0">
                    <a:pos x="37" y="11"/>
                  </a:cxn>
                  <a:cxn ang="0">
                    <a:pos x="51" y="13"/>
                  </a:cxn>
                  <a:cxn ang="0">
                    <a:pos x="51" y="9"/>
                  </a:cxn>
                  <a:cxn ang="0">
                    <a:pos x="45" y="9"/>
                  </a:cxn>
                  <a:cxn ang="0">
                    <a:pos x="37" y="2"/>
                  </a:cxn>
                  <a:cxn ang="0">
                    <a:pos x="35" y="2"/>
                  </a:cxn>
                  <a:cxn ang="0">
                    <a:pos x="18" y="0"/>
                  </a:cxn>
                  <a:cxn ang="0">
                    <a:pos x="9" y="0"/>
                  </a:cxn>
                  <a:cxn ang="0">
                    <a:pos x="7" y="6"/>
                  </a:cxn>
                </a:cxnLst>
                <a:rect l="0" t="0" r="r" b="b"/>
                <a:pathLst>
                  <a:path w="68" h="44">
                    <a:moveTo>
                      <a:pt x="59" y="30"/>
                    </a:moveTo>
                    <a:lnTo>
                      <a:pt x="61" y="33"/>
                    </a:lnTo>
                    <a:lnTo>
                      <a:pt x="65" y="33"/>
                    </a:lnTo>
                    <a:lnTo>
                      <a:pt x="63" y="33"/>
                    </a:lnTo>
                    <a:lnTo>
                      <a:pt x="59" y="33"/>
                    </a:lnTo>
                    <a:lnTo>
                      <a:pt x="59" y="30"/>
                    </a:lnTo>
                    <a:lnTo>
                      <a:pt x="59" y="30"/>
                    </a:lnTo>
                    <a:lnTo>
                      <a:pt x="59" y="30"/>
                    </a:lnTo>
                    <a:lnTo>
                      <a:pt x="59" y="30"/>
                    </a:lnTo>
                    <a:lnTo>
                      <a:pt x="59" y="30"/>
                    </a:lnTo>
                    <a:close/>
                    <a:moveTo>
                      <a:pt x="7" y="6"/>
                    </a:moveTo>
                    <a:lnTo>
                      <a:pt x="9" y="6"/>
                    </a:lnTo>
                    <a:lnTo>
                      <a:pt x="7" y="9"/>
                    </a:lnTo>
                    <a:lnTo>
                      <a:pt x="9" y="11"/>
                    </a:lnTo>
                    <a:lnTo>
                      <a:pt x="7" y="16"/>
                    </a:lnTo>
                    <a:lnTo>
                      <a:pt x="4" y="16"/>
                    </a:lnTo>
                    <a:lnTo>
                      <a:pt x="4" y="18"/>
                    </a:lnTo>
                    <a:lnTo>
                      <a:pt x="5" y="21"/>
                    </a:lnTo>
                    <a:lnTo>
                      <a:pt x="5" y="25"/>
                    </a:lnTo>
                    <a:lnTo>
                      <a:pt x="5" y="25"/>
                    </a:lnTo>
                    <a:lnTo>
                      <a:pt x="0" y="30"/>
                    </a:lnTo>
                    <a:lnTo>
                      <a:pt x="0" y="33"/>
                    </a:lnTo>
                    <a:lnTo>
                      <a:pt x="2" y="33"/>
                    </a:lnTo>
                    <a:lnTo>
                      <a:pt x="5" y="39"/>
                    </a:lnTo>
                    <a:lnTo>
                      <a:pt x="4" y="39"/>
                    </a:lnTo>
                    <a:lnTo>
                      <a:pt x="7" y="42"/>
                    </a:lnTo>
                    <a:lnTo>
                      <a:pt x="7" y="42"/>
                    </a:lnTo>
                    <a:lnTo>
                      <a:pt x="9" y="44"/>
                    </a:lnTo>
                    <a:lnTo>
                      <a:pt x="12" y="39"/>
                    </a:lnTo>
                    <a:lnTo>
                      <a:pt x="18" y="33"/>
                    </a:lnTo>
                    <a:lnTo>
                      <a:pt x="14" y="30"/>
                    </a:lnTo>
                    <a:lnTo>
                      <a:pt x="18" y="30"/>
                    </a:lnTo>
                    <a:lnTo>
                      <a:pt x="18" y="30"/>
                    </a:lnTo>
                    <a:lnTo>
                      <a:pt x="21" y="30"/>
                    </a:lnTo>
                    <a:lnTo>
                      <a:pt x="23" y="28"/>
                    </a:lnTo>
                    <a:lnTo>
                      <a:pt x="26" y="30"/>
                    </a:lnTo>
                    <a:lnTo>
                      <a:pt x="26" y="33"/>
                    </a:lnTo>
                    <a:lnTo>
                      <a:pt x="28" y="33"/>
                    </a:lnTo>
                    <a:lnTo>
                      <a:pt x="33" y="33"/>
                    </a:lnTo>
                    <a:lnTo>
                      <a:pt x="37" y="28"/>
                    </a:lnTo>
                    <a:lnTo>
                      <a:pt x="42" y="25"/>
                    </a:lnTo>
                    <a:lnTo>
                      <a:pt x="49" y="28"/>
                    </a:lnTo>
                    <a:lnTo>
                      <a:pt x="51" y="25"/>
                    </a:lnTo>
                    <a:lnTo>
                      <a:pt x="54" y="28"/>
                    </a:lnTo>
                    <a:lnTo>
                      <a:pt x="58" y="30"/>
                    </a:lnTo>
                    <a:lnTo>
                      <a:pt x="63" y="30"/>
                    </a:lnTo>
                    <a:lnTo>
                      <a:pt x="63" y="28"/>
                    </a:lnTo>
                    <a:lnTo>
                      <a:pt x="66" y="28"/>
                    </a:lnTo>
                    <a:lnTo>
                      <a:pt x="68" y="25"/>
                    </a:lnTo>
                    <a:lnTo>
                      <a:pt x="66" y="21"/>
                    </a:lnTo>
                    <a:lnTo>
                      <a:pt x="58" y="18"/>
                    </a:lnTo>
                    <a:lnTo>
                      <a:pt x="56" y="18"/>
                    </a:lnTo>
                    <a:lnTo>
                      <a:pt x="51" y="16"/>
                    </a:lnTo>
                    <a:lnTo>
                      <a:pt x="49" y="16"/>
                    </a:lnTo>
                    <a:lnTo>
                      <a:pt x="45" y="14"/>
                    </a:lnTo>
                    <a:lnTo>
                      <a:pt x="40" y="11"/>
                    </a:lnTo>
                    <a:lnTo>
                      <a:pt x="37" y="11"/>
                    </a:lnTo>
                    <a:lnTo>
                      <a:pt x="37" y="11"/>
                    </a:lnTo>
                    <a:lnTo>
                      <a:pt x="42" y="11"/>
                    </a:lnTo>
                    <a:lnTo>
                      <a:pt x="51" y="13"/>
                    </a:lnTo>
                    <a:lnTo>
                      <a:pt x="54" y="11"/>
                    </a:lnTo>
                    <a:lnTo>
                      <a:pt x="51" y="9"/>
                    </a:lnTo>
                    <a:lnTo>
                      <a:pt x="49" y="9"/>
                    </a:lnTo>
                    <a:lnTo>
                      <a:pt x="45" y="9"/>
                    </a:lnTo>
                    <a:lnTo>
                      <a:pt x="42" y="2"/>
                    </a:lnTo>
                    <a:lnTo>
                      <a:pt x="37" y="2"/>
                    </a:lnTo>
                    <a:lnTo>
                      <a:pt x="37" y="6"/>
                    </a:lnTo>
                    <a:lnTo>
                      <a:pt x="35" y="2"/>
                    </a:lnTo>
                    <a:lnTo>
                      <a:pt x="19" y="0"/>
                    </a:lnTo>
                    <a:lnTo>
                      <a:pt x="18" y="0"/>
                    </a:lnTo>
                    <a:lnTo>
                      <a:pt x="14" y="0"/>
                    </a:lnTo>
                    <a:lnTo>
                      <a:pt x="9" y="0"/>
                    </a:lnTo>
                    <a:lnTo>
                      <a:pt x="7" y="6"/>
                    </a:lnTo>
                    <a:lnTo>
                      <a:pt x="7" y="6"/>
                    </a:lnTo>
                    <a:lnTo>
                      <a:pt x="7" y="6"/>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74" name="Freeform 159"/>
              <p:cNvSpPr>
                <a:spLocks/>
              </p:cNvSpPr>
              <p:nvPr/>
            </p:nvSpPr>
            <p:spPr bwMode="auto">
              <a:xfrm>
                <a:off x="2368550" y="3748088"/>
                <a:ext cx="61913" cy="22225"/>
              </a:xfrm>
              <a:custGeom>
                <a:avLst/>
                <a:gdLst/>
                <a:ahLst/>
                <a:cxnLst>
                  <a:cxn ang="0">
                    <a:pos x="6" y="0"/>
                  </a:cxn>
                  <a:cxn ang="0">
                    <a:pos x="9" y="1"/>
                  </a:cxn>
                  <a:cxn ang="0">
                    <a:pos x="16" y="0"/>
                  </a:cxn>
                  <a:cxn ang="0">
                    <a:pos x="28" y="0"/>
                  </a:cxn>
                  <a:cxn ang="0">
                    <a:pos x="32" y="3"/>
                  </a:cxn>
                  <a:cxn ang="0">
                    <a:pos x="35" y="7"/>
                  </a:cxn>
                  <a:cxn ang="0">
                    <a:pos x="39" y="8"/>
                  </a:cxn>
                  <a:cxn ang="0">
                    <a:pos x="39" y="10"/>
                  </a:cxn>
                  <a:cxn ang="0">
                    <a:pos x="34" y="10"/>
                  </a:cxn>
                  <a:cxn ang="0">
                    <a:pos x="30" y="8"/>
                  </a:cxn>
                  <a:cxn ang="0">
                    <a:pos x="30" y="12"/>
                  </a:cxn>
                  <a:cxn ang="0">
                    <a:pos x="28" y="12"/>
                  </a:cxn>
                  <a:cxn ang="0">
                    <a:pos x="27" y="10"/>
                  </a:cxn>
                  <a:cxn ang="0">
                    <a:pos x="25" y="10"/>
                  </a:cxn>
                  <a:cxn ang="0">
                    <a:pos x="25" y="14"/>
                  </a:cxn>
                  <a:cxn ang="0">
                    <a:pos x="18" y="14"/>
                  </a:cxn>
                  <a:cxn ang="0">
                    <a:pos x="18" y="12"/>
                  </a:cxn>
                  <a:cxn ang="0">
                    <a:pos x="13" y="12"/>
                  </a:cxn>
                  <a:cxn ang="0">
                    <a:pos x="11" y="10"/>
                  </a:cxn>
                  <a:cxn ang="0">
                    <a:pos x="9" y="7"/>
                  </a:cxn>
                  <a:cxn ang="0">
                    <a:pos x="6" y="7"/>
                  </a:cxn>
                  <a:cxn ang="0">
                    <a:pos x="4" y="7"/>
                  </a:cxn>
                  <a:cxn ang="0">
                    <a:pos x="0" y="3"/>
                  </a:cxn>
                  <a:cxn ang="0">
                    <a:pos x="2" y="1"/>
                  </a:cxn>
                  <a:cxn ang="0">
                    <a:pos x="6" y="0"/>
                  </a:cxn>
                  <a:cxn ang="0">
                    <a:pos x="6" y="0"/>
                  </a:cxn>
                  <a:cxn ang="0">
                    <a:pos x="6" y="0"/>
                  </a:cxn>
                </a:cxnLst>
                <a:rect l="0" t="0" r="r" b="b"/>
                <a:pathLst>
                  <a:path w="39" h="14">
                    <a:moveTo>
                      <a:pt x="6" y="0"/>
                    </a:moveTo>
                    <a:lnTo>
                      <a:pt x="9" y="1"/>
                    </a:lnTo>
                    <a:lnTo>
                      <a:pt x="16" y="0"/>
                    </a:lnTo>
                    <a:lnTo>
                      <a:pt x="28" y="0"/>
                    </a:lnTo>
                    <a:lnTo>
                      <a:pt x="32" y="3"/>
                    </a:lnTo>
                    <a:lnTo>
                      <a:pt x="35" y="7"/>
                    </a:lnTo>
                    <a:lnTo>
                      <a:pt x="39" y="8"/>
                    </a:lnTo>
                    <a:lnTo>
                      <a:pt x="39" y="10"/>
                    </a:lnTo>
                    <a:lnTo>
                      <a:pt x="34" y="10"/>
                    </a:lnTo>
                    <a:lnTo>
                      <a:pt x="30" y="8"/>
                    </a:lnTo>
                    <a:lnTo>
                      <a:pt x="30" y="12"/>
                    </a:lnTo>
                    <a:lnTo>
                      <a:pt x="28" y="12"/>
                    </a:lnTo>
                    <a:lnTo>
                      <a:pt x="27" y="10"/>
                    </a:lnTo>
                    <a:lnTo>
                      <a:pt x="25" y="10"/>
                    </a:lnTo>
                    <a:lnTo>
                      <a:pt x="25" y="14"/>
                    </a:lnTo>
                    <a:lnTo>
                      <a:pt x="18" y="14"/>
                    </a:lnTo>
                    <a:lnTo>
                      <a:pt x="18" y="12"/>
                    </a:lnTo>
                    <a:lnTo>
                      <a:pt x="13" y="12"/>
                    </a:lnTo>
                    <a:lnTo>
                      <a:pt x="11" y="10"/>
                    </a:lnTo>
                    <a:lnTo>
                      <a:pt x="9" y="7"/>
                    </a:lnTo>
                    <a:lnTo>
                      <a:pt x="6" y="7"/>
                    </a:lnTo>
                    <a:lnTo>
                      <a:pt x="4" y="7"/>
                    </a:lnTo>
                    <a:lnTo>
                      <a:pt x="0" y="3"/>
                    </a:lnTo>
                    <a:lnTo>
                      <a:pt x="2" y="1"/>
                    </a:lnTo>
                    <a:lnTo>
                      <a:pt x="6" y="0"/>
                    </a:lnTo>
                    <a:lnTo>
                      <a:pt x="6" y="0"/>
                    </a:lnTo>
                    <a:lnTo>
                      <a:pt x="6" y="0"/>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75" name="Freeform 160"/>
              <p:cNvSpPr>
                <a:spLocks noEditPoints="1"/>
              </p:cNvSpPr>
              <p:nvPr/>
            </p:nvSpPr>
            <p:spPr bwMode="auto">
              <a:xfrm>
                <a:off x="2471738" y="3700463"/>
                <a:ext cx="82550" cy="60325"/>
              </a:xfrm>
              <a:custGeom>
                <a:avLst/>
                <a:gdLst/>
                <a:ahLst/>
                <a:cxnLst>
                  <a:cxn ang="0">
                    <a:pos x="43" y="35"/>
                  </a:cxn>
                  <a:cxn ang="0">
                    <a:pos x="48" y="30"/>
                  </a:cxn>
                  <a:cxn ang="0">
                    <a:pos x="47" y="23"/>
                  </a:cxn>
                  <a:cxn ang="0">
                    <a:pos x="52" y="21"/>
                  </a:cxn>
                  <a:cxn ang="0">
                    <a:pos x="52" y="16"/>
                  </a:cxn>
                  <a:cxn ang="0">
                    <a:pos x="52" y="11"/>
                  </a:cxn>
                  <a:cxn ang="0">
                    <a:pos x="48" y="9"/>
                  </a:cxn>
                  <a:cxn ang="0">
                    <a:pos x="41" y="7"/>
                  </a:cxn>
                  <a:cxn ang="0">
                    <a:pos x="31" y="7"/>
                  </a:cxn>
                  <a:cxn ang="0">
                    <a:pos x="21" y="5"/>
                  </a:cxn>
                  <a:cxn ang="0">
                    <a:pos x="21" y="9"/>
                  </a:cxn>
                  <a:cxn ang="0">
                    <a:pos x="35" y="12"/>
                  </a:cxn>
                  <a:cxn ang="0">
                    <a:pos x="35" y="16"/>
                  </a:cxn>
                  <a:cxn ang="0">
                    <a:pos x="35" y="25"/>
                  </a:cxn>
                  <a:cxn ang="0">
                    <a:pos x="41" y="28"/>
                  </a:cxn>
                  <a:cxn ang="0">
                    <a:pos x="33" y="31"/>
                  </a:cxn>
                  <a:cxn ang="0">
                    <a:pos x="29" y="31"/>
                  </a:cxn>
                  <a:cxn ang="0">
                    <a:pos x="21" y="30"/>
                  </a:cxn>
                  <a:cxn ang="0">
                    <a:pos x="15" y="30"/>
                  </a:cxn>
                  <a:cxn ang="0">
                    <a:pos x="8" y="30"/>
                  </a:cxn>
                  <a:cxn ang="0">
                    <a:pos x="2" y="30"/>
                  </a:cxn>
                  <a:cxn ang="0">
                    <a:pos x="2" y="35"/>
                  </a:cxn>
                  <a:cxn ang="0">
                    <a:pos x="10" y="38"/>
                  </a:cxn>
                  <a:cxn ang="0">
                    <a:pos x="14" y="38"/>
                  </a:cxn>
                  <a:cxn ang="0">
                    <a:pos x="22" y="35"/>
                  </a:cxn>
                  <a:cxn ang="0">
                    <a:pos x="36" y="38"/>
                  </a:cxn>
                  <a:cxn ang="0">
                    <a:pos x="41" y="38"/>
                  </a:cxn>
                  <a:cxn ang="0">
                    <a:pos x="43" y="38"/>
                  </a:cxn>
                  <a:cxn ang="0">
                    <a:pos x="43" y="38"/>
                  </a:cxn>
                  <a:cxn ang="0">
                    <a:pos x="33" y="0"/>
                  </a:cxn>
                  <a:cxn ang="0">
                    <a:pos x="33" y="4"/>
                  </a:cxn>
                  <a:cxn ang="0">
                    <a:pos x="29" y="2"/>
                  </a:cxn>
                  <a:cxn ang="0">
                    <a:pos x="29" y="2"/>
                  </a:cxn>
                  <a:cxn ang="0">
                    <a:pos x="26" y="21"/>
                  </a:cxn>
                  <a:cxn ang="0">
                    <a:pos x="31" y="26"/>
                  </a:cxn>
                  <a:cxn ang="0">
                    <a:pos x="22" y="23"/>
                  </a:cxn>
                  <a:cxn ang="0">
                    <a:pos x="22" y="23"/>
                  </a:cxn>
                </a:cxnLst>
                <a:rect l="0" t="0" r="r" b="b"/>
                <a:pathLst>
                  <a:path w="52" h="38">
                    <a:moveTo>
                      <a:pt x="43" y="38"/>
                    </a:moveTo>
                    <a:lnTo>
                      <a:pt x="43" y="35"/>
                    </a:lnTo>
                    <a:lnTo>
                      <a:pt x="48" y="31"/>
                    </a:lnTo>
                    <a:lnTo>
                      <a:pt x="48" y="30"/>
                    </a:lnTo>
                    <a:lnTo>
                      <a:pt x="48" y="26"/>
                    </a:lnTo>
                    <a:lnTo>
                      <a:pt x="47" y="23"/>
                    </a:lnTo>
                    <a:lnTo>
                      <a:pt x="47" y="21"/>
                    </a:lnTo>
                    <a:lnTo>
                      <a:pt x="52" y="21"/>
                    </a:lnTo>
                    <a:lnTo>
                      <a:pt x="52" y="16"/>
                    </a:lnTo>
                    <a:lnTo>
                      <a:pt x="52" y="16"/>
                    </a:lnTo>
                    <a:lnTo>
                      <a:pt x="52" y="12"/>
                    </a:lnTo>
                    <a:lnTo>
                      <a:pt x="52" y="11"/>
                    </a:lnTo>
                    <a:lnTo>
                      <a:pt x="52" y="11"/>
                    </a:lnTo>
                    <a:lnTo>
                      <a:pt x="48" y="9"/>
                    </a:lnTo>
                    <a:lnTo>
                      <a:pt x="47" y="11"/>
                    </a:lnTo>
                    <a:lnTo>
                      <a:pt x="41" y="7"/>
                    </a:lnTo>
                    <a:lnTo>
                      <a:pt x="33" y="5"/>
                    </a:lnTo>
                    <a:lnTo>
                      <a:pt x="31" y="7"/>
                    </a:lnTo>
                    <a:lnTo>
                      <a:pt x="28" y="5"/>
                    </a:lnTo>
                    <a:lnTo>
                      <a:pt x="21" y="5"/>
                    </a:lnTo>
                    <a:lnTo>
                      <a:pt x="21" y="9"/>
                    </a:lnTo>
                    <a:lnTo>
                      <a:pt x="21" y="9"/>
                    </a:lnTo>
                    <a:lnTo>
                      <a:pt x="24" y="11"/>
                    </a:lnTo>
                    <a:lnTo>
                      <a:pt x="35" y="12"/>
                    </a:lnTo>
                    <a:lnTo>
                      <a:pt x="33" y="16"/>
                    </a:lnTo>
                    <a:lnTo>
                      <a:pt x="35" y="16"/>
                    </a:lnTo>
                    <a:lnTo>
                      <a:pt x="33" y="21"/>
                    </a:lnTo>
                    <a:lnTo>
                      <a:pt x="35" y="25"/>
                    </a:lnTo>
                    <a:lnTo>
                      <a:pt x="38" y="25"/>
                    </a:lnTo>
                    <a:lnTo>
                      <a:pt x="41" y="28"/>
                    </a:lnTo>
                    <a:lnTo>
                      <a:pt x="41" y="31"/>
                    </a:lnTo>
                    <a:lnTo>
                      <a:pt x="33" y="31"/>
                    </a:lnTo>
                    <a:lnTo>
                      <a:pt x="31" y="31"/>
                    </a:lnTo>
                    <a:lnTo>
                      <a:pt x="29" y="31"/>
                    </a:lnTo>
                    <a:lnTo>
                      <a:pt x="24" y="31"/>
                    </a:lnTo>
                    <a:lnTo>
                      <a:pt x="21" y="30"/>
                    </a:lnTo>
                    <a:lnTo>
                      <a:pt x="15" y="31"/>
                    </a:lnTo>
                    <a:lnTo>
                      <a:pt x="15" y="30"/>
                    </a:lnTo>
                    <a:lnTo>
                      <a:pt x="14" y="30"/>
                    </a:lnTo>
                    <a:lnTo>
                      <a:pt x="8" y="30"/>
                    </a:lnTo>
                    <a:lnTo>
                      <a:pt x="5" y="28"/>
                    </a:lnTo>
                    <a:lnTo>
                      <a:pt x="2" y="30"/>
                    </a:lnTo>
                    <a:lnTo>
                      <a:pt x="0" y="31"/>
                    </a:lnTo>
                    <a:lnTo>
                      <a:pt x="2" y="35"/>
                    </a:lnTo>
                    <a:lnTo>
                      <a:pt x="7" y="35"/>
                    </a:lnTo>
                    <a:lnTo>
                      <a:pt x="10" y="38"/>
                    </a:lnTo>
                    <a:lnTo>
                      <a:pt x="12" y="38"/>
                    </a:lnTo>
                    <a:lnTo>
                      <a:pt x="14" y="38"/>
                    </a:lnTo>
                    <a:lnTo>
                      <a:pt x="15" y="35"/>
                    </a:lnTo>
                    <a:lnTo>
                      <a:pt x="22" y="35"/>
                    </a:lnTo>
                    <a:lnTo>
                      <a:pt x="26" y="38"/>
                    </a:lnTo>
                    <a:lnTo>
                      <a:pt x="36" y="38"/>
                    </a:lnTo>
                    <a:lnTo>
                      <a:pt x="38" y="35"/>
                    </a:lnTo>
                    <a:lnTo>
                      <a:pt x="41" y="38"/>
                    </a:lnTo>
                    <a:lnTo>
                      <a:pt x="43" y="38"/>
                    </a:lnTo>
                    <a:lnTo>
                      <a:pt x="43" y="38"/>
                    </a:lnTo>
                    <a:lnTo>
                      <a:pt x="43" y="38"/>
                    </a:lnTo>
                    <a:lnTo>
                      <a:pt x="43" y="38"/>
                    </a:lnTo>
                    <a:close/>
                    <a:moveTo>
                      <a:pt x="29" y="2"/>
                    </a:moveTo>
                    <a:lnTo>
                      <a:pt x="33" y="0"/>
                    </a:lnTo>
                    <a:lnTo>
                      <a:pt x="40" y="4"/>
                    </a:lnTo>
                    <a:lnTo>
                      <a:pt x="33" y="4"/>
                    </a:lnTo>
                    <a:lnTo>
                      <a:pt x="29" y="2"/>
                    </a:lnTo>
                    <a:lnTo>
                      <a:pt x="29" y="2"/>
                    </a:lnTo>
                    <a:lnTo>
                      <a:pt x="29" y="2"/>
                    </a:lnTo>
                    <a:lnTo>
                      <a:pt x="29" y="2"/>
                    </a:lnTo>
                    <a:close/>
                    <a:moveTo>
                      <a:pt x="22" y="23"/>
                    </a:moveTo>
                    <a:lnTo>
                      <a:pt x="26" y="21"/>
                    </a:lnTo>
                    <a:lnTo>
                      <a:pt x="29" y="25"/>
                    </a:lnTo>
                    <a:lnTo>
                      <a:pt x="31" y="26"/>
                    </a:lnTo>
                    <a:lnTo>
                      <a:pt x="26" y="25"/>
                    </a:lnTo>
                    <a:lnTo>
                      <a:pt x="22" y="23"/>
                    </a:lnTo>
                    <a:lnTo>
                      <a:pt x="22" y="23"/>
                    </a:lnTo>
                    <a:lnTo>
                      <a:pt x="22" y="23"/>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76" name="Freeform 161"/>
              <p:cNvSpPr>
                <a:spLocks noEditPoints="1"/>
              </p:cNvSpPr>
              <p:nvPr/>
            </p:nvSpPr>
            <p:spPr bwMode="auto">
              <a:xfrm>
                <a:off x="2471738" y="3700463"/>
                <a:ext cx="82550" cy="60325"/>
              </a:xfrm>
              <a:custGeom>
                <a:avLst/>
                <a:gdLst/>
                <a:ahLst/>
                <a:cxnLst>
                  <a:cxn ang="0">
                    <a:pos x="43" y="35"/>
                  </a:cxn>
                  <a:cxn ang="0">
                    <a:pos x="48" y="30"/>
                  </a:cxn>
                  <a:cxn ang="0">
                    <a:pos x="47" y="23"/>
                  </a:cxn>
                  <a:cxn ang="0">
                    <a:pos x="52" y="21"/>
                  </a:cxn>
                  <a:cxn ang="0">
                    <a:pos x="52" y="16"/>
                  </a:cxn>
                  <a:cxn ang="0">
                    <a:pos x="52" y="11"/>
                  </a:cxn>
                  <a:cxn ang="0">
                    <a:pos x="48" y="9"/>
                  </a:cxn>
                  <a:cxn ang="0">
                    <a:pos x="41" y="7"/>
                  </a:cxn>
                  <a:cxn ang="0">
                    <a:pos x="31" y="7"/>
                  </a:cxn>
                  <a:cxn ang="0">
                    <a:pos x="21" y="5"/>
                  </a:cxn>
                  <a:cxn ang="0">
                    <a:pos x="21" y="9"/>
                  </a:cxn>
                  <a:cxn ang="0">
                    <a:pos x="35" y="12"/>
                  </a:cxn>
                  <a:cxn ang="0">
                    <a:pos x="35" y="16"/>
                  </a:cxn>
                  <a:cxn ang="0">
                    <a:pos x="35" y="25"/>
                  </a:cxn>
                  <a:cxn ang="0">
                    <a:pos x="41" y="28"/>
                  </a:cxn>
                  <a:cxn ang="0">
                    <a:pos x="33" y="31"/>
                  </a:cxn>
                  <a:cxn ang="0">
                    <a:pos x="29" y="31"/>
                  </a:cxn>
                  <a:cxn ang="0">
                    <a:pos x="21" y="30"/>
                  </a:cxn>
                  <a:cxn ang="0">
                    <a:pos x="15" y="30"/>
                  </a:cxn>
                  <a:cxn ang="0">
                    <a:pos x="8" y="30"/>
                  </a:cxn>
                  <a:cxn ang="0">
                    <a:pos x="2" y="30"/>
                  </a:cxn>
                  <a:cxn ang="0">
                    <a:pos x="2" y="35"/>
                  </a:cxn>
                  <a:cxn ang="0">
                    <a:pos x="10" y="38"/>
                  </a:cxn>
                  <a:cxn ang="0">
                    <a:pos x="14" y="38"/>
                  </a:cxn>
                  <a:cxn ang="0">
                    <a:pos x="22" y="35"/>
                  </a:cxn>
                  <a:cxn ang="0">
                    <a:pos x="36" y="38"/>
                  </a:cxn>
                  <a:cxn ang="0">
                    <a:pos x="41" y="38"/>
                  </a:cxn>
                  <a:cxn ang="0">
                    <a:pos x="43" y="38"/>
                  </a:cxn>
                  <a:cxn ang="0">
                    <a:pos x="43" y="38"/>
                  </a:cxn>
                  <a:cxn ang="0">
                    <a:pos x="33" y="0"/>
                  </a:cxn>
                  <a:cxn ang="0">
                    <a:pos x="33" y="4"/>
                  </a:cxn>
                  <a:cxn ang="0">
                    <a:pos x="29" y="2"/>
                  </a:cxn>
                  <a:cxn ang="0">
                    <a:pos x="29" y="2"/>
                  </a:cxn>
                  <a:cxn ang="0">
                    <a:pos x="26" y="21"/>
                  </a:cxn>
                  <a:cxn ang="0">
                    <a:pos x="31" y="26"/>
                  </a:cxn>
                  <a:cxn ang="0">
                    <a:pos x="22" y="23"/>
                  </a:cxn>
                  <a:cxn ang="0">
                    <a:pos x="22" y="23"/>
                  </a:cxn>
                </a:cxnLst>
                <a:rect l="0" t="0" r="r" b="b"/>
                <a:pathLst>
                  <a:path w="52" h="38">
                    <a:moveTo>
                      <a:pt x="43" y="38"/>
                    </a:moveTo>
                    <a:lnTo>
                      <a:pt x="43" y="35"/>
                    </a:lnTo>
                    <a:lnTo>
                      <a:pt x="48" y="31"/>
                    </a:lnTo>
                    <a:lnTo>
                      <a:pt x="48" y="30"/>
                    </a:lnTo>
                    <a:lnTo>
                      <a:pt x="48" y="26"/>
                    </a:lnTo>
                    <a:lnTo>
                      <a:pt x="47" y="23"/>
                    </a:lnTo>
                    <a:lnTo>
                      <a:pt x="47" y="21"/>
                    </a:lnTo>
                    <a:lnTo>
                      <a:pt x="52" y="21"/>
                    </a:lnTo>
                    <a:lnTo>
                      <a:pt x="52" y="16"/>
                    </a:lnTo>
                    <a:lnTo>
                      <a:pt x="52" y="16"/>
                    </a:lnTo>
                    <a:lnTo>
                      <a:pt x="52" y="12"/>
                    </a:lnTo>
                    <a:lnTo>
                      <a:pt x="52" y="11"/>
                    </a:lnTo>
                    <a:lnTo>
                      <a:pt x="52" y="11"/>
                    </a:lnTo>
                    <a:lnTo>
                      <a:pt x="48" y="9"/>
                    </a:lnTo>
                    <a:lnTo>
                      <a:pt x="47" y="11"/>
                    </a:lnTo>
                    <a:lnTo>
                      <a:pt x="41" y="7"/>
                    </a:lnTo>
                    <a:lnTo>
                      <a:pt x="33" y="5"/>
                    </a:lnTo>
                    <a:lnTo>
                      <a:pt x="31" y="7"/>
                    </a:lnTo>
                    <a:lnTo>
                      <a:pt x="28" y="5"/>
                    </a:lnTo>
                    <a:lnTo>
                      <a:pt x="21" y="5"/>
                    </a:lnTo>
                    <a:lnTo>
                      <a:pt x="21" y="9"/>
                    </a:lnTo>
                    <a:lnTo>
                      <a:pt x="21" y="9"/>
                    </a:lnTo>
                    <a:lnTo>
                      <a:pt x="24" y="11"/>
                    </a:lnTo>
                    <a:lnTo>
                      <a:pt x="35" y="12"/>
                    </a:lnTo>
                    <a:lnTo>
                      <a:pt x="33" y="16"/>
                    </a:lnTo>
                    <a:lnTo>
                      <a:pt x="35" y="16"/>
                    </a:lnTo>
                    <a:lnTo>
                      <a:pt x="33" y="21"/>
                    </a:lnTo>
                    <a:lnTo>
                      <a:pt x="35" y="25"/>
                    </a:lnTo>
                    <a:lnTo>
                      <a:pt x="38" y="25"/>
                    </a:lnTo>
                    <a:lnTo>
                      <a:pt x="41" y="28"/>
                    </a:lnTo>
                    <a:lnTo>
                      <a:pt x="41" y="31"/>
                    </a:lnTo>
                    <a:lnTo>
                      <a:pt x="33" y="31"/>
                    </a:lnTo>
                    <a:lnTo>
                      <a:pt x="31" y="31"/>
                    </a:lnTo>
                    <a:lnTo>
                      <a:pt x="29" y="31"/>
                    </a:lnTo>
                    <a:lnTo>
                      <a:pt x="24" y="31"/>
                    </a:lnTo>
                    <a:lnTo>
                      <a:pt x="21" y="30"/>
                    </a:lnTo>
                    <a:lnTo>
                      <a:pt x="15" y="31"/>
                    </a:lnTo>
                    <a:lnTo>
                      <a:pt x="15" y="30"/>
                    </a:lnTo>
                    <a:lnTo>
                      <a:pt x="14" y="30"/>
                    </a:lnTo>
                    <a:lnTo>
                      <a:pt x="8" y="30"/>
                    </a:lnTo>
                    <a:lnTo>
                      <a:pt x="5" y="28"/>
                    </a:lnTo>
                    <a:lnTo>
                      <a:pt x="2" y="30"/>
                    </a:lnTo>
                    <a:lnTo>
                      <a:pt x="0" y="31"/>
                    </a:lnTo>
                    <a:lnTo>
                      <a:pt x="2" y="35"/>
                    </a:lnTo>
                    <a:lnTo>
                      <a:pt x="7" y="35"/>
                    </a:lnTo>
                    <a:lnTo>
                      <a:pt x="10" y="38"/>
                    </a:lnTo>
                    <a:lnTo>
                      <a:pt x="12" y="38"/>
                    </a:lnTo>
                    <a:lnTo>
                      <a:pt x="14" y="38"/>
                    </a:lnTo>
                    <a:lnTo>
                      <a:pt x="15" y="35"/>
                    </a:lnTo>
                    <a:lnTo>
                      <a:pt x="22" y="35"/>
                    </a:lnTo>
                    <a:lnTo>
                      <a:pt x="26" y="38"/>
                    </a:lnTo>
                    <a:lnTo>
                      <a:pt x="36" y="38"/>
                    </a:lnTo>
                    <a:lnTo>
                      <a:pt x="38" y="35"/>
                    </a:lnTo>
                    <a:lnTo>
                      <a:pt x="41" y="38"/>
                    </a:lnTo>
                    <a:lnTo>
                      <a:pt x="43" y="38"/>
                    </a:lnTo>
                    <a:lnTo>
                      <a:pt x="43" y="38"/>
                    </a:lnTo>
                    <a:lnTo>
                      <a:pt x="43" y="38"/>
                    </a:lnTo>
                    <a:lnTo>
                      <a:pt x="43" y="38"/>
                    </a:lnTo>
                    <a:close/>
                    <a:moveTo>
                      <a:pt x="29" y="2"/>
                    </a:moveTo>
                    <a:lnTo>
                      <a:pt x="33" y="0"/>
                    </a:lnTo>
                    <a:lnTo>
                      <a:pt x="40" y="4"/>
                    </a:lnTo>
                    <a:lnTo>
                      <a:pt x="33" y="4"/>
                    </a:lnTo>
                    <a:lnTo>
                      <a:pt x="29" y="2"/>
                    </a:lnTo>
                    <a:lnTo>
                      <a:pt x="29" y="2"/>
                    </a:lnTo>
                    <a:lnTo>
                      <a:pt x="29" y="2"/>
                    </a:lnTo>
                    <a:lnTo>
                      <a:pt x="29" y="2"/>
                    </a:lnTo>
                    <a:close/>
                    <a:moveTo>
                      <a:pt x="22" y="23"/>
                    </a:moveTo>
                    <a:lnTo>
                      <a:pt x="26" y="21"/>
                    </a:lnTo>
                    <a:lnTo>
                      <a:pt x="29" y="25"/>
                    </a:lnTo>
                    <a:lnTo>
                      <a:pt x="31" y="26"/>
                    </a:lnTo>
                    <a:lnTo>
                      <a:pt x="26" y="25"/>
                    </a:lnTo>
                    <a:lnTo>
                      <a:pt x="22" y="23"/>
                    </a:lnTo>
                    <a:lnTo>
                      <a:pt x="22" y="23"/>
                    </a:lnTo>
                    <a:lnTo>
                      <a:pt x="22" y="23"/>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77" name="Freeform 162"/>
              <p:cNvSpPr>
                <a:spLocks noEditPoints="1"/>
              </p:cNvSpPr>
              <p:nvPr/>
            </p:nvSpPr>
            <p:spPr bwMode="auto">
              <a:xfrm>
                <a:off x="2198688" y="3606801"/>
                <a:ext cx="285750" cy="101600"/>
              </a:xfrm>
              <a:custGeom>
                <a:avLst/>
                <a:gdLst/>
                <a:ahLst/>
                <a:cxnLst>
                  <a:cxn ang="0">
                    <a:pos x="38" y="24"/>
                  </a:cxn>
                  <a:cxn ang="0">
                    <a:pos x="36" y="31"/>
                  </a:cxn>
                  <a:cxn ang="0">
                    <a:pos x="33" y="31"/>
                  </a:cxn>
                  <a:cxn ang="0">
                    <a:pos x="35" y="28"/>
                  </a:cxn>
                  <a:cxn ang="0">
                    <a:pos x="35" y="26"/>
                  </a:cxn>
                  <a:cxn ang="0">
                    <a:pos x="12" y="21"/>
                  </a:cxn>
                  <a:cxn ang="0">
                    <a:pos x="2" y="24"/>
                  </a:cxn>
                  <a:cxn ang="0">
                    <a:pos x="5" y="28"/>
                  </a:cxn>
                  <a:cxn ang="0">
                    <a:pos x="8" y="28"/>
                  </a:cxn>
                  <a:cxn ang="0">
                    <a:pos x="19" y="19"/>
                  </a:cxn>
                  <a:cxn ang="0">
                    <a:pos x="28" y="19"/>
                  </a:cxn>
                  <a:cxn ang="0">
                    <a:pos x="38" y="14"/>
                  </a:cxn>
                  <a:cxn ang="0">
                    <a:pos x="50" y="11"/>
                  </a:cxn>
                  <a:cxn ang="0">
                    <a:pos x="55" y="14"/>
                  </a:cxn>
                  <a:cxn ang="0">
                    <a:pos x="52" y="19"/>
                  </a:cxn>
                  <a:cxn ang="0">
                    <a:pos x="68" y="19"/>
                  </a:cxn>
                  <a:cxn ang="0">
                    <a:pos x="76" y="23"/>
                  </a:cxn>
                  <a:cxn ang="0">
                    <a:pos x="80" y="24"/>
                  </a:cxn>
                  <a:cxn ang="0">
                    <a:pos x="92" y="28"/>
                  </a:cxn>
                  <a:cxn ang="0">
                    <a:pos x="101" y="31"/>
                  </a:cxn>
                  <a:cxn ang="0">
                    <a:pos x="111" y="40"/>
                  </a:cxn>
                  <a:cxn ang="0">
                    <a:pos x="120" y="45"/>
                  </a:cxn>
                  <a:cxn ang="0">
                    <a:pos x="130" y="50"/>
                  </a:cxn>
                  <a:cxn ang="0">
                    <a:pos x="128" y="54"/>
                  </a:cxn>
                  <a:cxn ang="0">
                    <a:pos x="128" y="64"/>
                  </a:cxn>
                  <a:cxn ang="0">
                    <a:pos x="146" y="61"/>
                  </a:cxn>
                  <a:cxn ang="0">
                    <a:pos x="163" y="63"/>
                  </a:cxn>
                  <a:cxn ang="0">
                    <a:pos x="168" y="57"/>
                  </a:cxn>
                  <a:cxn ang="0">
                    <a:pos x="180" y="54"/>
                  </a:cxn>
                  <a:cxn ang="0">
                    <a:pos x="174" y="49"/>
                  </a:cxn>
                  <a:cxn ang="0">
                    <a:pos x="156" y="45"/>
                  </a:cxn>
                  <a:cxn ang="0">
                    <a:pos x="156" y="40"/>
                  </a:cxn>
                  <a:cxn ang="0">
                    <a:pos x="146" y="33"/>
                  </a:cxn>
                  <a:cxn ang="0">
                    <a:pos x="135" y="31"/>
                  </a:cxn>
                  <a:cxn ang="0">
                    <a:pos x="132" y="28"/>
                  </a:cxn>
                  <a:cxn ang="0">
                    <a:pos x="127" y="28"/>
                  </a:cxn>
                  <a:cxn ang="0">
                    <a:pos x="113" y="21"/>
                  </a:cxn>
                  <a:cxn ang="0">
                    <a:pos x="95" y="14"/>
                  </a:cxn>
                  <a:cxn ang="0">
                    <a:pos x="88" y="9"/>
                  </a:cxn>
                  <a:cxn ang="0">
                    <a:pos x="69" y="7"/>
                  </a:cxn>
                  <a:cxn ang="0">
                    <a:pos x="52" y="0"/>
                  </a:cxn>
                  <a:cxn ang="0">
                    <a:pos x="33" y="4"/>
                  </a:cxn>
                  <a:cxn ang="0">
                    <a:pos x="15" y="11"/>
                  </a:cxn>
                  <a:cxn ang="0">
                    <a:pos x="10" y="17"/>
                  </a:cxn>
                </a:cxnLst>
                <a:rect l="0" t="0" r="r" b="b"/>
                <a:pathLst>
                  <a:path w="180" h="64">
                    <a:moveTo>
                      <a:pt x="35" y="26"/>
                    </a:moveTo>
                    <a:lnTo>
                      <a:pt x="36" y="24"/>
                    </a:lnTo>
                    <a:lnTo>
                      <a:pt x="38" y="24"/>
                    </a:lnTo>
                    <a:lnTo>
                      <a:pt x="41" y="28"/>
                    </a:lnTo>
                    <a:lnTo>
                      <a:pt x="41" y="31"/>
                    </a:lnTo>
                    <a:lnTo>
                      <a:pt x="36" y="31"/>
                    </a:lnTo>
                    <a:lnTo>
                      <a:pt x="33" y="31"/>
                    </a:lnTo>
                    <a:lnTo>
                      <a:pt x="31" y="28"/>
                    </a:lnTo>
                    <a:lnTo>
                      <a:pt x="33" y="31"/>
                    </a:lnTo>
                    <a:lnTo>
                      <a:pt x="35" y="31"/>
                    </a:lnTo>
                    <a:lnTo>
                      <a:pt x="36" y="28"/>
                    </a:lnTo>
                    <a:lnTo>
                      <a:pt x="35" y="28"/>
                    </a:lnTo>
                    <a:lnTo>
                      <a:pt x="35" y="26"/>
                    </a:lnTo>
                    <a:lnTo>
                      <a:pt x="35" y="26"/>
                    </a:lnTo>
                    <a:lnTo>
                      <a:pt x="35" y="26"/>
                    </a:lnTo>
                    <a:lnTo>
                      <a:pt x="35" y="26"/>
                    </a:lnTo>
                    <a:close/>
                    <a:moveTo>
                      <a:pt x="10" y="17"/>
                    </a:moveTo>
                    <a:lnTo>
                      <a:pt x="12" y="21"/>
                    </a:lnTo>
                    <a:lnTo>
                      <a:pt x="12" y="23"/>
                    </a:lnTo>
                    <a:lnTo>
                      <a:pt x="8" y="21"/>
                    </a:lnTo>
                    <a:lnTo>
                      <a:pt x="2" y="24"/>
                    </a:lnTo>
                    <a:lnTo>
                      <a:pt x="0" y="23"/>
                    </a:lnTo>
                    <a:lnTo>
                      <a:pt x="0" y="26"/>
                    </a:lnTo>
                    <a:lnTo>
                      <a:pt x="5" y="28"/>
                    </a:lnTo>
                    <a:lnTo>
                      <a:pt x="7" y="23"/>
                    </a:lnTo>
                    <a:lnTo>
                      <a:pt x="8" y="24"/>
                    </a:lnTo>
                    <a:lnTo>
                      <a:pt x="8" y="28"/>
                    </a:lnTo>
                    <a:lnTo>
                      <a:pt x="12" y="24"/>
                    </a:lnTo>
                    <a:lnTo>
                      <a:pt x="15" y="24"/>
                    </a:lnTo>
                    <a:lnTo>
                      <a:pt x="19" y="19"/>
                    </a:lnTo>
                    <a:lnTo>
                      <a:pt x="24" y="19"/>
                    </a:lnTo>
                    <a:lnTo>
                      <a:pt x="24" y="17"/>
                    </a:lnTo>
                    <a:lnTo>
                      <a:pt x="28" y="19"/>
                    </a:lnTo>
                    <a:lnTo>
                      <a:pt x="29" y="19"/>
                    </a:lnTo>
                    <a:lnTo>
                      <a:pt x="36" y="14"/>
                    </a:lnTo>
                    <a:lnTo>
                      <a:pt x="38" y="14"/>
                    </a:lnTo>
                    <a:lnTo>
                      <a:pt x="41" y="11"/>
                    </a:lnTo>
                    <a:lnTo>
                      <a:pt x="47" y="11"/>
                    </a:lnTo>
                    <a:lnTo>
                      <a:pt x="50" y="11"/>
                    </a:lnTo>
                    <a:lnTo>
                      <a:pt x="55" y="11"/>
                    </a:lnTo>
                    <a:lnTo>
                      <a:pt x="57" y="14"/>
                    </a:lnTo>
                    <a:lnTo>
                      <a:pt x="55" y="14"/>
                    </a:lnTo>
                    <a:lnTo>
                      <a:pt x="52" y="14"/>
                    </a:lnTo>
                    <a:lnTo>
                      <a:pt x="50" y="16"/>
                    </a:lnTo>
                    <a:lnTo>
                      <a:pt x="52" y="19"/>
                    </a:lnTo>
                    <a:lnTo>
                      <a:pt x="61" y="21"/>
                    </a:lnTo>
                    <a:lnTo>
                      <a:pt x="64" y="19"/>
                    </a:lnTo>
                    <a:lnTo>
                      <a:pt x="68" y="19"/>
                    </a:lnTo>
                    <a:lnTo>
                      <a:pt x="69" y="21"/>
                    </a:lnTo>
                    <a:lnTo>
                      <a:pt x="74" y="23"/>
                    </a:lnTo>
                    <a:lnTo>
                      <a:pt x="76" y="23"/>
                    </a:lnTo>
                    <a:lnTo>
                      <a:pt x="78" y="21"/>
                    </a:lnTo>
                    <a:lnTo>
                      <a:pt x="80" y="23"/>
                    </a:lnTo>
                    <a:lnTo>
                      <a:pt x="80" y="24"/>
                    </a:lnTo>
                    <a:lnTo>
                      <a:pt x="87" y="28"/>
                    </a:lnTo>
                    <a:lnTo>
                      <a:pt x="92" y="28"/>
                    </a:lnTo>
                    <a:lnTo>
                      <a:pt x="92" y="28"/>
                    </a:lnTo>
                    <a:lnTo>
                      <a:pt x="95" y="31"/>
                    </a:lnTo>
                    <a:lnTo>
                      <a:pt x="97" y="28"/>
                    </a:lnTo>
                    <a:lnTo>
                      <a:pt x="101" y="31"/>
                    </a:lnTo>
                    <a:lnTo>
                      <a:pt x="106" y="28"/>
                    </a:lnTo>
                    <a:lnTo>
                      <a:pt x="107" y="28"/>
                    </a:lnTo>
                    <a:lnTo>
                      <a:pt x="111" y="40"/>
                    </a:lnTo>
                    <a:lnTo>
                      <a:pt x="114" y="47"/>
                    </a:lnTo>
                    <a:lnTo>
                      <a:pt x="118" y="47"/>
                    </a:lnTo>
                    <a:lnTo>
                      <a:pt x="120" y="45"/>
                    </a:lnTo>
                    <a:lnTo>
                      <a:pt x="123" y="49"/>
                    </a:lnTo>
                    <a:lnTo>
                      <a:pt x="130" y="49"/>
                    </a:lnTo>
                    <a:lnTo>
                      <a:pt x="130" y="50"/>
                    </a:lnTo>
                    <a:lnTo>
                      <a:pt x="134" y="50"/>
                    </a:lnTo>
                    <a:lnTo>
                      <a:pt x="134" y="54"/>
                    </a:lnTo>
                    <a:lnTo>
                      <a:pt x="128" y="54"/>
                    </a:lnTo>
                    <a:lnTo>
                      <a:pt x="123" y="59"/>
                    </a:lnTo>
                    <a:lnTo>
                      <a:pt x="123" y="63"/>
                    </a:lnTo>
                    <a:lnTo>
                      <a:pt x="128" y="64"/>
                    </a:lnTo>
                    <a:lnTo>
                      <a:pt x="134" y="61"/>
                    </a:lnTo>
                    <a:lnTo>
                      <a:pt x="137" y="63"/>
                    </a:lnTo>
                    <a:lnTo>
                      <a:pt x="146" y="61"/>
                    </a:lnTo>
                    <a:lnTo>
                      <a:pt x="147" y="61"/>
                    </a:lnTo>
                    <a:lnTo>
                      <a:pt x="154" y="64"/>
                    </a:lnTo>
                    <a:lnTo>
                      <a:pt x="163" y="63"/>
                    </a:lnTo>
                    <a:lnTo>
                      <a:pt x="163" y="59"/>
                    </a:lnTo>
                    <a:lnTo>
                      <a:pt x="165" y="61"/>
                    </a:lnTo>
                    <a:lnTo>
                      <a:pt x="168" y="57"/>
                    </a:lnTo>
                    <a:lnTo>
                      <a:pt x="175" y="59"/>
                    </a:lnTo>
                    <a:lnTo>
                      <a:pt x="179" y="57"/>
                    </a:lnTo>
                    <a:lnTo>
                      <a:pt x="180" y="54"/>
                    </a:lnTo>
                    <a:lnTo>
                      <a:pt x="179" y="54"/>
                    </a:lnTo>
                    <a:lnTo>
                      <a:pt x="177" y="54"/>
                    </a:lnTo>
                    <a:lnTo>
                      <a:pt x="174" y="49"/>
                    </a:lnTo>
                    <a:lnTo>
                      <a:pt x="168" y="45"/>
                    </a:lnTo>
                    <a:lnTo>
                      <a:pt x="158" y="45"/>
                    </a:lnTo>
                    <a:lnTo>
                      <a:pt x="156" y="45"/>
                    </a:lnTo>
                    <a:lnTo>
                      <a:pt x="158" y="44"/>
                    </a:lnTo>
                    <a:lnTo>
                      <a:pt x="160" y="40"/>
                    </a:lnTo>
                    <a:lnTo>
                      <a:pt x="156" y="40"/>
                    </a:lnTo>
                    <a:lnTo>
                      <a:pt x="154" y="40"/>
                    </a:lnTo>
                    <a:lnTo>
                      <a:pt x="151" y="40"/>
                    </a:lnTo>
                    <a:lnTo>
                      <a:pt x="146" y="33"/>
                    </a:lnTo>
                    <a:lnTo>
                      <a:pt x="142" y="37"/>
                    </a:lnTo>
                    <a:lnTo>
                      <a:pt x="141" y="33"/>
                    </a:lnTo>
                    <a:lnTo>
                      <a:pt x="135" y="31"/>
                    </a:lnTo>
                    <a:lnTo>
                      <a:pt x="134" y="31"/>
                    </a:lnTo>
                    <a:lnTo>
                      <a:pt x="132" y="31"/>
                    </a:lnTo>
                    <a:lnTo>
                      <a:pt x="132" y="28"/>
                    </a:lnTo>
                    <a:lnTo>
                      <a:pt x="130" y="28"/>
                    </a:lnTo>
                    <a:lnTo>
                      <a:pt x="130" y="31"/>
                    </a:lnTo>
                    <a:lnTo>
                      <a:pt x="127" y="28"/>
                    </a:lnTo>
                    <a:lnTo>
                      <a:pt x="120" y="28"/>
                    </a:lnTo>
                    <a:lnTo>
                      <a:pt x="118" y="23"/>
                    </a:lnTo>
                    <a:lnTo>
                      <a:pt x="113" y="21"/>
                    </a:lnTo>
                    <a:lnTo>
                      <a:pt x="109" y="17"/>
                    </a:lnTo>
                    <a:lnTo>
                      <a:pt x="99" y="16"/>
                    </a:lnTo>
                    <a:lnTo>
                      <a:pt x="95" y="14"/>
                    </a:lnTo>
                    <a:lnTo>
                      <a:pt x="95" y="11"/>
                    </a:lnTo>
                    <a:lnTo>
                      <a:pt x="92" y="9"/>
                    </a:lnTo>
                    <a:lnTo>
                      <a:pt x="88" y="9"/>
                    </a:lnTo>
                    <a:lnTo>
                      <a:pt x="87" y="7"/>
                    </a:lnTo>
                    <a:lnTo>
                      <a:pt x="73" y="5"/>
                    </a:lnTo>
                    <a:lnTo>
                      <a:pt x="69" y="7"/>
                    </a:lnTo>
                    <a:lnTo>
                      <a:pt x="64" y="5"/>
                    </a:lnTo>
                    <a:lnTo>
                      <a:pt x="61" y="2"/>
                    </a:lnTo>
                    <a:lnTo>
                      <a:pt x="52" y="0"/>
                    </a:lnTo>
                    <a:lnTo>
                      <a:pt x="47" y="0"/>
                    </a:lnTo>
                    <a:lnTo>
                      <a:pt x="41" y="4"/>
                    </a:lnTo>
                    <a:lnTo>
                      <a:pt x="33" y="4"/>
                    </a:lnTo>
                    <a:lnTo>
                      <a:pt x="28" y="5"/>
                    </a:lnTo>
                    <a:lnTo>
                      <a:pt x="24" y="9"/>
                    </a:lnTo>
                    <a:lnTo>
                      <a:pt x="15" y="11"/>
                    </a:lnTo>
                    <a:lnTo>
                      <a:pt x="14" y="14"/>
                    </a:lnTo>
                    <a:lnTo>
                      <a:pt x="10" y="14"/>
                    </a:lnTo>
                    <a:lnTo>
                      <a:pt x="10" y="17"/>
                    </a:lnTo>
                    <a:lnTo>
                      <a:pt x="10" y="17"/>
                    </a:lnTo>
                    <a:lnTo>
                      <a:pt x="10" y="17"/>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78" name="Freeform 163"/>
              <p:cNvSpPr>
                <a:spLocks/>
              </p:cNvSpPr>
              <p:nvPr/>
            </p:nvSpPr>
            <p:spPr bwMode="auto">
              <a:xfrm>
                <a:off x="2254250" y="4002088"/>
                <a:ext cx="131763" cy="63500"/>
              </a:xfrm>
              <a:custGeom>
                <a:avLst/>
                <a:gdLst/>
                <a:ahLst/>
                <a:cxnLst>
                  <a:cxn ang="0">
                    <a:pos x="71" y="34"/>
                  </a:cxn>
                  <a:cxn ang="0">
                    <a:pos x="66" y="28"/>
                  </a:cxn>
                  <a:cxn ang="0">
                    <a:pos x="69" y="21"/>
                  </a:cxn>
                  <a:cxn ang="0">
                    <a:pos x="72" y="21"/>
                  </a:cxn>
                  <a:cxn ang="0">
                    <a:pos x="71" y="19"/>
                  </a:cxn>
                  <a:cxn ang="0">
                    <a:pos x="69" y="21"/>
                  </a:cxn>
                  <a:cxn ang="0">
                    <a:pos x="66" y="17"/>
                  </a:cxn>
                  <a:cxn ang="0">
                    <a:pos x="60" y="12"/>
                  </a:cxn>
                  <a:cxn ang="0">
                    <a:pos x="55" y="8"/>
                  </a:cxn>
                  <a:cxn ang="0">
                    <a:pos x="48" y="12"/>
                  </a:cxn>
                  <a:cxn ang="0">
                    <a:pos x="48" y="15"/>
                  </a:cxn>
                  <a:cxn ang="0">
                    <a:pos x="45" y="21"/>
                  </a:cxn>
                  <a:cxn ang="0">
                    <a:pos x="38" y="24"/>
                  </a:cxn>
                  <a:cxn ang="0">
                    <a:pos x="38" y="28"/>
                  </a:cxn>
                  <a:cxn ang="0">
                    <a:pos x="43" y="33"/>
                  </a:cxn>
                  <a:cxn ang="0">
                    <a:pos x="41" y="34"/>
                  </a:cxn>
                  <a:cxn ang="0">
                    <a:pos x="38" y="36"/>
                  </a:cxn>
                  <a:cxn ang="0">
                    <a:pos x="31" y="40"/>
                  </a:cxn>
                  <a:cxn ang="0">
                    <a:pos x="31" y="34"/>
                  </a:cxn>
                  <a:cxn ang="0">
                    <a:pos x="31" y="29"/>
                  </a:cxn>
                  <a:cxn ang="0">
                    <a:pos x="26" y="29"/>
                  </a:cxn>
                  <a:cxn ang="0">
                    <a:pos x="26" y="33"/>
                  </a:cxn>
                  <a:cxn ang="0">
                    <a:pos x="24" y="33"/>
                  </a:cxn>
                  <a:cxn ang="0">
                    <a:pos x="19" y="29"/>
                  </a:cxn>
                  <a:cxn ang="0">
                    <a:pos x="12" y="24"/>
                  </a:cxn>
                  <a:cxn ang="0">
                    <a:pos x="12" y="21"/>
                  </a:cxn>
                  <a:cxn ang="0">
                    <a:pos x="10" y="21"/>
                  </a:cxn>
                  <a:cxn ang="0">
                    <a:pos x="3" y="21"/>
                  </a:cxn>
                  <a:cxn ang="0">
                    <a:pos x="0" y="21"/>
                  </a:cxn>
                  <a:cxn ang="0">
                    <a:pos x="1" y="15"/>
                  </a:cxn>
                  <a:cxn ang="0">
                    <a:pos x="1" y="12"/>
                  </a:cxn>
                  <a:cxn ang="0">
                    <a:pos x="0" y="8"/>
                  </a:cxn>
                  <a:cxn ang="0">
                    <a:pos x="1" y="3"/>
                  </a:cxn>
                  <a:cxn ang="0">
                    <a:pos x="6" y="1"/>
                  </a:cxn>
                  <a:cxn ang="0">
                    <a:pos x="8" y="5"/>
                  </a:cxn>
                  <a:cxn ang="0">
                    <a:pos x="12" y="7"/>
                  </a:cxn>
                  <a:cxn ang="0">
                    <a:pos x="12" y="8"/>
                  </a:cxn>
                  <a:cxn ang="0">
                    <a:pos x="12" y="10"/>
                  </a:cxn>
                  <a:cxn ang="0">
                    <a:pos x="15" y="10"/>
                  </a:cxn>
                  <a:cxn ang="0">
                    <a:pos x="15" y="8"/>
                  </a:cxn>
                  <a:cxn ang="0">
                    <a:pos x="19" y="8"/>
                  </a:cxn>
                  <a:cxn ang="0">
                    <a:pos x="29" y="14"/>
                  </a:cxn>
                  <a:cxn ang="0">
                    <a:pos x="34" y="10"/>
                  </a:cxn>
                  <a:cxn ang="0">
                    <a:pos x="48" y="3"/>
                  </a:cxn>
                  <a:cxn ang="0">
                    <a:pos x="55" y="0"/>
                  </a:cxn>
                  <a:cxn ang="0">
                    <a:pos x="57" y="3"/>
                  </a:cxn>
                  <a:cxn ang="0">
                    <a:pos x="66" y="3"/>
                  </a:cxn>
                  <a:cxn ang="0">
                    <a:pos x="74" y="8"/>
                  </a:cxn>
                  <a:cxn ang="0">
                    <a:pos x="78" y="14"/>
                  </a:cxn>
                  <a:cxn ang="0">
                    <a:pos x="81" y="15"/>
                  </a:cxn>
                  <a:cxn ang="0">
                    <a:pos x="81" y="21"/>
                  </a:cxn>
                  <a:cxn ang="0">
                    <a:pos x="81" y="29"/>
                  </a:cxn>
                  <a:cxn ang="0">
                    <a:pos x="78" y="33"/>
                  </a:cxn>
                  <a:cxn ang="0">
                    <a:pos x="74" y="38"/>
                  </a:cxn>
                  <a:cxn ang="0">
                    <a:pos x="74" y="38"/>
                  </a:cxn>
                </a:cxnLst>
                <a:rect l="0" t="0" r="r" b="b"/>
                <a:pathLst>
                  <a:path w="83" h="40">
                    <a:moveTo>
                      <a:pt x="74" y="38"/>
                    </a:moveTo>
                    <a:lnTo>
                      <a:pt x="71" y="34"/>
                    </a:lnTo>
                    <a:lnTo>
                      <a:pt x="69" y="29"/>
                    </a:lnTo>
                    <a:lnTo>
                      <a:pt x="66" y="28"/>
                    </a:lnTo>
                    <a:lnTo>
                      <a:pt x="69" y="24"/>
                    </a:lnTo>
                    <a:lnTo>
                      <a:pt x="69" y="21"/>
                    </a:lnTo>
                    <a:lnTo>
                      <a:pt x="71" y="21"/>
                    </a:lnTo>
                    <a:lnTo>
                      <a:pt x="72" y="21"/>
                    </a:lnTo>
                    <a:lnTo>
                      <a:pt x="72" y="17"/>
                    </a:lnTo>
                    <a:lnTo>
                      <a:pt x="71" y="19"/>
                    </a:lnTo>
                    <a:lnTo>
                      <a:pt x="69" y="21"/>
                    </a:lnTo>
                    <a:lnTo>
                      <a:pt x="69" y="21"/>
                    </a:lnTo>
                    <a:lnTo>
                      <a:pt x="66" y="21"/>
                    </a:lnTo>
                    <a:lnTo>
                      <a:pt x="66" y="17"/>
                    </a:lnTo>
                    <a:lnTo>
                      <a:pt x="62" y="14"/>
                    </a:lnTo>
                    <a:lnTo>
                      <a:pt x="60" y="12"/>
                    </a:lnTo>
                    <a:lnTo>
                      <a:pt x="59" y="10"/>
                    </a:lnTo>
                    <a:lnTo>
                      <a:pt x="55" y="8"/>
                    </a:lnTo>
                    <a:lnTo>
                      <a:pt x="52" y="8"/>
                    </a:lnTo>
                    <a:lnTo>
                      <a:pt x="48" y="12"/>
                    </a:lnTo>
                    <a:lnTo>
                      <a:pt x="48" y="15"/>
                    </a:lnTo>
                    <a:lnTo>
                      <a:pt x="48" y="15"/>
                    </a:lnTo>
                    <a:lnTo>
                      <a:pt x="48" y="17"/>
                    </a:lnTo>
                    <a:lnTo>
                      <a:pt x="45" y="21"/>
                    </a:lnTo>
                    <a:lnTo>
                      <a:pt x="39" y="21"/>
                    </a:lnTo>
                    <a:lnTo>
                      <a:pt x="38" y="24"/>
                    </a:lnTo>
                    <a:lnTo>
                      <a:pt x="38" y="24"/>
                    </a:lnTo>
                    <a:lnTo>
                      <a:pt x="38" y="28"/>
                    </a:lnTo>
                    <a:lnTo>
                      <a:pt x="39" y="29"/>
                    </a:lnTo>
                    <a:lnTo>
                      <a:pt x="43" y="33"/>
                    </a:lnTo>
                    <a:lnTo>
                      <a:pt x="43" y="34"/>
                    </a:lnTo>
                    <a:lnTo>
                      <a:pt x="41" y="34"/>
                    </a:lnTo>
                    <a:lnTo>
                      <a:pt x="38" y="34"/>
                    </a:lnTo>
                    <a:lnTo>
                      <a:pt x="38" y="36"/>
                    </a:lnTo>
                    <a:lnTo>
                      <a:pt x="34" y="40"/>
                    </a:lnTo>
                    <a:lnTo>
                      <a:pt x="31" y="40"/>
                    </a:lnTo>
                    <a:lnTo>
                      <a:pt x="29" y="36"/>
                    </a:lnTo>
                    <a:lnTo>
                      <a:pt x="31" y="34"/>
                    </a:lnTo>
                    <a:lnTo>
                      <a:pt x="29" y="33"/>
                    </a:lnTo>
                    <a:lnTo>
                      <a:pt x="31" y="29"/>
                    </a:lnTo>
                    <a:lnTo>
                      <a:pt x="29" y="29"/>
                    </a:lnTo>
                    <a:lnTo>
                      <a:pt x="26" y="29"/>
                    </a:lnTo>
                    <a:lnTo>
                      <a:pt x="26" y="29"/>
                    </a:lnTo>
                    <a:lnTo>
                      <a:pt x="26" y="33"/>
                    </a:lnTo>
                    <a:lnTo>
                      <a:pt x="26" y="33"/>
                    </a:lnTo>
                    <a:lnTo>
                      <a:pt x="24" y="33"/>
                    </a:lnTo>
                    <a:lnTo>
                      <a:pt x="20" y="33"/>
                    </a:lnTo>
                    <a:lnTo>
                      <a:pt x="19" y="29"/>
                    </a:lnTo>
                    <a:lnTo>
                      <a:pt x="19" y="24"/>
                    </a:lnTo>
                    <a:lnTo>
                      <a:pt x="12" y="24"/>
                    </a:lnTo>
                    <a:lnTo>
                      <a:pt x="12" y="24"/>
                    </a:lnTo>
                    <a:lnTo>
                      <a:pt x="12" y="21"/>
                    </a:lnTo>
                    <a:lnTo>
                      <a:pt x="10" y="21"/>
                    </a:lnTo>
                    <a:lnTo>
                      <a:pt x="10" y="21"/>
                    </a:lnTo>
                    <a:lnTo>
                      <a:pt x="6" y="21"/>
                    </a:lnTo>
                    <a:lnTo>
                      <a:pt x="3" y="21"/>
                    </a:lnTo>
                    <a:lnTo>
                      <a:pt x="1" y="21"/>
                    </a:lnTo>
                    <a:lnTo>
                      <a:pt x="0" y="21"/>
                    </a:lnTo>
                    <a:lnTo>
                      <a:pt x="0" y="19"/>
                    </a:lnTo>
                    <a:lnTo>
                      <a:pt x="1" y="15"/>
                    </a:lnTo>
                    <a:lnTo>
                      <a:pt x="3" y="14"/>
                    </a:lnTo>
                    <a:lnTo>
                      <a:pt x="1" y="12"/>
                    </a:lnTo>
                    <a:lnTo>
                      <a:pt x="0" y="10"/>
                    </a:lnTo>
                    <a:lnTo>
                      <a:pt x="0" y="8"/>
                    </a:lnTo>
                    <a:lnTo>
                      <a:pt x="1" y="7"/>
                    </a:lnTo>
                    <a:lnTo>
                      <a:pt x="1" y="3"/>
                    </a:lnTo>
                    <a:lnTo>
                      <a:pt x="3" y="1"/>
                    </a:lnTo>
                    <a:lnTo>
                      <a:pt x="6" y="1"/>
                    </a:lnTo>
                    <a:lnTo>
                      <a:pt x="6" y="3"/>
                    </a:lnTo>
                    <a:lnTo>
                      <a:pt x="8" y="5"/>
                    </a:lnTo>
                    <a:lnTo>
                      <a:pt x="10" y="7"/>
                    </a:lnTo>
                    <a:lnTo>
                      <a:pt x="12" y="7"/>
                    </a:lnTo>
                    <a:lnTo>
                      <a:pt x="12" y="7"/>
                    </a:lnTo>
                    <a:lnTo>
                      <a:pt x="12" y="8"/>
                    </a:lnTo>
                    <a:lnTo>
                      <a:pt x="12" y="8"/>
                    </a:lnTo>
                    <a:lnTo>
                      <a:pt x="12" y="10"/>
                    </a:lnTo>
                    <a:lnTo>
                      <a:pt x="15" y="12"/>
                    </a:lnTo>
                    <a:lnTo>
                      <a:pt x="15" y="10"/>
                    </a:lnTo>
                    <a:lnTo>
                      <a:pt x="15" y="8"/>
                    </a:lnTo>
                    <a:lnTo>
                      <a:pt x="15" y="8"/>
                    </a:lnTo>
                    <a:lnTo>
                      <a:pt x="15" y="7"/>
                    </a:lnTo>
                    <a:lnTo>
                      <a:pt x="19" y="8"/>
                    </a:lnTo>
                    <a:lnTo>
                      <a:pt x="24" y="12"/>
                    </a:lnTo>
                    <a:lnTo>
                      <a:pt x="29" y="14"/>
                    </a:lnTo>
                    <a:lnTo>
                      <a:pt x="33" y="12"/>
                    </a:lnTo>
                    <a:lnTo>
                      <a:pt x="34" y="10"/>
                    </a:lnTo>
                    <a:lnTo>
                      <a:pt x="43" y="5"/>
                    </a:lnTo>
                    <a:lnTo>
                      <a:pt x="48" y="3"/>
                    </a:lnTo>
                    <a:lnTo>
                      <a:pt x="52" y="0"/>
                    </a:lnTo>
                    <a:lnTo>
                      <a:pt x="55" y="0"/>
                    </a:lnTo>
                    <a:lnTo>
                      <a:pt x="55" y="1"/>
                    </a:lnTo>
                    <a:lnTo>
                      <a:pt x="57" y="3"/>
                    </a:lnTo>
                    <a:lnTo>
                      <a:pt x="59" y="3"/>
                    </a:lnTo>
                    <a:lnTo>
                      <a:pt x="66" y="3"/>
                    </a:lnTo>
                    <a:lnTo>
                      <a:pt x="69" y="3"/>
                    </a:lnTo>
                    <a:lnTo>
                      <a:pt x="74" y="8"/>
                    </a:lnTo>
                    <a:lnTo>
                      <a:pt x="78" y="12"/>
                    </a:lnTo>
                    <a:lnTo>
                      <a:pt x="78" y="14"/>
                    </a:lnTo>
                    <a:lnTo>
                      <a:pt x="81" y="14"/>
                    </a:lnTo>
                    <a:lnTo>
                      <a:pt x="81" y="15"/>
                    </a:lnTo>
                    <a:lnTo>
                      <a:pt x="81" y="19"/>
                    </a:lnTo>
                    <a:lnTo>
                      <a:pt x="81" y="21"/>
                    </a:lnTo>
                    <a:lnTo>
                      <a:pt x="83" y="24"/>
                    </a:lnTo>
                    <a:lnTo>
                      <a:pt x="81" y="29"/>
                    </a:lnTo>
                    <a:lnTo>
                      <a:pt x="79" y="33"/>
                    </a:lnTo>
                    <a:lnTo>
                      <a:pt x="78" y="33"/>
                    </a:lnTo>
                    <a:lnTo>
                      <a:pt x="76" y="33"/>
                    </a:lnTo>
                    <a:lnTo>
                      <a:pt x="74" y="38"/>
                    </a:lnTo>
                    <a:lnTo>
                      <a:pt x="74" y="38"/>
                    </a:lnTo>
                    <a:lnTo>
                      <a:pt x="74" y="38"/>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79" name="Freeform 164"/>
              <p:cNvSpPr>
                <a:spLocks/>
              </p:cNvSpPr>
              <p:nvPr/>
            </p:nvSpPr>
            <p:spPr bwMode="auto">
              <a:xfrm>
                <a:off x="2154238" y="3957638"/>
                <a:ext cx="90488" cy="82550"/>
              </a:xfrm>
              <a:custGeom>
                <a:avLst/>
                <a:gdLst/>
                <a:ahLst/>
                <a:cxnLst>
                  <a:cxn ang="0">
                    <a:pos x="50" y="49"/>
                  </a:cxn>
                  <a:cxn ang="0">
                    <a:pos x="52" y="49"/>
                  </a:cxn>
                  <a:cxn ang="0">
                    <a:pos x="52" y="52"/>
                  </a:cxn>
                  <a:cxn ang="0">
                    <a:pos x="49" y="50"/>
                  </a:cxn>
                  <a:cxn ang="0">
                    <a:pos x="45" y="49"/>
                  </a:cxn>
                  <a:cxn ang="0">
                    <a:pos x="45" y="43"/>
                  </a:cxn>
                  <a:cxn ang="0">
                    <a:pos x="40" y="43"/>
                  </a:cxn>
                  <a:cxn ang="0">
                    <a:pos x="42" y="45"/>
                  </a:cxn>
                  <a:cxn ang="0">
                    <a:pos x="45" y="49"/>
                  </a:cxn>
                  <a:cxn ang="0">
                    <a:pos x="40" y="49"/>
                  </a:cxn>
                  <a:cxn ang="0">
                    <a:pos x="35" y="45"/>
                  </a:cxn>
                  <a:cxn ang="0">
                    <a:pos x="36" y="40"/>
                  </a:cxn>
                  <a:cxn ang="0">
                    <a:pos x="33" y="33"/>
                  </a:cxn>
                  <a:cxn ang="0">
                    <a:pos x="28" y="31"/>
                  </a:cxn>
                  <a:cxn ang="0">
                    <a:pos x="23" y="24"/>
                  </a:cxn>
                  <a:cxn ang="0">
                    <a:pos x="19" y="19"/>
                  </a:cxn>
                  <a:cxn ang="0">
                    <a:pos x="12" y="17"/>
                  </a:cxn>
                  <a:cxn ang="0">
                    <a:pos x="12" y="19"/>
                  </a:cxn>
                  <a:cxn ang="0">
                    <a:pos x="17" y="26"/>
                  </a:cxn>
                  <a:cxn ang="0">
                    <a:pos x="14" y="28"/>
                  </a:cxn>
                  <a:cxn ang="0">
                    <a:pos x="9" y="24"/>
                  </a:cxn>
                  <a:cxn ang="0">
                    <a:pos x="0" y="19"/>
                  </a:cxn>
                  <a:cxn ang="0">
                    <a:pos x="0" y="14"/>
                  </a:cxn>
                  <a:cxn ang="0">
                    <a:pos x="3" y="9"/>
                  </a:cxn>
                  <a:cxn ang="0">
                    <a:pos x="0" y="7"/>
                  </a:cxn>
                  <a:cxn ang="0">
                    <a:pos x="3" y="2"/>
                  </a:cxn>
                  <a:cxn ang="0">
                    <a:pos x="3" y="0"/>
                  </a:cxn>
                  <a:cxn ang="0">
                    <a:pos x="9" y="0"/>
                  </a:cxn>
                  <a:cxn ang="0">
                    <a:pos x="21" y="2"/>
                  </a:cxn>
                  <a:cxn ang="0">
                    <a:pos x="28" y="3"/>
                  </a:cxn>
                  <a:cxn ang="0">
                    <a:pos x="30" y="5"/>
                  </a:cxn>
                  <a:cxn ang="0">
                    <a:pos x="36" y="9"/>
                  </a:cxn>
                  <a:cxn ang="0">
                    <a:pos x="36" y="10"/>
                  </a:cxn>
                  <a:cxn ang="0">
                    <a:pos x="40" y="9"/>
                  </a:cxn>
                  <a:cxn ang="0">
                    <a:pos x="45" y="10"/>
                  </a:cxn>
                  <a:cxn ang="0">
                    <a:pos x="45" y="17"/>
                  </a:cxn>
                  <a:cxn ang="0">
                    <a:pos x="50" y="23"/>
                  </a:cxn>
                  <a:cxn ang="0">
                    <a:pos x="56" y="26"/>
                  </a:cxn>
                  <a:cxn ang="0">
                    <a:pos x="57" y="28"/>
                  </a:cxn>
                  <a:cxn ang="0">
                    <a:pos x="54" y="28"/>
                  </a:cxn>
                  <a:cxn ang="0">
                    <a:pos x="50" y="35"/>
                  </a:cxn>
                  <a:cxn ang="0">
                    <a:pos x="52" y="38"/>
                  </a:cxn>
                  <a:cxn ang="0">
                    <a:pos x="52" y="43"/>
                  </a:cxn>
                  <a:cxn ang="0">
                    <a:pos x="50" y="49"/>
                  </a:cxn>
                  <a:cxn ang="0">
                    <a:pos x="50" y="49"/>
                  </a:cxn>
                  <a:cxn ang="0">
                    <a:pos x="50" y="49"/>
                  </a:cxn>
                </a:cxnLst>
                <a:rect l="0" t="0" r="r" b="b"/>
                <a:pathLst>
                  <a:path w="57" h="52">
                    <a:moveTo>
                      <a:pt x="50" y="49"/>
                    </a:moveTo>
                    <a:lnTo>
                      <a:pt x="50" y="49"/>
                    </a:lnTo>
                    <a:lnTo>
                      <a:pt x="52" y="49"/>
                    </a:lnTo>
                    <a:lnTo>
                      <a:pt x="52" y="49"/>
                    </a:lnTo>
                    <a:lnTo>
                      <a:pt x="52" y="50"/>
                    </a:lnTo>
                    <a:lnTo>
                      <a:pt x="52" y="52"/>
                    </a:lnTo>
                    <a:lnTo>
                      <a:pt x="49" y="52"/>
                    </a:lnTo>
                    <a:lnTo>
                      <a:pt x="49" y="50"/>
                    </a:lnTo>
                    <a:lnTo>
                      <a:pt x="47" y="50"/>
                    </a:lnTo>
                    <a:lnTo>
                      <a:pt x="45" y="49"/>
                    </a:lnTo>
                    <a:lnTo>
                      <a:pt x="45" y="45"/>
                    </a:lnTo>
                    <a:lnTo>
                      <a:pt x="45" y="43"/>
                    </a:lnTo>
                    <a:lnTo>
                      <a:pt x="40" y="42"/>
                    </a:lnTo>
                    <a:lnTo>
                      <a:pt x="40" y="43"/>
                    </a:lnTo>
                    <a:lnTo>
                      <a:pt x="40" y="43"/>
                    </a:lnTo>
                    <a:lnTo>
                      <a:pt x="42" y="45"/>
                    </a:lnTo>
                    <a:lnTo>
                      <a:pt x="45" y="45"/>
                    </a:lnTo>
                    <a:lnTo>
                      <a:pt x="45" y="49"/>
                    </a:lnTo>
                    <a:lnTo>
                      <a:pt x="42" y="50"/>
                    </a:lnTo>
                    <a:lnTo>
                      <a:pt x="40" y="49"/>
                    </a:lnTo>
                    <a:lnTo>
                      <a:pt x="36" y="49"/>
                    </a:lnTo>
                    <a:lnTo>
                      <a:pt x="35" y="45"/>
                    </a:lnTo>
                    <a:lnTo>
                      <a:pt x="35" y="43"/>
                    </a:lnTo>
                    <a:lnTo>
                      <a:pt x="36" y="40"/>
                    </a:lnTo>
                    <a:lnTo>
                      <a:pt x="36" y="38"/>
                    </a:lnTo>
                    <a:lnTo>
                      <a:pt x="33" y="33"/>
                    </a:lnTo>
                    <a:lnTo>
                      <a:pt x="31" y="33"/>
                    </a:lnTo>
                    <a:lnTo>
                      <a:pt x="28" y="31"/>
                    </a:lnTo>
                    <a:lnTo>
                      <a:pt x="23" y="28"/>
                    </a:lnTo>
                    <a:lnTo>
                      <a:pt x="23" y="24"/>
                    </a:lnTo>
                    <a:lnTo>
                      <a:pt x="19" y="23"/>
                    </a:lnTo>
                    <a:lnTo>
                      <a:pt x="19" y="19"/>
                    </a:lnTo>
                    <a:lnTo>
                      <a:pt x="16" y="17"/>
                    </a:lnTo>
                    <a:lnTo>
                      <a:pt x="12" y="17"/>
                    </a:lnTo>
                    <a:lnTo>
                      <a:pt x="12" y="17"/>
                    </a:lnTo>
                    <a:lnTo>
                      <a:pt x="12" y="19"/>
                    </a:lnTo>
                    <a:lnTo>
                      <a:pt x="16" y="23"/>
                    </a:lnTo>
                    <a:lnTo>
                      <a:pt x="17" y="26"/>
                    </a:lnTo>
                    <a:lnTo>
                      <a:pt x="16" y="28"/>
                    </a:lnTo>
                    <a:lnTo>
                      <a:pt x="14" y="28"/>
                    </a:lnTo>
                    <a:lnTo>
                      <a:pt x="12" y="26"/>
                    </a:lnTo>
                    <a:lnTo>
                      <a:pt x="9" y="24"/>
                    </a:lnTo>
                    <a:lnTo>
                      <a:pt x="3" y="24"/>
                    </a:lnTo>
                    <a:lnTo>
                      <a:pt x="0" y="19"/>
                    </a:lnTo>
                    <a:lnTo>
                      <a:pt x="0" y="17"/>
                    </a:lnTo>
                    <a:lnTo>
                      <a:pt x="0" y="14"/>
                    </a:lnTo>
                    <a:lnTo>
                      <a:pt x="3" y="10"/>
                    </a:lnTo>
                    <a:lnTo>
                      <a:pt x="3" y="9"/>
                    </a:lnTo>
                    <a:lnTo>
                      <a:pt x="0" y="7"/>
                    </a:lnTo>
                    <a:lnTo>
                      <a:pt x="0" y="7"/>
                    </a:lnTo>
                    <a:lnTo>
                      <a:pt x="0" y="5"/>
                    </a:lnTo>
                    <a:lnTo>
                      <a:pt x="3" y="2"/>
                    </a:lnTo>
                    <a:lnTo>
                      <a:pt x="0" y="2"/>
                    </a:lnTo>
                    <a:lnTo>
                      <a:pt x="3" y="0"/>
                    </a:lnTo>
                    <a:lnTo>
                      <a:pt x="3" y="0"/>
                    </a:lnTo>
                    <a:lnTo>
                      <a:pt x="9" y="0"/>
                    </a:lnTo>
                    <a:lnTo>
                      <a:pt x="17" y="2"/>
                    </a:lnTo>
                    <a:lnTo>
                      <a:pt x="21" y="2"/>
                    </a:lnTo>
                    <a:lnTo>
                      <a:pt x="26" y="2"/>
                    </a:lnTo>
                    <a:lnTo>
                      <a:pt x="28" y="3"/>
                    </a:lnTo>
                    <a:lnTo>
                      <a:pt x="30" y="5"/>
                    </a:lnTo>
                    <a:lnTo>
                      <a:pt x="30" y="5"/>
                    </a:lnTo>
                    <a:lnTo>
                      <a:pt x="35" y="9"/>
                    </a:lnTo>
                    <a:lnTo>
                      <a:pt x="36" y="9"/>
                    </a:lnTo>
                    <a:lnTo>
                      <a:pt x="36" y="9"/>
                    </a:lnTo>
                    <a:lnTo>
                      <a:pt x="36" y="10"/>
                    </a:lnTo>
                    <a:lnTo>
                      <a:pt x="40" y="10"/>
                    </a:lnTo>
                    <a:lnTo>
                      <a:pt x="40" y="9"/>
                    </a:lnTo>
                    <a:lnTo>
                      <a:pt x="42" y="7"/>
                    </a:lnTo>
                    <a:lnTo>
                      <a:pt x="45" y="10"/>
                    </a:lnTo>
                    <a:lnTo>
                      <a:pt x="45" y="14"/>
                    </a:lnTo>
                    <a:lnTo>
                      <a:pt x="45" y="17"/>
                    </a:lnTo>
                    <a:lnTo>
                      <a:pt x="49" y="21"/>
                    </a:lnTo>
                    <a:lnTo>
                      <a:pt x="50" y="23"/>
                    </a:lnTo>
                    <a:lnTo>
                      <a:pt x="52" y="26"/>
                    </a:lnTo>
                    <a:lnTo>
                      <a:pt x="56" y="26"/>
                    </a:lnTo>
                    <a:lnTo>
                      <a:pt x="57" y="28"/>
                    </a:lnTo>
                    <a:lnTo>
                      <a:pt x="57" y="28"/>
                    </a:lnTo>
                    <a:lnTo>
                      <a:pt x="56" y="28"/>
                    </a:lnTo>
                    <a:lnTo>
                      <a:pt x="54" y="28"/>
                    </a:lnTo>
                    <a:lnTo>
                      <a:pt x="54" y="31"/>
                    </a:lnTo>
                    <a:lnTo>
                      <a:pt x="50" y="35"/>
                    </a:lnTo>
                    <a:lnTo>
                      <a:pt x="50" y="36"/>
                    </a:lnTo>
                    <a:lnTo>
                      <a:pt x="52" y="38"/>
                    </a:lnTo>
                    <a:lnTo>
                      <a:pt x="56" y="42"/>
                    </a:lnTo>
                    <a:lnTo>
                      <a:pt x="52" y="43"/>
                    </a:lnTo>
                    <a:lnTo>
                      <a:pt x="50" y="45"/>
                    </a:lnTo>
                    <a:lnTo>
                      <a:pt x="50" y="49"/>
                    </a:lnTo>
                    <a:lnTo>
                      <a:pt x="50" y="49"/>
                    </a:lnTo>
                    <a:lnTo>
                      <a:pt x="50" y="49"/>
                    </a:lnTo>
                    <a:lnTo>
                      <a:pt x="50" y="49"/>
                    </a:lnTo>
                    <a:lnTo>
                      <a:pt x="50" y="49"/>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0" name="Freeform 165"/>
              <p:cNvSpPr>
                <a:spLocks/>
              </p:cNvSpPr>
              <p:nvPr/>
            </p:nvSpPr>
            <p:spPr bwMode="auto">
              <a:xfrm>
                <a:off x="2116138" y="3846513"/>
                <a:ext cx="120650" cy="125413"/>
              </a:xfrm>
              <a:custGeom>
                <a:avLst/>
                <a:gdLst/>
                <a:ahLst/>
                <a:cxnLst>
                  <a:cxn ang="0">
                    <a:pos x="31" y="70"/>
                  </a:cxn>
                  <a:cxn ang="0">
                    <a:pos x="36" y="70"/>
                  </a:cxn>
                  <a:cxn ang="0">
                    <a:pos x="48" y="72"/>
                  </a:cxn>
                  <a:cxn ang="0">
                    <a:pos x="54" y="73"/>
                  </a:cxn>
                  <a:cxn ang="0">
                    <a:pos x="57" y="75"/>
                  </a:cxn>
                  <a:cxn ang="0">
                    <a:pos x="62" y="79"/>
                  </a:cxn>
                  <a:cxn ang="0">
                    <a:pos x="64" y="79"/>
                  </a:cxn>
                  <a:cxn ang="0">
                    <a:pos x="66" y="73"/>
                  </a:cxn>
                  <a:cxn ang="0">
                    <a:pos x="62" y="70"/>
                  </a:cxn>
                  <a:cxn ang="0">
                    <a:pos x="66" y="61"/>
                  </a:cxn>
                  <a:cxn ang="0">
                    <a:pos x="64" y="61"/>
                  </a:cxn>
                  <a:cxn ang="0">
                    <a:pos x="62" y="61"/>
                  </a:cxn>
                  <a:cxn ang="0">
                    <a:pos x="64" y="58"/>
                  </a:cxn>
                  <a:cxn ang="0">
                    <a:pos x="64" y="53"/>
                  </a:cxn>
                  <a:cxn ang="0">
                    <a:pos x="67" y="44"/>
                  </a:cxn>
                  <a:cxn ang="0">
                    <a:pos x="67" y="46"/>
                  </a:cxn>
                  <a:cxn ang="0">
                    <a:pos x="67" y="49"/>
                  </a:cxn>
                  <a:cxn ang="0">
                    <a:pos x="67" y="53"/>
                  </a:cxn>
                  <a:cxn ang="0">
                    <a:pos x="69" y="51"/>
                  </a:cxn>
                  <a:cxn ang="0">
                    <a:pos x="71" y="35"/>
                  </a:cxn>
                  <a:cxn ang="0">
                    <a:pos x="69" y="30"/>
                  </a:cxn>
                  <a:cxn ang="0">
                    <a:pos x="69" y="28"/>
                  </a:cxn>
                  <a:cxn ang="0">
                    <a:pos x="71" y="28"/>
                  </a:cxn>
                  <a:cxn ang="0">
                    <a:pos x="73" y="25"/>
                  </a:cxn>
                  <a:cxn ang="0">
                    <a:pos x="76" y="19"/>
                  </a:cxn>
                  <a:cxn ang="0">
                    <a:pos x="76" y="16"/>
                  </a:cxn>
                  <a:cxn ang="0">
                    <a:pos x="76" y="13"/>
                  </a:cxn>
                  <a:cxn ang="0">
                    <a:pos x="76" y="4"/>
                  </a:cxn>
                  <a:cxn ang="0">
                    <a:pos x="76" y="0"/>
                  </a:cxn>
                  <a:cxn ang="0">
                    <a:pos x="73" y="2"/>
                  </a:cxn>
                  <a:cxn ang="0">
                    <a:pos x="71" y="0"/>
                  </a:cxn>
                  <a:cxn ang="0">
                    <a:pos x="69" y="4"/>
                  </a:cxn>
                  <a:cxn ang="0">
                    <a:pos x="64" y="7"/>
                  </a:cxn>
                  <a:cxn ang="0">
                    <a:pos x="59" y="9"/>
                  </a:cxn>
                  <a:cxn ang="0">
                    <a:pos x="54" y="9"/>
                  </a:cxn>
                  <a:cxn ang="0">
                    <a:pos x="50" y="6"/>
                  </a:cxn>
                  <a:cxn ang="0">
                    <a:pos x="50" y="9"/>
                  </a:cxn>
                  <a:cxn ang="0">
                    <a:pos x="43" y="14"/>
                  </a:cxn>
                  <a:cxn ang="0">
                    <a:pos x="41" y="16"/>
                  </a:cxn>
                  <a:cxn ang="0">
                    <a:pos x="34" y="21"/>
                  </a:cxn>
                  <a:cxn ang="0">
                    <a:pos x="31" y="23"/>
                  </a:cxn>
                  <a:cxn ang="0">
                    <a:pos x="27" y="21"/>
                  </a:cxn>
                  <a:cxn ang="0">
                    <a:pos x="19" y="25"/>
                  </a:cxn>
                  <a:cxn ang="0">
                    <a:pos x="14" y="28"/>
                  </a:cxn>
                  <a:cxn ang="0">
                    <a:pos x="12" y="33"/>
                  </a:cxn>
                  <a:cxn ang="0">
                    <a:pos x="7" y="37"/>
                  </a:cxn>
                  <a:cxn ang="0">
                    <a:pos x="3" y="39"/>
                  </a:cxn>
                  <a:cxn ang="0">
                    <a:pos x="0" y="39"/>
                  </a:cxn>
                  <a:cxn ang="0">
                    <a:pos x="5" y="47"/>
                  </a:cxn>
                  <a:cxn ang="0">
                    <a:pos x="8" y="53"/>
                  </a:cxn>
                  <a:cxn ang="0">
                    <a:pos x="17" y="61"/>
                  </a:cxn>
                  <a:cxn ang="0">
                    <a:pos x="27" y="70"/>
                  </a:cxn>
                  <a:cxn ang="0">
                    <a:pos x="27" y="72"/>
                  </a:cxn>
                </a:cxnLst>
                <a:rect l="0" t="0" r="r" b="b"/>
                <a:pathLst>
                  <a:path w="76" h="79">
                    <a:moveTo>
                      <a:pt x="27" y="72"/>
                    </a:moveTo>
                    <a:lnTo>
                      <a:pt x="31" y="70"/>
                    </a:lnTo>
                    <a:lnTo>
                      <a:pt x="31" y="70"/>
                    </a:lnTo>
                    <a:lnTo>
                      <a:pt x="36" y="70"/>
                    </a:lnTo>
                    <a:lnTo>
                      <a:pt x="45" y="72"/>
                    </a:lnTo>
                    <a:lnTo>
                      <a:pt x="48" y="72"/>
                    </a:lnTo>
                    <a:lnTo>
                      <a:pt x="54" y="72"/>
                    </a:lnTo>
                    <a:lnTo>
                      <a:pt x="54" y="73"/>
                    </a:lnTo>
                    <a:lnTo>
                      <a:pt x="57" y="75"/>
                    </a:lnTo>
                    <a:lnTo>
                      <a:pt x="57" y="75"/>
                    </a:lnTo>
                    <a:lnTo>
                      <a:pt x="62" y="79"/>
                    </a:lnTo>
                    <a:lnTo>
                      <a:pt x="62" y="79"/>
                    </a:lnTo>
                    <a:lnTo>
                      <a:pt x="64" y="79"/>
                    </a:lnTo>
                    <a:lnTo>
                      <a:pt x="64" y="79"/>
                    </a:lnTo>
                    <a:lnTo>
                      <a:pt x="66" y="77"/>
                    </a:lnTo>
                    <a:lnTo>
                      <a:pt x="66" y="73"/>
                    </a:lnTo>
                    <a:lnTo>
                      <a:pt x="62" y="72"/>
                    </a:lnTo>
                    <a:lnTo>
                      <a:pt x="62" y="70"/>
                    </a:lnTo>
                    <a:lnTo>
                      <a:pt x="64" y="65"/>
                    </a:lnTo>
                    <a:lnTo>
                      <a:pt x="66" y="61"/>
                    </a:lnTo>
                    <a:lnTo>
                      <a:pt x="66" y="58"/>
                    </a:lnTo>
                    <a:lnTo>
                      <a:pt x="64" y="61"/>
                    </a:lnTo>
                    <a:lnTo>
                      <a:pt x="64" y="61"/>
                    </a:lnTo>
                    <a:lnTo>
                      <a:pt x="62" y="61"/>
                    </a:lnTo>
                    <a:lnTo>
                      <a:pt x="62" y="61"/>
                    </a:lnTo>
                    <a:lnTo>
                      <a:pt x="64" y="58"/>
                    </a:lnTo>
                    <a:lnTo>
                      <a:pt x="66" y="53"/>
                    </a:lnTo>
                    <a:lnTo>
                      <a:pt x="64" y="53"/>
                    </a:lnTo>
                    <a:lnTo>
                      <a:pt x="64" y="49"/>
                    </a:lnTo>
                    <a:lnTo>
                      <a:pt x="67" y="44"/>
                    </a:lnTo>
                    <a:lnTo>
                      <a:pt x="67" y="44"/>
                    </a:lnTo>
                    <a:lnTo>
                      <a:pt x="67" y="46"/>
                    </a:lnTo>
                    <a:lnTo>
                      <a:pt x="67" y="46"/>
                    </a:lnTo>
                    <a:lnTo>
                      <a:pt x="67" y="49"/>
                    </a:lnTo>
                    <a:lnTo>
                      <a:pt x="67" y="49"/>
                    </a:lnTo>
                    <a:lnTo>
                      <a:pt x="67" y="53"/>
                    </a:lnTo>
                    <a:lnTo>
                      <a:pt x="69" y="53"/>
                    </a:lnTo>
                    <a:lnTo>
                      <a:pt x="69" y="51"/>
                    </a:lnTo>
                    <a:lnTo>
                      <a:pt x="71" y="44"/>
                    </a:lnTo>
                    <a:lnTo>
                      <a:pt x="71" y="35"/>
                    </a:lnTo>
                    <a:lnTo>
                      <a:pt x="71" y="33"/>
                    </a:lnTo>
                    <a:lnTo>
                      <a:pt x="69" y="30"/>
                    </a:lnTo>
                    <a:lnTo>
                      <a:pt x="69" y="30"/>
                    </a:lnTo>
                    <a:lnTo>
                      <a:pt x="69" y="28"/>
                    </a:lnTo>
                    <a:lnTo>
                      <a:pt x="69" y="28"/>
                    </a:lnTo>
                    <a:lnTo>
                      <a:pt x="71" y="28"/>
                    </a:lnTo>
                    <a:lnTo>
                      <a:pt x="73" y="28"/>
                    </a:lnTo>
                    <a:lnTo>
                      <a:pt x="73" y="25"/>
                    </a:lnTo>
                    <a:lnTo>
                      <a:pt x="76" y="21"/>
                    </a:lnTo>
                    <a:lnTo>
                      <a:pt x="76" y="19"/>
                    </a:lnTo>
                    <a:lnTo>
                      <a:pt x="76" y="16"/>
                    </a:lnTo>
                    <a:lnTo>
                      <a:pt x="76" y="16"/>
                    </a:lnTo>
                    <a:lnTo>
                      <a:pt x="76" y="14"/>
                    </a:lnTo>
                    <a:lnTo>
                      <a:pt x="76" y="13"/>
                    </a:lnTo>
                    <a:lnTo>
                      <a:pt x="76" y="9"/>
                    </a:lnTo>
                    <a:lnTo>
                      <a:pt x="76" y="4"/>
                    </a:lnTo>
                    <a:lnTo>
                      <a:pt x="76" y="2"/>
                    </a:lnTo>
                    <a:lnTo>
                      <a:pt x="76" y="0"/>
                    </a:lnTo>
                    <a:lnTo>
                      <a:pt x="76" y="2"/>
                    </a:lnTo>
                    <a:lnTo>
                      <a:pt x="73" y="2"/>
                    </a:lnTo>
                    <a:lnTo>
                      <a:pt x="73" y="0"/>
                    </a:lnTo>
                    <a:lnTo>
                      <a:pt x="71" y="0"/>
                    </a:lnTo>
                    <a:lnTo>
                      <a:pt x="69" y="2"/>
                    </a:lnTo>
                    <a:lnTo>
                      <a:pt x="69" y="4"/>
                    </a:lnTo>
                    <a:lnTo>
                      <a:pt x="66" y="6"/>
                    </a:lnTo>
                    <a:lnTo>
                      <a:pt x="64" y="7"/>
                    </a:lnTo>
                    <a:lnTo>
                      <a:pt x="62" y="7"/>
                    </a:lnTo>
                    <a:lnTo>
                      <a:pt x="59" y="9"/>
                    </a:lnTo>
                    <a:lnTo>
                      <a:pt x="57" y="9"/>
                    </a:lnTo>
                    <a:lnTo>
                      <a:pt x="54" y="9"/>
                    </a:lnTo>
                    <a:lnTo>
                      <a:pt x="54" y="7"/>
                    </a:lnTo>
                    <a:lnTo>
                      <a:pt x="50" y="6"/>
                    </a:lnTo>
                    <a:lnTo>
                      <a:pt x="50" y="6"/>
                    </a:lnTo>
                    <a:lnTo>
                      <a:pt x="50" y="9"/>
                    </a:lnTo>
                    <a:lnTo>
                      <a:pt x="47" y="9"/>
                    </a:lnTo>
                    <a:lnTo>
                      <a:pt x="43" y="14"/>
                    </a:lnTo>
                    <a:lnTo>
                      <a:pt x="43" y="16"/>
                    </a:lnTo>
                    <a:lnTo>
                      <a:pt x="41" y="16"/>
                    </a:lnTo>
                    <a:lnTo>
                      <a:pt x="38" y="19"/>
                    </a:lnTo>
                    <a:lnTo>
                      <a:pt x="34" y="21"/>
                    </a:lnTo>
                    <a:lnTo>
                      <a:pt x="34" y="23"/>
                    </a:lnTo>
                    <a:lnTo>
                      <a:pt x="31" y="23"/>
                    </a:lnTo>
                    <a:lnTo>
                      <a:pt x="31" y="23"/>
                    </a:lnTo>
                    <a:lnTo>
                      <a:pt x="27" y="21"/>
                    </a:lnTo>
                    <a:lnTo>
                      <a:pt x="22" y="21"/>
                    </a:lnTo>
                    <a:lnTo>
                      <a:pt x="19" y="25"/>
                    </a:lnTo>
                    <a:lnTo>
                      <a:pt x="14" y="25"/>
                    </a:lnTo>
                    <a:lnTo>
                      <a:pt x="14" y="28"/>
                    </a:lnTo>
                    <a:lnTo>
                      <a:pt x="14" y="28"/>
                    </a:lnTo>
                    <a:lnTo>
                      <a:pt x="12" y="33"/>
                    </a:lnTo>
                    <a:lnTo>
                      <a:pt x="12" y="37"/>
                    </a:lnTo>
                    <a:lnTo>
                      <a:pt x="7" y="37"/>
                    </a:lnTo>
                    <a:lnTo>
                      <a:pt x="3" y="37"/>
                    </a:lnTo>
                    <a:lnTo>
                      <a:pt x="3" y="39"/>
                    </a:lnTo>
                    <a:lnTo>
                      <a:pt x="3" y="39"/>
                    </a:lnTo>
                    <a:lnTo>
                      <a:pt x="0" y="39"/>
                    </a:lnTo>
                    <a:lnTo>
                      <a:pt x="0" y="39"/>
                    </a:lnTo>
                    <a:lnTo>
                      <a:pt x="5" y="47"/>
                    </a:lnTo>
                    <a:lnTo>
                      <a:pt x="8" y="49"/>
                    </a:lnTo>
                    <a:lnTo>
                      <a:pt x="8" y="53"/>
                    </a:lnTo>
                    <a:lnTo>
                      <a:pt x="14" y="56"/>
                    </a:lnTo>
                    <a:lnTo>
                      <a:pt x="17" y="61"/>
                    </a:lnTo>
                    <a:lnTo>
                      <a:pt x="26" y="70"/>
                    </a:lnTo>
                    <a:lnTo>
                      <a:pt x="27" y="70"/>
                    </a:lnTo>
                    <a:lnTo>
                      <a:pt x="27" y="72"/>
                    </a:lnTo>
                    <a:lnTo>
                      <a:pt x="27" y="72"/>
                    </a:lnTo>
                    <a:lnTo>
                      <a:pt x="27" y="72"/>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1" name="Freeform 166"/>
              <p:cNvSpPr>
                <a:spLocks/>
              </p:cNvSpPr>
              <p:nvPr/>
            </p:nvSpPr>
            <p:spPr bwMode="auto">
              <a:xfrm>
                <a:off x="2060575" y="3816351"/>
                <a:ext cx="176213" cy="85725"/>
              </a:xfrm>
              <a:custGeom>
                <a:avLst/>
                <a:gdLst/>
                <a:ahLst/>
                <a:cxnLst>
                  <a:cxn ang="0">
                    <a:pos x="42" y="54"/>
                  </a:cxn>
                  <a:cxn ang="0">
                    <a:pos x="47" y="51"/>
                  </a:cxn>
                  <a:cxn ang="0">
                    <a:pos x="49" y="45"/>
                  </a:cxn>
                  <a:cxn ang="0">
                    <a:pos x="52" y="42"/>
                  </a:cxn>
                  <a:cxn ang="0">
                    <a:pos x="62" y="38"/>
                  </a:cxn>
                  <a:cxn ang="0">
                    <a:pos x="66" y="40"/>
                  </a:cxn>
                  <a:cxn ang="0">
                    <a:pos x="69" y="38"/>
                  </a:cxn>
                  <a:cxn ang="0">
                    <a:pos x="75" y="33"/>
                  </a:cxn>
                  <a:cxn ang="0">
                    <a:pos x="76" y="32"/>
                  </a:cxn>
                  <a:cxn ang="0">
                    <a:pos x="83" y="26"/>
                  </a:cxn>
                  <a:cxn ang="0">
                    <a:pos x="83" y="23"/>
                  </a:cxn>
                  <a:cxn ang="0">
                    <a:pos x="87" y="26"/>
                  </a:cxn>
                  <a:cxn ang="0">
                    <a:pos x="92" y="26"/>
                  </a:cxn>
                  <a:cxn ang="0">
                    <a:pos x="97" y="25"/>
                  </a:cxn>
                  <a:cxn ang="0">
                    <a:pos x="101" y="23"/>
                  </a:cxn>
                  <a:cxn ang="0">
                    <a:pos x="104" y="19"/>
                  </a:cxn>
                  <a:cxn ang="0">
                    <a:pos x="106" y="19"/>
                  </a:cxn>
                  <a:cxn ang="0">
                    <a:pos x="109" y="19"/>
                  </a:cxn>
                  <a:cxn ang="0">
                    <a:pos x="109" y="18"/>
                  </a:cxn>
                  <a:cxn ang="0">
                    <a:pos x="104" y="12"/>
                  </a:cxn>
                  <a:cxn ang="0">
                    <a:pos x="104" y="16"/>
                  </a:cxn>
                  <a:cxn ang="0">
                    <a:pos x="97" y="16"/>
                  </a:cxn>
                  <a:cxn ang="0">
                    <a:pos x="92" y="12"/>
                  </a:cxn>
                  <a:cxn ang="0">
                    <a:pos x="90" y="12"/>
                  </a:cxn>
                  <a:cxn ang="0">
                    <a:pos x="90" y="9"/>
                  </a:cxn>
                  <a:cxn ang="0">
                    <a:pos x="95" y="9"/>
                  </a:cxn>
                  <a:cxn ang="0">
                    <a:pos x="101" y="11"/>
                  </a:cxn>
                  <a:cxn ang="0">
                    <a:pos x="94" y="5"/>
                  </a:cxn>
                  <a:cxn ang="0">
                    <a:pos x="87" y="5"/>
                  </a:cxn>
                  <a:cxn ang="0">
                    <a:pos x="87" y="7"/>
                  </a:cxn>
                  <a:cxn ang="0">
                    <a:pos x="76" y="5"/>
                  </a:cxn>
                  <a:cxn ang="0">
                    <a:pos x="66" y="2"/>
                  </a:cxn>
                  <a:cxn ang="0">
                    <a:pos x="61" y="2"/>
                  </a:cxn>
                  <a:cxn ang="0">
                    <a:pos x="59" y="5"/>
                  </a:cxn>
                  <a:cxn ang="0">
                    <a:pos x="55" y="5"/>
                  </a:cxn>
                  <a:cxn ang="0">
                    <a:pos x="43" y="5"/>
                  </a:cxn>
                  <a:cxn ang="0">
                    <a:pos x="29" y="7"/>
                  </a:cxn>
                  <a:cxn ang="0">
                    <a:pos x="26" y="7"/>
                  </a:cxn>
                  <a:cxn ang="0">
                    <a:pos x="22" y="12"/>
                  </a:cxn>
                  <a:cxn ang="0">
                    <a:pos x="16" y="14"/>
                  </a:cxn>
                  <a:cxn ang="0">
                    <a:pos x="9" y="23"/>
                  </a:cxn>
                  <a:cxn ang="0">
                    <a:pos x="7" y="30"/>
                  </a:cxn>
                  <a:cxn ang="0">
                    <a:pos x="3" y="33"/>
                  </a:cxn>
                  <a:cxn ang="0">
                    <a:pos x="2" y="35"/>
                  </a:cxn>
                  <a:cxn ang="0">
                    <a:pos x="3" y="47"/>
                  </a:cxn>
                  <a:cxn ang="0">
                    <a:pos x="10" y="49"/>
                  </a:cxn>
                  <a:cxn ang="0">
                    <a:pos x="16" y="51"/>
                  </a:cxn>
                  <a:cxn ang="0">
                    <a:pos x="16" y="49"/>
                  </a:cxn>
                  <a:cxn ang="0">
                    <a:pos x="21" y="52"/>
                  </a:cxn>
                  <a:cxn ang="0">
                    <a:pos x="29" y="54"/>
                  </a:cxn>
                  <a:cxn ang="0">
                    <a:pos x="29" y="49"/>
                  </a:cxn>
                  <a:cxn ang="0">
                    <a:pos x="35" y="49"/>
                  </a:cxn>
                  <a:cxn ang="0">
                    <a:pos x="38" y="51"/>
                  </a:cxn>
                  <a:cxn ang="0">
                    <a:pos x="38" y="51"/>
                  </a:cxn>
                  <a:cxn ang="0">
                    <a:pos x="38" y="54"/>
                  </a:cxn>
                  <a:cxn ang="0">
                    <a:pos x="38" y="54"/>
                  </a:cxn>
                </a:cxnLst>
                <a:rect l="0" t="0" r="r" b="b"/>
                <a:pathLst>
                  <a:path w="111" h="54">
                    <a:moveTo>
                      <a:pt x="38" y="54"/>
                    </a:moveTo>
                    <a:lnTo>
                      <a:pt x="42" y="54"/>
                    </a:lnTo>
                    <a:lnTo>
                      <a:pt x="47" y="54"/>
                    </a:lnTo>
                    <a:lnTo>
                      <a:pt x="47" y="51"/>
                    </a:lnTo>
                    <a:lnTo>
                      <a:pt x="49" y="45"/>
                    </a:lnTo>
                    <a:lnTo>
                      <a:pt x="49" y="45"/>
                    </a:lnTo>
                    <a:lnTo>
                      <a:pt x="49" y="42"/>
                    </a:lnTo>
                    <a:lnTo>
                      <a:pt x="52" y="42"/>
                    </a:lnTo>
                    <a:lnTo>
                      <a:pt x="57" y="38"/>
                    </a:lnTo>
                    <a:lnTo>
                      <a:pt x="62" y="38"/>
                    </a:lnTo>
                    <a:lnTo>
                      <a:pt x="64" y="40"/>
                    </a:lnTo>
                    <a:lnTo>
                      <a:pt x="66" y="40"/>
                    </a:lnTo>
                    <a:lnTo>
                      <a:pt x="68" y="40"/>
                    </a:lnTo>
                    <a:lnTo>
                      <a:pt x="69" y="38"/>
                    </a:lnTo>
                    <a:lnTo>
                      <a:pt x="73" y="37"/>
                    </a:lnTo>
                    <a:lnTo>
                      <a:pt x="75" y="33"/>
                    </a:lnTo>
                    <a:lnTo>
                      <a:pt x="76" y="33"/>
                    </a:lnTo>
                    <a:lnTo>
                      <a:pt x="76" y="32"/>
                    </a:lnTo>
                    <a:lnTo>
                      <a:pt x="80" y="26"/>
                    </a:lnTo>
                    <a:lnTo>
                      <a:pt x="83" y="26"/>
                    </a:lnTo>
                    <a:lnTo>
                      <a:pt x="83" y="23"/>
                    </a:lnTo>
                    <a:lnTo>
                      <a:pt x="83" y="23"/>
                    </a:lnTo>
                    <a:lnTo>
                      <a:pt x="87" y="25"/>
                    </a:lnTo>
                    <a:lnTo>
                      <a:pt x="87" y="26"/>
                    </a:lnTo>
                    <a:lnTo>
                      <a:pt x="90" y="26"/>
                    </a:lnTo>
                    <a:lnTo>
                      <a:pt x="92" y="26"/>
                    </a:lnTo>
                    <a:lnTo>
                      <a:pt x="94" y="25"/>
                    </a:lnTo>
                    <a:lnTo>
                      <a:pt x="97" y="25"/>
                    </a:lnTo>
                    <a:lnTo>
                      <a:pt x="99" y="23"/>
                    </a:lnTo>
                    <a:lnTo>
                      <a:pt x="101" y="23"/>
                    </a:lnTo>
                    <a:lnTo>
                      <a:pt x="101" y="19"/>
                    </a:lnTo>
                    <a:lnTo>
                      <a:pt x="104" y="19"/>
                    </a:lnTo>
                    <a:lnTo>
                      <a:pt x="104" y="19"/>
                    </a:lnTo>
                    <a:lnTo>
                      <a:pt x="106" y="19"/>
                    </a:lnTo>
                    <a:lnTo>
                      <a:pt x="108" y="19"/>
                    </a:lnTo>
                    <a:lnTo>
                      <a:pt x="109" y="19"/>
                    </a:lnTo>
                    <a:lnTo>
                      <a:pt x="111" y="19"/>
                    </a:lnTo>
                    <a:lnTo>
                      <a:pt x="109" y="18"/>
                    </a:lnTo>
                    <a:lnTo>
                      <a:pt x="106" y="14"/>
                    </a:lnTo>
                    <a:lnTo>
                      <a:pt x="104" y="12"/>
                    </a:lnTo>
                    <a:lnTo>
                      <a:pt x="104" y="12"/>
                    </a:lnTo>
                    <a:lnTo>
                      <a:pt x="104" y="16"/>
                    </a:lnTo>
                    <a:lnTo>
                      <a:pt x="101" y="16"/>
                    </a:lnTo>
                    <a:lnTo>
                      <a:pt x="97" y="16"/>
                    </a:lnTo>
                    <a:lnTo>
                      <a:pt x="95" y="14"/>
                    </a:lnTo>
                    <a:lnTo>
                      <a:pt x="92" y="12"/>
                    </a:lnTo>
                    <a:lnTo>
                      <a:pt x="90" y="12"/>
                    </a:lnTo>
                    <a:lnTo>
                      <a:pt x="90" y="12"/>
                    </a:lnTo>
                    <a:lnTo>
                      <a:pt x="92" y="11"/>
                    </a:lnTo>
                    <a:lnTo>
                      <a:pt x="90" y="9"/>
                    </a:lnTo>
                    <a:lnTo>
                      <a:pt x="92" y="9"/>
                    </a:lnTo>
                    <a:lnTo>
                      <a:pt x="95" y="9"/>
                    </a:lnTo>
                    <a:lnTo>
                      <a:pt x="101" y="11"/>
                    </a:lnTo>
                    <a:lnTo>
                      <a:pt x="101" y="11"/>
                    </a:lnTo>
                    <a:lnTo>
                      <a:pt x="97" y="7"/>
                    </a:lnTo>
                    <a:lnTo>
                      <a:pt x="94" y="5"/>
                    </a:lnTo>
                    <a:lnTo>
                      <a:pt x="90" y="5"/>
                    </a:lnTo>
                    <a:lnTo>
                      <a:pt x="87" y="5"/>
                    </a:lnTo>
                    <a:lnTo>
                      <a:pt x="87" y="5"/>
                    </a:lnTo>
                    <a:lnTo>
                      <a:pt x="87" y="7"/>
                    </a:lnTo>
                    <a:lnTo>
                      <a:pt x="83" y="5"/>
                    </a:lnTo>
                    <a:lnTo>
                      <a:pt x="76" y="5"/>
                    </a:lnTo>
                    <a:lnTo>
                      <a:pt x="69" y="5"/>
                    </a:lnTo>
                    <a:lnTo>
                      <a:pt x="66" y="2"/>
                    </a:lnTo>
                    <a:lnTo>
                      <a:pt x="62" y="0"/>
                    </a:lnTo>
                    <a:lnTo>
                      <a:pt x="61" y="2"/>
                    </a:lnTo>
                    <a:lnTo>
                      <a:pt x="62" y="2"/>
                    </a:lnTo>
                    <a:lnTo>
                      <a:pt x="59" y="5"/>
                    </a:lnTo>
                    <a:lnTo>
                      <a:pt x="57" y="5"/>
                    </a:lnTo>
                    <a:lnTo>
                      <a:pt x="55" y="5"/>
                    </a:lnTo>
                    <a:lnTo>
                      <a:pt x="50" y="5"/>
                    </a:lnTo>
                    <a:lnTo>
                      <a:pt x="43" y="5"/>
                    </a:lnTo>
                    <a:lnTo>
                      <a:pt x="33" y="5"/>
                    </a:lnTo>
                    <a:lnTo>
                      <a:pt x="29" y="7"/>
                    </a:lnTo>
                    <a:lnTo>
                      <a:pt x="26" y="5"/>
                    </a:lnTo>
                    <a:lnTo>
                      <a:pt x="26" y="7"/>
                    </a:lnTo>
                    <a:lnTo>
                      <a:pt x="24" y="9"/>
                    </a:lnTo>
                    <a:lnTo>
                      <a:pt x="22" y="12"/>
                    </a:lnTo>
                    <a:lnTo>
                      <a:pt x="17" y="16"/>
                    </a:lnTo>
                    <a:lnTo>
                      <a:pt x="16" y="14"/>
                    </a:lnTo>
                    <a:lnTo>
                      <a:pt x="12" y="19"/>
                    </a:lnTo>
                    <a:lnTo>
                      <a:pt x="9" y="23"/>
                    </a:lnTo>
                    <a:lnTo>
                      <a:pt x="10" y="25"/>
                    </a:lnTo>
                    <a:lnTo>
                      <a:pt x="7" y="30"/>
                    </a:lnTo>
                    <a:lnTo>
                      <a:pt x="3" y="33"/>
                    </a:lnTo>
                    <a:lnTo>
                      <a:pt x="3" y="33"/>
                    </a:lnTo>
                    <a:lnTo>
                      <a:pt x="3" y="35"/>
                    </a:lnTo>
                    <a:lnTo>
                      <a:pt x="2" y="35"/>
                    </a:lnTo>
                    <a:lnTo>
                      <a:pt x="0" y="42"/>
                    </a:lnTo>
                    <a:lnTo>
                      <a:pt x="3" y="47"/>
                    </a:lnTo>
                    <a:lnTo>
                      <a:pt x="5" y="47"/>
                    </a:lnTo>
                    <a:lnTo>
                      <a:pt x="10" y="49"/>
                    </a:lnTo>
                    <a:lnTo>
                      <a:pt x="16" y="52"/>
                    </a:lnTo>
                    <a:lnTo>
                      <a:pt x="16" y="51"/>
                    </a:lnTo>
                    <a:lnTo>
                      <a:pt x="12" y="49"/>
                    </a:lnTo>
                    <a:lnTo>
                      <a:pt x="16" y="49"/>
                    </a:lnTo>
                    <a:lnTo>
                      <a:pt x="17" y="49"/>
                    </a:lnTo>
                    <a:lnTo>
                      <a:pt x="21" y="52"/>
                    </a:lnTo>
                    <a:lnTo>
                      <a:pt x="22" y="54"/>
                    </a:lnTo>
                    <a:lnTo>
                      <a:pt x="29" y="54"/>
                    </a:lnTo>
                    <a:lnTo>
                      <a:pt x="33" y="51"/>
                    </a:lnTo>
                    <a:lnTo>
                      <a:pt x="29" y="49"/>
                    </a:lnTo>
                    <a:lnTo>
                      <a:pt x="33" y="49"/>
                    </a:lnTo>
                    <a:lnTo>
                      <a:pt x="35" y="49"/>
                    </a:lnTo>
                    <a:lnTo>
                      <a:pt x="35" y="51"/>
                    </a:lnTo>
                    <a:lnTo>
                      <a:pt x="38" y="51"/>
                    </a:lnTo>
                    <a:lnTo>
                      <a:pt x="38" y="49"/>
                    </a:lnTo>
                    <a:lnTo>
                      <a:pt x="38" y="51"/>
                    </a:lnTo>
                    <a:lnTo>
                      <a:pt x="38" y="52"/>
                    </a:lnTo>
                    <a:lnTo>
                      <a:pt x="38" y="54"/>
                    </a:lnTo>
                    <a:lnTo>
                      <a:pt x="38" y="54"/>
                    </a:lnTo>
                    <a:lnTo>
                      <a:pt x="38" y="54"/>
                    </a:lnTo>
                    <a:lnTo>
                      <a:pt x="38" y="54"/>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2" name="Freeform 167"/>
              <p:cNvSpPr>
                <a:spLocks/>
              </p:cNvSpPr>
              <p:nvPr/>
            </p:nvSpPr>
            <p:spPr bwMode="auto">
              <a:xfrm>
                <a:off x="2076450" y="3756026"/>
                <a:ext cx="30163" cy="60325"/>
              </a:xfrm>
              <a:custGeom>
                <a:avLst/>
                <a:gdLst/>
                <a:ahLst/>
                <a:cxnLst>
                  <a:cxn ang="0">
                    <a:pos x="0" y="9"/>
                  </a:cxn>
                  <a:cxn ang="0">
                    <a:pos x="0" y="9"/>
                  </a:cxn>
                  <a:cxn ang="0">
                    <a:pos x="0" y="9"/>
                  </a:cxn>
                  <a:cxn ang="0">
                    <a:pos x="2" y="5"/>
                  </a:cxn>
                  <a:cxn ang="0">
                    <a:pos x="4" y="5"/>
                  </a:cxn>
                  <a:cxn ang="0">
                    <a:pos x="4" y="9"/>
                  </a:cxn>
                  <a:cxn ang="0">
                    <a:pos x="6" y="9"/>
                  </a:cxn>
                  <a:cxn ang="0">
                    <a:pos x="6" y="9"/>
                  </a:cxn>
                  <a:cxn ang="0">
                    <a:pos x="7" y="9"/>
                  </a:cxn>
                  <a:cxn ang="0">
                    <a:pos x="7" y="5"/>
                  </a:cxn>
                  <a:cxn ang="0">
                    <a:pos x="9" y="3"/>
                  </a:cxn>
                  <a:cxn ang="0">
                    <a:pos x="11" y="2"/>
                  </a:cxn>
                  <a:cxn ang="0">
                    <a:pos x="11" y="0"/>
                  </a:cxn>
                  <a:cxn ang="0">
                    <a:pos x="12" y="0"/>
                  </a:cxn>
                  <a:cxn ang="0">
                    <a:pos x="14" y="0"/>
                  </a:cxn>
                  <a:cxn ang="0">
                    <a:pos x="16" y="0"/>
                  </a:cxn>
                  <a:cxn ang="0">
                    <a:pos x="18" y="0"/>
                  </a:cxn>
                  <a:cxn ang="0">
                    <a:pos x="19" y="0"/>
                  </a:cxn>
                  <a:cxn ang="0">
                    <a:pos x="19" y="2"/>
                  </a:cxn>
                  <a:cxn ang="0">
                    <a:pos x="19" y="3"/>
                  </a:cxn>
                  <a:cxn ang="0">
                    <a:pos x="19" y="10"/>
                  </a:cxn>
                  <a:cxn ang="0">
                    <a:pos x="18" y="14"/>
                  </a:cxn>
                  <a:cxn ang="0">
                    <a:pos x="16" y="17"/>
                  </a:cxn>
                  <a:cxn ang="0">
                    <a:pos x="18" y="19"/>
                  </a:cxn>
                  <a:cxn ang="0">
                    <a:pos x="18" y="24"/>
                  </a:cxn>
                  <a:cxn ang="0">
                    <a:pos x="16" y="28"/>
                  </a:cxn>
                  <a:cxn ang="0">
                    <a:pos x="11" y="35"/>
                  </a:cxn>
                  <a:cxn ang="0">
                    <a:pos x="9" y="33"/>
                  </a:cxn>
                  <a:cxn ang="0">
                    <a:pos x="6" y="36"/>
                  </a:cxn>
                  <a:cxn ang="0">
                    <a:pos x="4" y="38"/>
                  </a:cxn>
                  <a:cxn ang="0">
                    <a:pos x="4" y="38"/>
                  </a:cxn>
                  <a:cxn ang="0">
                    <a:pos x="2" y="38"/>
                  </a:cxn>
                  <a:cxn ang="0">
                    <a:pos x="2" y="38"/>
                  </a:cxn>
                  <a:cxn ang="0">
                    <a:pos x="0" y="38"/>
                  </a:cxn>
                  <a:cxn ang="0">
                    <a:pos x="0" y="9"/>
                  </a:cxn>
                  <a:cxn ang="0">
                    <a:pos x="0" y="9"/>
                  </a:cxn>
                  <a:cxn ang="0">
                    <a:pos x="0" y="9"/>
                  </a:cxn>
                  <a:cxn ang="0">
                    <a:pos x="0" y="9"/>
                  </a:cxn>
                </a:cxnLst>
                <a:rect l="0" t="0" r="r" b="b"/>
                <a:pathLst>
                  <a:path w="19" h="38">
                    <a:moveTo>
                      <a:pt x="0" y="9"/>
                    </a:moveTo>
                    <a:lnTo>
                      <a:pt x="0" y="9"/>
                    </a:lnTo>
                    <a:lnTo>
                      <a:pt x="0" y="9"/>
                    </a:lnTo>
                    <a:lnTo>
                      <a:pt x="2" y="5"/>
                    </a:lnTo>
                    <a:lnTo>
                      <a:pt x="4" y="5"/>
                    </a:lnTo>
                    <a:lnTo>
                      <a:pt x="4" y="9"/>
                    </a:lnTo>
                    <a:lnTo>
                      <a:pt x="6" y="9"/>
                    </a:lnTo>
                    <a:lnTo>
                      <a:pt x="6" y="9"/>
                    </a:lnTo>
                    <a:lnTo>
                      <a:pt x="7" y="9"/>
                    </a:lnTo>
                    <a:lnTo>
                      <a:pt x="7" y="5"/>
                    </a:lnTo>
                    <a:lnTo>
                      <a:pt x="9" y="3"/>
                    </a:lnTo>
                    <a:lnTo>
                      <a:pt x="11" y="2"/>
                    </a:lnTo>
                    <a:lnTo>
                      <a:pt x="11" y="0"/>
                    </a:lnTo>
                    <a:lnTo>
                      <a:pt x="12" y="0"/>
                    </a:lnTo>
                    <a:lnTo>
                      <a:pt x="14" y="0"/>
                    </a:lnTo>
                    <a:lnTo>
                      <a:pt x="16" y="0"/>
                    </a:lnTo>
                    <a:lnTo>
                      <a:pt x="18" y="0"/>
                    </a:lnTo>
                    <a:lnTo>
                      <a:pt x="19" y="0"/>
                    </a:lnTo>
                    <a:lnTo>
                      <a:pt x="19" y="2"/>
                    </a:lnTo>
                    <a:lnTo>
                      <a:pt x="19" y="3"/>
                    </a:lnTo>
                    <a:lnTo>
                      <a:pt x="19" y="10"/>
                    </a:lnTo>
                    <a:lnTo>
                      <a:pt x="18" y="14"/>
                    </a:lnTo>
                    <a:lnTo>
                      <a:pt x="16" y="17"/>
                    </a:lnTo>
                    <a:lnTo>
                      <a:pt x="18" y="19"/>
                    </a:lnTo>
                    <a:lnTo>
                      <a:pt x="18" y="24"/>
                    </a:lnTo>
                    <a:lnTo>
                      <a:pt x="16" y="28"/>
                    </a:lnTo>
                    <a:lnTo>
                      <a:pt x="11" y="35"/>
                    </a:lnTo>
                    <a:lnTo>
                      <a:pt x="9" y="33"/>
                    </a:lnTo>
                    <a:lnTo>
                      <a:pt x="6" y="36"/>
                    </a:lnTo>
                    <a:lnTo>
                      <a:pt x="4" y="38"/>
                    </a:lnTo>
                    <a:lnTo>
                      <a:pt x="4" y="38"/>
                    </a:lnTo>
                    <a:lnTo>
                      <a:pt x="2" y="38"/>
                    </a:lnTo>
                    <a:lnTo>
                      <a:pt x="2" y="38"/>
                    </a:lnTo>
                    <a:lnTo>
                      <a:pt x="0" y="38"/>
                    </a:lnTo>
                    <a:lnTo>
                      <a:pt x="0" y="9"/>
                    </a:lnTo>
                    <a:lnTo>
                      <a:pt x="0" y="9"/>
                    </a:lnTo>
                    <a:lnTo>
                      <a:pt x="0" y="9"/>
                    </a:lnTo>
                    <a:lnTo>
                      <a:pt x="0" y="9"/>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3" name="Freeform 168"/>
              <p:cNvSpPr>
                <a:spLocks/>
              </p:cNvSpPr>
              <p:nvPr/>
            </p:nvSpPr>
            <p:spPr bwMode="auto">
              <a:xfrm>
                <a:off x="3003550" y="4111626"/>
                <a:ext cx="77788" cy="107950"/>
              </a:xfrm>
              <a:custGeom>
                <a:avLst/>
                <a:gdLst/>
                <a:ahLst/>
                <a:cxnLst>
                  <a:cxn ang="0">
                    <a:pos x="0" y="52"/>
                  </a:cxn>
                  <a:cxn ang="0">
                    <a:pos x="0" y="56"/>
                  </a:cxn>
                  <a:cxn ang="0">
                    <a:pos x="0" y="58"/>
                  </a:cxn>
                  <a:cxn ang="0">
                    <a:pos x="4" y="58"/>
                  </a:cxn>
                  <a:cxn ang="0">
                    <a:pos x="4" y="59"/>
                  </a:cxn>
                  <a:cxn ang="0">
                    <a:pos x="5" y="63"/>
                  </a:cxn>
                  <a:cxn ang="0">
                    <a:pos x="9" y="63"/>
                  </a:cxn>
                  <a:cxn ang="0">
                    <a:pos x="11" y="61"/>
                  </a:cxn>
                  <a:cxn ang="0">
                    <a:pos x="12" y="59"/>
                  </a:cxn>
                  <a:cxn ang="0">
                    <a:pos x="14" y="59"/>
                  </a:cxn>
                  <a:cxn ang="0">
                    <a:pos x="14" y="61"/>
                  </a:cxn>
                  <a:cxn ang="0">
                    <a:pos x="18" y="63"/>
                  </a:cxn>
                  <a:cxn ang="0">
                    <a:pos x="18" y="66"/>
                  </a:cxn>
                  <a:cxn ang="0">
                    <a:pos x="19" y="68"/>
                  </a:cxn>
                  <a:cxn ang="0">
                    <a:pos x="23" y="65"/>
                  </a:cxn>
                  <a:cxn ang="0">
                    <a:pos x="23" y="63"/>
                  </a:cxn>
                  <a:cxn ang="0">
                    <a:pos x="23" y="61"/>
                  </a:cxn>
                  <a:cxn ang="0">
                    <a:pos x="28" y="61"/>
                  </a:cxn>
                  <a:cxn ang="0">
                    <a:pos x="28" y="56"/>
                  </a:cxn>
                  <a:cxn ang="0">
                    <a:pos x="31" y="52"/>
                  </a:cxn>
                  <a:cxn ang="0">
                    <a:pos x="37" y="45"/>
                  </a:cxn>
                  <a:cxn ang="0">
                    <a:pos x="37" y="42"/>
                  </a:cxn>
                  <a:cxn ang="0">
                    <a:pos x="40" y="39"/>
                  </a:cxn>
                  <a:cxn ang="0">
                    <a:pos x="44" y="32"/>
                  </a:cxn>
                  <a:cxn ang="0">
                    <a:pos x="45" y="30"/>
                  </a:cxn>
                  <a:cxn ang="0">
                    <a:pos x="45" y="30"/>
                  </a:cxn>
                  <a:cxn ang="0">
                    <a:pos x="49" y="26"/>
                  </a:cxn>
                  <a:cxn ang="0">
                    <a:pos x="49" y="21"/>
                  </a:cxn>
                  <a:cxn ang="0">
                    <a:pos x="45" y="18"/>
                  </a:cxn>
                  <a:cxn ang="0">
                    <a:pos x="44" y="21"/>
                  </a:cxn>
                  <a:cxn ang="0">
                    <a:pos x="42" y="18"/>
                  </a:cxn>
                  <a:cxn ang="0">
                    <a:pos x="42" y="16"/>
                  </a:cxn>
                  <a:cxn ang="0">
                    <a:pos x="37" y="9"/>
                  </a:cxn>
                  <a:cxn ang="0">
                    <a:pos x="33" y="9"/>
                  </a:cxn>
                  <a:cxn ang="0">
                    <a:pos x="31" y="7"/>
                  </a:cxn>
                  <a:cxn ang="0">
                    <a:pos x="19" y="4"/>
                  </a:cxn>
                  <a:cxn ang="0">
                    <a:pos x="14" y="0"/>
                  </a:cxn>
                  <a:cxn ang="0">
                    <a:pos x="11" y="0"/>
                  </a:cxn>
                  <a:cxn ang="0">
                    <a:pos x="7" y="4"/>
                  </a:cxn>
                  <a:cxn ang="0">
                    <a:pos x="4" y="4"/>
                  </a:cxn>
                  <a:cxn ang="0">
                    <a:pos x="4" y="4"/>
                  </a:cxn>
                  <a:cxn ang="0">
                    <a:pos x="4" y="4"/>
                  </a:cxn>
                  <a:cxn ang="0">
                    <a:pos x="0" y="7"/>
                  </a:cxn>
                  <a:cxn ang="0">
                    <a:pos x="0" y="9"/>
                  </a:cxn>
                  <a:cxn ang="0">
                    <a:pos x="0" y="14"/>
                  </a:cxn>
                  <a:cxn ang="0">
                    <a:pos x="0" y="18"/>
                  </a:cxn>
                  <a:cxn ang="0">
                    <a:pos x="0" y="21"/>
                  </a:cxn>
                  <a:cxn ang="0">
                    <a:pos x="0" y="23"/>
                  </a:cxn>
                  <a:cxn ang="0">
                    <a:pos x="4" y="25"/>
                  </a:cxn>
                  <a:cxn ang="0">
                    <a:pos x="5" y="28"/>
                  </a:cxn>
                  <a:cxn ang="0">
                    <a:pos x="7" y="32"/>
                  </a:cxn>
                  <a:cxn ang="0">
                    <a:pos x="9" y="35"/>
                  </a:cxn>
                  <a:cxn ang="0">
                    <a:pos x="9" y="35"/>
                  </a:cxn>
                  <a:cxn ang="0">
                    <a:pos x="9" y="39"/>
                  </a:cxn>
                  <a:cxn ang="0">
                    <a:pos x="5" y="40"/>
                  </a:cxn>
                  <a:cxn ang="0">
                    <a:pos x="5" y="45"/>
                  </a:cxn>
                  <a:cxn ang="0">
                    <a:pos x="7" y="47"/>
                  </a:cxn>
                  <a:cxn ang="0">
                    <a:pos x="5" y="51"/>
                  </a:cxn>
                  <a:cxn ang="0">
                    <a:pos x="0" y="52"/>
                  </a:cxn>
                  <a:cxn ang="0">
                    <a:pos x="0" y="52"/>
                  </a:cxn>
                  <a:cxn ang="0">
                    <a:pos x="0" y="52"/>
                  </a:cxn>
                  <a:cxn ang="0">
                    <a:pos x="0" y="52"/>
                  </a:cxn>
                </a:cxnLst>
                <a:rect l="0" t="0" r="r" b="b"/>
                <a:pathLst>
                  <a:path w="49" h="68">
                    <a:moveTo>
                      <a:pt x="0" y="52"/>
                    </a:moveTo>
                    <a:lnTo>
                      <a:pt x="0" y="56"/>
                    </a:lnTo>
                    <a:lnTo>
                      <a:pt x="0" y="58"/>
                    </a:lnTo>
                    <a:lnTo>
                      <a:pt x="4" y="58"/>
                    </a:lnTo>
                    <a:lnTo>
                      <a:pt x="4" y="59"/>
                    </a:lnTo>
                    <a:lnTo>
                      <a:pt x="5" y="63"/>
                    </a:lnTo>
                    <a:lnTo>
                      <a:pt x="9" y="63"/>
                    </a:lnTo>
                    <a:lnTo>
                      <a:pt x="11" y="61"/>
                    </a:lnTo>
                    <a:lnTo>
                      <a:pt x="12" y="59"/>
                    </a:lnTo>
                    <a:lnTo>
                      <a:pt x="14" y="59"/>
                    </a:lnTo>
                    <a:lnTo>
                      <a:pt x="14" y="61"/>
                    </a:lnTo>
                    <a:lnTo>
                      <a:pt x="18" y="63"/>
                    </a:lnTo>
                    <a:lnTo>
                      <a:pt x="18" y="66"/>
                    </a:lnTo>
                    <a:lnTo>
                      <a:pt x="19" y="68"/>
                    </a:lnTo>
                    <a:lnTo>
                      <a:pt x="23" y="65"/>
                    </a:lnTo>
                    <a:lnTo>
                      <a:pt x="23" y="63"/>
                    </a:lnTo>
                    <a:lnTo>
                      <a:pt x="23" y="61"/>
                    </a:lnTo>
                    <a:lnTo>
                      <a:pt x="28" y="61"/>
                    </a:lnTo>
                    <a:lnTo>
                      <a:pt x="28" y="56"/>
                    </a:lnTo>
                    <a:lnTo>
                      <a:pt x="31" y="52"/>
                    </a:lnTo>
                    <a:lnTo>
                      <a:pt x="37" y="45"/>
                    </a:lnTo>
                    <a:lnTo>
                      <a:pt x="37" y="42"/>
                    </a:lnTo>
                    <a:lnTo>
                      <a:pt x="40" y="39"/>
                    </a:lnTo>
                    <a:lnTo>
                      <a:pt x="44" y="32"/>
                    </a:lnTo>
                    <a:lnTo>
                      <a:pt x="45" y="30"/>
                    </a:lnTo>
                    <a:lnTo>
                      <a:pt x="45" y="30"/>
                    </a:lnTo>
                    <a:lnTo>
                      <a:pt x="49" y="26"/>
                    </a:lnTo>
                    <a:lnTo>
                      <a:pt x="49" y="21"/>
                    </a:lnTo>
                    <a:lnTo>
                      <a:pt x="45" y="18"/>
                    </a:lnTo>
                    <a:lnTo>
                      <a:pt x="44" y="21"/>
                    </a:lnTo>
                    <a:lnTo>
                      <a:pt x="42" y="18"/>
                    </a:lnTo>
                    <a:lnTo>
                      <a:pt x="42" y="16"/>
                    </a:lnTo>
                    <a:lnTo>
                      <a:pt x="37" y="9"/>
                    </a:lnTo>
                    <a:lnTo>
                      <a:pt x="33" y="9"/>
                    </a:lnTo>
                    <a:lnTo>
                      <a:pt x="31" y="7"/>
                    </a:lnTo>
                    <a:lnTo>
                      <a:pt x="19" y="4"/>
                    </a:lnTo>
                    <a:lnTo>
                      <a:pt x="14" y="0"/>
                    </a:lnTo>
                    <a:lnTo>
                      <a:pt x="11" y="0"/>
                    </a:lnTo>
                    <a:lnTo>
                      <a:pt x="7" y="4"/>
                    </a:lnTo>
                    <a:lnTo>
                      <a:pt x="4" y="4"/>
                    </a:lnTo>
                    <a:lnTo>
                      <a:pt x="4" y="4"/>
                    </a:lnTo>
                    <a:lnTo>
                      <a:pt x="4" y="4"/>
                    </a:lnTo>
                    <a:lnTo>
                      <a:pt x="0" y="7"/>
                    </a:lnTo>
                    <a:lnTo>
                      <a:pt x="0" y="9"/>
                    </a:lnTo>
                    <a:lnTo>
                      <a:pt x="0" y="14"/>
                    </a:lnTo>
                    <a:lnTo>
                      <a:pt x="0" y="18"/>
                    </a:lnTo>
                    <a:lnTo>
                      <a:pt x="0" y="21"/>
                    </a:lnTo>
                    <a:lnTo>
                      <a:pt x="0" y="23"/>
                    </a:lnTo>
                    <a:lnTo>
                      <a:pt x="4" y="25"/>
                    </a:lnTo>
                    <a:lnTo>
                      <a:pt x="5" y="28"/>
                    </a:lnTo>
                    <a:lnTo>
                      <a:pt x="7" y="32"/>
                    </a:lnTo>
                    <a:lnTo>
                      <a:pt x="9" y="35"/>
                    </a:lnTo>
                    <a:lnTo>
                      <a:pt x="9" y="35"/>
                    </a:lnTo>
                    <a:lnTo>
                      <a:pt x="9" y="39"/>
                    </a:lnTo>
                    <a:lnTo>
                      <a:pt x="5" y="40"/>
                    </a:lnTo>
                    <a:lnTo>
                      <a:pt x="5" y="45"/>
                    </a:lnTo>
                    <a:lnTo>
                      <a:pt x="7" y="47"/>
                    </a:lnTo>
                    <a:lnTo>
                      <a:pt x="5" y="51"/>
                    </a:lnTo>
                    <a:lnTo>
                      <a:pt x="0" y="52"/>
                    </a:lnTo>
                    <a:lnTo>
                      <a:pt x="0" y="52"/>
                    </a:lnTo>
                    <a:lnTo>
                      <a:pt x="0" y="52"/>
                    </a:lnTo>
                    <a:lnTo>
                      <a:pt x="0" y="52"/>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4" name="Freeform 169"/>
              <p:cNvSpPr>
                <a:spLocks/>
              </p:cNvSpPr>
              <p:nvPr/>
            </p:nvSpPr>
            <p:spPr bwMode="auto">
              <a:xfrm>
                <a:off x="3003550" y="4111626"/>
                <a:ext cx="77788" cy="107950"/>
              </a:xfrm>
              <a:custGeom>
                <a:avLst/>
                <a:gdLst/>
                <a:ahLst/>
                <a:cxnLst>
                  <a:cxn ang="0">
                    <a:pos x="0" y="52"/>
                  </a:cxn>
                  <a:cxn ang="0">
                    <a:pos x="0" y="56"/>
                  </a:cxn>
                  <a:cxn ang="0">
                    <a:pos x="0" y="58"/>
                  </a:cxn>
                  <a:cxn ang="0">
                    <a:pos x="4" y="58"/>
                  </a:cxn>
                  <a:cxn ang="0">
                    <a:pos x="4" y="59"/>
                  </a:cxn>
                  <a:cxn ang="0">
                    <a:pos x="5" y="63"/>
                  </a:cxn>
                  <a:cxn ang="0">
                    <a:pos x="9" y="63"/>
                  </a:cxn>
                  <a:cxn ang="0">
                    <a:pos x="11" y="61"/>
                  </a:cxn>
                  <a:cxn ang="0">
                    <a:pos x="12" y="59"/>
                  </a:cxn>
                  <a:cxn ang="0">
                    <a:pos x="14" y="59"/>
                  </a:cxn>
                  <a:cxn ang="0">
                    <a:pos x="14" y="61"/>
                  </a:cxn>
                  <a:cxn ang="0">
                    <a:pos x="18" y="63"/>
                  </a:cxn>
                  <a:cxn ang="0">
                    <a:pos x="18" y="66"/>
                  </a:cxn>
                  <a:cxn ang="0">
                    <a:pos x="19" y="68"/>
                  </a:cxn>
                  <a:cxn ang="0">
                    <a:pos x="23" y="65"/>
                  </a:cxn>
                  <a:cxn ang="0">
                    <a:pos x="23" y="63"/>
                  </a:cxn>
                  <a:cxn ang="0">
                    <a:pos x="23" y="61"/>
                  </a:cxn>
                  <a:cxn ang="0">
                    <a:pos x="28" y="61"/>
                  </a:cxn>
                  <a:cxn ang="0">
                    <a:pos x="28" y="56"/>
                  </a:cxn>
                  <a:cxn ang="0">
                    <a:pos x="31" y="52"/>
                  </a:cxn>
                  <a:cxn ang="0">
                    <a:pos x="37" y="45"/>
                  </a:cxn>
                  <a:cxn ang="0">
                    <a:pos x="37" y="42"/>
                  </a:cxn>
                  <a:cxn ang="0">
                    <a:pos x="40" y="39"/>
                  </a:cxn>
                  <a:cxn ang="0">
                    <a:pos x="44" y="32"/>
                  </a:cxn>
                  <a:cxn ang="0">
                    <a:pos x="45" y="30"/>
                  </a:cxn>
                  <a:cxn ang="0">
                    <a:pos x="45" y="30"/>
                  </a:cxn>
                  <a:cxn ang="0">
                    <a:pos x="49" y="26"/>
                  </a:cxn>
                  <a:cxn ang="0">
                    <a:pos x="49" y="21"/>
                  </a:cxn>
                  <a:cxn ang="0">
                    <a:pos x="45" y="18"/>
                  </a:cxn>
                  <a:cxn ang="0">
                    <a:pos x="44" y="21"/>
                  </a:cxn>
                  <a:cxn ang="0">
                    <a:pos x="42" y="18"/>
                  </a:cxn>
                  <a:cxn ang="0">
                    <a:pos x="42" y="16"/>
                  </a:cxn>
                  <a:cxn ang="0">
                    <a:pos x="37" y="9"/>
                  </a:cxn>
                  <a:cxn ang="0">
                    <a:pos x="33" y="9"/>
                  </a:cxn>
                  <a:cxn ang="0">
                    <a:pos x="31" y="7"/>
                  </a:cxn>
                  <a:cxn ang="0">
                    <a:pos x="19" y="4"/>
                  </a:cxn>
                  <a:cxn ang="0">
                    <a:pos x="14" y="0"/>
                  </a:cxn>
                  <a:cxn ang="0">
                    <a:pos x="11" y="0"/>
                  </a:cxn>
                  <a:cxn ang="0">
                    <a:pos x="7" y="4"/>
                  </a:cxn>
                  <a:cxn ang="0">
                    <a:pos x="4" y="4"/>
                  </a:cxn>
                  <a:cxn ang="0">
                    <a:pos x="4" y="4"/>
                  </a:cxn>
                  <a:cxn ang="0">
                    <a:pos x="4" y="4"/>
                  </a:cxn>
                  <a:cxn ang="0">
                    <a:pos x="0" y="7"/>
                  </a:cxn>
                  <a:cxn ang="0">
                    <a:pos x="0" y="9"/>
                  </a:cxn>
                  <a:cxn ang="0">
                    <a:pos x="0" y="14"/>
                  </a:cxn>
                  <a:cxn ang="0">
                    <a:pos x="0" y="18"/>
                  </a:cxn>
                  <a:cxn ang="0">
                    <a:pos x="0" y="21"/>
                  </a:cxn>
                  <a:cxn ang="0">
                    <a:pos x="0" y="23"/>
                  </a:cxn>
                  <a:cxn ang="0">
                    <a:pos x="4" y="25"/>
                  </a:cxn>
                  <a:cxn ang="0">
                    <a:pos x="5" y="28"/>
                  </a:cxn>
                  <a:cxn ang="0">
                    <a:pos x="7" y="32"/>
                  </a:cxn>
                  <a:cxn ang="0">
                    <a:pos x="9" y="35"/>
                  </a:cxn>
                  <a:cxn ang="0">
                    <a:pos x="9" y="35"/>
                  </a:cxn>
                  <a:cxn ang="0">
                    <a:pos x="9" y="39"/>
                  </a:cxn>
                  <a:cxn ang="0">
                    <a:pos x="5" y="40"/>
                  </a:cxn>
                  <a:cxn ang="0">
                    <a:pos x="5" y="45"/>
                  </a:cxn>
                  <a:cxn ang="0">
                    <a:pos x="7" y="47"/>
                  </a:cxn>
                  <a:cxn ang="0">
                    <a:pos x="5" y="51"/>
                  </a:cxn>
                  <a:cxn ang="0">
                    <a:pos x="0" y="52"/>
                  </a:cxn>
                  <a:cxn ang="0">
                    <a:pos x="0" y="52"/>
                  </a:cxn>
                  <a:cxn ang="0">
                    <a:pos x="0" y="52"/>
                  </a:cxn>
                  <a:cxn ang="0">
                    <a:pos x="0" y="52"/>
                  </a:cxn>
                </a:cxnLst>
                <a:rect l="0" t="0" r="r" b="b"/>
                <a:pathLst>
                  <a:path w="49" h="68">
                    <a:moveTo>
                      <a:pt x="0" y="52"/>
                    </a:moveTo>
                    <a:lnTo>
                      <a:pt x="0" y="56"/>
                    </a:lnTo>
                    <a:lnTo>
                      <a:pt x="0" y="58"/>
                    </a:lnTo>
                    <a:lnTo>
                      <a:pt x="4" y="58"/>
                    </a:lnTo>
                    <a:lnTo>
                      <a:pt x="4" y="59"/>
                    </a:lnTo>
                    <a:lnTo>
                      <a:pt x="5" y="63"/>
                    </a:lnTo>
                    <a:lnTo>
                      <a:pt x="9" y="63"/>
                    </a:lnTo>
                    <a:lnTo>
                      <a:pt x="11" y="61"/>
                    </a:lnTo>
                    <a:lnTo>
                      <a:pt x="12" y="59"/>
                    </a:lnTo>
                    <a:lnTo>
                      <a:pt x="14" y="59"/>
                    </a:lnTo>
                    <a:lnTo>
                      <a:pt x="14" y="61"/>
                    </a:lnTo>
                    <a:lnTo>
                      <a:pt x="18" y="63"/>
                    </a:lnTo>
                    <a:lnTo>
                      <a:pt x="18" y="66"/>
                    </a:lnTo>
                    <a:lnTo>
                      <a:pt x="19" y="68"/>
                    </a:lnTo>
                    <a:lnTo>
                      <a:pt x="23" y="65"/>
                    </a:lnTo>
                    <a:lnTo>
                      <a:pt x="23" y="63"/>
                    </a:lnTo>
                    <a:lnTo>
                      <a:pt x="23" y="61"/>
                    </a:lnTo>
                    <a:lnTo>
                      <a:pt x="28" y="61"/>
                    </a:lnTo>
                    <a:lnTo>
                      <a:pt x="28" y="56"/>
                    </a:lnTo>
                    <a:lnTo>
                      <a:pt x="31" y="52"/>
                    </a:lnTo>
                    <a:lnTo>
                      <a:pt x="37" y="45"/>
                    </a:lnTo>
                    <a:lnTo>
                      <a:pt x="37" y="42"/>
                    </a:lnTo>
                    <a:lnTo>
                      <a:pt x="40" y="39"/>
                    </a:lnTo>
                    <a:lnTo>
                      <a:pt x="44" y="32"/>
                    </a:lnTo>
                    <a:lnTo>
                      <a:pt x="45" y="30"/>
                    </a:lnTo>
                    <a:lnTo>
                      <a:pt x="45" y="30"/>
                    </a:lnTo>
                    <a:lnTo>
                      <a:pt x="49" y="26"/>
                    </a:lnTo>
                    <a:lnTo>
                      <a:pt x="49" y="21"/>
                    </a:lnTo>
                    <a:lnTo>
                      <a:pt x="45" y="18"/>
                    </a:lnTo>
                    <a:lnTo>
                      <a:pt x="44" y="21"/>
                    </a:lnTo>
                    <a:lnTo>
                      <a:pt x="42" y="18"/>
                    </a:lnTo>
                    <a:lnTo>
                      <a:pt x="42" y="16"/>
                    </a:lnTo>
                    <a:lnTo>
                      <a:pt x="37" y="9"/>
                    </a:lnTo>
                    <a:lnTo>
                      <a:pt x="33" y="9"/>
                    </a:lnTo>
                    <a:lnTo>
                      <a:pt x="31" y="7"/>
                    </a:lnTo>
                    <a:lnTo>
                      <a:pt x="19" y="4"/>
                    </a:lnTo>
                    <a:lnTo>
                      <a:pt x="14" y="0"/>
                    </a:lnTo>
                    <a:lnTo>
                      <a:pt x="11" y="0"/>
                    </a:lnTo>
                    <a:lnTo>
                      <a:pt x="7" y="4"/>
                    </a:lnTo>
                    <a:lnTo>
                      <a:pt x="4" y="4"/>
                    </a:lnTo>
                    <a:lnTo>
                      <a:pt x="4" y="4"/>
                    </a:lnTo>
                    <a:lnTo>
                      <a:pt x="4" y="4"/>
                    </a:lnTo>
                    <a:lnTo>
                      <a:pt x="0" y="7"/>
                    </a:lnTo>
                    <a:lnTo>
                      <a:pt x="0" y="9"/>
                    </a:lnTo>
                    <a:lnTo>
                      <a:pt x="0" y="14"/>
                    </a:lnTo>
                    <a:lnTo>
                      <a:pt x="0" y="18"/>
                    </a:lnTo>
                    <a:lnTo>
                      <a:pt x="0" y="21"/>
                    </a:lnTo>
                    <a:lnTo>
                      <a:pt x="0" y="23"/>
                    </a:lnTo>
                    <a:lnTo>
                      <a:pt x="4" y="25"/>
                    </a:lnTo>
                    <a:lnTo>
                      <a:pt x="5" y="28"/>
                    </a:lnTo>
                    <a:lnTo>
                      <a:pt x="7" y="32"/>
                    </a:lnTo>
                    <a:lnTo>
                      <a:pt x="9" y="35"/>
                    </a:lnTo>
                    <a:lnTo>
                      <a:pt x="9" y="35"/>
                    </a:lnTo>
                    <a:lnTo>
                      <a:pt x="9" y="39"/>
                    </a:lnTo>
                    <a:lnTo>
                      <a:pt x="5" y="40"/>
                    </a:lnTo>
                    <a:lnTo>
                      <a:pt x="5" y="45"/>
                    </a:lnTo>
                    <a:lnTo>
                      <a:pt x="7" y="47"/>
                    </a:lnTo>
                    <a:lnTo>
                      <a:pt x="5" y="51"/>
                    </a:lnTo>
                    <a:lnTo>
                      <a:pt x="0" y="52"/>
                    </a:lnTo>
                    <a:lnTo>
                      <a:pt x="0" y="52"/>
                    </a:lnTo>
                    <a:lnTo>
                      <a:pt x="0" y="52"/>
                    </a:lnTo>
                    <a:lnTo>
                      <a:pt x="0" y="52"/>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5" name="Freeform 170"/>
              <p:cNvSpPr>
                <a:spLocks/>
              </p:cNvSpPr>
              <p:nvPr/>
            </p:nvSpPr>
            <p:spPr bwMode="auto">
              <a:xfrm>
                <a:off x="2909888" y="4095751"/>
                <a:ext cx="107950" cy="123825"/>
              </a:xfrm>
              <a:custGeom>
                <a:avLst/>
                <a:gdLst/>
                <a:ahLst/>
                <a:cxnLst>
                  <a:cxn ang="0">
                    <a:pos x="28" y="75"/>
                  </a:cxn>
                  <a:cxn ang="0">
                    <a:pos x="30" y="76"/>
                  </a:cxn>
                  <a:cxn ang="0">
                    <a:pos x="37" y="78"/>
                  </a:cxn>
                  <a:cxn ang="0">
                    <a:pos x="37" y="73"/>
                  </a:cxn>
                  <a:cxn ang="0">
                    <a:pos x="33" y="68"/>
                  </a:cxn>
                  <a:cxn ang="0">
                    <a:pos x="37" y="62"/>
                  </a:cxn>
                  <a:cxn ang="0">
                    <a:pos x="47" y="64"/>
                  </a:cxn>
                  <a:cxn ang="0">
                    <a:pos x="56" y="62"/>
                  </a:cxn>
                  <a:cxn ang="0">
                    <a:pos x="61" y="64"/>
                  </a:cxn>
                  <a:cxn ang="0">
                    <a:pos x="68" y="59"/>
                  </a:cxn>
                  <a:cxn ang="0">
                    <a:pos x="64" y="52"/>
                  </a:cxn>
                  <a:cxn ang="0">
                    <a:pos x="68" y="47"/>
                  </a:cxn>
                  <a:cxn ang="0">
                    <a:pos x="68" y="42"/>
                  </a:cxn>
                  <a:cxn ang="0">
                    <a:pos x="64" y="35"/>
                  </a:cxn>
                  <a:cxn ang="0">
                    <a:pos x="61" y="31"/>
                  </a:cxn>
                  <a:cxn ang="0">
                    <a:pos x="61" y="22"/>
                  </a:cxn>
                  <a:cxn ang="0">
                    <a:pos x="61" y="15"/>
                  </a:cxn>
                  <a:cxn ang="0">
                    <a:pos x="64" y="14"/>
                  </a:cxn>
                  <a:cxn ang="0">
                    <a:pos x="68" y="7"/>
                  </a:cxn>
                  <a:cxn ang="0">
                    <a:pos x="56" y="3"/>
                  </a:cxn>
                  <a:cxn ang="0">
                    <a:pos x="49" y="3"/>
                  </a:cxn>
                  <a:cxn ang="0">
                    <a:pos x="42" y="3"/>
                  </a:cxn>
                  <a:cxn ang="0">
                    <a:pos x="28" y="3"/>
                  </a:cxn>
                  <a:cxn ang="0">
                    <a:pos x="16" y="3"/>
                  </a:cxn>
                  <a:cxn ang="0">
                    <a:pos x="16" y="9"/>
                  </a:cxn>
                  <a:cxn ang="0">
                    <a:pos x="14" y="14"/>
                  </a:cxn>
                  <a:cxn ang="0">
                    <a:pos x="10" y="19"/>
                  </a:cxn>
                  <a:cxn ang="0">
                    <a:pos x="4" y="22"/>
                  </a:cxn>
                  <a:cxn ang="0">
                    <a:pos x="0" y="33"/>
                  </a:cxn>
                  <a:cxn ang="0">
                    <a:pos x="4" y="40"/>
                  </a:cxn>
                  <a:cxn ang="0">
                    <a:pos x="7" y="42"/>
                  </a:cxn>
                  <a:cxn ang="0">
                    <a:pos x="9" y="47"/>
                  </a:cxn>
                  <a:cxn ang="0">
                    <a:pos x="10" y="49"/>
                  </a:cxn>
                  <a:cxn ang="0">
                    <a:pos x="14" y="52"/>
                  </a:cxn>
                  <a:cxn ang="0">
                    <a:pos x="14" y="62"/>
                  </a:cxn>
                  <a:cxn ang="0">
                    <a:pos x="19" y="64"/>
                  </a:cxn>
                  <a:cxn ang="0">
                    <a:pos x="24" y="69"/>
                  </a:cxn>
                  <a:cxn ang="0">
                    <a:pos x="24" y="73"/>
                  </a:cxn>
                  <a:cxn ang="0">
                    <a:pos x="28" y="75"/>
                  </a:cxn>
                </a:cxnLst>
                <a:rect l="0" t="0" r="r" b="b"/>
                <a:pathLst>
                  <a:path w="68" h="78">
                    <a:moveTo>
                      <a:pt x="28" y="75"/>
                    </a:moveTo>
                    <a:lnTo>
                      <a:pt x="28" y="75"/>
                    </a:lnTo>
                    <a:lnTo>
                      <a:pt x="30" y="75"/>
                    </a:lnTo>
                    <a:lnTo>
                      <a:pt x="30" y="76"/>
                    </a:lnTo>
                    <a:lnTo>
                      <a:pt x="33" y="78"/>
                    </a:lnTo>
                    <a:lnTo>
                      <a:pt x="37" y="78"/>
                    </a:lnTo>
                    <a:lnTo>
                      <a:pt x="37" y="76"/>
                    </a:lnTo>
                    <a:lnTo>
                      <a:pt x="37" y="73"/>
                    </a:lnTo>
                    <a:lnTo>
                      <a:pt x="37" y="69"/>
                    </a:lnTo>
                    <a:lnTo>
                      <a:pt x="33" y="68"/>
                    </a:lnTo>
                    <a:lnTo>
                      <a:pt x="33" y="64"/>
                    </a:lnTo>
                    <a:lnTo>
                      <a:pt x="37" y="62"/>
                    </a:lnTo>
                    <a:lnTo>
                      <a:pt x="38" y="64"/>
                    </a:lnTo>
                    <a:lnTo>
                      <a:pt x="47" y="64"/>
                    </a:lnTo>
                    <a:lnTo>
                      <a:pt x="50" y="62"/>
                    </a:lnTo>
                    <a:lnTo>
                      <a:pt x="56" y="62"/>
                    </a:lnTo>
                    <a:lnTo>
                      <a:pt x="59" y="64"/>
                    </a:lnTo>
                    <a:lnTo>
                      <a:pt x="61" y="64"/>
                    </a:lnTo>
                    <a:lnTo>
                      <a:pt x="64" y="62"/>
                    </a:lnTo>
                    <a:lnTo>
                      <a:pt x="68" y="59"/>
                    </a:lnTo>
                    <a:lnTo>
                      <a:pt x="64" y="57"/>
                    </a:lnTo>
                    <a:lnTo>
                      <a:pt x="64" y="52"/>
                    </a:lnTo>
                    <a:lnTo>
                      <a:pt x="68" y="49"/>
                    </a:lnTo>
                    <a:lnTo>
                      <a:pt x="68" y="47"/>
                    </a:lnTo>
                    <a:lnTo>
                      <a:pt x="68" y="45"/>
                    </a:lnTo>
                    <a:lnTo>
                      <a:pt x="68" y="42"/>
                    </a:lnTo>
                    <a:lnTo>
                      <a:pt x="64" y="40"/>
                    </a:lnTo>
                    <a:lnTo>
                      <a:pt x="64" y="35"/>
                    </a:lnTo>
                    <a:lnTo>
                      <a:pt x="61" y="33"/>
                    </a:lnTo>
                    <a:lnTo>
                      <a:pt x="61" y="31"/>
                    </a:lnTo>
                    <a:lnTo>
                      <a:pt x="61" y="28"/>
                    </a:lnTo>
                    <a:lnTo>
                      <a:pt x="61" y="22"/>
                    </a:lnTo>
                    <a:lnTo>
                      <a:pt x="61" y="19"/>
                    </a:lnTo>
                    <a:lnTo>
                      <a:pt x="61" y="15"/>
                    </a:lnTo>
                    <a:lnTo>
                      <a:pt x="64" y="14"/>
                    </a:lnTo>
                    <a:lnTo>
                      <a:pt x="64" y="14"/>
                    </a:lnTo>
                    <a:lnTo>
                      <a:pt x="68" y="9"/>
                    </a:lnTo>
                    <a:lnTo>
                      <a:pt x="68" y="7"/>
                    </a:lnTo>
                    <a:lnTo>
                      <a:pt x="64" y="5"/>
                    </a:lnTo>
                    <a:lnTo>
                      <a:pt x="56" y="3"/>
                    </a:lnTo>
                    <a:lnTo>
                      <a:pt x="50" y="0"/>
                    </a:lnTo>
                    <a:lnTo>
                      <a:pt x="49" y="3"/>
                    </a:lnTo>
                    <a:lnTo>
                      <a:pt x="45" y="3"/>
                    </a:lnTo>
                    <a:lnTo>
                      <a:pt x="42" y="3"/>
                    </a:lnTo>
                    <a:lnTo>
                      <a:pt x="33" y="3"/>
                    </a:lnTo>
                    <a:lnTo>
                      <a:pt x="28" y="3"/>
                    </a:lnTo>
                    <a:lnTo>
                      <a:pt x="21" y="3"/>
                    </a:lnTo>
                    <a:lnTo>
                      <a:pt x="16" y="3"/>
                    </a:lnTo>
                    <a:lnTo>
                      <a:pt x="16" y="7"/>
                    </a:lnTo>
                    <a:lnTo>
                      <a:pt x="16" y="9"/>
                    </a:lnTo>
                    <a:lnTo>
                      <a:pt x="14" y="12"/>
                    </a:lnTo>
                    <a:lnTo>
                      <a:pt x="14" y="14"/>
                    </a:lnTo>
                    <a:lnTo>
                      <a:pt x="14" y="17"/>
                    </a:lnTo>
                    <a:lnTo>
                      <a:pt x="10" y="19"/>
                    </a:lnTo>
                    <a:lnTo>
                      <a:pt x="5" y="19"/>
                    </a:lnTo>
                    <a:lnTo>
                      <a:pt x="4" y="22"/>
                    </a:lnTo>
                    <a:lnTo>
                      <a:pt x="4" y="28"/>
                    </a:lnTo>
                    <a:lnTo>
                      <a:pt x="0" y="33"/>
                    </a:lnTo>
                    <a:lnTo>
                      <a:pt x="0" y="36"/>
                    </a:lnTo>
                    <a:lnTo>
                      <a:pt x="4" y="40"/>
                    </a:lnTo>
                    <a:lnTo>
                      <a:pt x="5" y="40"/>
                    </a:lnTo>
                    <a:lnTo>
                      <a:pt x="7" y="42"/>
                    </a:lnTo>
                    <a:lnTo>
                      <a:pt x="9" y="45"/>
                    </a:lnTo>
                    <a:lnTo>
                      <a:pt x="9" y="47"/>
                    </a:lnTo>
                    <a:lnTo>
                      <a:pt x="10" y="49"/>
                    </a:lnTo>
                    <a:lnTo>
                      <a:pt x="10" y="49"/>
                    </a:lnTo>
                    <a:lnTo>
                      <a:pt x="14" y="50"/>
                    </a:lnTo>
                    <a:lnTo>
                      <a:pt x="14" y="52"/>
                    </a:lnTo>
                    <a:lnTo>
                      <a:pt x="14" y="59"/>
                    </a:lnTo>
                    <a:lnTo>
                      <a:pt x="14" y="62"/>
                    </a:lnTo>
                    <a:lnTo>
                      <a:pt x="16" y="62"/>
                    </a:lnTo>
                    <a:lnTo>
                      <a:pt x="19" y="64"/>
                    </a:lnTo>
                    <a:lnTo>
                      <a:pt x="19" y="68"/>
                    </a:lnTo>
                    <a:lnTo>
                      <a:pt x="24" y="69"/>
                    </a:lnTo>
                    <a:lnTo>
                      <a:pt x="24" y="73"/>
                    </a:lnTo>
                    <a:lnTo>
                      <a:pt x="24" y="73"/>
                    </a:lnTo>
                    <a:lnTo>
                      <a:pt x="28" y="75"/>
                    </a:lnTo>
                    <a:lnTo>
                      <a:pt x="28" y="75"/>
                    </a:lnTo>
                    <a:lnTo>
                      <a:pt x="28" y="75"/>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6" name="Freeform 171"/>
              <p:cNvSpPr>
                <a:spLocks/>
              </p:cNvSpPr>
              <p:nvPr/>
            </p:nvSpPr>
            <p:spPr bwMode="auto">
              <a:xfrm>
                <a:off x="2909888" y="4095751"/>
                <a:ext cx="107950" cy="123825"/>
              </a:xfrm>
              <a:custGeom>
                <a:avLst/>
                <a:gdLst/>
                <a:ahLst/>
                <a:cxnLst>
                  <a:cxn ang="0">
                    <a:pos x="28" y="75"/>
                  </a:cxn>
                  <a:cxn ang="0">
                    <a:pos x="30" y="76"/>
                  </a:cxn>
                  <a:cxn ang="0">
                    <a:pos x="37" y="78"/>
                  </a:cxn>
                  <a:cxn ang="0">
                    <a:pos x="37" y="73"/>
                  </a:cxn>
                  <a:cxn ang="0">
                    <a:pos x="33" y="68"/>
                  </a:cxn>
                  <a:cxn ang="0">
                    <a:pos x="37" y="62"/>
                  </a:cxn>
                  <a:cxn ang="0">
                    <a:pos x="47" y="64"/>
                  </a:cxn>
                  <a:cxn ang="0">
                    <a:pos x="56" y="62"/>
                  </a:cxn>
                  <a:cxn ang="0">
                    <a:pos x="61" y="64"/>
                  </a:cxn>
                  <a:cxn ang="0">
                    <a:pos x="68" y="59"/>
                  </a:cxn>
                  <a:cxn ang="0">
                    <a:pos x="64" y="52"/>
                  </a:cxn>
                  <a:cxn ang="0">
                    <a:pos x="68" y="47"/>
                  </a:cxn>
                  <a:cxn ang="0">
                    <a:pos x="68" y="42"/>
                  </a:cxn>
                  <a:cxn ang="0">
                    <a:pos x="64" y="35"/>
                  </a:cxn>
                  <a:cxn ang="0">
                    <a:pos x="61" y="31"/>
                  </a:cxn>
                  <a:cxn ang="0">
                    <a:pos x="61" y="22"/>
                  </a:cxn>
                  <a:cxn ang="0">
                    <a:pos x="61" y="15"/>
                  </a:cxn>
                  <a:cxn ang="0">
                    <a:pos x="64" y="14"/>
                  </a:cxn>
                  <a:cxn ang="0">
                    <a:pos x="68" y="7"/>
                  </a:cxn>
                  <a:cxn ang="0">
                    <a:pos x="56" y="3"/>
                  </a:cxn>
                  <a:cxn ang="0">
                    <a:pos x="49" y="3"/>
                  </a:cxn>
                  <a:cxn ang="0">
                    <a:pos x="42" y="3"/>
                  </a:cxn>
                  <a:cxn ang="0">
                    <a:pos x="28" y="3"/>
                  </a:cxn>
                  <a:cxn ang="0">
                    <a:pos x="16" y="3"/>
                  </a:cxn>
                  <a:cxn ang="0">
                    <a:pos x="16" y="9"/>
                  </a:cxn>
                  <a:cxn ang="0">
                    <a:pos x="14" y="14"/>
                  </a:cxn>
                  <a:cxn ang="0">
                    <a:pos x="10" y="19"/>
                  </a:cxn>
                  <a:cxn ang="0">
                    <a:pos x="4" y="22"/>
                  </a:cxn>
                  <a:cxn ang="0">
                    <a:pos x="0" y="33"/>
                  </a:cxn>
                  <a:cxn ang="0">
                    <a:pos x="4" y="40"/>
                  </a:cxn>
                  <a:cxn ang="0">
                    <a:pos x="7" y="42"/>
                  </a:cxn>
                  <a:cxn ang="0">
                    <a:pos x="9" y="47"/>
                  </a:cxn>
                  <a:cxn ang="0">
                    <a:pos x="10" y="49"/>
                  </a:cxn>
                  <a:cxn ang="0">
                    <a:pos x="14" y="52"/>
                  </a:cxn>
                  <a:cxn ang="0">
                    <a:pos x="14" y="62"/>
                  </a:cxn>
                  <a:cxn ang="0">
                    <a:pos x="19" y="64"/>
                  </a:cxn>
                  <a:cxn ang="0">
                    <a:pos x="24" y="69"/>
                  </a:cxn>
                  <a:cxn ang="0">
                    <a:pos x="24" y="73"/>
                  </a:cxn>
                  <a:cxn ang="0">
                    <a:pos x="28" y="75"/>
                  </a:cxn>
                </a:cxnLst>
                <a:rect l="0" t="0" r="r" b="b"/>
                <a:pathLst>
                  <a:path w="68" h="78">
                    <a:moveTo>
                      <a:pt x="28" y="75"/>
                    </a:moveTo>
                    <a:lnTo>
                      <a:pt x="28" y="75"/>
                    </a:lnTo>
                    <a:lnTo>
                      <a:pt x="30" y="75"/>
                    </a:lnTo>
                    <a:lnTo>
                      <a:pt x="30" y="76"/>
                    </a:lnTo>
                    <a:lnTo>
                      <a:pt x="33" y="78"/>
                    </a:lnTo>
                    <a:lnTo>
                      <a:pt x="37" y="78"/>
                    </a:lnTo>
                    <a:lnTo>
                      <a:pt x="37" y="76"/>
                    </a:lnTo>
                    <a:lnTo>
                      <a:pt x="37" y="73"/>
                    </a:lnTo>
                    <a:lnTo>
                      <a:pt x="37" y="69"/>
                    </a:lnTo>
                    <a:lnTo>
                      <a:pt x="33" y="68"/>
                    </a:lnTo>
                    <a:lnTo>
                      <a:pt x="33" y="64"/>
                    </a:lnTo>
                    <a:lnTo>
                      <a:pt x="37" y="62"/>
                    </a:lnTo>
                    <a:lnTo>
                      <a:pt x="38" y="64"/>
                    </a:lnTo>
                    <a:lnTo>
                      <a:pt x="47" y="64"/>
                    </a:lnTo>
                    <a:lnTo>
                      <a:pt x="50" y="62"/>
                    </a:lnTo>
                    <a:lnTo>
                      <a:pt x="56" y="62"/>
                    </a:lnTo>
                    <a:lnTo>
                      <a:pt x="59" y="64"/>
                    </a:lnTo>
                    <a:lnTo>
                      <a:pt x="61" y="64"/>
                    </a:lnTo>
                    <a:lnTo>
                      <a:pt x="64" y="62"/>
                    </a:lnTo>
                    <a:lnTo>
                      <a:pt x="68" y="59"/>
                    </a:lnTo>
                    <a:lnTo>
                      <a:pt x="64" y="57"/>
                    </a:lnTo>
                    <a:lnTo>
                      <a:pt x="64" y="52"/>
                    </a:lnTo>
                    <a:lnTo>
                      <a:pt x="68" y="49"/>
                    </a:lnTo>
                    <a:lnTo>
                      <a:pt x="68" y="47"/>
                    </a:lnTo>
                    <a:lnTo>
                      <a:pt x="68" y="45"/>
                    </a:lnTo>
                    <a:lnTo>
                      <a:pt x="68" y="42"/>
                    </a:lnTo>
                    <a:lnTo>
                      <a:pt x="64" y="40"/>
                    </a:lnTo>
                    <a:lnTo>
                      <a:pt x="64" y="35"/>
                    </a:lnTo>
                    <a:lnTo>
                      <a:pt x="61" y="33"/>
                    </a:lnTo>
                    <a:lnTo>
                      <a:pt x="61" y="31"/>
                    </a:lnTo>
                    <a:lnTo>
                      <a:pt x="61" y="28"/>
                    </a:lnTo>
                    <a:lnTo>
                      <a:pt x="61" y="22"/>
                    </a:lnTo>
                    <a:lnTo>
                      <a:pt x="61" y="19"/>
                    </a:lnTo>
                    <a:lnTo>
                      <a:pt x="61" y="15"/>
                    </a:lnTo>
                    <a:lnTo>
                      <a:pt x="64" y="14"/>
                    </a:lnTo>
                    <a:lnTo>
                      <a:pt x="64" y="14"/>
                    </a:lnTo>
                    <a:lnTo>
                      <a:pt x="68" y="9"/>
                    </a:lnTo>
                    <a:lnTo>
                      <a:pt x="68" y="7"/>
                    </a:lnTo>
                    <a:lnTo>
                      <a:pt x="64" y="5"/>
                    </a:lnTo>
                    <a:lnTo>
                      <a:pt x="56" y="3"/>
                    </a:lnTo>
                    <a:lnTo>
                      <a:pt x="50" y="0"/>
                    </a:lnTo>
                    <a:lnTo>
                      <a:pt x="49" y="3"/>
                    </a:lnTo>
                    <a:lnTo>
                      <a:pt x="45" y="3"/>
                    </a:lnTo>
                    <a:lnTo>
                      <a:pt x="42" y="3"/>
                    </a:lnTo>
                    <a:lnTo>
                      <a:pt x="33" y="3"/>
                    </a:lnTo>
                    <a:lnTo>
                      <a:pt x="28" y="3"/>
                    </a:lnTo>
                    <a:lnTo>
                      <a:pt x="21" y="3"/>
                    </a:lnTo>
                    <a:lnTo>
                      <a:pt x="16" y="3"/>
                    </a:lnTo>
                    <a:lnTo>
                      <a:pt x="16" y="7"/>
                    </a:lnTo>
                    <a:lnTo>
                      <a:pt x="16" y="9"/>
                    </a:lnTo>
                    <a:lnTo>
                      <a:pt x="14" y="12"/>
                    </a:lnTo>
                    <a:lnTo>
                      <a:pt x="14" y="14"/>
                    </a:lnTo>
                    <a:lnTo>
                      <a:pt x="14" y="17"/>
                    </a:lnTo>
                    <a:lnTo>
                      <a:pt x="10" y="19"/>
                    </a:lnTo>
                    <a:lnTo>
                      <a:pt x="5" y="19"/>
                    </a:lnTo>
                    <a:lnTo>
                      <a:pt x="4" y="22"/>
                    </a:lnTo>
                    <a:lnTo>
                      <a:pt x="4" y="28"/>
                    </a:lnTo>
                    <a:lnTo>
                      <a:pt x="0" y="33"/>
                    </a:lnTo>
                    <a:lnTo>
                      <a:pt x="0" y="36"/>
                    </a:lnTo>
                    <a:lnTo>
                      <a:pt x="4" y="40"/>
                    </a:lnTo>
                    <a:lnTo>
                      <a:pt x="5" y="40"/>
                    </a:lnTo>
                    <a:lnTo>
                      <a:pt x="7" y="42"/>
                    </a:lnTo>
                    <a:lnTo>
                      <a:pt x="9" y="45"/>
                    </a:lnTo>
                    <a:lnTo>
                      <a:pt x="9" y="47"/>
                    </a:lnTo>
                    <a:lnTo>
                      <a:pt x="10" y="49"/>
                    </a:lnTo>
                    <a:lnTo>
                      <a:pt x="10" y="49"/>
                    </a:lnTo>
                    <a:lnTo>
                      <a:pt x="14" y="50"/>
                    </a:lnTo>
                    <a:lnTo>
                      <a:pt x="14" y="52"/>
                    </a:lnTo>
                    <a:lnTo>
                      <a:pt x="14" y="59"/>
                    </a:lnTo>
                    <a:lnTo>
                      <a:pt x="14" y="62"/>
                    </a:lnTo>
                    <a:lnTo>
                      <a:pt x="16" y="62"/>
                    </a:lnTo>
                    <a:lnTo>
                      <a:pt x="19" y="64"/>
                    </a:lnTo>
                    <a:lnTo>
                      <a:pt x="19" y="68"/>
                    </a:lnTo>
                    <a:lnTo>
                      <a:pt x="24" y="69"/>
                    </a:lnTo>
                    <a:lnTo>
                      <a:pt x="24" y="73"/>
                    </a:lnTo>
                    <a:lnTo>
                      <a:pt x="24" y="73"/>
                    </a:lnTo>
                    <a:lnTo>
                      <a:pt x="28" y="75"/>
                    </a:lnTo>
                    <a:lnTo>
                      <a:pt x="28" y="75"/>
                    </a:lnTo>
                    <a:lnTo>
                      <a:pt x="28" y="75"/>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7" name="Freeform 172"/>
              <p:cNvSpPr>
                <a:spLocks/>
              </p:cNvSpPr>
              <p:nvPr/>
            </p:nvSpPr>
            <p:spPr bwMode="auto">
              <a:xfrm>
                <a:off x="2819400" y="4035426"/>
                <a:ext cx="138113" cy="201613"/>
              </a:xfrm>
              <a:custGeom>
                <a:avLst/>
                <a:gdLst/>
                <a:ahLst/>
                <a:cxnLst>
                  <a:cxn ang="0">
                    <a:pos x="14" y="55"/>
                  </a:cxn>
                  <a:cxn ang="0">
                    <a:pos x="17" y="55"/>
                  </a:cxn>
                  <a:cxn ang="0">
                    <a:pos x="24" y="59"/>
                  </a:cxn>
                  <a:cxn ang="0">
                    <a:pos x="21" y="66"/>
                  </a:cxn>
                  <a:cxn ang="0">
                    <a:pos x="22" y="69"/>
                  </a:cxn>
                  <a:cxn ang="0">
                    <a:pos x="28" y="73"/>
                  </a:cxn>
                  <a:cxn ang="0">
                    <a:pos x="31" y="74"/>
                  </a:cxn>
                  <a:cxn ang="0">
                    <a:pos x="28" y="80"/>
                  </a:cxn>
                  <a:cxn ang="0">
                    <a:pos x="26" y="90"/>
                  </a:cxn>
                  <a:cxn ang="0">
                    <a:pos x="24" y="97"/>
                  </a:cxn>
                  <a:cxn ang="0">
                    <a:pos x="24" y="100"/>
                  </a:cxn>
                  <a:cxn ang="0">
                    <a:pos x="24" y="106"/>
                  </a:cxn>
                  <a:cxn ang="0">
                    <a:pos x="31" y="113"/>
                  </a:cxn>
                  <a:cxn ang="0">
                    <a:pos x="33" y="120"/>
                  </a:cxn>
                  <a:cxn ang="0">
                    <a:pos x="41" y="127"/>
                  </a:cxn>
                  <a:cxn ang="0">
                    <a:pos x="47" y="123"/>
                  </a:cxn>
                  <a:cxn ang="0">
                    <a:pos x="52" y="123"/>
                  </a:cxn>
                  <a:cxn ang="0">
                    <a:pos x="55" y="120"/>
                  </a:cxn>
                  <a:cxn ang="0">
                    <a:pos x="64" y="118"/>
                  </a:cxn>
                  <a:cxn ang="0">
                    <a:pos x="73" y="111"/>
                  </a:cxn>
                  <a:cxn ang="0">
                    <a:pos x="76" y="113"/>
                  </a:cxn>
                  <a:cxn ang="0">
                    <a:pos x="87" y="111"/>
                  </a:cxn>
                  <a:cxn ang="0">
                    <a:pos x="83" y="109"/>
                  </a:cxn>
                  <a:cxn ang="0">
                    <a:pos x="78" y="106"/>
                  </a:cxn>
                  <a:cxn ang="0">
                    <a:pos x="74" y="99"/>
                  </a:cxn>
                  <a:cxn ang="0">
                    <a:pos x="73" y="95"/>
                  </a:cxn>
                  <a:cxn ang="0">
                    <a:pos x="73" y="87"/>
                  </a:cxn>
                  <a:cxn ang="0">
                    <a:pos x="67" y="87"/>
                  </a:cxn>
                  <a:cxn ang="0">
                    <a:pos x="67" y="83"/>
                  </a:cxn>
                  <a:cxn ang="0">
                    <a:pos x="64" y="78"/>
                  </a:cxn>
                  <a:cxn ang="0">
                    <a:pos x="59" y="74"/>
                  </a:cxn>
                  <a:cxn ang="0">
                    <a:pos x="62" y="66"/>
                  </a:cxn>
                  <a:cxn ang="0">
                    <a:pos x="64" y="57"/>
                  </a:cxn>
                  <a:cxn ang="0">
                    <a:pos x="73" y="55"/>
                  </a:cxn>
                  <a:cxn ang="0">
                    <a:pos x="73" y="50"/>
                  </a:cxn>
                  <a:cxn ang="0">
                    <a:pos x="74" y="47"/>
                  </a:cxn>
                  <a:cxn ang="0">
                    <a:pos x="73" y="43"/>
                  </a:cxn>
                  <a:cxn ang="0">
                    <a:pos x="73" y="36"/>
                  </a:cxn>
                  <a:cxn ang="0">
                    <a:pos x="61" y="29"/>
                  </a:cxn>
                  <a:cxn ang="0">
                    <a:pos x="55" y="29"/>
                  </a:cxn>
                  <a:cxn ang="0">
                    <a:pos x="48" y="33"/>
                  </a:cxn>
                  <a:cxn ang="0">
                    <a:pos x="47" y="33"/>
                  </a:cxn>
                  <a:cxn ang="0">
                    <a:pos x="48" y="22"/>
                  </a:cxn>
                  <a:cxn ang="0">
                    <a:pos x="45" y="15"/>
                  </a:cxn>
                  <a:cxn ang="0">
                    <a:pos x="33" y="7"/>
                  </a:cxn>
                  <a:cxn ang="0">
                    <a:pos x="31" y="1"/>
                  </a:cxn>
                  <a:cxn ang="0">
                    <a:pos x="26" y="0"/>
                  </a:cxn>
                  <a:cxn ang="0">
                    <a:pos x="21" y="7"/>
                  </a:cxn>
                  <a:cxn ang="0">
                    <a:pos x="14" y="10"/>
                  </a:cxn>
                  <a:cxn ang="0">
                    <a:pos x="10" y="17"/>
                  </a:cxn>
                  <a:cxn ang="0">
                    <a:pos x="15" y="20"/>
                  </a:cxn>
                  <a:cxn ang="0">
                    <a:pos x="19" y="26"/>
                  </a:cxn>
                  <a:cxn ang="0">
                    <a:pos x="10" y="29"/>
                  </a:cxn>
                  <a:cxn ang="0">
                    <a:pos x="5" y="29"/>
                  </a:cxn>
                  <a:cxn ang="0">
                    <a:pos x="3" y="36"/>
                  </a:cxn>
                  <a:cxn ang="0">
                    <a:pos x="0" y="43"/>
                  </a:cxn>
                  <a:cxn ang="0">
                    <a:pos x="12" y="53"/>
                  </a:cxn>
                  <a:cxn ang="0">
                    <a:pos x="12" y="55"/>
                  </a:cxn>
                </a:cxnLst>
                <a:rect l="0" t="0" r="r" b="b"/>
                <a:pathLst>
                  <a:path w="87" h="127">
                    <a:moveTo>
                      <a:pt x="12" y="55"/>
                    </a:moveTo>
                    <a:lnTo>
                      <a:pt x="14" y="55"/>
                    </a:lnTo>
                    <a:lnTo>
                      <a:pt x="14" y="57"/>
                    </a:lnTo>
                    <a:lnTo>
                      <a:pt x="17" y="55"/>
                    </a:lnTo>
                    <a:lnTo>
                      <a:pt x="21" y="55"/>
                    </a:lnTo>
                    <a:lnTo>
                      <a:pt x="24" y="59"/>
                    </a:lnTo>
                    <a:lnTo>
                      <a:pt x="24" y="64"/>
                    </a:lnTo>
                    <a:lnTo>
                      <a:pt x="21" y="66"/>
                    </a:lnTo>
                    <a:lnTo>
                      <a:pt x="19" y="69"/>
                    </a:lnTo>
                    <a:lnTo>
                      <a:pt x="22" y="69"/>
                    </a:lnTo>
                    <a:lnTo>
                      <a:pt x="26" y="69"/>
                    </a:lnTo>
                    <a:lnTo>
                      <a:pt x="28" y="73"/>
                    </a:lnTo>
                    <a:lnTo>
                      <a:pt x="28" y="74"/>
                    </a:lnTo>
                    <a:lnTo>
                      <a:pt x="31" y="74"/>
                    </a:lnTo>
                    <a:lnTo>
                      <a:pt x="31" y="76"/>
                    </a:lnTo>
                    <a:lnTo>
                      <a:pt x="28" y="80"/>
                    </a:lnTo>
                    <a:lnTo>
                      <a:pt x="28" y="83"/>
                    </a:lnTo>
                    <a:lnTo>
                      <a:pt x="26" y="90"/>
                    </a:lnTo>
                    <a:lnTo>
                      <a:pt x="26" y="93"/>
                    </a:lnTo>
                    <a:lnTo>
                      <a:pt x="24" y="97"/>
                    </a:lnTo>
                    <a:lnTo>
                      <a:pt x="24" y="100"/>
                    </a:lnTo>
                    <a:lnTo>
                      <a:pt x="24" y="100"/>
                    </a:lnTo>
                    <a:lnTo>
                      <a:pt x="24" y="104"/>
                    </a:lnTo>
                    <a:lnTo>
                      <a:pt x="24" y="106"/>
                    </a:lnTo>
                    <a:lnTo>
                      <a:pt x="28" y="109"/>
                    </a:lnTo>
                    <a:lnTo>
                      <a:pt x="31" y="113"/>
                    </a:lnTo>
                    <a:lnTo>
                      <a:pt x="31" y="116"/>
                    </a:lnTo>
                    <a:lnTo>
                      <a:pt x="33" y="120"/>
                    </a:lnTo>
                    <a:lnTo>
                      <a:pt x="40" y="123"/>
                    </a:lnTo>
                    <a:lnTo>
                      <a:pt x="41" y="127"/>
                    </a:lnTo>
                    <a:lnTo>
                      <a:pt x="45" y="123"/>
                    </a:lnTo>
                    <a:lnTo>
                      <a:pt x="47" y="123"/>
                    </a:lnTo>
                    <a:lnTo>
                      <a:pt x="47" y="123"/>
                    </a:lnTo>
                    <a:lnTo>
                      <a:pt x="52" y="123"/>
                    </a:lnTo>
                    <a:lnTo>
                      <a:pt x="54" y="121"/>
                    </a:lnTo>
                    <a:lnTo>
                      <a:pt x="55" y="120"/>
                    </a:lnTo>
                    <a:lnTo>
                      <a:pt x="59" y="118"/>
                    </a:lnTo>
                    <a:lnTo>
                      <a:pt x="64" y="118"/>
                    </a:lnTo>
                    <a:lnTo>
                      <a:pt x="67" y="113"/>
                    </a:lnTo>
                    <a:lnTo>
                      <a:pt x="73" y="111"/>
                    </a:lnTo>
                    <a:lnTo>
                      <a:pt x="76" y="111"/>
                    </a:lnTo>
                    <a:lnTo>
                      <a:pt x="76" y="113"/>
                    </a:lnTo>
                    <a:lnTo>
                      <a:pt x="80" y="111"/>
                    </a:lnTo>
                    <a:lnTo>
                      <a:pt x="87" y="111"/>
                    </a:lnTo>
                    <a:lnTo>
                      <a:pt x="83" y="109"/>
                    </a:lnTo>
                    <a:lnTo>
                      <a:pt x="83" y="109"/>
                    </a:lnTo>
                    <a:lnTo>
                      <a:pt x="83" y="106"/>
                    </a:lnTo>
                    <a:lnTo>
                      <a:pt x="78" y="106"/>
                    </a:lnTo>
                    <a:lnTo>
                      <a:pt x="78" y="100"/>
                    </a:lnTo>
                    <a:lnTo>
                      <a:pt x="74" y="99"/>
                    </a:lnTo>
                    <a:lnTo>
                      <a:pt x="73" y="99"/>
                    </a:lnTo>
                    <a:lnTo>
                      <a:pt x="73" y="95"/>
                    </a:lnTo>
                    <a:lnTo>
                      <a:pt x="73" y="88"/>
                    </a:lnTo>
                    <a:lnTo>
                      <a:pt x="73" y="87"/>
                    </a:lnTo>
                    <a:lnTo>
                      <a:pt x="69" y="87"/>
                    </a:lnTo>
                    <a:lnTo>
                      <a:pt x="67" y="87"/>
                    </a:lnTo>
                    <a:lnTo>
                      <a:pt x="67" y="83"/>
                    </a:lnTo>
                    <a:lnTo>
                      <a:pt x="67" y="83"/>
                    </a:lnTo>
                    <a:lnTo>
                      <a:pt x="64" y="80"/>
                    </a:lnTo>
                    <a:lnTo>
                      <a:pt x="64" y="78"/>
                    </a:lnTo>
                    <a:lnTo>
                      <a:pt x="62" y="76"/>
                    </a:lnTo>
                    <a:lnTo>
                      <a:pt x="59" y="74"/>
                    </a:lnTo>
                    <a:lnTo>
                      <a:pt x="59" y="71"/>
                    </a:lnTo>
                    <a:lnTo>
                      <a:pt x="62" y="66"/>
                    </a:lnTo>
                    <a:lnTo>
                      <a:pt x="62" y="60"/>
                    </a:lnTo>
                    <a:lnTo>
                      <a:pt x="64" y="57"/>
                    </a:lnTo>
                    <a:lnTo>
                      <a:pt x="67" y="57"/>
                    </a:lnTo>
                    <a:lnTo>
                      <a:pt x="73" y="55"/>
                    </a:lnTo>
                    <a:lnTo>
                      <a:pt x="73" y="52"/>
                    </a:lnTo>
                    <a:lnTo>
                      <a:pt x="73" y="50"/>
                    </a:lnTo>
                    <a:lnTo>
                      <a:pt x="74" y="47"/>
                    </a:lnTo>
                    <a:lnTo>
                      <a:pt x="74" y="47"/>
                    </a:lnTo>
                    <a:lnTo>
                      <a:pt x="73" y="47"/>
                    </a:lnTo>
                    <a:lnTo>
                      <a:pt x="73" y="43"/>
                    </a:lnTo>
                    <a:lnTo>
                      <a:pt x="73" y="40"/>
                    </a:lnTo>
                    <a:lnTo>
                      <a:pt x="73" y="36"/>
                    </a:lnTo>
                    <a:lnTo>
                      <a:pt x="64" y="34"/>
                    </a:lnTo>
                    <a:lnTo>
                      <a:pt x="61" y="29"/>
                    </a:lnTo>
                    <a:lnTo>
                      <a:pt x="55" y="26"/>
                    </a:lnTo>
                    <a:lnTo>
                      <a:pt x="55" y="29"/>
                    </a:lnTo>
                    <a:lnTo>
                      <a:pt x="52" y="29"/>
                    </a:lnTo>
                    <a:lnTo>
                      <a:pt x="48" y="33"/>
                    </a:lnTo>
                    <a:lnTo>
                      <a:pt x="48" y="34"/>
                    </a:lnTo>
                    <a:lnTo>
                      <a:pt x="47" y="33"/>
                    </a:lnTo>
                    <a:lnTo>
                      <a:pt x="48" y="26"/>
                    </a:lnTo>
                    <a:lnTo>
                      <a:pt x="48" y="22"/>
                    </a:lnTo>
                    <a:lnTo>
                      <a:pt x="47" y="17"/>
                    </a:lnTo>
                    <a:lnTo>
                      <a:pt x="45" y="15"/>
                    </a:lnTo>
                    <a:lnTo>
                      <a:pt x="38" y="10"/>
                    </a:lnTo>
                    <a:lnTo>
                      <a:pt x="33" y="7"/>
                    </a:lnTo>
                    <a:lnTo>
                      <a:pt x="33" y="3"/>
                    </a:lnTo>
                    <a:lnTo>
                      <a:pt x="31" y="1"/>
                    </a:lnTo>
                    <a:lnTo>
                      <a:pt x="28" y="0"/>
                    </a:lnTo>
                    <a:lnTo>
                      <a:pt x="26" y="0"/>
                    </a:lnTo>
                    <a:lnTo>
                      <a:pt x="26" y="1"/>
                    </a:lnTo>
                    <a:lnTo>
                      <a:pt x="21" y="7"/>
                    </a:lnTo>
                    <a:lnTo>
                      <a:pt x="17" y="10"/>
                    </a:lnTo>
                    <a:lnTo>
                      <a:pt x="14" y="10"/>
                    </a:lnTo>
                    <a:lnTo>
                      <a:pt x="8" y="13"/>
                    </a:lnTo>
                    <a:lnTo>
                      <a:pt x="10" y="17"/>
                    </a:lnTo>
                    <a:lnTo>
                      <a:pt x="12" y="20"/>
                    </a:lnTo>
                    <a:lnTo>
                      <a:pt x="15" y="20"/>
                    </a:lnTo>
                    <a:lnTo>
                      <a:pt x="19" y="24"/>
                    </a:lnTo>
                    <a:lnTo>
                      <a:pt x="19" y="26"/>
                    </a:lnTo>
                    <a:lnTo>
                      <a:pt x="14" y="29"/>
                    </a:lnTo>
                    <a:lnTo>
                      <a:pt x="10" y="29"/>
                    </a:lnTo>
                    <a:lnTo>
                      <a:pt x="8" y="29"/>
                    </a:lnTo>
                    <a:lnTo>
                      <a:pt x="5" y="29"/>
                    </a:lnTo>
                    <a:lnTo>
                      <a:pt x="3" y="33"/>
                    </a:lnTo>
                    <a:lnTo>
                      <a:pt x="3" y="36"/>
                    </a:lnTo>
                    <a:lnTo>
                      <a:pt x="0" y="40"/>
                    </a:lnTo>
                    <a:lnTo>
                      <a:pt x="0" y="43"/>
                    </a:lnTo>
                    <a:lnTo>
                      <a:pt x="5" y="48"/>
                    </a:lnTo>
                    <a:lnTo>
                      <a:pt x="12" y="53"/>
                    </a:lnTo>
                    <a:lnTo>
                      <a:pt x="12" y="55"/>
                    </a:lnTo>
                    <a:lnTo>
                      <a:pt x="12" y="55"/>
                    </a:lnTo>
                    <a:lnTo>
                      <a:pt x="12" y="55"/>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8" name="Freeform 173"/>
              <p:cNvSpPr>
                <a:spLocks/>
              </p:cNvSpPr>
              <p:nvPr/>
            </p:nvSpPr>
            <p:spPr bwMode="auto">
              <a:xfrm>
                <a:off x="2819400" y="4035426"/>
                <a:ext cx="138113" cy="201613"/>
              </a:xfrm>
              <a:custGeom>
                <a:avLst/>
                <a:gdLst/>
                <a:ahLst/>
                <a:cxnLst>
                  <a:cxn ang="0">
                    <a:pos x="14" y="55"/>
                  </a:cxn>
                  <a:cxn ang="0">
                    <a:pos x="17" y="55"/>
                  </a:cxn>
                  <a:cxn ang="0">
                    <a:pos x="24" y="59"/>
                  </a:cxn>
                  <a:cxn ang="0">
                    <a:pos x="21" y="66"/>
                  </a:cxn>
                  <a:cxn ang="0">
                    <a:pos x="22" y="69"/>
                  </a:cxn>
                  <a:cxn ang="0">
                    <a:pos x="28" y="73"/>
                  </a:cxn>
                  <a:cxn ang="0">
                    <a:pos x="31" y="74"/>
                  </a:cxn>
                  <a:cxn ang="0">
                    <a:pos x="28" y="80"/>
                  </a:cxn>
                  <a:cxn ang="0">
                    <a:pos x="26" y="90"/>
                  </a:cxn>
                  <a:cxn ang="0">
                    <a:pos x="24" y="97"/>
                  </a:cxn>
                  <a:cxn ang="0">
                    <a:pos x="24" y="100"/>
                  </a:cxn>
                  <a:cxn ang="0">
                    <a:pos x="24" y="106"/>
                  </a:cxn>
                  <a:cxn ang="0">
                    <a:pos x="31" y="113"/>
                  </a:cxn>
                  <a:cxn ang="0">
                    <a:pos x="33" y="120"/>
                  </a:cxn>
                  <a:cxn ang="0">
                    <a:pos x="41" y="127"/>
                  </a:cxn>
                  <a:cxn ang="0">
                    <a:pos x="47" y="123"/>
                  </a:cxn>
                  <a:cxn ang="0">
                    <a:pos x="52" y="123"/>
                  </a:cxn>
                  <a:cxn ang="0">
                    <a:pos x="55" y="120"/>
                  </a:cxn>
                  <a:cxn ang="0">
                    <a:pos x="64" y="118"/>
                  </a:cxn>
                  <a:cxn ang="0">
                    <a:pos x="73" y="111"/>
                  </a:cxn>
                  <a:cxn ang="0">
                    <a:pos x="76" y="113"/>
                  </a:cxn>
                  <a:cxn ang="0">
                    <a:pos x="87" y="111"/>
                  </a:cxn>
                  <a:cxn ang="0">
                    <a:pos x="83" y="109"/>
                  </a:cxn>
                  <a:cxn ang="0">
                    <a:pos x="78" y="106"/>
                  </a:cxn>
                  <a:cxn ang="0">
                    <a:pos x="74" y="99"/>
                  </a:cxn>
                  <a:cxn ang="0">
                    <a:pos x="73" y="95"/>
                  </a:cxn>
                  <a:cxn ang="0">
                    <a:pos x="73" y="87"/>
                  </a:cxn>
                  <a:cxn ang="0">
                    <a:pos x="67" y="87"/>
                  </a:cxn>
                  <a:cxn ang="0">
                    <a:pos x="67" y="83"/>
                  </a:cxn>
                  <a:cxn ang="0">
                    <a:pos x="64" y="78"/>
                  </a:cxn>
                  <a:cxn ang="0">
                    <a:pos x="59" y="74"/>
                  </a:cxn>
                  <a:cxn ang="0">
                    <a:pos x="62" y="66"/>
                  </a:cxn>
                  <a:cxn ang="0">
                    <a:pos x="64" y="57"/>
                  </a:cxn>
                  <a:cxn ang="0">
                    <a:pos x="73" y="55"/>
                  </a:cxn>
                  <a:cxn ang="0">
                    <a:pos x="73" y="50"/>
                  </a:cxn>
                  <a:cxn ang="0">
                    <a:pos x="74" y="47"/>
                  </a:cxn>
                  <a:cxn ang="0">
                    <a:pos x="73" y="43"/>
                  </a:cxn>
                  <a:cxn ang="0">
                    <a:pos x="73" y="36"/>
                  </a:cxn>
                  <a:cxn ang="0">
                    <a:pos x="61" y="29"/>
                  </a:cxn>
                  <a:cxn ang="0">
                    <a:pos x="55" y="29"/>
                  </a:cxn>
                  <a:cxn ang="0">
                    <a:pos x="48" y="33"/>
                  </a:cxn>
                  <a:cxn ang="0">
                    <a:pos x="47" y="33"/>
                  </a:cxn>
                  <a:cxn ang="0">
                    <a:pos x="48" y="22"/>
                  </a:cxn>
                  <a:cxn ang="0">
                    <a:pos x="45" y="15"/>
                  </a:cxn>
                  <a:cxn ang="0">
                    <a:pos x="33" y="7"/>
                  </a:cxn>
                  <a:cxn ang="0">
                    <a:pos x="31" y="1"/>
                  </a:cxn>
                  <a:cxn ang="0">
                    <a:pos x="26" y="0"/>
                  </a:cxn>
                  <a:cxn ang="0">
                    <a:pos x="21" y="7"/>
                  </a:cxn>
                  <a:cxn ang="0">
                    <a:pos x="14" y="10"/>
                  </a:cxn>
                  <a:cxn ang="0">
                    <a:pos x="10" y="17"/>
                  </a:cxn>
                  <a:cxn ang="0">
                    <a:pos x="15" y="20"/>
                  </a:cxn>
                  <a:cxn ang="0">
                    <a:pos x="19" y="26"/>
                  </a:cxn>
                  <a:cxn ang="0">
                    <a:pos x="10" y="29"/>
                  </a:cxn>
                  <a:cxn ang="0">
                    <a:pos x="5" y="29"/>
                  </a:cxn>
                  <a:cxn ang="0">
                    <a:pos x="3" y="36"/>
                  </a:cxn>
                  <a:cxn ang="0">
                    <a:pos x="0" y="43"/>
                  </a:cxn>
                  <a:cxn ang="0">
                    <a:pos x="12" y="53"/>
                  </a:cxn>
                  <a:cxn ang="0">
                    <a:pos x="12" y="55"/>
                  </a:cxn>
                </a:cxnLst>
                <a:rect l="0" t="0" r="r" b="b"/>
                <a:pathLst>
                  <a:path w="87" h="127">
                    <a:moveTo>
                      <a:pt x="12" y="55"/>
                    </a:moveTo>
                    <a:lnTo>
                      <a:pt x="14" y="55"/>
                    </a:lnTo>
                    <a:lnTo>
                      <a:pt x="14" y="57"/>
                    </a:lnTo>
                    <a:lnTo>
                      <a:pt x="17" y="55"/>
                    </a:lnTo>
                    <a:lnTo>
                      <a:pt x="21" y="55"/>
                    </a:lnTo>
                    <a:lnTo>
                      <a:pt x="24" y="59"/>
                    </a:lnTo>
                    <a:lnTo>
                      <a:pt x="24" y="64"/>
                    </a:lnTo>
                    <a:lnTo>
                      <a:pt x="21" y="66"/>
                    </a:lnTo>
                    <a:lnTo>
                      <a:pt x="19" y="69"/>
                    </a:lnTo>
                    <a:lnTo>
                      <a:pt x="22" y="69"/>
                    </a:lnTo>
                    <a:lnTo>
                      <a:pt x="26" y="69"/>
                    </a:lnTo>
                    <a:lnTo>
                      <a:pt x="28" y="73"/>
                    </a:lnTo>
                    <a:lnTo>
                      <a:pt x="28" y="74"/>
                    </a:lnTo>
                    <a:lnTo>
                      <a:pt x="31" y="74"/>
                    </a:lnTo>
                    <a:lnTo>
                      <a:pt x="31" y="76"/>
                    </a:lnTo>
                    <a:lnTo>
                      <a:pt x="28" y="80"/>
                    </a:lnTo>
                    <a:lnTo>
                      <a:pt x="28" y="83"/>
                    </a:lnTo>
                    <a:lnTo>
                      <a:pt x="26" y="90"/>
                    </a:lnTo>
                    <a:lnTo>
                      <a:pt x="26" y="93"/>
                    </a:lnTo>
                    <a:lnTo>
                      <a:pt x="24" y="97"/>
                    </a:lnTo>
                    <a:lnTo>
                      <a:pt x="24" y="100"/>
                    </a:lnTo>
                    <a:lnTo>
                      <a:pt x="24" y="100"/>
                    </a:lnTo>
                    <a:lnTo>
                      <a:pt x="24" y="104"/>
                    </a:lnTo>
                    <a:lnTo>
                      <a:pt x="24" y="106"/>
                    </a:lnTo>
                    <a:lnTo>
                      <a:pt x="28" y="109"/>
                    </a:lnTo>
                    <a:lnTo>
                      <a:pt x="31" y="113"/>
                    </a:lnTo>
                    <a:lnTo>
                      <a:pt x="31" y="116"/>
                    </a:lnTo>
                    <a:lnTo>
                      <a:pt x="33" y="120"/>
                    </a:lnTo>
                    <a:lnTo>
                      <a:pt x="40" y="123"/>
                    </a:lnTo>
                    <a:lnTo>
                      <a:pt x="41" y="127"/>
                    </a:lnTo>
                    <a:lnTo>
                      <a:pt x="45" y="123"/>
                    </a:lnTo>
                    <a:lnTo>
                      <a:pt x="47" y="123"/>
                    </a:lnTo>
                    <a:lnTo>
                      <a:pt x="47" y="123"/>
                    </a:lnTo>
                    <a:lnTo>
                      <a:pt x="52" y="123"/>
                    </a:lnTo>
                    <a:lnTo>
                      <a:pt x="54" y="121"/>
                    </a:lnTo>
                    <a:lnTo>
                      <a:pt x="55" y="120"/>
                    </a:lnTo>
                    <a:lnTo>
                      <a:pt x="59" y="118"/>
                    </a:lnTo>
                    <a:lnTo>
                      <a:pt x="64" y="118"/>
                    </a:lnTo>
                    <a:lnTo>
                      <a:pt x="67" y="113"/>
                    </a:lnTo>
                    <a:lnTo>
                      <a:pt x="73" y="111"/>
                    </a:lnTo>
                    <a:lnTo>
                      <a:pt x="76" y="111"/>
                    </a:lnTo>
                    <a:lnTo>
                      <a:pt x="76" y="113"/>
                    </a:lnTo>
                    <a:lnTo>
                      <a:pt x="80" y="111"/>
                    </a:lnTo>
                    <a:lnTo>
                      <a:pt x="87" y="111"/>
                    </a:lnTo>
                    <a:lnTo>
                      <a:pt x="83" y="109"/>
                    </a:lnTo>
                    <a:lnTo>
                      <a:pt x="83" y="109"/>
                    </a:lnTo>
                    <a:lnTo>
                      <a:pt x="83" y="106"/>
                    </a:lnTo>
                    <a:lnTo>
                      <a:pt x="78" y="106"/>
                    </a:lnTo>
                    <a:lnTo>
                      <a:pt x="78" y="100"/>
                    </a:lnTo>
                    <a:lnTo>
                      <a:pt x="74" y="99"/>
                    </a:lnTo>
                    <a:lnTo>
                      <a:pt x="73" y="99"/>
                    </a:lnTo>
                    <a:lnTo>
                      <a:pt x="73" y="95"/>
                    </a:lnTo>
                    <a:lnTo>
                      <a:pt x="73" y="88"/>
                    </a:lnTo>
                    <a:lnTo>
                      <a:pt x="73" y="87"/>
                    </a:lnTo>
                    <a:lnTo>
                      <a:pt x="69" y="87"/>
                    </a:lnTo>
                    <a:lnTo>
                      <a:pt x="67" y="87"/>
                    </a:lnTo>
                    <a:lnTo>
                      <a:pt x="67" y="83"/>
                    </a:lnTo>
                    <a:lnTo>
                      <a:pt x="67" y="83"/>
                    </a:lnTo>
                    <a:lnTo>
                      <a:pt x="64" y="80"/>
                    </a:lnTo>
                    <a:lnTo>
                      <a:pt x="64" y="78"/>
                    </a:lnTo>
                    <a:lnTo>
                      <a:pt x="62" y="76"/>
                    </a:lnTo>
                    <a:lnTo>
                      <a:pt x="59" y="74"/>
                    </a:lnTo>
                    <a:lnTo>
                      <a:pt x="59" y="71"/>
                    </a:lnTo>
                    <a:lnTo>
                      <a:pt x="62" y="66"/>
                    </a:lnTo>
                    <a:lnTo>
                      <a:pt x="62" y="60"/>
                    </a:lnTo>
                    <a:lnTo>
                      <a:pt x="64" y="57"/>
                    </a:lnTo>
                    <a:lnTo>
                      <a:pt x="67" y="57"/>
                    </a:lnTo>
                    <a:lnTo>
                      <a:pt x="73" y="55"/>
                    </a:lnTo>
                    <a:lnTo>
                      <a:pt x="73" y="52"/>
                    </a:lnTo>
                    <a:lnTo>
                      <a:pt x="73" y="50"/>
                    </a:lnTo>
                    <a:lnTo>
                      <a:pt x="74" y="47"/>
                    </a:lnTo>
                    <a:lnTo>
                      <a:pt x="74" y="47"/>
                    </a:lnTo>
                    <a:lnTo>
                      <a:pt x="73" y="47"/>
                    </a:lnTo>
                    <a:lnTo>
                      <a:pt x="73" y="43"/>
                    </a:lnTo>
                    <a:lnTo>
                      <a:pt x="73" y="40"/>
                    </a:lnTo>
                    <a:lnTo>
                      <a:pt x="73" y="36"/>
                    </a:lnTo>
                    <a:lnTo>
                      <a:pt x="64" y="34"/>
                    </a:lnTo>
                    <a:lnTo>
                      <a:pt x="61" y="29"/>
                    </a:lnTo>
                    <a:lnTo>
                      <a:pt x="55" y="26"/>
                    </a:lnTo>
                    <a:lnTo>
                      <a:pt x="55" y="29"/>
                    </a:lnTo>
                    <a:lnTo>
                      <a:pt x="52" y="29"/>
                    </a:lnTo>
                    <a:lnTo>
                      <a:pt x="48" y="33"/>
                    </a:lnTo>
                    <a:lnTo>
                      <a:pt x="48" y="34"/>
                    </a:lnTo>
                    <a:lnTo>
                      <a:pt x="47" y="33"/>
                    </a:lnTo>
                    <a:lnTo>
                      <a:pt x="48" y="26"/>
                    </a:lnTo>
                    <a:lnTo>
                      <a:pt x="48" y="22"/>
                    </a:lnTo>
                    <a:lnTo>
                      <a:pt x="47" y="17"/>
                    </a:lnTo>
                    <a:lnTo>
                      <a:pt x="45" y="15"/>
                    </a:lnTo>
                    <a:lnTo>
                      <a:pt x="38" y="10"/>
                    </a:lnTo>
                    <a:lnTo>
                      <a:pt x="33" y="7"/>
                    </a:lnTo>
                    <a:lnTo>
                      <a:pt x="33" y="3"/>
                    </a:lnTo>
                    <a:lnTo>
                      <a:pt x="31" y="1"/>
                    </a:lnTo>
                    <a:lnTo>
                      <a:pt x="28" y="0"/>
                    </a:lnTo>
                    <a:lnTo>
                      <a:pt x="26" y="0"/>
                    </a:lnTo>
                    <a:lnTo>
                      <a:pt x="26" y="1"/>
                    </a:lnTo>
                    <a:lnTo>
                      <a:pt x="21" y="7"/>
                    </a:lnTo>
                    <a:lnTo>
                      <a:pt x="17" y="10"/>
                    </a:lnTo>
                    <a:lnTo>
                      <a:pt x="14" y="10"/>
                    </a:lnTo>
                    <a:lnTo>
                      <a:pt x="8" y="13"/>
                    </a:lnTo>
                    <a:lnTo>
                      <a:pt x="10" y="17"/>
                    </a:lnTo>
                    <a:lnTo>
                      <a:pt x="12" y="20"/>
                    </a:lnTo>
                    <a:lnTo>
                      <a:pt x="15" y="20"/>
                    </a:lnTo>
                    <a:lnTo>
                      <a:pt x="19" y="24"/>
                    </a:lnTo>
                    <a:lnTo>
                      <a:pt x="19" y="26"/>
                    </a:lnTo>
                    <a:lnTo>
                      <a:pt x="14" y="29"/>
                    </a:lnTo>
                    <a:lnTo>
                      <a:pt x="10" y="29"/>
                    </a:lnTo>
                    <a:lnTo>
                      <a:pt x="8" y="29"/>
                    </a:lnTo>
                    <a:lnTo>
                      <a:pt x="5" y="29"/>
                    </a:lnTo>
                    <a:lnTo>
                      <a:pt x="3" y="33"/>
                    </a:lnTo>
                    <a:lnTo>
                      <a:pt x="3" y="36"/>
                    </a:lnTo>
                    <a:lnTo>
                      <a:pt x="0" y="40"/>
                    </a:lnTo>
                    <a:lnTo>
                      <a:pt x="0" y="43"/>
                    </a:lnTo>
                    <a:lnTo>
                      <a:pt x="5" y="48"/>
                    </a:lnTo>
                    <a:lnTo>
                      <a:pt x="12" y="53"/>
                    </a:lnTo>
                    <a:lnTo>
                      <a:pt x="12" y="55"/>
                    </a:lnTo>
                    <a:lnTo>
                      <a:pt x="12" y="55"/>
                    </a:lnTo>
                    <a:lnTo>
                      <a:pt x="12" y="55"/>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9" name="Freeform 174"/>
              <p:cNvSpPr>
                <a:spLocks noEditPoints="1"/>
              </p:cNvSpPr>
              <p:nvPr/>
            </p:nvSpPr>
            <p:spPr bwMode="auto">
              <a:xfrm>
                <a:off x="2493963" y="3919538"/>
                <a:ext cx="363538" cy="330200"/>
              </a:xfrm>
              <a:custGeom>
                <a:avLst/>
                <a:gdLst/>
                <a:ahLst/>
                <a:cxnLst>
                  <a:cxn ang="0">
                    <a:pos x="128" y="208"/>
                  </a:cxn>
                  <a:cxn ang="0">
                    <a:pos x="153" y="187"/>
                  </a:cxn>
                  <a:cxn ang="0">
                    <a:pos x="161" y="179"/>
                  </a:cxn>
                  <a:cxn ang="0">
                    <a:pos x="153" y="158"/>
                  </a:cxn>
                  <a:cxn ang="0">
                    <a:pos x="147" y="147"/>
                  </a:cxn>
                  <a:cxn ang="0">
                    <a:pos x="172" y="151"/>
                  </a:cxn>
                  <a:cxn ang="0">
                    <a:pos x="198" y="142"/>
                  </a:cxn>
                  <a:cxn ang="0">
                    <a:pos x="208" y="121"/>
                  </a:cxn>
                  <a:cxn ang="0">
                    <a:pos x="208" y="100"/>
                  </a:cxn>
                  <a:cxn ang="0">
                    <a:pos x="220" y="95"/>
                  </a:cxn>
                  <a:cxn ang="0">
                    <a:pos x="217" y="81"/>
                  </a:cxn>
                  <a:cxn ang="0">
                    <a:pos x="229" y="69"/>
                  </a:cxn>
                  <a:cxn ang="0">
                    <a:pos x="210" y="67"/>
                  </a:cxn>
                  <a:cxn ang="0">
                    <a:pos x="201" y="67"/>
                  </a:cxn>
                  <a:cxn ang="0">
                    <a:pos x="210" y="59"/>
                  </a:cxn>
                  <a:cxn ang="0">
                    <a:pos x="198" y="50"/>
                  </a:cxn>
                  <a:cxn ang="0">
                    <a:pos x="186" y="43"/>
                  </a:cxn>
                  <a:cxn ang="0">
                    <a:pos x="175" y="38"/>
                  </a:cxn>
                  <a:cxn ang="0">
                    <a:pos x="193" y="33"/>
                  </a:cxn>
                  <a:cxn ang="0">
                    <a:pos x="172" y="29"/>
                  </a:cxn>
                  <a:cxn ang="0">
                    <a:pos x="149" y="36"/>
                  </a:cxn>
                  <a:cxn ang="0">
                    <a:pos x="135" y="41"/>
                  </a:cxn>
                  <a:cxn ang="0">
                    <a:pos x="99" y="36"/>
                  </a:cxn>
                  <a:cxn ang="0">
                    <a:pos x="90" y="29"/>
                  </a:cxn>
                  <a:cxn ang="0">
                    <a:pos x="71" y="19"/>
                  </a:cxn>
                  <a:cxn ang="0">
                    <a:pos x="62" y="5"/>
                  </a:cxn>
                  <a:cxn ang="0">
                    <a:pos x="52" y="17"/>
                  </a:cxn>
                  <a:cxn ang="0">
                    <a:pos x="59" y="22"/>
                  </a:cxn>
                  <a:cxn ang="0">
                    <a:pos x="48" y="24"/>
                  </a:cxn>
                  <a:cxn ang="0">
                    <a:pos x="33" y="36"/>
                  </a:cxn>
                  <a:cxn ang="0">
                    <a:pos x="27" y="60"/>
                  </a:cxn>
                  <a:cxn ang="0">
                    <a:pos x="22" y="47"/>
                  </a:cxn>
                  <a:cxn ang="0">
                    <a:pos x="27" y="27"/>
                  </a:cxn>
                  <a:cxn ang="0">
                    <a:pos x="27" y="15"/>
                  </a:cxn>
                  <a:cxn ang="0">
                    <a:pos x="24" y="15"/>
                  </a:cxn>
                  <a:cxn ang="0">
                    <a:pos x="10" y="31"/>
                  </a:cxn>
                  <a:cxn ang="0">
                    <a:pos x="1" y="55"/>
                  </a:cxn>
                  <a:cxn ang="0">
                    <a:pos x="17" y="76"/>
                  </a:cxn>
                  <a:cxn ang="0">
                    <a:pos x="15" y="88"/>
                  </a:cxn>
                  <a:cxn ang="0">
                    <a:pos x="33" y="95"/>
                  </a:cxn>
                  <a:cxn ang="0">
                    <a:pos x="52" y="95"/>
                  </a:cxn>
                  <a:cxn ang="0">
                    <a:pos x="74" y="111"/>
                  </a:cxn>
                  <a:cxn ang="0">
                    <a:pos x="94" y="111"/>
                  </a:cxn>
                  <a:cxn ang="0">
                    <a:pos x="99" y="120"/>
                  </a:cxn>
                  <a:cxn ang="0">
                    <a:pos x="94" y="135"/>
                  </a:cxn>
                  <a:cxn ang="0">
                    <a:pos x="94" y="151"/>
                  </a:cxn>
                  <a:cxn ang="0">
                    <a:pos x="97" y="173"/>
                  </a:cxn>
                  <a:cxn ang="0">
                    <a:pos x="99" y="184"/>
                  </a:cxn>
                  <a:cxn ang="0">
                    <a:pos x="106" y="200"/>
                  </a:cxn>
                  <a:cxn ang="0">
                    <a:pos x="90" y="7"/>
                  </a:cxn>
                  <a:cxn ang="0">
                    <a:pos x="83" y="3"/>
                  </a:cxn>
                  <a:cxn ang="0">
                    <a:pos x="78" y="5"/>
                  </a:cxn>
                  <a:cxn ang="0">
                    <a:pos x="71" y="1"/>
                  </a:cxn>
                  <a:cxn ang="0">
                    <a:pos x="61" y="0"/>
                  </a:cxn>
                  <a:cxn ang="0">
                    <a:pos x="55" y="0"/>
                  </a:cxn>
                  <a:cxn ang="0">
                    <a:pos x="163" y="24"/>
                  </a:cxn>
                  <a:cxn ang="0">
                    <a:pos x="151" y="27"/>
                  </a:cxn>
                </a:cxnLst>
                <a:rect l="0" t="0" r="r" b="b"/>
                <a:pathLst>
                  <a:path w="229" h="208">
                    <a:moveTo>
                      <a:pt x="106" y="200"/>
                    </a:moveTo>
                    <a:lnTo>
                      <a:pt x="113" y="203"/>
                    </a:lnTo>
                    <a:lnTo>
                      <a:pt x="120" y="208"/>
                    </a:lnTo>
                    <a:lnTo>
                      <a:pt x="121" y="208"/>
                    </a:lnTo>
                    <a:lnTo>
                      <a:pt x="128" y="208"/>
                    </a:lnTo>
                    <a:lnTo>
                      <a:pt x="133" y="203"/>
                    </a:lnTo>
                    <a:lnTo>
                      <a:pt x="140" y="201"/>
                    </a:lnTo>
                    <a:lnTo>
                      <a:pt x="142" y="198"/>
                    </a:lnTo>
                    <a:lnTo>
                      <a:pt x="151" y="193"/>
                    </a:lnTo>
                    <a:lnTo>
                      <a:pt x="153" y="187"/>
                    </a:lnTo>
                    <a:lnTo>
                      <a:pt x="154" y="184"/>
                    </a:lnTo>
                    <a:lnTo>
                      <a:pt x="163" y="184"/>
                    </a:lnTo>
                    <a:lnTo>
                      <a:pt x="166" y="180"/>
                    </a:lnTo>
                    <a:lnTo>
                      <a:pt x="166" y="179"/>
                    </a:lnTo>
                    <a:lnTo>
                      <a:pt x="161" y="179"/>
                    </a:lnTo>
                    <a:lnTo>
                      <a:pt x="156" y="179"/>
                    </a:lnTo>
                    <a:lnTo>
                      <a:pt x="147" y="175"/>
                    </a:lnTo>
                    <a:lnTo>
                      <a:pt x="149" y="170"/>
                    </a:lnTo>
                    <a:lnTo>
                      <a:pt x="147" y="166"/>
                    </a:lnTo>
                    <a:lnTo>
                      <a:pt x="153" y="158"/>
                    </a:lnTo>
                    <a:lnTo>
                      <a:pt x="151" y="156"/>
                    </a:lnTo>
                    <a:lnTo>
                      <a:pt x="147" y="151"/>
                    </a:lnTo>
                    <a:lnTo>
                      <a:pt x="144" y="151"/>
                    </a:lnTo>
                    <a:lnTo>
                      <a:pt x="142" y="147"/>
                    </a:lnTo>
                    <a:lnTo>
                      <a:pt x="147" y="147"/>
                    </a:lnTo>
                    <a:lnTo>
                      <a:pt x="151" y="147"/>
                    </a:lnTo>
                    <a:lnTo>
                      <a:pt x="156" y="151"/>
                    </a:lnTo>
                    <a:lnTo>
                      <a:pt x="163" y="151"/>
                    </a:lnTo>
                    <a:lnTo>
                      <a:pt x="170" y="151"/>
                    </a:lnTo>
                    <a:lnTo>
                      <a:pt x="172" y="151"/>
                    </a:lnTo>
                    <a:lnTo>
                      <a:pt x="179" y="151"/>
                    </a:lnTo>
                    <a:lnTo>
                      <a:pt x="184" y="144"/>
                    </a:lnTo>
                    <a:lnTo>
                      <a:pt x="189" y="144"/>
                    </a:lnTo>
                    <a:lnTo>
                      <a:pt x="189" y="144"/>
                    </a:lnTo>
                    <a:lnTo>
                      <a:pt x="198" y="142"/>
                    </a:lnTo>
                    <a:lnTo>
                      <a:pt x="203" y="142"/>
                    </a:lnTo>
                    <a:lnTo>
                      <a:pt x="213" y="135"/>
                    </a:lnTo>
                    <a:lnTo>
                      <a:pt x="215" y="132"/>
                    </a:lnTo>
                    <a:lnTo>
                      <a:pt x="215" y="128"/>
                    </a:lnTo>
                    <a:lnTo>
                      <a:pt x="208" y="121"/>
                    </a:lnTo>
                    <a:lnTo>
                      <a:pt x="203" y="116"/>
                    </a:lnTo>
                    <a:lnTo>
                      <a:pt x="201" y="111"/>
                    </a:lnTo>
                    <a:lnTo>
                      <a:pt x="205" y="109"/>
                    </a:lnTo>
                    <a:lnTo>
                      <a:pt x="205" y="104"/>
                    </a:lnTo>
                    <a:lnTo>
                      <a:pt x="208" y="100"/>
                    </a:lnTo>
                    <a:lnTo>
                      <a:pt x="212" y="102"/>
                    </a:lnTo>
                    <a:lnTo>
                      <a:pt x="213" y="100"/>
                    </a:lnTo>
                    <a:lnTo>
                      <a:pt x="217" y="102"/>
                    </a:lnTo>
                    <a:lnTo>
                      <a:pt x="220" y="99"/>
                    </a:lnTo>
                    <a:lnTo>
                      <a:pt x="220" y="95"/>
                    </a:lnTo>
                    <a:lnTo>
                      <a:pt x="217" y="92"/>
                    </a:lnTo>
                    <a:lnTo>
                      <a:pt x="215" y="92"/>
                    </a:lnTo>
                    <a:lnTo>
                      <a:pt x="213" y="88"/>
                    </a:lnTo>
                    <a:lnTo>
                      <a:pt x="212" y="86"/>
                    </a:lnTo>
                    <a:lnTo>
                      <a:pt x="217" y="81"/>
                    </a:lnTo>
                    <a:lnTo>
                      <a:pt x="220" y="81"/>
                    </a:lnTo>
                    <a:lnTo>
                      <a:pt x="224" y="78"/>
                    </a:lnTo>
                    <a:lnTo>
                      <a:pt x="229" y="73"/>
                    </a:lnTo>
                    <a:lnTo>
                      <a:pt x="229" y="71"/>
                    </a:lnTo>
                    <a:lnTo>
                      <a:pt x="229" y="69"/>
                    </a:lnTo>
                    <a:lnTo>
                      <a:pt x="220" y="67"/>
                    </a:lnTo>
                    <a:lnTo>
                      <a:pt x="217" y="67"/>
                    </a:lnTo>
                    <a:lnTo>
                      <a:pt x="217" y="67"/>
                    </a:lnTo>
                    <a:lnTo>
                      <a:pt x="213" y="67"/>
                    </a:lnTo>
                    <a:lnTo>
                      <a:pt x="210" y="67"/>
                    </a:lnTo>
                    <a:lnTo>
                      <a:pt x="208" y="67"/>
                    </a:lnTo>
                    <a:lnTo>
                      <a:pt x="201" y="69"/>
                    </a:lnTo>
                    <a:lnTo>
                      <a:pt x="198" y="69"/>
                    </a:lnTo>
                    <a:lnTo>
                      <a:pt x="198" y="69"/>
                    </a:lnTo>
                    <a:lnTo>
                      <a:pt x="201" y="67"/>
                    </a:lnTo>
                    <a:lnTo>
                      <a:pt x="201" y="67"/>
                    </a:lnTo>
                    <a:lnTo>
                      <a:pt x="205" y="66"/>
                    </a:lnTo>
                    <a:lnTo>
                      <a:pt x="206" y="64"/>
                    </a:lnTo>
                    <a:lnTo>
                      <a:pt x="210" y="60"/>
                    </a:lnTo>
                    <a:lnTo>
                      <a:pt x="210" y="59"/>
                    </a:lnTo>
                    <a:lnTo>
                      <a:pt x="208" y="57"/>
                    </a:lnTo>
                    <a:lnTo>
                      <a:pt x="208" y="55"/>
                    </a:lnTo>
                    <a:lnTo>
                      <a:pt x="206" y="55"/>
                    </a:lnTo>
                    <a:lnTo>
                      <a:pt x="201" y="52"/>
                    </a:lnTo>
                    <a:lnTo>
                      <a:pt x="198" y="50"/>
                    </a:lnTo>
                    <a:lnTo>
                      <a:pt x="194" y="47"/>
                    </a:lnTo>
                    <a:lnTo>
                      <a:pt x="194" y="47"/>
                    </a:lnTo>
                    <a:lnTo>
                      <a:pt x="189" y="47"/>
                    </a:lnTo>
                    <a:lnTo>
                      <a:pt x="189" y="45"/>
                    </a:lnTo>
                    <a:lnTo>
                      <a:pt x="186" y="43"/>
                    </a:lnTo>
                    <a:lnTo>
                      <a:pt x="184" y="43"/>
                    </a:lnTo>
                    <a:lnTo>
                      <a:pt x="184" y="47"/>
                    </a:lnTo>
                    <a:lnTo>
                      <a:pt x="180" y="43"/>
                    </a:lnTo>
                    <a:lnTo>
                      <a:pt x="180" y="40"/>
                    </a:lnTo>
                    <a:lnTo>
                      <a:pt x="175" y="38"/>
                    </a:lnTo>
                    <a:lnTo>
                      <a:pt x="175" y="36"/>
                    </a:lnTo>
                    <a:lnTo>
                      <a:pt x="179" y="34"/>
                    </a:lnTo>
                    <a:lnTo>
                      <a:pt x="186" y="34"/>
                    </a:lnTo>
                    <a:lnTo>
                      <a:pt x="187" y="33"/>
                    </a:lnTo>
                    <a:lnTo>
                      <a:pt x="193" y="33"/>
                    </a:lnTo>
                    <a:lnTo>
                      <a:pt x="194" y="29"/>
                    </a:lnTo>
                    <a:lnTo>
                      <a:pt x="189" y="31"/>
                    </a:lnTo>
                    <a:lnTo>
                      <a:pt x="180" y="29"/>
                    </a:lnTo>
                    <a:lnTo>
                      <a:pt x="175" y="29"/>
                    </a:lnTo>
                    <a:lnTo>
                      <a:pt x="172" y="29"/>
                    </a:lnTo>
                    <a:lnTo>
                      <a:pt x="165" y="33"/>
                    </a:lnTo>
                    <a:lnTo>
                      <a:pt x="161" y="31"/>
                    </a:lnTo>
                    <a:lnTo>
                      <a:pt x="158" y="31"/>
                    </a:lnTo>
                    <a:lnTo>
                      <a:pt x="153" y="36"/>
                    </a:lnTo>
                    <a:lnTo>
                      <a:pt x="149" y="36"/>
                    </a:lnTo>
                    <a:lnTo>
                      <a:pt x="144" y="40"/>
                    </a:lnTo>
                    <a:lnTo>
                      <a:pt x="144" y="41"/>
                    </a:lnTo>
                    <a:lnTo>
                      <a:pt x="139" y="41"/>
                    </a:lnTo>
                    <a:lnTo>
                      <a:pt x="137" y="43"/>
                    </a:lnTo>
                    <a:lnTo>
                      <a:pt x="135" y="41"/>
                    </a:lnTo>
                    <a:lnTo>
                      <a:pt x="127" y="36"/>
                    </a:lnTo>
                    <a:lnTo>
                      <a:pt x="125" y="33"/>
                    </a:lnTo>
                    <a:lnTo>
                      <a:pt x="125" y="33"/>
                    </a:lnTo>
                    <a:lnTo>
                      <a:pt x="116" y="33"/>
                    </a:lnTo>
                    <a:lnTo>
                      <a:pt x="99" y="36"/>
                    </a:lnTo>
                    <a:lnTo>
                      <a:pt x="92" y="36"/>
                    </a:lnTo>
                    <a:lnTo>
                      <a:pt x="88" y="34"/>
                    </a:lnTo>
                    <a:lnTo>
                      <a:pt x="87" y="33"/>
                    </a:lnTo>
                    <a:lnTo>
                      <a:pt x="87" y="29"/>
                    </a:lnTo>
                    <a:lnTo>
                      <a:pt x="90" y="29"/>
                    </a:lnTo>
                    <a:lnTo>
                      <a:pt x="88" y="27"/>
                    </a:lnTo>
                    <a:lnTo>
                      <a:pt x="85" y="22"/>
                    </a:lnTo>
                    <a:lnTo>
                      <a:pt x="81" y="19"/>
                    </a:lnTo>
                    <a:lnTo>
                      <a:pt x="74" y="22"/>
                    </a:lnTo>
                    <a:lnTo>
                      <a:pt x="71" y="19"/>
                    </a:lnTo>
                    <a:lnTo>
                      <a:pt x="67" y="19"/>
                    </a:lnTo>
                    <a:lnTo>
                      <a:pt x="66" y="19"/>
                    </a:lnTo>
                    <a:lnTo>
                      <a:pt x="62" y="15"/>
                    </a:lnTo>
                    <a:lnTo>
                      <a:pt x="62" y="10"/>
                    </a:lnTo>
                    <a:lnTo>
                      <a:pt x="62" y="5"/>
                    </a:lnTo>
                    <a:lnTo>
                      <a:pt x="61" y="3"/>
                    </a:lnTo>
                    <a:lnTo>
                      <a:pt x="55" y="5"/>
                    </a:lnTo>
                    <a:lnTo>
                      <a:pt x="52" y="12"/>
                    </a:lnTo>
                    <a:lnTo>
                      <a:pt x="52" y="15"/>
                    </a:lnTo>
                    <a:lnTo>
                      <a:pt x="52" y="17"/>
                    </a:lnTo>
                    <a:lnTo>
                      <a:pt x="55" y="15"/>
                    </a:lnTo>
                    <a:lnTo>
                      <a:pt x="59" y="15"/>
                    </a:lnTo>
                    <a:lnTo>
                      <a:pt x="62" y="19"/>
                    </a:lnTo>
                    <a:lnTo>
                      <a:pt x="62" y="19"/>
                    </a:lnTo>
                    <a:lnTo>
                      <a:pt x="59" y="22"/>
                    </a:lnTo>
                    <a:lnTo>
                      <a:pt x="55" y="19"/>
                    </a:lnTo>
                    <a:lnTo>
                      <a:pt x="54" y="19"/>
                    </a:lnTo>
                    <a:lnTo>
                      <a:pt x="52" y="19"/>
                    </a:lnTo>
                    <a:lnTo>
                      <a:pt x="52" y="22"/>
                    </a:lnTo>
                    <a:lnTo>
                      <a:pt x="48" y="24"/>
                    </a:lnTo>
                    <a:lnTo>
                      <a:pt x="40" y="24"/>
                    </a:lnTo>
                    <a:lnTo>
                      <a:pt x="34" y="27"/>
                    </a:lnTo>
                    <a:lnTo>
                      <a:pt x="31" y="29"/>
                    </a:lnTo>
                    <a:lnTo>
                      <a:pt x="31" y="33"/>
                    </a:lnTo>
                    <a:lnTo>
                      <a:pt x="33" y="36"/>
                    </a:lnTo>
                    <a:lnTo>
                      <a:pt x="33" y="45"/>
                    </a:lnTo>
                    <a:lnTo>
                      <a:pt x="34" y="47"/>
                    </a:lnTo>
                    <a:lnTo>
                      <a:pt x="36" y="52"/>
                    </a:lnTo>
                    <a:lnTo>
                      <a:pt x="33" y="57"/>
                    </a:lnTo>
                    <a:lnTo>
                      <a:pt x="27" y="60"/>
                    </a:lnTo>
                    <a:lnTo>
                      <a:pt x="24" y="60"/>
                    </a:lnTo>
                    <a:lnTo>
                      <a:pt x="24" y="55"/>
                    </a:lnTo>
                    <a:lnTo>
                      <a:pt x="21" y="52"/>
                    </a:lnTo>
                    <a:lnTo>
                      <a:pt x="21" y="47"/>
                    </a:lnTo>
                    <a:lnTo>
                      <a:pt x="22" y="47"/>
                    </a:lnTo>
                    <a:lnTo>
                      <a:pt x="22" y="43"/>
                    </a:lnTo>
                    <a:lnTo>
                      <a:pt x="29" y="36"/>
                    </a:lnTo>
                    <a:lnTo>
                      <a:pt x="29" y="31"/>
                    </a:lnTo>
                    <a:lnTo>
                      <a:pt x="27" y="27"/>
                    </a:lnTo>
                    <a:lnTo>
                      <a:pt x="27" y="27"/>
                    </a:lnTo>
                    <a:lnTo>
                      <a:pt x="27" y="24"/>
                    </a:lnTo>
                    <a:lnTo>
                      <a:pt x="24" y="24"/>
                    </a:lnTo>
                    <a:lnTo>
                      <a:pt x="22" y="19"/>
                    </a:lnTo>
                    <a:lnTo>
                      <a:pt x="24" y="17"/>
                    </a:lnTo>
                    <a:lnTo>
                      <a:pt x="27" y="15"/>
                    </a:lnTo>
                    <a:lnTo>
                      <a:pt x="33" y="15"/>
                    </a:lnTo>
                    <a:lnTo>
                      <a:pt x="36" y="10"/>
                    </a:lnTo>
                    <a:lnTo>
                      <a:pt x="34" y="10"/>
                    </a:lnTo>
                    <a:lnTo>
                      <a:pt x="33" y="12"/>
                    </a:lnTo>
                    <a:lnTo>
                      <a:pt x="24" y="15"/>
                    </a:lnTo>
                    <a:lnTo>
                      <a:pt x="21" y="22"/>
                    </a:lnTo>
                    <a:lnTo>
                      <a:pt x="17" y="24"/>
                    </a:lnTo>
                    <a:lnTo>
                      <a:pt x="15" y="24"/>
                    </a:lnTo>
                    <a:lnTo>
                      <a:pt x="12" y="29"/>
                    </a:lnTo>
                    <a:lnTo>
                      <a:pt x="10" y="31"/>
                    </a:lnTo>
                    <a:lnTo>
                      <a:pt x="5" y="40"/>
                    </a:lnTo>
                    <a:lnTo>
                      <a:pt x="3" y="43"/>
                    </a:lnTo>
                    <a:lnTo>
                      <a:pt x="5" y="47"/>
                    </a:lnTo>
                    <a:lnTo>
                      <a:pt x="3" y="52"/>
                    </a:lnTo>
                    <a:lnTo>
                      <a:pt x="1" y="55"/>
                    </a:lnTo>
                    <a:lnTo>
                      <a:pt x="0" y="59"/>
                    </a:lnTo>
                    <a:lnTo>
                      <a:pt x="3" y="57"/>
                    </a:lnTo>
                    <a:lnTo>
                      <a:pt x="7" y="57"/>
                    </a:lnTo>
                    <a:lnTo>
                      <a:pt x="12" y="71"/>
                    </a:lnTo>
                    <a:lnTo>
                      <a:pt x="17" y="76"/>
                    </a:lnTo>
                    <a:lnTo>
                      <a:pt x="17" y="80"/>
                    </a:lnTo>
                    <a:lnTo>
                      <a:pt x="15" y="83"/>
                    </a:lnTo>
                    <a:lnTo>
                      <a:pt x="15" y="86"/>
                    </a:lnTo>
                    <a:lnTo>
                      <a:pt x="15" y="86"/>
                    </a:lnTo>
                    <a:lnTo>
                      <a:pt x="15" y="88"/>
                    </a:lnTo>
                    <a:lnTo>
                      <a:pt x="17" y="92"/>
                    </a:lnTo>
                    <a:lnTo>
                      <a:pt x="22" y="93"/>
                    </a:lnTo>
                    <a:lnTo>
                      <a:pt x="26" y="95"/>
                    </a:lnTo>
                    <a:lnTo>
                      <a:pt x="29" y="97"/>
                    </a:lnTo>
                    <a:lnTo>
                      <a:pt x="33" y="95"/>
                    </a:lnTo>
                    <a:lnTo>
                      <a:pt x="36" y="95"/>
                    </a:lnTo>
                    <a:lnTo>
                      <a:pt x="40" y="97"/>
                    </a:lnTo>
                    <a:lnTo>
                      <a:pt x="43" y="95"/>
                    </a:lnTo>
                    <a:lnTo>
                      <a:pt x="47" y="95"/>
                    </a:lnTo>
                    <a:lnTo>
                      <a:pt x="52" y="95"/>
                    </a:lnTo>
                    <a:lnTo>
                      <a:pt x="55" y="97"/>
                    </a:lnTo>
                    <a:lnTo>
                      <a:pt x="67" y="111"/>
                    </a:lnTo>
                    <a:lnTo>
                      <a:pt x="74" y="109"/>
                    </a:lnTo>
                    <a:lnTo>
                      <a:pt x="74" y="111"/>
                    </a:lnTo>
                    <a:lnTo>
                      <a:pt x="74" y="111"/>
                    </a:lnTo>
                    <a:lnTo>
                      <a:pt x="78" y="111"/>
                    </a:lnTo>
                    <a:lnTo>
                      <a:pt x="81" y="111"/>
                    </a:lnTo>
                    <a:lnTo>
                      <a:pt x="85" y="111"/>
                    </a:lnTo>
                    <a:lnTo>
                      <a:pt x="88" y="111"/>
                    </a:lnTo>
                    <a:lnTo>
                      <a:pt x="94" y="111"/>
                    </a:lnTo>
                    <a:lnTo>
                      <a:pt x="94" y="109"/>
                    </a:lnTo>
                    <a:lnTo>
                      <a:pt x="97" y="109"/>
                    </a:lnTo>
                    <a:lnTo>
                      <a:pt x="99" y="111"/>
                    </a:lnTo>
                    <a:lnTo>
                      <a:pt x="99" y="116"/>
                    </a:lnTo>
                    <a:lnTo>
                      <a:pt x="99" y="120"/>
                    </a:lnTo>
                    <a:lnTo>
                      <a:pt x="99" y="123"/>
                    </a:lnTo>
                    <a:lnTo>
                      <a:pt x="97" y="125"/>
                    </a:lnTo>
                    <a:lnTo>
                      <a:pt x="94" y="128"/>
                    </a:lnTo>
                    <a:lnTo>
                      <a:pt x="92" y="128"/>
                    </a:lnTo>
                    <a:lnTo>
                      <a:pt x="94" y="135"/>
                    </a:lnTo>
                    <a:lnTo>
                      <a:pt x="94" y="137"/>
                    </a:lnTo>
                    <a:lnTo>
                      <a:pt x="92" y="142"/>
                    </a:lnTo>
                    <a:lnTo>
                      <a:pt x="92" y="147"/>
                    </a:lnTo>
                    <a:lnTo>
                      <a:pt x="94" y="151"/>
                    </a:lnTo>
                    <a:lnTo>
                      <a:pt x="94" y="151"/>
                    </a:lnTo>
                    <a:lnTo>
                      <a:pt x="97" y="161"/>
                    </a:lnTo>
                    <a:lnTo>
                      <a:pt x="92" y="172"/>
                    </a:lnTo>
                    <a:lnTo>
                      <a:pt x="94" y="175"/>
                    </a:lnTo>
                    <a:lnTo>
                      <a:pt x="94" y="175"/>
                    </a:lnTo>
                    <a:lnTo>
                      <a:pt x="97" y="173"/>
                    </a:lnTo>
                    <a:lnTo>
                      <a:pt x="97" y="175"/>
                    </a:lnTo>
                    <a:lnTo>
                      <a:pt x="97" y="175"/>
                    </a:lnTo>
                    <a:lnTo>
                      <a:pt x="99" y="179"/>
                    </a:lnTo>
                    <a:lnTo>
                      <a:pt x="100" y="180"/>
                    </a:lnTo>
                    <a:lnTo>
                      <a:pt x="99" y="184"/>
                    </a:lnTo>
                    <a:lnTo>
                      <a:pt x="100" y="187"/>
                    </a:lnTo>
                    <a:lnTo>
                      <a:pt x="106" y="196"/>
                    </a:lnTo>
                    <a:lnTo>
                      <a:pt x="106" y="200"/>
                    </a:lnTo>
                    <a:lnTo>
                      <a:pt x="106" y="200"/>
                    </a:lnTo>
                    <a:lnTo>
                      <a:pt x="106" y="200"/>
                    </a:lnTo>
                    <a:lnTo>
                      <a:pt x="106" y="200"/>
                    </a:lnTo>
                    <a:lnTo>
                      <a:pt x="106" y="200"/>
                    </a:lnTo>
                    <a:close/>
                    <a:moveTo>
                      <a:pt x="83" y="3"/>
                    </a:moveTo>
                    <a:lnTo>
                      <a:pt x="87" y="3"/>
                    </a:lnTo>
                    <a:lnTo>
                      <a:pt x="90" y="7"/>
                    </a:lnTo>
                    <a:lnTo>
                      <a:pt x="88" y="8"/>
                    </a:lnTo>
                    <a:lnTo>
                      <a:pt x="87" y="7"/>
                    </a:lnTo>
                    <a:lnTo>
                      <a:pt x="85" y="5"/>
                    </a:lnTo>
                    <a:lnTo>
                      <a:pt x="83" y="3"/>
                    </a:lnTo>
                    <a:lnTo>
                      <a:pt x="83" y="3"/>
                    </a:lnTo>
                    <a:lnTo>
                      <a:pt x="83" y="3"/>
                    </a:lnTo>
                    <a:lnTo>
                      <a:pt x="83" y="3"/>
                    </a:lnTo>
                    <a:close/>
                    <a:moveTo>
                      <a:pt x="71" y="1"/>
                    </a:moveTo>
                    <a:lnTo>
                      <a:pt x="74" y="5"/>
                    </a:lnTo>
                    <a:lnTo>
                      <a:pt x="78" y="5"/>
                    </a:lnTo>
                    <a:lnTo>
                      <a:pt x="76" y="7"/>
                    </a:lnTo>
                    <a:lnTo>
                      <a:pt x="71" y="7"/>
                    </a:lnTo>
                    <a:lnTo>
                      <a:pt x="71" y="3"/>
                    </a:lnTo>
                    <a:lnTo>
                      <a:pt x="71" y="1"/>
                    </a:lnTo>
                    <a:lnTo>
                      <a:pt x="71" y="1"/>
                    </a:lnTo>
                    <a:lnTo>
                      <a:pt x="71" y="1"/>
                    </a:lnTo>
                    <a:lnTo>
                      <a:pt x="71" y="1"/>
                    </a:lnTo>
                    <a:close/>
                    <a:moveTo>
                      <a:pt x="55" y="0"/>
                    </a:moveTo>
                    <a:lnTo>
                      <a:pt x="57" y="0"/>
                    </a:lnTo>
                    <a:lnTo>
                      <a:pt x="61" y="0"/>
                    </a:lnTo>
                    <a:lnTo>
                      <a:pt x="57" y="0"/>
                    </a:lnTo>
                    <a:lnTo>
                      <a:pt x="55" y="0"/>
                    </a:lnTo>
                    <a:lnTo>
                      <a:pt x="55" y="0"/>
                    </a:lnTo>
                    <a:lnTo>
                      <a:pt x="55" y="0"/>
                    </a:lnTo>
                    <a:lnTo>
                      <a:pt x="55" y="0"/>
                    </a:lnTo>
                    <a:close/>
                    <a:moveTo>
                      <a:pt x="151" y="27"/>
                    </a:moveTo>
                    <a:lnTo>
                      <a:pt x="154" y="24"/>
                    </a:lnTo>
                    <a:lnTo>
                      <a:pt x="156" y="27"/>
                    </a:lnTo>
                    <a:lnTo>
                      <a:pt x="161" y="24"/>
                    </a:lnTo>
                    <a:lnTo>
                      <a:pt x="163" y="24"/>
                    </a:lnTo>
                    <a:lnTo>
                      <a:pt x="160" y="27"/>
                    </a:lnTo>
                    <a:lnTo>
                      <a:pt x="156" y="27"/>
                    </a:lnTo>
                    <a:lnTo>
                      <a:pt x="153" y="27"/>
                    </a:lnTo>
                    <a:lnTo>
                      <a:pt x="153" y="27"/>
                    </a:lnTo>
                    <a:lnTo>
                      <a:pt x="151" y="27"/>
                    </a:lnTo>
                    <a:lnTo>
                      <a:pt x="151" y="27"/>
                    </a:lnTo>
                    <a:lnTo>
                      <a:pt x="151" y="27"/>
                    </a:lnTo>
                    <a:lnTo>
                      <a:pt x="151" y="27"/>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0" name="Freeform 175"/>
              <p:cNvSpPr>
                <a:spLocks noEditPoints="1"/>
              </p:cNvSpPr>
              <p:nvPr/>
            </p:nvSpPr>
            <p:spPr bwMode="auto">
              <a:xfrm>
                <a:off x="2284413" y="4227513"/>
                <a:ext cx="161925" cy="177800"/>
              </a:xfrm>
              <a:custGeom>
                <a:avLst/>
                <a:gdLst/>
                <a:ahLst/>
                <a:cxnLst>
                  <a:cxn ang="0">
                    <a:pos x="97" y="26"/>
                  </a:cxn>
                  <a:cxn ang="0">
                    <a:pos x="93" y="23"/>
                  </a:cxn>
                  <a:cxn ang="0">
                    <a:pos x="88" y="19"/>
                  </a:cxn>
                  <a:cxn ang="0">
                    <a:pos x="83" y="21"/>
                  </a:cxn>
                  <a:cxn ang="0">
                    <a:pos x="80" y="26"/>
                  </a:cxn>
                  <a:cxn ang="0">
                    <a:pos x="73" y="23"/>
                  </a:cxn>
                  <a:cxn ang="0">
                    <a:pos x="62" y="19"/>
                  </a:cxn>
                  <a:cxn ang="0">
                    <a:pos x="62" y="14"/>
                  </a:cxn>
                  <a:cxn ang="0">
                    <a:pos x="53" y="11"/>
                  </a:cxn>
                  <a:cxn ang="0">
                    <a:pos x="41" y="2"/>
                  </a:cxn>
                  <a:cxn ang="0">
                    <a:pos x="36" y="6"/>
                  </a:cxn>
                  <a:cxn ang="0">
                    <a:pos x="24" y="9"/>
                  </a:cxn>
                  <a:cxn ang="0">
                    <a:pos x="14" y="12"/>
                  </a:cxn>
                  <a:cxn ang="0">
                    <a:pos x="15" y="19"/>
                  </a:cxn>
                  <a:cxn ang="0">
                    <a:pos x="15" y="26"/>
                  </a:cxn>
                  <a:cxn ang="0">
                    <a:pos x="10" y="35"/>
                  </a:cxn>
                  <a:cxn ang="0">
                    <a:pos x="7" y="42"/>
                  </a:cxn>
                  <a:cxn ang="0">
                    <a:pos x="1" y="47"/>
                  </a:cxn>
                  <a:cxn ang="0">
                    <a:pos x="3" y="54"/>
                  </a:cxn>
                  <a:cxn ang="0">
                    <a:pos x="3" y="63"/>
                  </a:cxn>
                  <a:cxn ang="0">
                    <a:pos x="0" y="66"/>
                  </a:cxn>
                  <a:cxn ang="0">
                    <a:pos x="7" y="72"/>
                  </a:cxn>
                  <a:cxn ang="0">
                    <a:pos x="12" y="75"/>
                  </a:cxn>
                  <a:cxn ang="0">
                    <a:pos x="15" y="72"/>
                  </a:cxn>
                  <a:cxn ang="0">
                    <a:pos x="19" y="66"/>
                  </a:cxn>
                  <a:cxn ang="0">
                    <a:pos x="19" y="72"/>
                  </a:cxn>
                  <a:cxn ang="0">
                    <a:pos x="19" y="66"/>
                  </a:cxn>
                  <a:cxn ang="0">
                    <a:pos x="20" y="72"/>
                  </a:cxn>
                  <a:cxn ang="0">
                    <a:pos x="20" y="80"/>
                  </a:cxn>
                  <a:cxn ang="0">
                    <a:pos x="15" y="89"/>
                  </a:cxn>
                  <a:cxn ang="0">
                    <a:pos x="19" y="94"/>
                  </a:cxn>
                  <a:cxn ang="0">
                    <a:pos x="12" y="99"/>
                  </a:cxn>
                  <a:cxn ang="0">
                    <a:pos x="15" y="103"/>
                  </a:cxn>
                  <a:cxn ang="0">
                    <a:pos x="20" y="105"/>
                  </a:cxn>
                  <a:cxn ang="0">
                    <a:pos x="29" y="106"/>
                  </a:cxn>
                  <a:cxn ang="0">
                    <a:pos x="36" y="112"/>
                  </a:cxn>
                  <a:cxn ang="0">
                    <a:pos x="52" y="84"/>
                  </a:cxn>
                  <a:cxn ang="0">
                    <a:pos x="74" y="75"/>
                  </a:cxn>
                  <a:cxn ang="0">
                    <a:pos x="92" y="58"/>
                  </a:cxn>
                  <a:cxn ang="0">
                    <a:pos x="100" y="47"/>
                  </a:cxn>
                  <a:cxn ang="0">
                    <a:pos x="102" y="42"/>
                  </a:cxn>
                  <a:cxn ang="0">
                    <a:pos x="99" y="30"/>
                  </a:cxn>
                  <a:cxn ang="0">
                    <a:pos x="97" y="26"/>
                  </a:cxn>
                  <a:cxn ang="0">
                    <a:pos x="97" y="26"/>
                  </a:cxn>
                  <a:cxn ang="0">
                    <a:pos x="97" y="26"/>
                  </a:cxn>
                  <a:cxn ang="0">
                    <a:pos x="12" y="80"/>
                  </a:cxn>
                  <a:cxn ang="0">
                    <a:pos x="15" y="75"/>
                  </a:cxn>
                  <a:cxn ang="0">
                    <a:pos x="15" y="77"/>
                  </a:cxn>
                  <a:cxn ang="0">
                    <a:pos x="15" y="84"/>
                  </a:cxn>
                  <a:cxn ang="0">
                    <a:pos x="14" y="84"/>
                  </a:cxn>
                  <a:cxn ang="0">
                    <a:pos x="14" y="84"/>
                  </a:cxn>
                </a:cxnLst>
                <a:rect l="0" t="0" r="r" b="b"/>
                <a:pathLst>
                  <a:path w="102" h="112">
                    <a:moveTo>
                      <a:pt x="97" y="26"/>
                    </a:moveTo>
                    <a:lnTo>
                      <a:pt x="97" y="26"/>
                    </a:lnTo>
                    <a:lnTo>
                      <a:pt x="95" y="25"/>
                    </a:lnTo>
                    <a:lnTo>
                      <a:pt x="93" y="23"/>
                    </a:lnTo>
                    <a:lnTo>
                      <a:pt x="92" y="21"/>
                    </a:lnTo>
                    <a:lnTo>
                      <a:pt x="88" y="19"/>
                    </a:lnTo>
                    <a:lnTo>
                      <a:pt x="85" y="18"/>
                    </a:lnTo>
                    <a:lnTo>
                      <a:pt x="83" y="21"/>
                    </a:lnTo>
                    <a:lnTo>
                      <a:pt x="83" y="25"/>
                    </a:lnTo>
                    <a:lnTo>
                      <a:pt x="80" y="26"/>
                    </a:lnTo>
                    <a:lnTo>
                      <a:pt x="76" y="25"/>
                    </a:lnTo>
                    <a:lnTo>
                      <a:pt x="73" y="23"/>
                    </a:lnTo>
                    <a:lnTo>
                      <a:pt x="67" y="21"/>
                    </a:lnTo>
                    <a:lnTo>
                      <a:pt x="62" y="19"/>
                    </a:lnTo>
                    <a:lnTo>
                      <a:pt x="60" y="18"/>
                    </a:lnTo>
                    <a:lnTo>
                      <a:pt x="62" y="14"/>
                    </a:lnTo>
                    <a:lnTo>
                      <a:pt x="57" y="11"/>
                    </a:lnTo>
                    <a:lnTo>
                      <a:pt x="53" y="11"/>
                    </a:lnTo>
                    <a:lnTo>
                      <a:pt x="48" y="6"/>
                    </a:lnTo>
                    <a:lnTo>
                      <a:pt x="41" y="2"/>
                    </a:lnTo>
                    <a:lnTo>
                      <a:pt x="36" y="0"/>
                    </a:lnTo>
                    <a:lnTo>
                      <a:pt x="36" y="6"/>
                    </a:lnTo>
                    <a:lnTo>
                      <a:pt x="29" y="6"/>
                    </a:lnTo>
                    <a:lnTo>
                      <a:pt x="24" y="9"/>
                    </a:lnTo>
                    <a:lnTo>
                      <a:pt x="19" y="9"/>
                    </a:lnTo>
                    <a:lnTo>
                      <a:pt x="14" y="12"/>
                    </a:lnTo>
                    <a:lnTo>
                      <a:pt x="15" y="16"/>
                    </a:lnTo>
                    <a:lnTo>
                      <a:pt x="15" y="19"/>
                    </a:lnTo>
                    <a:lnTo>
                      <a:pt x="19" y="21"/>
                    </a:lnTo>
                    <a:lnTo>
                      <a:pt x="15" y="26"/>
                    </a:lnTo>
                    <a:lnTo>
                      <a:pt x="10" y="33"/>
                    </a:lnTo>
                    <a:lnTo>
                      <a:pt x="10" y="35"/>
                    </a:lnTo>
                    <a:lnTo>
                      <a:pt x="12" y="39"/>
                    </a:lnTo>
                    <a:lnTo>
                      <a:pt x="7" y="42"/>
                    </a:lnTo>
                    <a:lnTo>
                      <a:pt x="3" y="44"/>
                    </a:lnTo>
                    <a:lnTo>
                      <a:pt x="1" y="47"/>
                    </a:lnTo>
                    <a:lnTo>
                      <a:pt x="1" y="51"/>
                    </a:lnTo>
                    <a:lnTo>
                      <a:pt x="3" y="54"/>
                    </a:lnTo>
                    <a:lnTo>
                      <a:pt x="3" y="58"/>
                    </a:lnTo>
                    <a:lnTo>
                      <a:pt x="3" y="63"/>
                    </a:lnTo>
                    <a:lnTo>
                      <a:pt x="1" y="66"/>
                    </a:lnTo>
                    <a:lnTo>
                      <a:pt x="0" y="66"/>
                    </a:lnTo>
                    <a:lnTo>
                      <a:pt x="1" y="70"/>
                    </a:lnTo>
                    <a:lnTo>
                      <a:pt x="7" y="72"/>
                    </a:lnTo>
                    <a:lnTo>
                      <a:pt x="10" y="75"/>
                    </a:lnTo>
                    <a:lnTo>
                      <a:pt x="12" y="75"/>
                    </a:lnTo>
                    <a:lnTo>
                      <a:pt x="14" y="75"/>
                    </a:lnTo>
                    <a:lnTo>
                      <a:pt x="15" y="72"/>
                    </a:lnTo>
                    <a:lnTo>
                      <a:pt x="15" y="70"/>
                    </a:lnTo>
                    <a:lnTo>
                      <a:pt x="19" y="66"/>
                    </a:lnTo>
                    <a:lnTo>
                      <a:pt x="19" y="70"/>
                    </a:lnTo>
                    <a:lnTo>
                      <a:pt x="19" y="72"/>
                    </a:lnTo>
                    <a:lnTo>
                      <a:pt x="19" y="72"/>
                    </a:lnTo>
                    <a:lnTo>
                      <a:pt x="19" y="66"/>
                    </a:lnTo>
                    <a:lnTo>
                      <a:pt x="20" y="66"/>
                    </a:lnTo>
                    <a:lnTo>
                      <a:pt x="20" y="72"/>
                    </a:lnTo>
                    <a:lnTo>
                      <a:pt x="20" y="77"/>
                    </a:lnTo>
                    <a:lnTo>
                      <a:pt x="20" y="80"/>
                    </a:lnTo>
                    <a:lnTo>
                      <a:pt x="19" y="84"/>
                    </a:lnTo>
                    <a:lnTo>
                      <a:pt x="15" y="89"/>
                    </a:lnTo>
                    <a:lnTo>
                      <a:pt x="15" y="89"/>
                    </a:lnTo>
                    <a:lnTo>
                      <a:pt x="19" y="94"/>
                    </a:lnTo>
                    <a:lnTo>
                      <a:pt x="15" y="96"/>
                    </a:lnTo>
                    <a:lnTo>
                      <a:pt x="12" y="99"/>
                    </a:lnTo>
                    <a:lnTo>
                      <a:pt x="14" y="103"/>
                    </a:lnTo>
                    <a:lnTo>
                      <a:pt x="15" y="103"/>
                    </a:lnTo>
                    <a:lnTo>
                      <a:pt x="19" y="99"/>
                    </a:lnTo>
                    <a:lnTo>
                      <a:pt x="20" y="105"/>
                    </a:lnTo>
                    <a:lnTo>
                      <a:pt x="26" y="105"/>
                    </a:lnTo>
                    <a:lnTo>
                      <a:pt x="29" y="106"/>
                    </a:lnTo>
                    <a:lnTo>
                      <a:pt x="34" y="112"/>
                    </a:lnTo>
                    <a:lnTo>
                      <a:pt x="36" y="112"/>
                    </a:lnTo>
                    <a:lnTo>
                      <a:pt x="40" y="108"/>
                    </a:lnTo>
                    <a:lnTo>
                      <a:pt x="52" y="84"/>
                    </a:lnTo>
                    <a:lnTo>
                      <a:pt x="55" y="79"/>
                    </a:lnTo>
                    <a:lnTo>
                      <a:pt x="74" y="75"/>
                    </a:lnTo>
                    <a:lnTo>
                      <a:pt x="80" y="66"/>
                    </a:lnTo>
                    <a:lnTo>
                      <a:pt x="92" y="58"/>
                    </a:lnTo>
                    <a:lnTo>
                      <a:pt x="97" y="47"/>
                    </a:lnTo>
                    <a:lnTo>
                      <a:pt x="100" y="47"/>
                    </a:lnTo>
                    <a:lnTo>
                      <a:pt x="102" y="44"/>
                    </a:lnTo>
                    <a:lnTo>
                      <a:pt x="102" y="42"/>
                    </a:lnTo>
                    <a:lnTo>
                      <a:pt x="102" y="39"/>
                    </a:lnTo>
                    <a:lnTo>
                      <a:pt x="99" y="30"/>
                    </a:lnTo>
                    <a:lnTo>
                      <a:pt x="99" y="28"/>
                    </a:lnTo>
                    <a:lnTo>
                      <a:pt x="97" y="26"/>
                    </a:lnTo>
                    <a:lnTo>
                      <a:pt x="97" y="26"/>
                    </a:lnTo>
                    <a:lnTo>
                      <a:pt x="97" y="26"/>
                    </a:lnTo>
                    <a:lnTo>
                      <a:pt x="97" y="26"/>
                    </a:lnTo>
                    <a:lnTo>
                      <a:pt x="97" y="26"/>
                    </a:lnTo>
                    <a:close/>
                    <a:moveTo>
                      <a:pt x="14" y="84"/>
                    </a:moveTo>
                    <a:lnTo>
                      <a:pt x="12" y="80"/>
                    </a:lnTo>
                    <a:lnTo>
                      <a:pt x="15" y="77"/>
                    </a:lnTo>
                    <a:lnTo>
                      <a:pt x="15" y="75"/>
                    </a:lnTo>
                    <a:lnTo>
                      <a:pt x="19" y="75"/>
                    </a:lnTo>
                    <a:lnTo>
                      <a:pt x="15" y="77"/>
                    </a:lnTo>
                    <a:lnTo>
                      <a:pt x="15" y="80"/>
                    </a:lnTo>
                    <a:lnTo>
                      <a:pt x="15" y="84"/>
                    </a:lnTo>
                    <a:lnTo>
                      <a:pt x="14" y="84"/>
                    </a:lnTo>
                    <a:lnTo>
                      <a:pt x="14" y="84"/>
                    </a:lnTo>
                    <a:lnTo>
                      <a:pt x="14" y="84"/>
                    </a:lnTo>
                    <a:lnTo>
                      <a:pt x="14" y="84"/>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1" name="Freeform 176"/>
              <p:cNvSpPr>
                <a:spLocks/>
              </p:cNvSpPr>
              <p:nvPr/>
            </p:nvSpPr>
            <p:spPr bwMode="auto">
              <a:xfrm>
                <a:off x="2274888" y="4267201"/>
                <a:ext cx="350838" cy="519113"/>
              </a:xfrm>
              <a:custGeom>
                <a:avLst/>
                <a:gdLst/>
                <a:ahLst/>
                <a:cxnLst>
                  <a:cxn ang="0">
                    <a:pos x="202" y="191"/>
                  </a:cxn>
                  <a:cxn ang="0">
                    <a:pos x="188" y="191"/>
                  </a:cxn>
                  <a:cxn ang="0">
                    <a:pos x="190" y="170"/>
                  </a:cxn>
                  <a:cxn ang="0">
                    <a:pos x="174" y="174"/>
                  </a:cxn>
                  <a:cxn ang="0">
                    <a:pos x="153" y="163"/>
                  </a:cxn>
                  <a:cxn ang="0">
                    <a:pos x="134" y="144"/>
                  </a:cxn>
                  <a:cxn ang="0">
                    <a:pos x="131" y="132"/>
                  </a:cxn>
                  <a:cxn ang="0">
                    <a:pos x="132" y="120"/>
                  </a:cxn>
                  <a:cxn ang="0">
                    <a:pos x="139" y="111"/>
                  </a:cxn>
                  <a:cxn ang="0">
                    <a:pos x="143" y="95"/>
                  </a:cxn>
                  <a:cxn ang="0">
                    <a:pos x="155" y="83"/>
                  </a:cxn>
                  <a:cxn ang="0">
                    <a:pos x="179" y="76"/>
                  </a:cxn>
                  <a:cxn ang="0">
                    <a:pos x="186" y="73"/>
                  </a:cxn>
                  <a:cxn ang="0">
                    <a:pos x="193" y="73"/>
                  </a:cxn>
                  <a:cxn ang="0">
                    <a:pos x="183" y="67"/>
                  </a:cxn>
                  <a:cxn ang="0">
                    <a:pos x="190" y="45"/>
                  </a:cxn>
                  <a:cxn ang="0">
                    <a:pos x="181" y="40"/>
                  </a:cxn>
                  <a:cxn ang="0">
                    <a:pos x="162" y="38"/>
                  </a:cxn>
                  <a:cxn ang="0">
                    <a:pos x="148" y="41"/>
                  </a:cxn>
                  <a:cxn ang="0">
                    <a:pos x="143" y="38"/>
                  </a:cxn>
                  <a:cxn ang="0">
                    <a:pos x="138" y="26"/>
                  </a:cxn>
                  <a:cxn ang="0">
                    <a:pos x="120" y="14"/>
                  </a:cxn>
                  <a:cxn ang="0">
                    <a:pos x="112" y="3"/>
                  </a:cxn>
                  <a:cxn ang="0">
                    <a:pos x="103" y="1"/>
                  </a:cxn>
                  <a:cxn ang="0">
                    <a:pos x="106" y="17"/>
                  </a:cxn>
                  <a:cxn ang="0">
                    <a:pos x="86" y="41"/>
                  </a:cxn>
                  <a:cxn ang="0">
                    <a:pos x="44" y="81"/>
                  </a:cxn>
                  <a:cxn ang="0">
                    <a:pos x="32" y="76"/>
                  </a:cxn>
                  <a:cxn ang="0">
                    <a:pos x="20" y="76"/>
                  </a:cxn>
                  <a:cxn ang="0">
                    <a:pos x="21" y="62"/>
                  </a:cxn>
                  <a:cxn ang="0">
                    <a:pos x="9" y="67"/>
                  </a:cxn>
                  <a:cxn ang="0">
                    <a:pos x="0" y="83"/>
                  </a:cxn>
                  <a:cxn ang="0">
                    <a:pos x="2" y="92"/>
                  </a:cxn>
                  <a:cxn ang="0">
                    <a:pos x="6" y="104"/>
                  </a:cxn>
                  <a:cxn ang="0">
                    <a:pos x="7" y="111"/>
                  </a:cxn>
                  <a:cxn ang="0">
                    <a:pos x="28" y="121"/>
                  </a:cxn>
                  <a:cxn ang="0">
                    <a:pos x="35" y="137"/>
                  </a:cxn>
                  <a:cxn ang="0">
                    <a:pos x="47" y="154"/>
                  </a:cxn>
                  <a:cxn ang="0">
                    <a:pos x="56" y="170"/>
                  </a:cxn>
                  <a:cxn ang="0">
                    <a:pos x="65" y="191"/>
                  </a:cxn>
                  <a:cxn ang="0">
                    <a:pos x="66" y="198"/>
                  </a:cxn>
                  <a:cxn ang="0">
                    <a:pos x="77" y="214"/>
                  </a:cxn>
                  <a:cxn ang="0">
                    <a:pos x="89" y="231"/>
                  </a:cxn>
                  <a:cxn ang="0">
                    <a:pos x="93" y="241"/>
                  </a:cxn>
                  <a:cxn ang="0">
                    <a:pos x="94" y="250"/>
                  </a:cxn>
                  <a:cxn ang="0">
                    <a:pos x="101" y="259"/>
                  </a:cxn>
                  <a:cxn ang="0">
                    <a:pos x="113" y="267"/>
                  </a:cxn>
                  <a:cxn ang="0">
                    <a:pos x="122" y="273"/>
                  </a:cxn>
                  <a:cxn ang="0">
                    <a:pos x="132" y="281"/>
                  </a:cxn>
                  <a:cxn ang="0">
                    <a:pos x="143" y="288"/>
                  </a:cxn>
                  <a:cxn ang="0">
                    <a:pos x="157" y="294"/>
                  </a:cxn>
                  <a:cxn ang="0">
                    <a:pos x="167" y="300"/>
                  </a:cxn>
                  <a:cxn ang="0">
                    <a:pos x="176" y="309"/>
                  </a:cxn>
                  <a:cxn ang="0">
                    <a:pos x="185" y="316"/>
                  </a:cxn>
                  <a:cxn ang="0">
                    <a:pos x="197" y="327"/>
                  </a:cxn>
                  <a:cxn ang="0">
                    <a:pos x="211" y="320"/>
                  </a:cxn>
                  <a:cxn ang="0">
                    <a:pos x="212" y="309"/>
                  </a:cxn>
                  <a:cxn ang="0">
                    <a:pos x="211" y="306"/>
                  </a:cxn>
                  <a:cxn ang="0">
                    <a:pos x="221" y="288"/>
                  </a:cxn>
                  <a:cxn ang="0">
                    <a:pos x="216" y="267"/>
                  </a:cxn>
                  <a:cxn ang="0">
                    <a:pos x="216" y="245"/>
                  </a:cxn>
                  <a:cxn ang="0">
                    <a:pos x="221" y="219"/>
                  </a:cxn>
                  <a:cxn ang="0">
                    <a:pos x="205" y="194"/>
                  </a:cxn>
                </a:cxnLst>
                <a:rect l="0" t="0" r="r" b="b"/>
                <a:pathLst>
                  <a:path w="221" h="327">
                    <a:moveTo>
                      <a:pt x="205" y="194"/>
                    </a:moveTo>
                    <a:lnTo>
                      <a:pt x="204" y="191"/>
                    </a:lnTo>
                    <a:lnTo>
                      <a:pt x="202" y="191"/>
                    </a:lnTo>
                    <a:lnTo>
                      <a:pt x="202" y="191"/>
                    </a:lnTo>
                    <a:lnTo>
                      <a:pt x="197" y="191"/>
                    </a:lnTo>
                    <a:lnTo>
                      <a:pt x="193" y="194"/>
                    </a:lnTo>
                    <a:lnTo>
                      <a:pt x="192" y="194"/>
                    </a:lnTo>
                    <a:lnTo>
                      <a:pt x="188" y="191"/>
                    </a:lnTo>
                    <a:lnTo>
                      <a:pt x="188" y="186"/>
                    </a:lnTo>
                    <a:lnTo>
                      <a:pt x="188" y="177"/>
                    </a:lnTo>
                    <a:lnTo>
                      <a:pt x="188" y="172"/>
                    </a:lnTo>
                    <a:lnTo>
                      <a:pt x="190" y="170"/>
                    </a:lnTo>
                    <a:lnTo>
                      <a:pt x="190" y="167"/>
                    </a:lnTo>
                    <a:lnTo>
                      <a:pt x="188" y="163"/>
                    </a:lnTo>
                    <a:lnTo>
                      <a:pt x="181" y="167"/>
                    </a:lnTo>
                    <a:lnTo>
                      <a:pt x="174" y="174"/>
                    </a:lnTo>
                    <a:lnTo>
                      <a:pt x="167" y="174"/>
                    </a:lnTo>
                    <a:lnTo>
                      <a:pt x="159" y="174"/>
                    </a:lnTo>
                    <a:lnTo>
                      <a:pt x="157" y="168"/>
                    </a:lnTo>
                    <a:lnTo>
                      <a:pt x="153" y="163"/>
                    </a:lnTo>
                    <a:lnTo>
                      <a:pt x="148" y="163"/>
                    </a:lnTo>
                    <a:lnTo>
                      <a:pt x="139" y="163"/>
                    </a:lnTo>
                    <a:lnTo>
                      <a:pt x="143" y="158"/>
                    </a:lnTo>
                    <a:lnTo>
                      <a:pt x="134" y="144"/>
                    </a:lnTo>
                    <a:lnTo>
                      <a:pt x="129" y="139"/>
                    </a:lnTo>
                    <a:lnTo>
                      <a:pt x="131" y="137"/>
                    </a:lnTo>
                    <a:lnTo>
                      <a:pt x="129" y="135"/>
                    </a:lnTo>
                    <a:lnTo>
                      <a:pt x="131" y="132"/>
                    </a:lnTo>
                    <a:lnTo>
                      <a:pt x="131" y="127"/>
                    </a:lnTo>
                    <a:lnTo>
                      <a:pt x="129" y="125"/>
                    </a:lnTo>
                    <a:lnTo>
                      <a:pt x="132" y="123"/>
                    </a:lnTo>
                    <a:lnTo>
                      <a:pt x="132" y="120"/>
                    </a:lnTo>
                    <a:lnTo>
                      <a:pt x="138" y="116"/>
                    </a:lnTo>
                    <a:lnTo>
                      <a:pt x="139" y="116"/>
                    </a:lnTo>
                    <a:lnTo>
                      <a:pt x="143" y="114"/>
                    </a:lnTo>
                    <a:lnTo>
                      <a:pt x="139" y="111"/>
                    </a:lnTo>
                    <a:lnTo>
                      <a:pt x="139" y="104"/>
                    </a:lnTo>
                    <a:lnTo>
                      <a:pt x="143" y="101"/>
                    </a:lnTo>
                    <a:lnTo>
                      <a:pt x="143" y="99"/>
                    </a:lnTo>
                    <a:lnTo>
                      <a:pt x="143" y="95"/>
                    </a:lnTo>
                    <a:lnTo>
                      <a:pt x="143" y="90"/>
                    </a:lnTo>
                    <a:lnTo>
                      <a:pt x="148" y="88"/>
                    </a:lnTo>
                    <a:lnTo>
                      <a:pt x="152" y="87"/>
                    </a:lnTo>
                    <a:lnTo>
                      <a:pt x="155" y="83"/>
                    </a:lnTo>
                    <a:lnTo>
                      <a:pt x="157" y="81"/>
                    </a:lnTo>
                    <a:lnTo>
                      <a:pt x="159" y="80"/>
                    </a:lnTo>
                    <a:lnTo>
                      <a:pt x="169" y="80"/>
                    </a:lnTo>
                    <a:lnTo>
                      <a:pt x="179" y="76"/>
                    </a:lnTo>
                    <a:lnTo>
                      <a:pt x="179" y="73"/>
                    </a:lnTo>
                    <a:lnTo>
                      <a:pt x="181" y="73"/>
                    </a:lnTo>
                    <a:lnTo>
                      <a:pt x="185" y="73"/>
                    </a:lnTo>
                    <a:lnTo>
                      <a:pt x="186" y="73"/>
                    </a:lnTo>
                    <a:lnTo>
                      <a:pt x="192" y="76"/>
                    </a:lnTo>
                    <a:lnTo>
                      <a:pt x="190" y="76"/>
                    </a:lnTo>
                    <a:lnTo>
                      <a:pt x="193" y="76"/>
                    </a:lnTo>
                    <a:lnTo>
                      <a:pt x="193" y="73"/>
                    </a:lnTo>
                    <a:lnTo>
                      <a:pt x="193" y="67"/>
                    </a:lnTo>
                    <a:lnTo>
                      <a:pt x="192" y="66"/>
                    </a:lnTo>
                    <a:lnTo>
                      <a:pt x="188" y="67"/>
                    </a:lnTo>
                    <a:lnTo>
                      <a:pt x="183" y="67"/>
                    </a:lnTo>
                    <a:lnTo>
                      <a:pt x="183" y="66"/>
                    </a:lnTo>
                    <a:lnTo>
                      <a:pt x="193" y="45"/>
                    </a:lnTo>
                    <a:lnTo>
                      <a:pt x="193" y="45"/>
                    </a:lnTo>
                    <a:lnTo>
                      <a:pt x="190" y="45"/>
                    </a:lnTo>
                    <a:lnTo>
                      <a:pt x="188" y="43"/>
                    </a:lnTo>
                    <a:lnTo>
                      <a:pt x="185" y="41"/>
                    </a:lnTo>
                    <a:lnTo>
                      <a:pt x="183" y="41"/>
                    </a:lnTo>
                    <a:lnTo>
                      <a:pt x="181" y="40"/>
                    </a:lnTo>
                    <a:lnTo>
                      <a:pt x="178" y="40"/>
                    </a:lnTo>
                    <a:lnTo>
                      <a:pt x="171" y="41"/>
                    </a:lnTo>
                    <a:lnTo>
                      <a:pt x="169" y="40"/>
                    </a:lnTo>
                    <a:lnTo>
                      <a:pt x="162" y="38"/>
                    </a:lnTo>
                    <a:lnTo>
                      <a:pt x="159" y="41"/>
                    </a:lnTo>
                    <a:lnTo>
                      <a:pt x="157" y="43"/>
                    </a:lnTo>
                    <a:lnTo>
                      <a:pt x="152" y="43"/>
                    </a:lnTo>
                    <a:lnTo>
                      <a:pt x="148" y="41"/>
                    </a:lnTo>
                    <a:lnTo>
                      <a:pt x="146" y="43"/>
                    </a:lnTo>
                    <a:lnTo>
                      <a:pt x="143" y="41"/>
                    </a:lnTo>
                    <a:lnTo>
                      <a:pt x="143" y="40"/>
                    </a:lnTo>
                    <a:lnTo>
                      <a:pt x="143" y="38"/>
                    </a:lnTo>
                    <a:lnTo>
                      <a:pt x="139" y="33"/>
                    </a:lnTo>
                    <a:lnTo>
                      <a:pt x="139" y="31"/>
                    </a:lnTo>
                    <a:lnTo>
                      <a:pt x="138" y="31"/>
                    </a:lnTo>
                    <a:lnTo>
                      <a:pt x="138" y="26"/>
                    </a:lnTo>
                    <a:lnTo>
                      <a:pt x="134" y="21"/>
                    </a:lnTo>
                    <a:lnTo>
                      <a:pt x="126" y="21"/>
                    </a:lnTo>
                    <a:lnTo>
                      <a:pt x="124" y="21"/>
                    </a:lnTo>
                    <a:lnTo>
                      <a:pt x="120" y="14"/>
                    </a:lnTo>
                    <a:lnTo>
                      <a:pt x="120" y="8"/>
                    </a:lnTo>
                    <a:lnTo>
                      <a:pt x="117" y="7"/>
                    </a:lnTo>
                    <a:lnTo>
                      <a:pt x="115" y="3"/>
                    </a:lnTo>
                    <a:lnTo>
                      <a:pt x="112" y="3"/>
                    </a:lnTo>
                    <a:lnTo>
                      <a:pt x="105" y="1"/>
                    </a:lnTo>
                    <a:lnTo>
                      <a:pt x="103" y="0"/>
                    </a:lnTo>
                    <a:lnTo>
                      <a:pt x="101" y="0"/>
                    </a:lnTo>
                    <a:lnTo>
                      <a:pt x="103" y="1"/>
                    </a:lnTo>
                    <a:lnTo>
                      <a:pt x="103" y="3"/>
                    </a:lnTo>
                    <a:lnTo>
                      <a:pt x="106" y="12"/>
                    </a:lnTo>
                    <a:lnTo>
                      <a:pt x="106" y="15"/>
                    </a:lnTo>
                    <a:lnTo>
                      <a:pt x="106" y="17"/>
                    </a:lnTo>
                    <a:lnTo>
                      <a:pt x="105" y="21"/>
                    </a:lnTo>
                    <a:lnTo>
                      <a:pt x="101" y="21"/>
                    </a:lnTo>
                    <a:lnTo>
                      <a:pt x="98" y="31"/>
                    </a:lnTo>
                    <a:lnTo>
                      <a:pt x="86" y="41"/>
                    </a:lnTo>
                    <a:lnTo>
                      <a:pt x="79" y="48"/>
                    </a:lnTo>
                    <a:lnTo>
                      <a:pt x="61" y="52"/>
                    </a:lnTo>
                    <a:lnTo>
                      <a:pt x="58" y="57"/>
                    </a:lnTo>
                    <a:lnTo>
                      <a:pt x="44" y="81"/>
                    </a:lnTo>
                    <a:lnTo>
                      <a:pt x="42" y="85"/>
                    </a:lnTo>
                    <a:lnTo>
                      <a:pt x="40" y="85"/>
                    </a:lnTo>
                    <a:lnTo>
                      <a:pt x="35" y="80"/>
                    </a:lnTo>
                    <a:lnTo>
                      <a:pt x="32" y="76"/>
                    </a:lnTo>
                    <a:lnTo>
                      <a:pt x="26" y="76"/>
                    </a:lnTo>
                    <a:lnTo>
                      <a:pt x="25" y="73"/>
                    </a:lnTo>
                    <a:lnTo>
                      <a:pt x="21" y="76"/>
                    </a:lnTo>
                    <a:lnTo>
                      <a:pt x="20" y="76"/>
                    </a:lnTo>
                    <a:lnTo>
                      <a:pt x="16" y="73"/>
                    </a:lnTo>
                    <a:lnTo>
                      <a:pt x="20" y="67"/>
                    </a:lnTo>
                    <a:lnTo>
                      <a:pt x="25" y="67"/>
                    </a:lnTo>
                    <a:lnTo>
                      <a:pt x="21" y="62"/>
                    </a:lnTo>
                    <a:lnTo>
                      <a:pt x="20" y="62"/>
                    </a:lnTo>
                    <a:lnTo>
                      <a:pt x="20" y="62"/>
                    </a:lnTo>
                    <a:lnTo>
                      <a:pt x="13" y="66"/>
                    </a:lnTo>
                    <a:lnTo>
                      <a:pt x="9" y="67"/>
                    </a:lnTo>
                    <a:lnTo>
                      <a:pt x="4" y="73"/>
                    </a:lnTo>
                    <a:lnTo>
                      <a:pt x="2" y="80"/>
                    </a:lnTo>
                    <a:lnTo>
                      <a:pt x="0" y="81"/>
                    </a:lnTo>
                    <a:lnTo>
                      <a:pt x="0" y="83"/>
                    </a:lnTo>
                    <a:lnTo>
                      <a:pt x="4" y="85"/>
                    </a:lnTo>
                    <a:lnTo>
                      <a:pt x="4" y="88"/>
                    </a:lnTo>
                    <a:lnTo>
                      <a:pt x="2" y="90"/>
                    </a:lnTo>
                    <a:lnTo>
                      <a:pt x="2" y="92"/>
                    </a:lnTo>
                    <a:lnTo>
                      <a:pt x="6" y="95"/>
                    </a:lnTo>
                    <a:lnTo>
                      <a:pt x="7" y="101"/>
                    </a:lnTo>
                    <a:lnTo>
                      <a:pt x="7" y="104"/>
                    </a:lnTo>
                    <a:lnTo>
                      <a:pt x="6" y="104"/>
                    </a:lnTo>
                    <a:lnTo>
                      <a:pt x="2" y="104"/>
                    </a:lnTo>
                    <a:lnTo>
                      <a:pt x="0" y="107"/>
                    </a:lnTo>
                    <a:lnTo>
                      <a:pt x="4" y="109"/>
                    </a:lnTo>
                    <a:lnTo>
                      <a:pt x="7" y="111"/>
                    </a:lnTo>
                    <a:lnTo>
                      <a:pt x="13" y="114"/>
                    </a:lnTo>
                    <a:lnTo>
                      <a:pt x="16" y="116"/>
                    </a:lnTo>
                    <a:lnTo>
                      <a:pt x="25" y="120"/>
                    </a:lnTo>
                    <a:lnTo>
                      <a:pt x="28" y="121"/>
                    </a:lnTo>
                    <a:lnTo>
                      <a:pt x="28" y="125"/>
                    </a:lnTo>
                    <a:lnTo>
                      <a:pt x="32" y="130"/>
                    </a:lnTo>
                    <a:lnTo>
                      <a:pt x="33" y="135"/>
                    </a:lnTo>
                    <a:lnTo>
                      <a:pt x="35" y="137"/>
                    </a:lnTo>
                    <a:lnTo>
                      <a:pt x="42" y="140"/>
                    </a:lnTo>
                    <a:lnTo>
                      <a:pt x="44" y="146"/>
                    </a:lnTo>
                    <a:lnTo>
                      <a:pt x="47" y="151"/>
                    </a:lnTo>
                    <a:lnTo>
                      <a:pt x="47" y="154"/>
                    </a:lnTo>
                    <a:lnTo>
                      <a:pt x="47" y="160"/>
                    </a:lnTo>
                    <a:lnTo>
                      <a:pt x="51" y="163"/>
                    </a:lnTo>
                    <a:lnTo>
                      <a:pt x="53" y="167"/>
                    </a:lnTo>
                    <a:lnTo>
                      <a:pt x="56" y="170"/>
                    </a:lnTo>
                    <a:lnTo>
                      <a:pt x="58" y="175"/>
                    </a:lnTo>
                    <a:lnTo>
                      <a:pt x="56" y="177"/>
                    </a:lnTo>
                    <a:lnTo>
                      <a:pt x="59" y="182"/>
                    </a:lnTo>
                    <a:lnTo>
                      <a:pt x="65" y="191"/>
                    </a:lnTo>
                    <a:lnTo>
                      <a:pt x="66" y="194"/>
                    </a:lnTo>
                    <a:lnTo>
                      <a:pt x="66" y="194"/>
                    </a:lnTo>
                    <a:lnTo>
                      <a:pt x="66" y="198"/>
                    </a:lnTo>
                    <a:lnTo>
                      <a:pt x="66" y="198"/>
                    </a:lnTo>
                    <a:lnTo>
                      <a:pt x="73" y="205"/>
                    </a:lnTo>
                    <a:lnTo>
                      <a:pt x="75" y="207"/>
                    </a:lnTo>
                    <a:lnTo>
                      <a:pt x="75" y="212"/>
                    </a:lnTo>
                    <a:lnTo>
                      <a:pt x="77" y="214"/>
                    </a:lnTo>
                    <a:lnTo>
                      <a:pt x="82" y="217"/>
                    </a:lnTo>
                    <a:lnTo>
                      <a:pt x="82" y="219"/>
                    </a:lnTo>
                    <a:lnTo>
                      <a:pt x="87" y="227"/>
                    </a:lnTo>
                    <a:lnTo>
                      <a:pt x="89" y="231"/>
                    </a:lnTo>
                    <a:lnTo>
                      <a:pt x="94" y="240"/>
                    </a:lnTo>
                    <a:lnTo>
                      <a:pt x="94" y="241"/>
                    </a:lnTo>
                    <a:lnTo>
                      <a:pt x="94" y="245"/>
                    </a:lnTo>
                    <a:lnTo>
                      <a:pt x="93" y="241"/>
                    </a:lnTo>
                    <a:lnTo>
                      <a:pt x="93" y="245"/>
                    </a:lnTo>
                    <a:lnTo>
                      <a:pt x="93" y="247"/>
                    </a:lnTo>
                    <a:lnTo>
                      <a:pt x="93" y="250"/>
                    </a:lnTo>
                    <a:lnTo>
                      <a:pt x="94" y="250"/>
                    </a:lnTo>
                    <a:lnTo>
                      <a:pt x="98" y="250"/>
                    </a:lnTo>
                    <a:lnTo>
                      <a:pt x="98" y="254"/>
                    </a:lnTo>
                    <a:lnTo>
                      <a:pt x="98" y="254"/>
                    </a:lnTo>
                    <a:lnTo>
                      <a:pt x="101" y="259"/>
                    </a:lnTo>
                    <a:lnTo>
                      <a:pt x="106" y="260"/>
                    </a:lnTo>
                    <a:lnTo>
                      <a:pt x="108" y="264"/>
                    </a:lnTo>
                    <a:lnTo>
                      <a:pt x="110" y="267"/>
                    </a:lnTo>
                    <a:lnTo>
                      <a:pt x="113" y="267"/>
                    </a:lnTo>
                    <a:lnTo>
                      <a:pt x="115" y="269"/>
                    </a:lnTo>
                    <a:lnTo>
                      <a:pt x="117" y="273"/>
                    </a:lnTo>
                    <a:lnTo>
                      <a:pt x="117" y="273"/>
                    </a:lnTo>
                    <a:lnTo>
                      <a:pt x="122" y="273"/>
                    </a:lnTo>
                    <a:lnTo>
                      <a:pt x="124" y="271"/>
                    </a:lnTo>
                    <a:lnTo>
                      <a:pt x="124" y="273"/>
                    </a:lnTo>
                    <a:lnTo>
                      <a:pt x="126" y="278"/>
                    </a:lnTo>
                    <a:lnTo>
                      <a:pt x="132" y="281"/>
                    </a:lnTo>
                    <a:lnTo>
                      <a:pt x="134" y="281"/>
                    </a:lnTo>
                    <a:lnTo>
                      <a:pt x="134" y="285"/>
                    </a:lnTo>
                    <a:lnTo>
                      <a:pt x="138" y="287"/>
                    </a:lnTo>
                    <a:lnTo>
                      <a:pt x="143" y="288"/>
                    </a:lnTo>
                    <a:lnTo>
                      <a:pt x="143" y="287"/>
                    </a:lnTo>
                    <a:lnTo>
                      <a:pt x="146" y="288"/>
                    </a:lnTo>
                    <a:lnTo>
                      <a:pt x="152" y="292"/>
                    </a:lnTo>
                    <a:lnTo>
                      <a:pt x="157" y="294"/>
                    </a:lnTo>
                    <a:lnTo>
                      <a:pt x="160" y="295"/>
                    </a:lnTo>
                    <a:lnTo>
                      <a:pt x="162" y="295"/>
                    </a:lnTo>
                    <a:lnTo>
                      <a:pt x="162" y="297"/>
                    </a:lnTo>
                    <a:lnTo>
                      <a:pt x="167" y="300"/>
                    </a:lnTo>
                    <a:lnTo>
                      <a:pt x="171" y="304"/>
                    </a:lnTo>
                    <a:lnTo>
                      <a:pt x="174" y="306"/>
                    </a:lnTo>
                    <a:lnTo>
                      <a:pt x="176" y="306"/>
                    </a:lnTo>
                    <a:lnTo>
                      <a:pt x="176" y="309"/>
                    </a:lnTo>
                    <a:lnTo>
                      <a:pt x="176" y="311"/>
                    </a:lnTo>
                    <a:lnTo>
                      <a:pt x="176" y="313"/>
                    </a:lnTo>
                    <a:lnTo>
                      <a:pt x="181" y="314"/>
                    </a:lnTo>
                    <a:lnTo>
                      <a:pt x="185" y="316"/>
                    </a:lnTo>
                    <a:lnTo>
                      <a:pt x="190" y="321"/>
                    </a:lnTo>
                    <a:lnTo>
                      <a:pt x="193" y="325"/>
                    </a:lnTo>
                    <a:lnTo>
                      <a:pt x="197" y="327"/>
                    </a:lnTo>
                    <a:lnTo>
                      <a:pt x="197" y="327"/>
                    </a:lnTo>
                    <a:lnTo>
                      <a:pt x="202" y="325"/>
                    </a:lnTo>
                    <a:lnTo>
                      <a:pt x="205" y="321"/>
                    </a:lnTo>
                    <a:lnTo>
                      <a:pt x="207" y="323"/>
                    </a:lnTo>
                    <a:lnTo>
                      <a:pt x="211" y="320"/>
                    </a:lnTo>
                    <a:lnTo>
                      <a:pt x="212" y="318"/>
                    </a:lnTo>
                    <a:lnTo>
                      <a:pt x="209" y="314"/>
                    </a:lnTo>
                    <a:lnTo>
                      <a:pt x="211" y="311"/>
                    </a:lnTo>
                    <a:lnTo>
                      <a:pt x="212" y="309"/>
                    </a:lnTo>
                    <a:lnTo>
                      <a:pt x="214" y="309"/>
                    </a:lnTo>
                    <a:lnTo>
                      <a:pt x="214" y="306"/>
                    </a:lnTo>
                    <a:lnTo>
                      <a:pt x="212" y="306"/>
                    </a:lnTo>
                    <a:lnTo>
                      <a:pt x="211" y="306"/>
                    </a:lnTo>
                    <a:lnTo>
                      <a:pt x="212" y="300"/>
                    </a:lnTo>
                    <a:lnTo>
                      <a:pt x="216" y="297"/>
                    </a:lnTo>
                    <a:lnTo>
                      <a:pt x="221" y="292"/>
                    </a:lnTo>
                    <a:lnTo>
                      <a:pt x="221" y="288"/>
                    </a:lnTo>
                    <a:lnTo>
                      <a:pt x="216" y="278"/>
                    </a:lnTo>
                    <a:lnTo>
                      <a:pt x="216" y="273"/>
                    </a:lnTo>
                    <a:lnTo>
                      <a:pt x="216" y="269"/>
                    </a:lnTo>
                    <a:lnTo>
                      <a:pt x="216" y="267"/>
                    </a:lnTo>
                    <a:lnTo>
                      <a:pt x="216" y="264"/>
                    </a:lnTo>
                    <a:lnTo>
                      <a:pt x="216" y="262"/>
                    </a:lnTo>
                    <a:lnTo>
                      <a:pt x="219" y="255"/>
                    </a:lnTo>
                    <a:lnTo>
                      <a:pt x="216" y="245"/>
                    </a:lnTo>
                    <a:lnTo>
                      <a:pt x="216" y="240"/>
                    </a:lnTo>
                    <a:lnTo>
                      <a:pt x="219" y="234"/>
                    </a:lnTo>
                    <a:lnTo>
                      <a:pt x="219" y="222"/>
                    </a:lnTo>
                    <a:lnTo>
                      <a:pt x="221" y="219"/>
                    </a:lnTo>
                    <a:lnTo>
                      <a:pt x="221" y="214"/>
                    </a:lnTo>
                    <a:lnTo>
                      <a:pt x="205" y="194"/>
                    </a:lnTo>
                    <a:lnTo>
                      <a:pt x="205" y="194"/>
                    </a:lnTo>
                    <a:lnTo>
                      <a:pt x="205" y="194"/>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2" name="Freeform 177"/>
              <p:cNvSpPr>
                <a:spLocks/>
              </p:cNvSpPr>
              <p:nvPr/>
            </p:nvSpPr>
            <p:spPr bwMode="auto">
              <a:xfrm>
                <a:off x="2600325" y="4537076"/>
                <a:ext cx="334963" cy="381000"/>
              </a:xfrm>
              <a:custGeom>
                <a:avLst/>
                <a:gdLst/>
                <a:ahLst/>
                <a:cxnLst>
                  <a:cxn ang="0">
                    <a:pos x="202" y="176"/>
                  </a:cxn>
                  <a:cxn ang="0">
                    <a:pos x="200" y="136"/>
                  </a:cxn>
                  <a:cxn ang="0">
                    <a:pos x="192" y="115"/>
                  </a:cxn>
                  <a:cxn ang="0">
                    <a:pos x="155" y="96"/>
                  </a:cxn>
                  <a:cxn ang="0">
                    <a:pos x="157" y="77"/>
                  </a:cxn>
                  <a:cxn ang="0">
                    <a:pos x="139" y="71"/>
                  </a:cxn>
                  <a:cxn ang="0">
                    <a:pos x="131" y="63"/>
                  </a:cxn>
                  <a:cxn ang="0">
                    <a:pos x="115" y="59"/>
                  </a:cxn>
                  <a:cxn ang="0">
                    <a:pos x="99" y="49"/>
                  </a:cxn>
                  <a:cxn ang="0">
                    <a:pos x="87" y="49"/>
                  </a:cxn>
                  <a:cxn ang="0">
                    <a:pos x="77" y="37"/>
                  </a:cxn>
                  <a:cxn ang="0">
                    <a:pos x="72" y="26"/>
                  </a:cxn>
                  <a:cxn ang="0">
                    <a:pos x="70" y="7"/>
                  </a:cxn>
                  <a:cxn ang="0">
                    <a:pos x="65" y="4"/>
                  </a:cxn>
                  <a:cxn ang="0">
                    <a:pos x="53" y="4"/>
                  </a:cxn>
                  <a:cxn ang="0">
                    <a:pos x="37" y="17"/>
                  </a:cxn>
                  <a:cxn ang="0">
                    <a:pos x="23" y="23"/>
                  </a:cxn>
                  <a:cxn ang="0">
                    <a:pos x="11" y="23"/>
                  </a:cxn>
                  <a:cxn ang="0">
                    <a:pos x="14" y="50"/>
                  </a:cxn>
                  <a:cxn ang="0">
                    <a:pos x="11" y="71"/>
                  </a:cxn>
                  <a:cxn ang="0">
                    <a:pos x="11" y="94"/>
                  </a:cxn>
                  <a:cxn ang="0">
                    <a:pos x="11" y="101"/>
                  </a:cxn>
                  <a:cxn ang="0">
                    <a:pos x="14" y="120"/>
                  </a:cxn>
                  <a:cxn ang="0">
                    <a:pos x="7" y="132"/>
                  </a:cxn>
                  <a:cxn ang="0">
                    <a:pos x="9" y="137"/>
                  </a:cxn>
                  <a:cxn ang="0">
                    <a:pos x="11" y="144"/>
                  </a:cxn>
                  <a:cxn ang="0">
                    <a:pos x="14" y="153"/>
                  </a:cxn>
                  <a:cxn ang="0">
                    <a:pos x="16" y="164"/>
                  </a:cxn>
                  <a:cxn ang="0">
                    <a:pos x="28" y="177"/>
                  </a:cxn>
                  <a:cxn ang="0">
                    <a:pos x="23" y="193"/>
                  </a:cxn>
                  <a:cxn ang="0">
                    <a:pos x="46" y="240"/>
                  </a:cxn>
                  <a:cxn ang="0">
                    <a:pos x="54" y="237"/>
                  </a:cxn>
                  <a:cxn ang="0">
                    <a:pos x="60" y="228"/>
                  </a:cxn>
                  <a:cxn ang="0">
                    <a:pos x="75" y="223"/>
                  </a:cxn>
                  <a:cxn ang="0">
                    <a:pos x="86" y="223"/>
                  </a:cxn>
                  <a:cxn ang="0">
                    <a:pos x="96" y="226"/>
                  </a:cxn>
                  <a:cxn ang="0">
                    <a:pos x="101" y="235"/>
                  </a:cxn>
                  <a:cxn ang="0">
                    <a:pos x="101" y="224"/>
                  </a:cxn>
                  <a:cxn ang="0">
                    <a:pos x="124" y="219"/>
                  </a:cxn>
                  <a:cxn ang="0">
                    <a:pos x="133" y="209"/>
                  </a:cxn>
                  <a:cxn ang="0">
                    <a:pos x="131" y="197"/>
                  </a:cxn>
                  <a:cxn ang="0">
                    <a:pos x="138" y="177"/>
                  </a:cxn>
                  <a:cxn ang="0">
                    <a:pos x="185" y="170"/>
                  </a:cxn>
                  <a:cxn ang="0">
                    <a:pos x="200" y="183"/>
                  </a:cxn>
                </a:cxnLst>
                <a:rect l="0" t="0" r="r" b="b"/>
                <a:pathLst>
                  <a:path w="211" h="240">
                    <a:moveTo>
                      <a:pt x="200" y="183"/>
                    </a:moveTo>
                    <a:lnTo>
                      <a:pt x="202" y="177"/>
                    </a:lnTo>
                    <a:lnTo>
                      <a:pt x="202" y="176"/>
                    </a:lnTo>
                    <a:lnTo>
                      <a:pt x="211" y="158"/>
                    </a:lnTo>
                    <a:lnTo>
                      <a:pt x="211" y="151"/>
                    </a:lnTo>
                    <a:lnTo>
                      <a:pt x="200" y="136"/>
                    </a:lnTo>
                    <a:lnTo>
                      <a:pt x="192" y="132"/>
                    </a:lnTo>
                    <a:lnTo>
                      <a:pt x="192" y="127"/>
                    </a:lnTo>
                    <a:lnTo>
                      <a:pt x="192" y="115"/>
                    </a:lnTo>
                    <a:lnTo>
                      <a:pt x="162" y="115"/>
                    </a:lnTo>
                    <a:lnTo>
                      <a:pt x="162" y="108"/>
                    </a:lnTo>
                    <a:lnTo>
                      <a:pt x="155" y="96"/>
                    </a:lnTo>
                    <a:lnTo>
                      <a:pt x="157" y="92"/>
                    </a:lnTo>
                    <a:lnTo>
                      <a:pt x="157" y="85"/>
                    </a:lnTo>
                    <a:lnTo>
                      <a:pt x="157" y="77"/>
                    </a:lnTo>
                    <a:lnTo>
                      <a:pt x="155" y="73"/>
                    </a:lnTo>
                    <a:lnTo>
                      <a:pt x="150" y="71"/>
                    </a:lnTo>
                    <a:lnTo>
                      <a:pt x="139" y="71"/>
                    </a:lnTo>
                    <a:lnTo>
                      <a:pt x="134" y="70"/>
                    </a:lnTo>
                    <a:lnTo>
                      <a:pt x="131" y="68"/>
                    </a:lnTo>
                    <a:lnTo>
                      <a:pt x="131" y="63"/>
                    </a:lnTo>
                    <a:lnTo>
                      <a:pt x="127" y="61"/>
                    </a:lnTo>
                    <a:lnTo>
                      <a:pt x="119" y="59"/>
                    </a:lnTo>
                    <a:lnTo>
                      <a:pt x="115" y="59"/>
                    </a:lnTo>
                    <a:lnTo>
                      <a:pt x="110" y="54"/>
                    </a:lnTo>
                    <a:lnTo>
                      <a:pt x="105" y="54"/>
                    </a:lnTo>
                    <a:lnTo>
                      <a:pt x="99" y="49"/>
                    </a:lnTo>
                    <a:lnTo>
                      <a:pt x="93" y="50"/>
                    </a:lnTo>
                    <a:lnTo>
                      <a:pt x="91" y="50"/>
                    </a:lnTo>
                    <a:lnTo>
                      <a:pt x="87" y="49"/>
                    </a:lnTo>
                    <a:lnTo>
                      <a:pt x="82" y="45"/>
                    </a:lnTo>
                    <a:lnTo>
                      <a:pt x="79" y="44"/>
                    </a:lnTo>
                    <a:lnTo>
                      <a:pt x="77" y="37"/>
                    </a:lnTo>
                    <a:lnTo>
                      <a:pt x="73" y="35"/>
                    </a:lnTo>
                    <a:lnTo>
                      <a:pt x="70" y="28"/>
                    </a:lnTo>
                    <a:lnTo>
                      <a:pt x="72" y="26"/>
                    </a:lnTo>
                    <a:lnTo>
                      <a:pt x="70" y="17"/>
                    </a:lnTo>
                    <a:lnTo>
                      <a:pt x="72" y="12"/>
                    </a:lnTo>
                    <a:lnTo>
                      <a:pt x="70" y="7"/>
                    </a:lnTo>
                    <a:lnTo>
                      <a:pt x="70" y="4"/>
                    </a:lnTo>
                    <a:lnTo>
                      <a:pt x="68" y="0"/>
                    </a:lnTo>
                    <a:lnTo>
                      <a:pt x="65" y="4"/>
                    </a:lnTo>
                    <a:lnTo>
                      <a:pt x="61" y="0"/>
                    </a:lnTo>
                    <a:lnTo>
                      <a:pt x="56" y="0"/>
                    </a:lnTo>
                    <a:lnTo>
                      <a:pt x="53" y="4"/>
                    </a:lnTo>
                    <a:lnTo>
                      <a:pt x="47" y="4"/>
                    </a:lnTo>
                    <a:lnTo>
                      <a:pt x="39" y="10"/>
                    </a:lnTo>
                    <a:lnTo>
                      <a:pt x="37" y="17"/>
                    </a:lnTo>
                    <a:lnTo>
                      <a:pt x="32" y="19"/>
                    </a:lnTo>
                    <a:lnTo>
                      <a:pt x="27" y="19"/>
                    </a:lnTo>
                    <a:lnTo>
                      <a:pt x="23" y="23"/>
                    </a:lnTo>
                    <a:lnTo>
                      <a:pt x="20" y="23"/>
                    </a:lnTo>
                    <a:lnTo>
                      <a:pt x="14" y="26"/>
                    </a:lnTo>
                    <a:lnTo>
                      <a:pt x="11" y="23"/>
                    </a:lnTo>
                    <a:lnTo>
                      <a:pt x="0" y="26"/>
                    </a:lnTo>
                    <a:lnTo>
                      <a:pt x="14" y="45"/>
                    </a:lnTo>
                    <a:lnTo>
                      <a:pt x="14" y="50"/>
                    </a:lnTo>
                    <a:lnTo>
                      <a:pt x="14" y="54"/>
                    </a:lnTo>
                    <a:lnTo>
                      <a:pt x="14" y="66"/>
                    </a:lnTo>
                    <a:lnTo>
                      <a:pt x="11" y="71"/>
                    </a:lnTo>
                    <a:lnTo>
                      <a:pt x="11" y="77"/>
                    </a:lnTo>
                    <a:lnTo>
                      <a:pt x="14" y="87"/>
                    </a:lnTo>
                    <a:lnTo>
                      <a:pt x="11" y="94"/>
                    </a:lnTo>
                    <a:lnTo>
                      <a:pt x="11" y="96"/>
                    </a:lnTo>
                    <a:lnTo>
                      <a:pt x="11" y="99"/>
                    </a:lnTo>
                    <a:lnTo>
                      <a:pt x="11" y="101"/>
                    </a:lnTo>
                    <a:lnTo>
                      <a:pt x="11" y="104"/>
                    </a:lnTo>
                    <a:lnTo>
                      <a:pt x="11" y="108"/>
                    </a:lnTo>
                    <a:lnTo>
                      <a:pt x="14" y="120"/>
                    </a:lnTo>
                    <a:lnTo>
                      <a:pt x="14" y="124"/>
                    </a:lnTo>
                    <a:lnTo>
                      <a:pt x="11" y="127"/>
                    </a:lnTo>
                    <a:lnTo>
                      <a:pt x="7" y="132"/>
                    </a:lnTo>
                    <a:lnTo>
                      <a:pt x="6" y="136"/>
                    </a:lnTo>
                    <a:lnTo>
                      <a:pt x="7" y="137"/>
                    </a:lnTo>
                    <a:lnTo>
                      <a:pt x="9" y="137"/>
                    </a:lnTo>
                    <a:lnTo>
                      <a:pt x="9" y="141"/>
                    </a:lnTo>
                    <a:lnTo>
                      <a:pt x="11" y="141"/>
                    </a:lnTo>
                    <a:lnTo>
                      <a:pt x="11" y="144"/>
                    </a:lnTo>
                    <a:lnTo>
                      <a:pt x="14" y="148"/>
                    </a:lnTo>
                    <a:lnTo>
                      <a:pt x="14" y="150"/>
                    </a:lnTo>
                    <a:lnTo>
                      <a:pt x="14" y="153"/>
                    </a:lnTo>
                    <a:lnTo>
                      <a:pt x="14" y="155"/>
                    </a:lnTo>
                    <a:lnTo>
                      <a:pt x="14" y="158"/>
                    </a:lnTo>
                    <a:lnTo>
                      <a:pt x="16" y="164"/>
                    </a:lnTo>
                    <a:lnTo>
                      <a:pt x="18" y="167"/>
                    </a:lnTo>
                    <a:lnTo>
                      <a:pt x="27" y="174"/>
                    </a:lnTo>
                    <a:lnTo>
                      <a:pt x="28" y="177"/>
                    </a:lnTo>
                    <a:lnTo>
                      <a:pt x="25" y="183"/>
                    </a:lnTo>
                    <a:lnTo>
                      <a:pt x="27" y="186"/>
                    </a:lnTo>
                    <a:lnTo>
                      <a:pt x="23" y="193"/>
                    </a:lnTo>
                    <a:lnTo>
                      <a:pt x="25" y="198"/>
                    </a:lnTo>
                    <a:lnTo>
                      <a:pt x="33" y="205"/>
                    </a:lnTo>
                    <a:lnTo>
                      <a:pt x="46" y="240"/>
                    </a:lnTo>
                    <a:lnTo>
                      <a:pt x="51" y="240"/>
                    </a:lnTo>
                    <a:lnTo>
                      <a:pt x="53" y="237"/>
                    </a:lnTo>
                    <a:lnTo>
                      <a:pt x="54" y="237"/>
                    </a:lnTo>
                    <a:lnTo>
                      <a:pt x="54" y="237"/>
                    </a:lnTo>
                    <a:lnTo>
                      <a:pt x="56" y="235"/>
                    </a:lnTo>
                    <a:lnTo>
                      <a:pt x="60" y="228"/>
                    </a:lnTo>
                    <a:lnTo>
                      <a:pt x="65" y="221"/>
                    </a:lnTo>
                    <a:lnTo>
                      <a:pt x="70" y="219"/>
                    </a:lnTo>
                    <a:lnTo>
                      <a:pt x="75" y="223"/>
                    </a:lnTo>
                    <a:lnTo>
                      <a:pt x="79" y="223"/>
                    </a:lnTo>
                    <a:lnTo>
                      <a:pt x="82" y="221"/>
                    </a:lnTo>
                    <a:lnTo>
                      <a:pt x="86" y="223"/>
                    </a:lnTo>
                    <a:lnTo>
                      <a:pt x="93" y="221"/>
                    </a:lnTo>
                    <a:lnTo>
                      <a:pt x="96" y="221"/>
                    </a:lnTo>
                    <a:lnTo>
                      <a:pt x="96" y="226"/>
                    </a:lnTo>
                    <a:lnTo>
                      <a:pt x="99" y="235"/>
                    </a:lnTo>
                    <a:lnTo>
                      <a:pt x="99" y="237"/>
                    </a:lnTo>
                    <a:lnTo>
                      <a:pt x="101" y="235"/>
                    </a:lnTo>
                    <a:lnTo>
                      <a:pt x="101" y="231"/>
                    </a:lnTo>
                    <a:lnTo>
                      <a:pt x="101" y="228"/>
                    </a:lnTo>
                    <a:lnTo>
                      <a:pt x="101" y="224"/>
                    </a:lnTo>
                    <a:lnTo>
                      <a:pt x="105" y="219"/>
                    </a:lnTo>
                    <a:lnTo>
                      <a:pt x="115" y="219"/>
                    </a:lnTo>
                    <a:lnTo>
                      <a:pt x="124" y="219"/>
                    </a:lnTo>
                    <a:lnTo>
                      <a:pt x="127" y="223"/>
                    </a:lnTo>
                    <a:lnTo>
                      <a:pt x="127" y="217"/>
                    </a:lnTo>
                    <a:lnTo>
                      <a:pt x="133" y="209"/>
                    </a:lnTo>
                    <a:lnTo>
                      <a:pt x="133" y="203"/>
                    </a:lnTo>
                    <a:lnTo>
                      <a:pt x="133" y="198"/>
                    </a:lnTo>
                    <a:lnTo>
                      <a:pt x="131" y="197"/>
                    </a:lnTo>
                    <a:lnTo>
                      <a:pt x="136" y="190"/>
                    </a:lnTo>
                    <a:lnTo>
                      <a:pt x="138" y="183"/>
                    </a:lnTo>
                    <a:lnTo>
                      <a:pt x="138" y="177"/>
                    </a:lnTo>
                    <a:lnTo>
                      <a:pt x="143" y="177"/>
                    </a:lnTo>
                    <a:lnTo>
                      <a:pt x="166" y="170"/>
                    </a:lnTo>
                    <a:lnTo>
                      <a:pt x="185" y="170"/>
                    </a:lnTo>
                    <a:lnTo>
                      <a:pt x="195" y="177"/>
                    </a:lnTo>
                    <a:lnTo>
                      <a:pt x="199" y="177"/>
                    </a:lnTo>
                    <a:lnTo>
                      <a:pt x="200" y="183"/>
                    </a:lnTo>
                    <a:lnTo>
                      <a:pt x="200" y="183"/>
                    </a:lnTo>
                    <a:lnTo>
                      <a:pt x="200" y="183"/>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3" name="Freeform 178"/>
              <p:cNvSpPr>
                <a:spLocks/>
              </p:cNvSpPr>
              <p:nvPr/>
            </p:nvSpPr>
            <p:spPr bwMode="auto">
              <a:xfrm>
                <a:off x="2801938" y="4806951"/>
                <a:ext cx="231775" cy="241300"/>
              </a:xfrm>
              <a:custGeom>
                <a:avLst/>
                <a:gdLst/>
                <a:ahLst/>
                <a:cxnLst>
                  <a:cxn ang="0">
                    <a:pos x="2" y="47"/>
                  </a:cxn>
                  <a:cxn ang="0">
                    <a:pos x="6" y="33"/>
                  </a:cxn>
                  <a:cxn ang="0">
                    <a:pos x="6" y="27"/>
                  </a:cxn>
                  <a:cxn ang="0">
                    <a:pos x="11" y="13"/>
                  </a:cxn>
                  <a:cxn ang="0">
                    <a:pos x="16" y="7"/>
                  </a:cxn>
                  <a:cxn ang="0">
                    <a:pos x="59" y="0"/>
                  </a:cxn>
                  <a:cxn ang="0">
                    <a:pos x="73" y="9"/>
                  </a:cxn>
                  <a:cxn ang="0">
                    <a:pos x="75" y="16"/>
                  </a:cxn>
                  <a:cxn ang="0">
                    <a:pos x="78" y="25"/>
                  </a:cxn>
                  <a:cxn ang="0">
                    <a:pos x="82" y="42"/>
                  </a:cxn>
                  <a:cxn ang="0">
                    <a:pos x="82" y="47"/>
                  </a:cxn>
                  <a:cxn ang="0">
                    <a:pos x="87" y="51"/>
                  </a:cxn>
                  <a:cxn ang="0">
                    <a:pos x="99" y="53"/>
                  </a:cxn>
                  <a:cxn ang="0">
                    <a:pos x="112" y="51"/>
                  </a:cxn>
                  <a:cxn ang="0">
                    <a:pos x="118" y="54"/>
                  </a:cxn>
                  <a:cxn ang="0">
                    <a:pos x="125" y="77"/>
                  </a:cxn>
                  <a:cxn ang="0">
                    <a:pos x="129" y="84"/>
                  </a:cxn>
                  <a:cxn ang="0">
                    <a:pos x="141" y="82"/>
                  </a:cxn>
                  <a:cxn ang="0">
                    <a:pos x="146" y="84"/>
                  </a:cxn>
                  <a:cxn ang="0">
                    <a:pos x="145" y="105"/>
                  </a:cxn>
                  <a:cxn ang="0">
                    <a:pos x="143" y="107"/>
                  </a:cxn>
                  <a:cxn ang="0">
                    <a:pos x="143" y="110"/>
                  </a:cxn>
                  <a:cxn ang="0">
                    <a:pos x="141" y="112"/>
                  </a:cxn>
                  <a:cxn ang="0">
                    <a:pos x="141" y="119"/>
                  </a:cxn>
                  <a:cxn ang="0">
                    <a:pos x="138" y="129"/>
                  </a:cxn>
                  <a:cxn ang="0">
                    <a:pos x="136" y="134"/>
                  </a:cxn>
                  <a:cxn ang="0">
                    <a:pos x="125" y="145"/>
                  </a:cxn>
                  <a:cxn ang="0">
                    <a:pos x="118" y="148"/>
                  </a:cxn>
                  <a:cxn ang="0">
                    <a:pos x="113" y="152"/>
                  </a:cxn>
                  <a:cxn ang="0">
                    <a:pos x="110" y="152"/>
                  </a:cxn>
                  <a:cxn ang="0">
                    <a:pos x="99" y="150"/>
                  </a:cxn>
                  <a:cxn ang="0">
                    <a:pos x="77" y="148"/>
                  </a:cxn>
                  <a:cxn ang="0">
                    <a:pos x="75" y="145"/>
                  </a:cxn>
                  <a:cxn ang="0">
                    <a:pos x="82" y="133"/>
                  </a:cxn>
                  <a:cxn ang="0">
                    <a:pos x="82" y="126"/>
                  </a:cxn>
                  <a:cxn ang="0">
                    <a:pos x="89" y="119"/>
                  </a:cxn>
                  <a:cxn ang="0">
                    <a:pos x="87" y="112"/>
                  </a:cxn>
                  <a:cxn ang="0">
                    <a:pos x="78" y="103"/>
                  </a:cxn>
                  <a:cxn ang="0">
                    <a:pos x="61" y="98"/>
                  </a:cxn>
                  <a:cxn ang="0">
                    <a:pos x="51" y="93"/>
                  </a:cxn>
                  <a:cxn ang="0">
                    <a:pos x="33" y="84"/>
                  </a:cxn>
                  <a:cxn ang="0">
                    <a:pos x="28" y="77"/>
                  </a:cxn>
                  <a:cxn ang="0">
                    <a:pos x="11" y="65"/>
                  </a:cxn>
                  <a:cxn ang="0">
                    <a:pos x="6" y="58"/>
                  </a:cxn>
                  <a:cxn ang="0">
                    <a:pos x="0" y="53"/>
                  </a:cxn>
                  <a:cxn ang="0">
                    <a:pos x="0" y="53"/>
                  </a:cxn>
                </a:cxnLst>
                <a:rect l="0" t="0" r="r" b="b"/>
                <a:pathLst>
                  <a:path w="146" h="152">
                    <a:moveTo>
                      <a:pt x="0" y="53"/>
                    </a:moveTo>
                    <a:lnTo>
                      <a:pt x="2" y="47"/>
                    </a:lnTo>
                    <a:lnTo>
                      <a:pt x="6" y="39"/>
                    </a:lnTo>
                    <a:lnTo>
                      <a:pt x="6" y="33"/>
                    </a:lnTo>
                    <a:lnTo>
                      <a:pt x="6" y="28"/>
                    </a:lnTo>
                    <a:lnTo>
                      <a:pt x="6" y="27"/>
                    </a:lnTo>
                    <a:lnTo>
                      <a:pt x="9" y="20"/>
                    </a:lnTo>
                    <a:lnTo>
                      <a:pt x="11" y="13"/>
                    </a:lnTo>
                    <a:lnTo>
                      <a:pt x="11" y="9"/>
                    </a:lnTo>
                    <a:lnTo>
                      <a:pt x="16" y="7"/>
                    </a:lnTo>
                    <a:lnTo>
                      <a:pt x="39" y="0"/>
                    </a:lnTo>
                    <a:lnTo>
                      <a:pt x="59" y="0"/>
                    </a:lnTo>
                    <a:lnTo>
                      <a:pt x="70" y="9"/>
                    </a:lnTo>
                    <a:lnTo>
                      <a:pt x="73" y="9"/>
                    </a:lnTo>
                    <a:lnTo>
                      <a:pt x="77" y="13"/>
                    </a:lnTo>
                    <a:lnTo>
                      <a:pt x="75" y="16"/>
                    </a:lnTo>
                    <a:lnTo>
                      <a:pt x="78" y="20"/>
                    </a:lnTo>
                    <a:lnTo>
                      <a:pt x="78" y="25"/>
                    </a:lnTo>
                    <a:lnTo>
                      <a:pt x="82" y="30"/>
                    </a:lnTo>
                    <a:lnTo>
                      <a:pt x="82" y="42"/>
                    </a:lnTo>
                    <a:lnTo>
                      <a:pt x="82" y="44"/>
                    </a:lnTo>
                    <a:lnTo>
                      <a:pt x="82" y="47"/>
                    </a:lnTo>
                    <a:lnTo>
                      <a:pt x="82" y="53"/>
                    </a:lnTo>
                    <a:lnTo>
                      <a:pt x="87" y="51"/>
                    </a:lnTo>
                    <a:lnTo>
                      <a:pt x="91" y="53"/>
                    </a:lnTo>
                    <a:lnTo>
                      <a:pt x="99" y="53"/>
                    </a:lnTo>
                    <a:lnTo>
                      <a:pt x="105" y="54"/>
                    </a:lnTo>
                    <a:lnTo>
                      <a:pt x="112" y="51"/>
                    </a:lnTo>
                    <a:lnTo>
                      <a:pt x="115" y="54"/>
                    </a:lnTo>
                    <a:lnTo>
                      <a:pt x="118" y="54"/>
                    </a:lnTo>
                    <a:lnTo>
                      <a:pt x="120" y="58"/>
                    </a:lnTo>
                    <a:lnTo>
                      <a:pt x="125" y="77"/>
                    </a:lnTo>
                    <a:lnTo>
                      <a:pt x="129" y="84"/>
                    </a:lnTo>
                    <a:lnTo>
                      <a:pt x="129" y="84"/>
                    </a:lnTo>
                    <a:lnTo>
                      <a:pt x="138" y="80"/>
                    </a:lnTo>
                    <a:lnTo>
                      <a:pt x="141" y="82"/>
                    </a:lnTo>
                    <a:lnTo>
                      <a:pt x="145" y="84"/>
                    </a:lnTo>
                    <a:lnTo>
                      <a:pt x="146" y="84"/>
                    </a:lnTo>
                    <a:lnTo>
                      <a:pt x="145" y="87"/>
                    </a:lnTo>
                    <a:lnTo>
                      <a:pt x="145" y="105"/>
                    </a:lnTo>
                    <a:lnTo>
                      <a:pt x="143" y="107"/>
                    </a:lnTo>
                    <a:lnTo>
                      <a:pt x="143" y="107"/>
                    </a:lnTo>
                    <a:lnTo>
                      <a:pt x="143" y="107"/>
                    </a:lnTo>
                    <a:lnTo>
                      <a:pt x="143" y="110"/>
                    </a:lnTo>
                    <a:lnTo>
                      <a:pt x="143" y="112"/>
                    </a:lnTo>
                    <a:lnTo>
                      <a:pt x="141" y="112"/>
                    </a:lnTo>
                    <a:lnTo>
                      <a:pt x="141" y="117"/>
                    </a:lnTo>
                    <a:lnTo>
                      <a:pt x="141" y="119"/>
                    </a:lnTo>
                    <a:lnTo>
                      <a:pt x="141" y="126"/>
                    </a:lnTo>
                    <a:lnTo>
                      <a:pt x="138" y="129"/>
                    </a:lnTo>
                    <a:lnTo>
                      <a:pt x="136" y="133"/>
                    </a:lnTo>
                    <a:lnTo>
                      <a:pt x="136" y="134"/>
                    </a:lnTo>
                    <a:lnTo>
                      <a:pt x="127" y="141"/>
                    </a:lnTo>
                    <a:lnTo>
                      <a:pt x="125" y="145"/>
                    </a:lnTo>
                    <a:lnTo>
                      <a:pt x="124" y="150"/>
                    </a:lnTo>
                    <a:lnTo>
                      <a:pt x="118" y="148"/>
                    </a:lnTo>
                    <a:lnTo>
                      <a:pt x="117" y="150"/>
                    </a:lnTo>
                    <a:lnTo>
                      <a:pt x="113" y="152"/>
                    </a:lnTo>
                    <a:lnTo>
                      <a:pt x="112" y="152"/>
                    </a:lnTo>
                    <a:lnTo>
                      <a:pt x="110" y="152"/>
                    </a:lnTo>
                    <a:lnTo>
                      <a:pt x="106" y="152"/>
                    </a:lnTo>
                    <a:lnTo>
                      <a:pt x="99" y="150"/>
                    </a:lnTo>
                    <a:lnTo>
                      <a:pt x="89" y="147"/>
                    </a:lnTo>
                    <a:lnTo>
                      <a:pt x="77" y="148"/>
                    </a:lnTo>
                    <a:lnTo>
                      <a:pt x="75" y="148"/>
                    </a:lnTo>
                    <a:lnTo>
                      <a:pt x="75" y="145"/>
                    </a:lnTo>
                    <a:lnTo>
                      <a:pt x="78" y="138"/>
                    </a:lnTo>
                    <a:lnTo>
                      <a:pt x="82" y="133"/>
                    </a:lnTo>
                    <a:lnTo>
                      <a:pt x="82" y="129"/>
                    </a:lnTo>
                    <a:lnTo>
                      <a:pt x="82" y="126"/>
                    </a:lnTo>
                    <a:lnTo>
                      <a:pt x="87" y="124"/>
                    </a:lnTo>
                    <a:lnTo>
                      <a:pt x="89" y="119"/>
                    </a:lnTo>
                    <a:lnTo>
                      <a:pt x="89" y="115"/>
                    </a:lnTo>
                    <a:lnTo>
                      <a:pt x="87" y="112"/>
                    </a:lnTo>
                    <a:lnTo>
                      <a:pt x="82" y="107"/>
                    </a:lnTo>
                    <a:lnTo>
                      <a:pt x="78" y="103"/>
                    </a:lnTo>
                    <a:lnTo>
                      <a:pt x="68" y="101"/>
                    </a:lnTo>
                    <a:lnTo>
                      <a:pt x="61" y="98"/>
                    </a:lnTo>
                    <a:lnTo>
                      <a:pt x="54" y="93"/>
                    </a:lnTo>
                    <a:lnTo>
                      <a:pt x="51" y="93"/>
                    </a:lnTo>
                    <a:lnTo>
                      <a:pt x="44" y="87"/>
                    </a:lnTo>
                    <a:lnTo>
                      <a:pt x="33" y="84"/>
                    </a:lnTo>
                    <a:lnTo>
                      <a:pt x="32" y="80"/>
                    </a:lnTo>
                    <a:lnTo>
                      <a:pt x="28" y="77"/>
                    </a:lnTo>
                    <a:lnTo>
                      <a:pt x="23" y="77"/>
                    </a:lnTo>
                    <a:lnTo>
                      <a:pt x="11" y="65"/>
                    </a:lnTo>
                    <a:lnTo>
                      <a:pt x="9" y="58"/>
                    </a:lnTo>
                    <a:lnTo>
                      <a:pt x="6" y="58"/>
                    </a:lnTo>
                    <a:lnTo>
                      <a:pt x="2" y="54"/>
                    </a:lnTo>
                    <a:lnTo>
                      <a:pt x="0" y="53"/>
                    </a:lnTo>
                    <a:lnTo>
                      <a:pt x="0" y="53"/>
                    </a:lnTo>
                    <a:lnTo>
                      <a:pt x="0" y="53"/>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4" name="Freeform 179"/>
              <p:cNvSpPr>
                <a:spLocks/>
              </p:cNvSpPr>
              <p:nvPr/>
            </p:nvSpPr>
            <p:spPr bwMode="auto">
              <a:xfrm>
                <a:off x="2940050" y="5119688"/>
                <a:ext cx="141288" cy="163513"/>
              </a:xfrm>
              <a:custGeom>
                <a:avLst/>
                <a:gdLst/>
                <a:ahLst/>
                <a:cxnLst>
                  <a:cxn ang="0">
                    <a:pos x="12" y="2"/>
                  </a:cxn>
                  <a:cxn ang="0">
                    <a:pos x="25" y="0"/>
                  </a:cxn>
                  <a:cxn ang="0">
                    <a:pos x="31" y="9"/>
                  </a:cxn>
                  <a:cxn ang="0">
                    <a:pos x="37" y="16"/>
                  </a:cxn>
                  <a:cxn ang="0">
                    <a:pos x="42" y="23"/>
                  </a:cxn>
                  <a:cxn ang="0">
                    <a:pos x="49" y="19"/>
                  </a:cxn>
                  <a:cxn ang="0">
                    <a:pos x="58" y="28"/>
                  </a:cxn>
                  <a:cxn ang="0">
                    <a:pos x="64" y="31"/>
                  </a:cxn>
                  <a:cxn ang="0">
                    <a:pos x="70" y="36"/>
                  </a:cxn>
                  <a:cxn ang="0">
                    <a:pos x="78" y="45"/>
                  </a:cxn>
                  <a:cxn ang="0">
                    <a:pos x="87" y="54"/>
                  </a:cxn>
                  <a:cxn ang="0">
                    <a:pos x="84" y="63"/>
                  </a:cxn>
                  <a:cxn ang="0">
                    <a:pos x="85" y="70"/>
                  </a:cxn>
                  <a:cxn ang="0">
                    <a:pos x="89" y="73"/>
                  </a:cxn>
                  <a:cxn ang="0">
                    <a:pos x="87" y="76"/>
                  </a:cxn>
                  <a:cxn ang="0">
                    <a:pos x="85" y="83"/>
                  </a:cxn>
                  <a:cxn ang="0">
                    <a:pos x="82" y="90"/>
                  </a:cxn>
                  <a:cxn ang="0">
                    <a:pos x="78" y="92"/>
                  </a:cxn>
                  <a:cxn ang="0">
                    <a:pos x="70" y="99"/>
                  </a:cxn>
                  <a:cxn ang="0">
                    <a:pos x="64" y="99"/>
                  </a:cxn>
                  <a:cxn ang="0">
                    <a:pos x="64" y="103"/>
                  </a:cxn>
                  <a:cxn ang="0">
                    <a:pos x="59" y="103"/>
                  </a:cxn>
                  <a:cxn ang="0">
                    <a:pos x="56" y="99"/>
                  </a:cxn>
                  <a:cxn ang="0">
                    <a:pos x="49" y="99"/>
                  </a:cxn>
                  <a:cxn ang="0">
                    <a:pos x="40" y="103"/>
                  </a:cxn>
                  <a:cxn ang="0">
                    <a:pos x="40" y="99"/>
                  </a:cxn>
                  <a:cxn ang="0">
                    <a:pos x="37" y="99"/>
                  </a:cxn>
                  <a:cxn ang="0">
                    <a:pos x="30" y="94"/>
                  </a:cxn>
                  <a:cxn ang="0">
                    <a:pos x="18" y="94"/>
                  </a:cxn>
                  <a:cxn ang="0">
                    <a:pos x="12" y="90"/>
                  </a:cxn>
                  <a:cxn ang="0">
                    <a:pos x="4" y="82"/>
                  </a:cxn>
                  <a:cxn ang="0">
                    <a:pos x="0" y="68"/>
                  </a:cxn>
                  <a:cxn ang="0">
                    <a:pos x="0" y="66"/>
                  </a:cxn>
                  <a:cxn ang="0">
                    <a:pos x="7" y="61"/>
                  </a:cxn>
                  <a:cxn ang="0">
                    <a:pos x="4" y="47"/>
                  </a:cxn>
                  <a:cxn ang="0">
                    <a:pos x="4" y="40"/>
                  </a:cxn>
                  <a:cxn ang="0">
                    <a:pos x="4" y="31"/>
                  </a:cxn>
                  <a:cxn ang="0">
                    <a:pos x="7" y="23"/>
                  </a:cxn>
                  <a:cxn ang="0">
                    <a:pos x="7" y="17"/>
                  </a:cxn>
                  <a:cxn ang="0">
                    <a:pos x="9" y="7"/>
                  </a:cxn>
                  <a:cxn ang="0">
                    <a:pos x="12" y="2"/>
                  </a:cxn>
                  <a:cxn ang="0">
                    <a:pos x="12" y="2"/>
                  </a:cxn>
                </a:cxnLst>
                <a:rect l="0" t="0" r="r" b="b"/>
                <a:pathLst>
                  <a:path w="89" h="103">
                    <a:moveTo>
                      <a:pt x="12" y="2"/>
                    </a:moveTo>
                    <a:lnTo>
                      <a:pt x="12" y="2"/>
                    </a:lnTo>
                    <a:lnTo>
                      <a:pt x="14" y="3"/>
                    </a:lnTo>
                    <a:lnTo>
                      <a:pt x="25" y="0"/>
                    </a:lnTo>
                    <a:lnTo>
                      <a:pt x="28" y="3"/>
                    </a:lnTo>
                    <a:lnTo>
                      <a:pt x="31" y="9"/>
                    </a:lnTo>
                    <a:lnTo>
                      <a:pt x="35" y="9"/>
                    </a:lnTo>
                    <a:lnTo>
                      <a:pt x="37" y="16"/>
                    </a:lnTo>
                    <a:lnTo>
                      <a:pt x="40" y="23"/>
                    </a:lnTo>
                    <a:lnTo>
                      <a:pt x="42" y="23"/>
                    </a:lnTo>
                    <a:lnTo>
                      <a:pt x="45" y="19"/>
                    </a:lnTo>
                    <a:lnTo>
                      <a:pt x="49" y="19"/>
                    </a:lnTo>
                    <a:lnTo>
                      <a:pt x="52" y="26"/>
                    </a:lnTo>
                    <a:lnTo>
                      <a:pt x="58" y="28"/>
                    </a:lnTo>
                    <a:lnTo>
                      <a:pt x="61" y="28"/>
                    </a:lnTo>
                    <a:lnTo>
                      <a:pt x="64" y="31"/>
                    </a:lnTo>
                    <a:lnTo>
                      <a:pt x="64" y="36"/>
                    </a:lnTo>
                    <a:lnTo>
                      <a:pt x="70" y="36"/>
                    </a:lnTo>
                    <a:lnTo>
                      <a:pt x="77" y="40"/>
                    </a:lnTo>
                    <a:lnTo>
                      <a:pt x="78" y="45"/>
                    </a:lnTo>
                    <a:lnTo>
                      <a:pt x="84" y="50"/>
                    </a:lnTo>
                    <a:lnTo>
                      <a:pt x="87" y="54"/>
                    </a:lnTo>
                    <a:lnTo>
                      <a:pt x="87" y="59"/>
                    </a:lnTo>
                    <a:lnTo>
                      <a:pt x="84" y="63"/>
                    </a:lnTo>
                    <a:lnTo>
                      <a:pt x="85" y="68"/>
                    </a:lnTo>
                    <a:lnTo>
                      <a:pt x="85" y="70"/>
                    </a:lnTo>
                    <a:lnTo>
                      <a:pt x="85" y="71"/>
                    </a:lnTo>
                    <a:lnTo>
                      <a:pt x="89" y="73"/>
                    </a:lnTo>
                    <a:lnTo>
                      <a:pt x="89" y="75"/>
                    </a:lnTo>
                    <a:lnTo>
                      <a:pt x="87" y="76"/>
                    </a:lnTo>
                    <a:lnTo>
                      <a:pt x="85" y="80"/>
                    </a:lnTo>
                    <a:lnTo>
                      <a:pt x="85" y="83"/>
                    </a:lnTo>
                    <a:lnTo>
                      <a:pt x="82" y="87"/>
                    </a:lnTo>
                    <a:lnTo>
                      <a:pt x="82" y="90"/>
                    </a:lnTo>
                    <a:lnTo>
                      <a:pt x="82" y="90"/>
                    </a:lnTo>
                    <a:lnTo>
                      <a:pt x="78" y="92"/>
                    </a:lnTo>
                    <a:lnTo>
                      <a:pt x="77" y="97"/>
                    </a:lnTo>
                    <a:lnTo>
                      <a:pt x="70" y="99"/>
                    </a:lnTo>
                    <a:lnTo>
                      <a:pt x="68" y="99"/>
                    </a:lnTo>
                    <a:lnTo>
                      <a:pt x="64" y="99"/>
                    </a:lnTo>
                    <a:lnTo>
                      <a:pt x="64" y="103"/>
                    </a:lnTo>
                    <a:lnTo>
                      <a:pt x="64" y="103"/>
                    </a:lnTo>
                    <a:lnTo>
                      <a:pt x="63" y="103"/>
                    </a:lnTo>
                    <a:lnTo>
                      <a:pt x="59" y="103"/>
                    </a:lnTo>
                    <a:lnTo>
                      <a:pt x="58" y="103"/>
                    </a:lnTo>
                    <a:lnTo>
                      <a:pt x="56" y="99"/>
                    </a:lnTo>
                    <a:lnTo>
                      <a:pt x="52" y="99"/>
                    </a:lnTo>
                    <a:lnTo>
                      <a:pt x="49" y="99"/>
                    </a:lnTo>
                    <a:lnTo>
                      <a:pt x="42" y="103"/>
                    </a:lnTo>
                    <a:lnTo>
                      <a:pt x="40" y="103"/>
                    </a:lnTo>
                    <a:lnTo>
                      <a:pt x="40" y="99"/>
                    </a:lnTo>
                    <a:lnTo>
                      <a:pt x="40" y="99"/>
                    </a:lnTo>
                    <a:lnTo>
                      <a:pt x="40" y="99"/>
                    </a:lnTo>
                    <a:lnTo>
                      <a:pt x="37" y="99"/>
                    </a:lnTo>
                    <a:lnTo>
                      <a:pt x="35" y="97"/>
                    </a:lnTo>
                    <a:lnTo>
                      <a:pt x="30" y="94"/>
                    </a:lnTo>
                    <a:lnTo>
                      <a:pt x="26" y="94"/>
                    </a:lnTo>
                    <a:lnTo>
                      <a:pt x="18" y="94"/>
                    </a:lnTo>
                    <a:lnTo>
                      <a:pt x="14" y="94"/>
                    </a:lnTo>
                    <a:lnTo>
                      <a:pt x="12" y="90"/>
                    </a:lnTo>
                    <a:lnTo>
                      <a:pt x="9" y="89"/>
                    </a:lnTo>
                    <a:lnTo>
                      <a:pt x="4" y="82"/>
                    </a:lnTo>
                    <a:lnTo>
                      <a:pt x="0" y="75"/>
                    </a:lnTo>
                    <a:lnTo>
                      <a:pt x="0" y="68"/>
                    </a:lnTo>
                    <a:lnTo>
                      <a:pt x="0" y="68"/>
                    </a:lnTo>
                    <a:lnTo>
                      <a:pt x="0" y="66"/>
                    </a:lnTo>
                    <a:lnTo>
                      <a:pt x="4" y="63"/>
                    </a:lnTo>
                    <a:lnTo>
                      <a:pt x="7" y="61"/>
                    </a:lnTo>
                    <a:lnTo>
                      <a:pt x="4" y="56"/>
                    </a:lnTo>
                    <a:lnTo>
                      <a:pt x="4" y="47"/>
                    </a:lnTo>
                    <a:lnTo>
                      <a:pt x="4" y="45"/>
                    </a:lnTo>
                    <a:lnTo>
                      <a:pt x="4" y="40"/>
                    </a:lnTo>
                    <a:lnTo>
                      <a:pt x="4" y="36"/>
                    </a:lnTo>
                    <a:lnTo>
                      <a:pt x="4" y="31"/>
                    </a:lnTo>
                    <a:lnTo>
                      <a:pt x="7" y="31"/>
                    </a:lnTo>
                    <a:lnTo>
                      <a:pt x="7" y="23"/>
                    </a:lnTo>
                    <a:lnTo>
                      <a:pt x="4" y="19"/>
                    </a:lnTo>
                    <a:lnTo>
                      <a:pt x="7" y="17"/>
                    </a:lnTo>
                    <a:lnTo>
                      <a:pt x="7" y="9"/>
                    </a:lnTo>
                    <a:lnTo>
                      <a:pt x="9" y="7"/>
                    </a:lnTo>
                    <a:lnTo>
                      <a:pt x="9" y="3"/>
                    </a:lnTo>
                    <a:lnTo>
                      <a:pt x="12" y="2"/>
                    </a:lnTo>
                    <a:lnTo>
                      <a:pt x="12" y="2"/>
                    </a:lnTo>
                    <a:lnTo>
                      <a:pt x="12" y="2"/>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5" name="Freeform 180"/>
              <p:cNvSpPr>
                <a:spLocks noEditPoints="1"/>
              </p:cNvSpPr>
              <p:nvPr/>
            </p:nvSpPr>
            <p:spPr bwMode="auto">
              <a:xfrm>
                <a:off x="7748588" y="3041651"/>
                <a:ext cx="115888" cy="201613"/>
              </a:xfrm>
              <a:custGeom>
                <a:avLst/>
                <a:gdLst/>
                <a:ahLst/>
                <a:cxnLst>
                  <a:cxn ang="0">
                    <a:pos x="47" y="92"/>
                  </a:cxn>
                  <a:cxn ang="0">
                    <a:pos x="45" y="90"/>
                  </a:cxn>
                  <a:cxn ang="0">
                    <a:pos x="21" y="104"/>
                  </a:cxn>
                  <a:cxn ang="0">
                    <a:pos x="21" y="100"/>
                  </a:cxn>
                  <a:cxn ang="0">
                    <a:pos x="22" y="102"/>
                  </a:cxn>
                  <a:cxn ang="0">
                    <a:pos x="21" y="104"/>
                  </a:cxn>
                  <a:cxn ang="0">
                    <a:pos x="59" y="85"/>
                  </a:cxn>
                  <a:cxn ang="0">
                    <a:pos x="57" y="92"/>
                  </a:cxn>
                  <a:cxn ang="0">
                    <a:pos x="59" y="85"/>
                  </a:cxn>
                  <a:cxn ang="0">
                    <a:pos x="59" y="85"/>
                  </a:cxn>
                  <a:cxn ang="0">
                    <a:pos x="68" y="106"/>
                  </a:cxn>
                  <a:cxn ang="0">
                    <a:pos x="71" y="106"/>
                  </a:cxn>
                  <a:cxn ang="0">
                    <a:pos x="69" y="107"/>
                  </a:cxn>
                  <a:cxn ang="0">
                    <a:pos x="71" y="100"/>
                  </a:cxn>
                  <a:cxn ang="0">
                    <a:pos x="69" y="97"/>
                  </a:cxn>
                  <a:cxn ang="0">
                    <a:pos x="73" y="97"/>
                  </a:cxn>
                  <a:cxn ang="0">
                    <a:pos x="71" y="100"/>
                  </a:cxn>
                  <a:cxn ang="0">
                    <a:pos x="24" y="127"/>
                  </a:cxn>
                  <a:cxn ang="0">
                    <a:pos x="33" y="120"/>
                  </a:cxn>
                  <a:cxn ang="0">
                    <a:pos x="33" y="127"/>
                  </a:cxn>
                  <a:cxn ang="0">
                    <a:pos x="24" y="127"/>
                  </a:cxn>
                  <a:cxn ang="0">
                    <a:pos x="0" y="22"/>
                  </a:cxn>
                  <a:cxn ang="0">
                    <a:pos x="7" y="20"/>
                  </a:cxn>
                  <a:cxn ang="0">
                    <a:pos x="15" y="33"/>
                  </a:cxn>
                  <a:cxn ang="0">
                    <a:pos x="19" y="41"/>
                  </a:cxn>
                  <a:cxn ang="0">
                    <a:pos x="14" y="38"/>
                  </a:cxn>
                  <a:cxn ang="0">
                    <a:pos x="7" y="47"/>
                  </a:cxn>
                  <a:cxn ang="0">
                    <a:pos x="15" y="54"/>
                  </a:cxn>
                  <a:cxn ang="0">
                    <a:pos x="21" y="60"/>
                  </a:cxn>
                  <a:cxn ang="0">
                    <a:pos x="19" y="73"/>
                  </a:cxn>
                  <a:cxn ang="0">
                    <a:pos x="19" y="80"/>
                  </a:cxn>
                  <a:cxn ang="0">
                    <a:pos x="19" y="85"/>
                  </a:cxn>
                  <a:cxn ang="0">
                    <a:pos x="24" y="99"/>
                  </a:cxn>
                  <a:cxn ang="0">
                    <a:pos x="29" y="100"/>
                  </a:cxn>
                  <a:cxn ang="0">
                    <a:pos x="33" y="94"/>
                  </a:cxn>
                  <a:cxn ang="0">
                    <a:pos x="43" y="88"/>
                  </a:cxn>
                  <a:cxn ang="0">
                    <a:pos x="50" y="88"/>
                  </a:cxn>
                  <a:cxn ang="0">
                    <a:pos x="54" y="88"/>
                  </a:cxn>
                  <a:cxn ang="0">
                    <a:pos x="62" y="83"/>
                  </a:cxn>
                  <a:cxn ang="0">
                    <a:pos x="66" y="74"/>
                  </a:cxn>
                  <a:cxn ang="0">
                    <a:pos x="62" y="62"/>
                  </a:cxn>
                  <a:cxn ang="0">
                    <a:pos x="59" y="41"/>
                  </a:cxn>
                  <a:cxn ang="0">
                    <a:pos x="40" y="12"/>
                  </a:cxn>
                  <a:cxn ang="0">
                    <a:pos x="15" y="5"/>
                  </a:cxn>
                  <a:cxn ang="0">
                    <a:pos x="0" y="19"/>
                  </a:cxn>
                  <a:cxn ang="0">
                    <a:pos x="0" y="22"/>
                  </a:cxn>
                </a:cxnLst>
                <a:rect l="0" t="0" r="r" b="b"/>
                <a:pathLst>
                  <a:path w="73" h="127">
                    <a:moveTo>
                      <a:pt x="45" y="90"/>
                    </a:moveTo>
                    <a:lnTo>
                      <a:pt x="47" y="90"/>
                    </a:lnTo>
                    <a:lnTo>
                      <a:pt x="47" y="92"/>
                    </a:lnTo>
                    <a:lnTo>
                      <a:pt x="45" y="92"/>
                    </a:lnTo>
                    <a:lnTo>
                      <a:pt x="45" y="90"/>
                    </a:lnTo>
                    <a:lnTo>
                      <a:pt x="45" y="90"/>
                    </a:lnTo>
                    <a:lnTo>
                      <a:pt x="45" y="90"/>
                    </a:lnTo>
                    <a:lnTo>
                      <a:pt x="45" y="90"/>
                    </a:lnTo>
                    <a:close/>
                    <a:moveTo>
                      <a:pt x="21" y="104"/>
                    </a:moveTo>
                    <a:lnTo>
                      <a:pt x="19" y="100"/>
                    </a:lnTo>
                    <a:lnTo>
                      <a:pt x="19" y="100"/>
                    </a:lnTo>
                    <a:lnTo>
                      <a:pt x="21" y="100"/>
                    </a:lnTo>
                    <a:lnTo>
                      <a:pt x="22" y="97"/>
                    </a:lnTo>
                    <a:lnTo>
                      <a:pt x="22" y="100"/>
                    </a:lnTo>
                    <a:lnTo>
                      <a:pt x="22" y="102"/>
                    </a:lnTo>
                    <a:lnTo>
                      <a:pt x="22" y="102"/>
                    </a:lnTo>
                    <a:lnTo>
                      <a:pt x="21" y="104"/>
                    </a:lnTo>
                    <a:lnTo>
                      <a:pt x="21" y="104"/>
                    </a:lnTo>
                    <a:lnTo>
                      <a:pt x="21" y="104"/>
                    </a:lnTo>
                    <a:lnTo>
                      <a:pt x="21" y="104"/>
                    </a:lnTo>
                    <a:close/>
                    <a:moveTo>
                      <a:pt x="59" y="85"/>
                    </a:moveTo>
                    <a:lnTo>
                      <a:pt x="55" y="88"/>
                    </a:lnTo>
                    <a:lnTo>
                      <a:pt x="55" y="88"/>
                    </a:lnTo>
                    <a:lnTo>
                      <a:pt x="57" y="92"/>
                    </a:lnTo>
                    <a:lnTo>
                      <a:pt x="59" y="90"/>
                    </a:lnTo>
                    <a:lnTo>
                      <a:pt x="59" y="88"/>
                    </a:lnTo>
                    <a:lnTo>
                      <a:pt x="59" y="85"/>
                    </a:lnTo>
                    <a:lnTo>
                      <a:pt x="59" y="85"/>
                    </a:lnTo>
                    <a:lnTo>
                      <a:pt x="59" y="85"/>
                    </a:lnTo>
                    <a:lnTo>
                      <a:pt x="59" y="85"/>
                    </a:lnTo>
                    <a:lnTo>
                      <a:pt x="59" y="85"/>
                    </a:lnTo>
                    <a:close/>
                    <a:moveTo>
                      <a:pt x="69" y="107"/>
                    </a:moveTo>
                    <a:lnTo>
                      <a:pt x="68" y="106"/>
                    </a:lnTo>
                    <a:lnTo>
                      <a:pt x="69" y="104"/>
                    </a:lnTo>
                    <a:lnTo>
                      <a:pt x="73" y="104"/>
                    </a:lnTo>
                    <a:lnTo>
                      <a:pt x="71" y="106"/>
                    </a:lnTo>
                    <a:lnTo>
                      <a:pt x="69" y="107"/>
                    </a:lnTo>
                    <a:lnTo>
                      <a:pt x="69" y="107"/>
                    </a:lnTo>
                    <a:lnTo>
                      <a:pt x="69" y="107"/>
                    </a:lnTo>
                    <a:lnTo>
                      <a:pt x="69" y="107"/>
                    </a:lnTo>
                    <a:lnTo>
                      <a:pt x="69" y="107"/>
                    </a:lnTo>
                    <a:close/>
                    <a:moveTo>
                      <a:pt x="71" y="100"/>
                    </a:moveTo>
                    <a:lnTo>
                      <a:pt x="69" y="102"/>
                    </a:lnTo>
                    <a:lnTo>
                      <a:pt x="69" y="99"/>
                    </a:lnTo>
                    <a:lnTo>
                      <a:pt x="69" y="97"/>
                    </a:lnTo>
                    <a:lnTo>
                      <a:pt x="71" y="94"/>
                    </a:lnTo>
                    <a:lnTo>
                      <a:pt x="73" y="94"/>
                    </a:lnTo>
                    <a:lnTo>
                      <a:pt x="73" y="97"/>
                    </a:lnTo>
                    <a:lnTo>
                      <a:pt x="73" y="97"/>
                    </a:lnTo>
                    <a:lnTo>
                      <a:pt x="71" y="100"/>
                    </a:lnTo>
                    <a:lnTo>
                      <a:pt x="71" y="100"/>
                    </a:lnTo>
                    <a:lnTo>
                      <a:pt x="71" y="100"/>
                    </a:lnTo>
                    <a:lnTo>
                      <a:pt x="71" y="100"/>
                    </a:lnTo>
                    <a:close/>
                    <a:moveTo>
                      <a:pt x="24" y="127"/>
                    </a:moveTo>
                    <a:lnTo>
                      <a:pt x="24" y="125"/>
                    </a:lnTo>
                    <a:lnTo>
                      <a:pt x="26" y="121"/>
                    </a:lnTo>
                    <a:lnTo>
                      <a:pt x="33" y="120"/>
                    </a:lnTo>
                    <a:lnTo>
                      <a:pt x="36" y="121"/>
                    </a:lnTo>
                    <a:lnTo>
                      <a:pt x="36" y="121"/>
                    </a:lnTo>
                    <a:lnTo>
                      <a:pt x="33" y="127"/>
                    </a:lnTo>
                    <a:lnTo>
                      <a:pt x="29" y="127"/>
                    </a:lnTo>
                    <a:lnTo>
                      <a:pt x="24" y="127"/>
                    </a:lnTo>
                    <a:lnTo>
                      <a:pt x="24" y="127"/>
                    </a:lnTo>
                    <a:lnTo>
                      <a:pt x="24" y="127"/>
                    </a:lnTo>
                    <a:lnTo>
                      <a:pt x="24" y="127"/>
                    </a:lnTo>
                    <a:close/>
                    <a:moveTo>
                      <a:pt x="0" y="22"/>
                    </a:moveTo>
                    <a:lnTo>
                      <a:pt x="0" y="22"/>
                    </a:lnTo>
                    <a:lnTo>
                      <a:pt x="3" y="20"/>
                    </a:lnTo>
                    <a:lnTo>
                      <a:pt x="7" y="20"/>
                    </a:lnTo>
                    <a:lnTo>
                      <a:pt x="3" y="22"/>
                    </a:lnTo>
                    <a:lnTo>
                      <a:pt x="10" y="27"/>
                    </a:lnTo>
                    <a:lnTo>
                      <a:pt x="15" y="33"/>
                    </a:lnTo>
                    <a:lnTo>
                      <a:pt x="19" y="36"/>
                    </a:lnTo>
                    <a:lnTo>
                      <a:pt x="15" y="38"/>
                    </a:lnTo>
                    <a:lnTo>
                      <a:pt x="19" y="41"/>
                    </a:lnTo>
                    <a:lnTo>
                      <a:pt x="19" y="43"/>
                    </a:lnTo>
                    <a:lnTo>
                      <a:pt x="15" y="41"/>
                    </a:lnTo>
                    <a:lnTo>
                      <a:pt x="14" y="38"/>
                    </a:lnTo>
                    <a:lnTo>
                      <a:pt x="12" y="41"/>
                    </a:lnTo>
                    <a:lnTo>
                      <a:pt x="10" y="41"/>
                    </a:lnTo>
                    <a:lnTo>
                      <a:pt x="7" y="47"/>
                    </a:lnTo>
                    <a:lnTo>
                      <a:pt x="14" y="50"/>
                    </a:lnTo>
                    <a:lnTo>
                      <a:pt x="15" y="50"/>
                    </a:lnTo>
                    <a:lnTo>
                      <a:pt x="15" y="54"/>
                    </a:lnTo>
                    <a:lnTo>
                      <a:pt x="19" y="60"/>
                    </a:lnTo>
                    <a:lnTo>
                      <a:pt x="19" y="62"/>
                    </a:lnTo>
                    <a:lnTo>
                      <a:pt x="21" y="60"/>
                    </a:lnTo>
                    <a:lnTo>
                      <a:pt x="22" y="67"/>
                    </a:lnTo>
                    <a:lnTo>
                      <a:pt x="19" y="71"/>
                    </a:lnTo>
                    <a:lnTo>
                      <a:pt x="19" y="73"/>
                    </a:lnTo>
                    <a:lnTo>
                      <a:pt x="19" y="76"/>
                    </a:lnTo>
                    <a:lnTo>
                      <a:pt x="19" y="78"/>
                    </a:lnTo>
                    <a:lnTo>
                      <a:pt x="19" y="80"/>
                    </a:lnTo>
                    <a:lnTo>
                      <a:pt x="19" y="83"/>
                    </a:lnTo>
                    <a:lnTo>
                      <a:pt x="19" y="85"/>
                    </a:lnTo>
                    <a:lnTo>
                      <a:pt x="19" y="85"/>
                    </a:lnTo>
                    <a:lnTo>
                      <a:pt x="21" y="94"/>
                    </a:lnTo>
                    <a:lnTo>
                      <a:pt x="24" y="94"/>
                    </a:lnTo>
                    <a:lnTo>
                      <a:pt x="24" y="99"/>
                    </a:lnTo>
                    <a:lnTo>
                      <a:pt x="26" y="99"/>
                    </a:lnTo>
                    <a:lnTo>
                      <a:pt x="26" y="102"/>
                    </a:lnTo>
                    <a:lnTo>
                      <a:pt x="29" y="100"/>
                    </a:lnTo>
                    <a:lnTo>
                      <a:pt x="29" y="97"/>
                    </a:lnTo>
                    <a:lnTo>
                      <a:pt x="31" y="97"/>
                    </a:lnTo>
                    <a:lnTo>
                      <a:pt x="33" y="94"/>
                    </a:lnTo>
                    <a:lnTo>
                      <a:pt x="40" y="88"/>
                    </a:lnTo>
                    <a:lnTo>
                      <a:pt x="43" y="88"/>
                    </a:lnTo>
                    <a:lnTo>
                      <a:pt x="43" y="88"/>
                    </a:lnTo>
                    <a:lnTo>
                      <a:pt x="47" y="85"/>
                    </a:lnTo>
                    <a:lnTo>
                      <a:pt x="47" y="85"/>
                    </a:lnTo>
                    <a:lnTo>
                      <a:pt x="50" y="88"/>
                    </a:lnTo>
                    <a:lnTo>
                      <a:pt x="52" y="88"/>
                    </a:lnTo>
                    <a:lnTo>
                      <a:pt x="52" y="90"/>
                    </a:lnTo>
                    <a:lnTo>
                      <a:pt x="54" y="88"/>
                    </a:lnTo>
                    <a:lnTo>
                      <a:pt x="54" y="85"/>
                    </a:lnTo>
                    <a:lnTo>
                      <a:pt x="57" y="83"/>
                    </a:lnTo>
                    <a:lnTo>
                      <a:pt x="62" y="83"/>
                    </a:lnTo>
                    <a:lnTo>
                      <a:pt x="64" y="78"/>
                    </a:lnTo>
                    <a:lnTo>
                      <a:pt x="64" y="76"/>
                    </a:lnTo>
                    <a:lnTo>
                      <a:pt x="66" y="74"/>
                    </a:lnTo>
                    <a:lnTo>
                      <a:pt x="66" y="60"/>
                    </a:lnTo>
                    <a:lnTo>
                      <a:pt x="64" y="60"/>
                    </a:lnTo>
                    <a:lnTo>
                      <a:pt x="62" y="62"/>
                    </a:lnTo>
                    <a:lnTo>
                      <a:pt x="62" y="57"/>
                    </a:lnTo>
                    <a:lnTo>
                      <a:pt x="62" y="47"/>
                    </a:lnTo>
                    <a:lnTo>
                      <a:pt x="59" y="41"/>
                    </a:lnTo>
                    <a:lnTo>
                      <a:pt x="59" y="36"/>
                    </a:lnTo>
                    <a:lnTo>
                      <a:pt x="50" y="22"/>
                    </a:lnTo>
                    <a:lnTo>
                      <a:pt x="40" y="12"/>
                    </a:lnTo>
                    <a:lnTo>
                      <a:pt x="33" y="0"/>
                    </a:lnTo>
                    <a:lnTo>
                      <a:pt x="28" y="5"/>
                    </a:lnTo>
                    <a:lnTo>
                      <a:pt x="15" y="5"/>
                    </a:lnTo>
                    <a:lnTo>
                      <a:pt x="10" y="12"/>
                    </a:lnTo>
                    <a:lnTo>
                      <a:pt x="7" y="12"/>
                    </a:lnTo>
                    <a:lnTo>
                      <a:pt x="0" y="19"/>
                    </a:lnTo>
                    <a:lnTo>
                      <a:pt x="0" y="22"/>
                    </a:lnTo>
                    <a:lnTo>
                      <a:pt x="0" y="22"/>
                    </a:lnTo>
                    <a:lnTo>
                      <a:pt x="0" y="22"/>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6" name="Freeform 181"/>
              <p:cNvSpPr>
                <a:spLocks/>
              </p:cNvSpPr>
              <p:nvPr/>
            </p:nvSpPr>
            <p:spPr bwMode="auto">
              <a:xfrm>
                <a:off x="7685088" y="2863851"/>
                <a:ext cx="131763" cy="223838"/>
              </a:xfrm>
              <a:custGeom>
                <a:avLst/>
                <a:gdLst/>
                <a:ahLst/>
                <a:cxnLst>
                  <a:cxn ang="0">
                    <a:pos x="0" y="79"/>
                  </a:cxn>
                  <a:cxn ang="0">
                    <a:pos x="7" y="70"/>
                  </a:cxn>
                  <a:cxn ang="0">
                    <a:pos x="12" y="65"/>
                  </a:cxn>
                  <a:cxn ang="0">
                    <a:pos x="19" y="58"/>
                  </a:cxn>
                  <a:cxn ang="0">
                    <a:pos x="22" y="46"/>
                  </a:cxn>
                  <a:cxn ang="0">
                    <a:pos x="22" y="37"/>
                  </a:cxn>
                  <a:cxn ang="0">
                    <a:pos x="29" y="40"/>
                  </a:cxn>
                  <a:cxn ang="0">
                    <a:pos x="35" y="42"/>
                  </a:cxn>
                  <a:cxn ang="0">
                    <a:pos x="41" y="42"/>
                  </a:cxn>
                  <a:cxn ang="0">
                    <a:pos x="52" y="42"/>
                  </a:cxn>
                  <a:cxn ang="0">
                    <a:pos x="55" y="37"/>
                  </a:cxn>
                  <a:cxn ang="0">
                    <a:pos x="48" y="28"/>
                  </a:cxn>
                  <a:cxn ang="0">
                    <a:pos x="54" y="28"/>
                  </a:cxn>
                  <a:cxn ang="0">
                    <a:pos x="61" y="18"/>
                  </a:cxn>
                  <a:cxn ang="0">
                    <a:pos x="68" y="14"/>
                  </a:cxn>
                  <a:cxn ang="0">
                    <a:pos x="68" y="9"/>
                  </a:cxn>
                  <a:cxn ang="0">
                    <a:pos x="68" y="0"/>
                  </a:cxn>
                  <a:cxn ang="0">
                    <a:pos x="73" y="4"/>
                  </a:cxn>
                  <a:cxn ang="0">
                    <a:pos x="73" y="9"/>
                  </a:cxn>
                  <a:cxn ang="0">
                    <a:pos x="83" y="14"/>
                  </a:cxn>
                  <a:cxn ang="0">
                    <a:pos x="76" y="21"/>
                  </a:cxn>
                  <a:cxn ang="0">
                    <a:pos x="76" y="25"/>
                  </a:cxn>
                  <a:cxn ang="0">
                    <a:pos x="73" y="37"/>
                  </a:cxn>
                  <a:cxn ang="0">
                    <a:pos x="76" y="49"/>
                  </a:cxn>
                  <a:cxn ang="0">
                    <a:pos x="78" y="56"/>
                  </a:cxn>
                  <a:cxn ang="0">
                    <a:pos x="76" y="61"/>
                  </a:cxn>
                  <a:cxn ang="0">
                    <a:pos x="68" y="72"/>
                  </a:cxn>
                  <a:cxn ang="0">
                    <a:pos x="64" y="77"/>
                  </a:cxn>
                  <a:cxn ang="0">
                    <a:pos x="57" y="79"/>
                  </a:cxn>
                  <a:cxn ang="0">
                    <a:pos x="50" y="86"/>
                  </a:cxn>
                  <a:cxn ang="0">
                    <a:pos x="52" y="92"/>
                  </a:cxn>
                  <a:cxn ang="0">
                    <a:pos x="52" y="99"/>
                  </a:cxn>
                  <a:cxn ang="0">
                    <a:pos x="59" y="105"/>
                  </a:cxn>
                  <a:cxn ang="0">
                    <a:pos x="73" y="115"/>
                  </a:cxn>
                  <a:cxn ang="0">
                    <a:pos x="55" y="120"/>
                  </a:cxn>
                  <a:cxn ang="0">
                    <a:pos x="43" y="127"/>
                  </a:cxn>
                  <a:cxn ang="0">
                    <a:pos x="36" y="136"/>
                  </a:cxn>
                  <a:cxn ang="0">
                    <a:pos x="31" y="132"/>
                  </a:cxn>
                  <a:cxn ang="0">
                    <a:pos x="29" y="139"/>
                  </a:cxn>
                  <a:cxn ang="0">
                    <a:pos x="22" y="141"/>
                  </a:cxn>
                  <a:cxn ang="0">
                    <a:pos x="24" y="132"/>
                  </a:cxn>
                  <a:cxn ang="0">
                    <a:pos x="17" y="134"/>
                  </a:cxn>
                  <a:cxn ang="0">
                    <a:pos x="17" y="129"/>
                  </a:cxn>
                  <a:cxn ang="0">
                    <a:pos x="21" y="119"/>
                  </a:cxn>
                  <a:cxn ang="0">
                    <a:pos x="28" y="115"/>
                  </a:cxn>
                  <a:cxn ang="0">
                    <a:pos x="19" y="117"/>
                  </a:cxn>
                  <a:cxn ang="0">
                    <a:pos x="17" y="106"/>
                  </a:cxn>
                  <a:cxn ang="0">
                    <a:pos x="19" y="96"/>
                  </a:cxn>
                  <a:cxn ang="0">
                    <a:pos x="22" y="92"/>
                  </a:cxn>
                  <a:cxn ang="0">
                    <a:pos x="17" y="96"/>
                  </a:cxn>
                  <a:cxn ang="0">
                    <a:pos x="12" y="92"/>
                  </a:cxn>
                  <a:cxn ang="0">
                    <a:pos x="7" y="92"/>
                  </a:cxn>
                  <a:cxn ang="0">
                    <a:pos x="3" y="89"/>
                  </a:cxn>
                  <a:cxn ang="0">
                    <a:pos x="0" y="89"/>
                  </a:cxn>
                  <a:cxn ang="0">
                    <a:pos x="0" y="89"/>
                  </a:cxn>
                </a:cxnLst>
                <a:rect l="0" t="0" r="r" b="b"/>
                <a:pathLst>
                  <a:path w="83" h="141">
                    <a:moveTo>
                      <a:pt x="0" y="89"/>
                    </a:moveTo>
                    <a:lnTo>
                      <a:pt x="0" y="79"/>
                    </a:lnTo>
                    <a:lnTo>
                      <a:pt x="7" y="75"/>
                    </a:lnTo>
                    <a:lnTo>
                      <a:pt x="7" y="70"/>
                    </a:lnTo>
                    <a:lnTo>
                      <a:pt x="7" y="68"/>
                    </a:lnTo>
                    <a:lnTo>
                      <a:pt x="12" y="65"/>
                    </a:lnTo>
                    <a:lnTo>
                      <a:pt x="15" y="59"/>
                    </a:lnTo>
                    <a:lnTo>
                      <a:pt x="19" y="58"/>
                    </a:lnTo>
                    <a:lnTo>
                      <a:pt x="21" y="49"/>
                    </a:lnTo>
                    <a:lnTo>
                      <a:pt x="22" y="46"/>
                    </a:lnTo>
                    <a:lnTo>
                      <a:pt x="22" y="44"/>
                    </a:lnTo>
                    <a:lnTo>
                      <a:pt x="22" y="37"/>
                    </a:lnTo>
                    <a:lnTo>
                      <a:pt x="26" y="35"/>
                    </a:lnTo>
                    <a:lnTo>
                      <a:pt x="29" y="40"/>
                    </a:lnTo>
                    <a:lnTo>
                      <a:pt x="31" y="40"/>
                    </a:lnTo>
                    <a:lnTo>
                      <a:pt x="35" y="42"/>
                    </a:lnTo>
                    <a:lnTo>
                      <a:pt x="36" y="42"/>
                    </a:lnTo>
                    <a:lnTo>
                      <a:pt x="41" y="42"/>
                    </a:lnTo>
                    <a:lnTo>
                      <a:pt x="48" y="42"/>
                    </a:lnTo>
                    <a:lnTo>
                      <a:pt x="52" y="42"/>
                    </a:lnTo>
                    <a:lnTo>
                      <a:pt x="55" y="40"/>
                    </a:lnTo>
                    <a:lnTo>
                      <a:pt x="55" y="37"/>
                    </a:lnTo>
                    <a:lnTo>
                      <a:pt x="50" y="32"/>
                    </a:lnTo>
                    <a:lnTo>
                      <a:pt x="48" y="28"/>
                    </a:lnTo>
                    <a:lnTo>
                      <a:pt x="50" y="28"/>
                    </a:lnTo>
                    <a:lnTo>
                      <a:pt x="54" y="28"/>
                    </a:lnTo>
                    <a:lnTo>
                      <a:pt x="61" y="21"/>
                    </a:lnTo>
                    <a:lnTo>
                      <a:pt x="61" y="18"/>
                    </a:lnTo>
                    <a:lnTo>
                      <a:pt x="64" y="14"/>
                    </a:lnTo>
                    <a:lnTo>
                      <a:pt x="68" y="14"/>
                    </a:lnTo>
                    <a:lnTo>
                      <a:pt x="68" y="12"/>
                    </a:lnTo>
                    <a:lnTo>
                      <a:pt x="68" y="9"/>
                    </a:lnTo>
                    <a:lnTo>
                      <a:pt x="68" y="4"/>
                    </a:lnTo>
                    <a:lnTo>
                      <a:pt x="68" y="0"/>
                    </a:lnTo>
                    <a:lnTo>
                      <a:pt x="71" y="0"/>
                    </a:lnTo>
                    <a:lnTo>
                      <a:pt x="73" y="4"/>
                    </a:lnTo>
                    <a:lnTo>
                      <a:pt x="73" y="6"/>
                    </a:lnTo>
                    <a:lnTo>
                      <a:pt x="73" y="9"/>
                    </a:lnTo>
                    <a:lnTo>
                      <a:pt x="80" y="9"/>
                    </a:lnTo>
                    <a:lnTo>
                      <a:pt x="83" y="14"/>
                    </a:lnTo>
                    <a:lnTo>
                      <a:pt x="83" y="14"/>
                    </a:lnTo>
                    <a:lnTo>
                      <a:pt x="76" y="21"/>
                    </a:lnTo>
                    <a:lnTo>
                      <a:pt x="76" y="19"/>
                    </a:lnTo>
                    <a:lnTo>
                      <a:pt x="76" y="25"/>
                    </a:lnTo>
                    <a:lnTo>
                      <a:pt x="73" y="32"/>
                    </a:lnTo>
                    <a:lnTo>
                      <a:pt x="73" y="37"/>
                    </a:lnTo>
                    <a:lnTo>
                      <a:pt x="76" y="40"/>
                    </a:lnTo>
                    <a:lnTo>
                      <a:pt x="76" y="49"/>
                    </a:lnTo>
                    <a:lnTo>
                      <a:pt x="80" y="52"/>
                    </a:lnTo>
                    <a:lnTo>
                      <a:pt x="78" y="56"/>
                    </a:lnTo>
                    <a:lnTo>
                      <a:pt x="73" y="59"/>
                    </a:lnTo>
                    <a:lnTo>
                      <a:pt x="76" y="61"/>
                    </a:lnTo>
                    <a:lnTo>
                      <a:pt x="64" y="70"/>
                    </a:lnTo>
                    <a:lnTo>
                      <a:pt x="68" y="72"/>
                    </a:lnTo>
                    <a:lnTo>
                      <a:pt x="64" y="75"/>
                    </a:lnTo>
                    <a:lnTo>
                      <a:pt x="64" y="77"/>
                    </a:lnTo>
                    <a:lnTo>
                      <a:pt x="61" y="77"/>
                    </a:lnTo>
                    <a:lnTo>
                      <a:pt x="57" y="79"/>
                    </a:lnTo>
                    <a:lnTo>
                      <a:pt x="55" y="82"/>
                    </a:lnTo>
                    <a:lnTo>
                      <a:pt x="50" y="86"/>
                    </a:lnTo>
                    <a:lnTo>
                      <a:pt x="50" y="91"/>
                    </a:lnTo>
                    <a:lnTo>
                      <a:pt x="52" y="92"/>
                    </a:lnTo>
                    <a:lnTo>
                      <a:pt x="50" y="96"/>
                    </a:lnTo>
                    <a:lnTo>
                      <a:pt x="52" y="99"/>
                    </a:lnTo>
                    <a:lnTo>
                      <a:pt x="57" y="101"/>
                    </a:lnTo>
                    <a:lnTo>
                      <a:pt x="59" y="105"/>
                    </a:lnTo>
                    <a:lnTo>
                      <a:pt x="73" y="112"/>
                    </a:lnTo>
                    <a:lnTo>
                      <a:pt x="73" y="115"/>
                    </a:lnTo>
                    <a:lnTo>
                      <a:pt x="68" y="120"/>
                    </a:lnTo>
                    <a:lnTo>
                      <a:pt x="55" y="120"/>
                    </a:lnTo>
                    <a:lnTo>
                      <a:pt x="48" y="127"/>
                    </a:lnTo>
                    <a:lnTo>
                      <a:pt x="43" y="127"/>
                    </a:lnTo>
                    <a:lnTo>
                      <a:pt x="36" y="132"/>
                    </a:lnTo>
                    <a:lnTo>
                      <a:pt x="36" y="136"/>
                    </a:lnTo>
                    <a:lnTo>
                      <a:pt x="31" y="132"/>
                    </a:lnTo>
                    <a:lnTo>
                      <a:pt x="31" y="132"/>
                    </a:lnTo>
                    <a:lnTo>
                      <a:pt x="31" y="134"/>
                    </a:lnTo>
                    <a:lnTo>
                      <a:pt x="29" y="139"/>
                    </a:lnTo>
                    <a:lnTo>
                      <a:pt x="26" y="138"/>
                    </a:lnTo>
                    <a:lnTo>
                      <a:pt x="22" y="141"/>
                    </a:lnTo>
                    <a:lnTo>
                      <a:pt x="21" y="138"/>
                    </a:lnTo>
                    <a:lnTo>
                      <a:pt x="24" y="132"/>
                    </a:lnTo>
                    <a:lnTo>
                      <a:pt x="21" y="132"/>
                    </a:lnTo>
                    <a:lnTo>
                      <a:pt x="17" y="134"/>
                    </a:lnTo>
                    <a:lnTo>
                      <a:pt x="15" y="132"/>
                    </a:lnTo>
                    <a:lnTo>
                      <a:pt x="17" y="129"/>
                    </a:lnTo>
                    <a:lnTo>
                      <a:pt x="17" y="124"/>
                    </a:lnTo>
                    <a:lnTo>
                      <a:pt x="21" y="119"/>
                    </a:lnTo>
                    <a:lnTo>
                      <a:pt x="24" y="119"/>
                    </a:lnTo>
                    <a:lnTo>
                      <a:pt x="28" y="115"/>
                    </a:lnTo>
                    <a:lnTo>
                      <a:pt x="24" y="117"/>
                    </a:lnTo>
                    <a:lnTo>
                      <a:pt x="19" y="117"/>
                    </a:lnTo>
                    <a:lnTo>
                      <a:pt x="17" y="115"/>
                    </a:lnTo>
                    <a:lnTo>
                      <a:pt x="17" y="106"/>
                    </a:lnTo>
                    <a:lnTo>
                      <a:pt x="21" y="99"/>
                    </a:lnTo>
                    <a:lnTo>
                      <a:pt x="19" y="96"/>
                    </a:lnTo>
                    <a:lnTo>
                      <a:pt x="21" y="96"/>
                    </a:lnTo>
                    <a:lnTo>
                      <a:pt x="22" y="92"/>
                    </a:lnTo>
                    <a:lnTo>
                      <a:pt x="19" y="92"/>
                    </a:lnTo>
                    <a:lnTo>
                      <a:pt x="17" y="96"/>
                    </a:lnTo>
                    <a:lnTo>
                      <a:pt x="12" y="96"/>
                    </a:lnTo>
                    <a:lnTo>
                      <a:pt x="12" y="92"/>
                    </a:lnTo>
                    <a:lnTo>
                      <a:pt x="7" y="91"/>
                    </a:lnTo>
                    <a:lnTo>
                      <a:pt x="7" y="92"/>
                    </a:lnTo>
                    <a:lnTo>
                      <a:pt x="3" y="96"/>
                    </a:lnTo>
                    <a:lnTo>
                      <a:pt x="3" y="89"/>
                    </a:lnTo>
                    <a:lnTo>
                      <a:pt x="3" y="91"/>
                    </a:lnTo>
                    <a:lnTo>
                      <a:pt x="0" y="89"/>
                    </a:lnTo>
                    <a:lnTo>
                      <a:pt x="0" y="89"/>
                    </a:lnTo>
                    <a:lnTo>
                      <a:pt x="0" y="89"/>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7" name="Freeform 182"/>
              <p:cNvSpPr>
                <a:spLocks noEditPoints="1"/>
              </p:cNvSpPr>
              <p:nvPr/>
            </p:nvSpPr>
            <p:spPr bwMode="auto">
              <a:xfrm>
                <a:off x="7824788" y="4514851"/>
                <a:ext cx="84138" cy="22225"/>
              </a:xfrm>
              <a:custGeom>
                <a:avLst/>
                <a:gdLst/>
                <a:ahLst/>
                <a:cxnLst>
                  <a:cxn ang="0">
                    <a:pos x="0" y="11"/>
                  </a:cxn>
                  <a:cxn ang="0">
                    <a:pos x="4" y="14"/>
                  </a:cxn>
                  <a:cxn ang="0">
                    <a:pos x="7" y="12"/>
                  </a:cxn>
                  <a:cxn ang="0">
                    <a:pos x="9" y="12"/>
                  </a:cxn>
                  <a:cxn ang="0">
                    <a:pos x="9" y="9"/>
                  </a:cxn>
                  <a:cxn ang="0">
                    <a:pos x="7" y="9"/>
                  </a:cxn>
                  <a:cxn ang="0">
                    <a:pos x="4" y="11"/>
                  </a:cxn>
                  <a:cxn ang="0">
                    <a:pos x="0" y="11"/>
                  </a:cxn>
                  <a:cxn ang="0">
                    <a:pos x="0" y="11"/>
                  </a:cxn>
                  <a:cxn ang="0">
                    <a:pos x="0" y="11"/>
                  </a:cxn>
                  <a:cxn ang="0">
                    <a:pos x="0" y="11"/>
                  </a:cxn>
                  <a:cxn ang="0">
                    <a:pos x="14" y="7"/>
                  </a:cxn>
                  <a:cxn ang="0">
                    <a:pos x="18" y="11"/>
                  </a:cxn>
                  <a:cxn ang="0">
                    <a:pos x="21" y="14"/>
                  </a:cxn>
                  <a:cxn ang="0">
                    <a:pos x="21" y="14"/>
                  </a:cxn>
                  <a:cxn ang="0">
                    <a:pos x="25" y="11"/>
                  </a:cxn>
                  <a:cxn ang="0">
                    <a:pos x="28" y="11"/>
                  </a:cxn>
                  <a:cxn ang="0">
                    <a:pos x="30" y="11"/>
                  </a:cxn>
                  <a:cxn ang="0">
                    <a:pos x="39" y="11"/>
                  </a:cxn>
                  <a:cxn ang="0">
                    <a:pos x="42" y="7"/>
                  </a:cxn>
                  <a:cxn ang="0">
                    <a:pos x="47" y="5"/>
                  </a:cxn>
                  <a:cxn ang="0">
                    <a:pos x="49" y="5"/>
                  </a:cxn>
                  <a:cxn ang="0">
                    <a:pos x="51" y="5"/>
                  </a:cxn>
                  <a:cxn ang="0">
                    <a:pos x="53" y="2"/>
                  </a:cxn>
                  <a:cxn ang="0">
                    <a:pos x="53" y="0"/>
                  </a:cxn>
                  <a:cxn ang="0">
                    <a:pos x="53" y="0"/>
                  </a:cxn>
                  <a:cxn ang="0">
                    <a:pos x="46" y="0"/>
                  </a:cxn>
                  <a:cxn ang="0">
                    <a:pos x="40" y="0"/>
                  </a:cxn>
                  <a:cxn ang="0">
                    <a:pos x="39" y="2"/>
                  </a:cxn>
                  <a:cxn ang="0">
                    <a:pos x="35" y="2"/>
                  </a:cxn>
                  <a:cxn ang="0">
                    <a:pos x="30" y="2"/>
                  </a:cxn>
                  <a:cxn ang="0">
                    <a:pos x="23" y="2"/>
                  </a:cxn>
                  <a:cxn ang="0">
                    <a:pos x="18" y="5"/>
                  </a:cxn>
                  <a:cxn ang="0">
                    <a:pos x="14" y="7"/>
                  </a:cxn>
                  <a:cxn ang="0">
                    <a:pos x="14" y="7"/>
                  </a:cxn>
                  <a:cxn ang="0">
                    <a:pos x="14" y="7"/>
                  </a:cxn>
                </a:cxnLst>
                <a:rect l="0" t="0" r="r" b="b"/>
                <a:pathLst>
                  <a:path w="53" h="14">
                    <a:moveTo>
                      <a:pt x="0" y="11"/>
                    </a:moveTo>
                    <a:lnTo>
                      <a:pt x="4" y="14"/>
                    </a:lnTo>
                    <a:lnTo>
                      <a:pt x="7" y="12"/>
                    </a:lnTo>
                    <a:lnTo>
                      <a:pt x="9" y="12"/>
                    </a:lnTo>
                    <a:lnTo>
                      <a:pt x="9" y="9"/>
                    </a:lnTo>
                    <a:lnTo>
                      <a:pt x="7" y="9"/>
                    </a:lnTo>
                    <a:lnTo>
                      <a:pt x="4" y="11"/>
                    </a:lnTo>
                    <a:lnTo>
                      <a:pt x="0" y="11"/>
                    </a:lnTo>
                    <a:lnTo>
                      <a:pt x="0" y="11"/>
                    </a:lnTo>
                    <a:lnTo>
                      <a:pt x="0" y="11"/>
                    </a:lnTo>
                    <a:lnTo>
                      <a:pt x="0" y="11"/>
                    </a:lnTo>
                    <a:close/>
                    <a:moveTo>
                      <a:pt x="14" y="7"/>
                    </a:moveTo>
                    <a:lnTo>
                      <a:pt x="18" y="11"/>
                    </a:lnTo>
                    <a:lnTo>
                      <a:pt x="21" y="14"/>
                    </a:lnTo>
                    <a:lnTo>
                      <a:pt x="21" y="14"/>
                    </a:lnTo>
                    <a:lnTo>
                      <a:pt x="25" y="11"/>
                    </a:lnTo>
                    <a:lnTo>
                      <a:pt x="28" y="11"/>
                    </a:lnTo>
                    <a:lnTo>
                      <a:pt x="30" y="11"/>
                    </a:lnTo>
                    <a:lnTo>
                      <a:pt x="39" y="11"/>
                    </a:lnTo>
                    <a:lnTo>
                      <a:pt x="42" y="7"/>
                    </a:lnTo>
                    <a:lnTo>
                      <a:pt x="47" y="5"/>
                    </a:lnTo>
                    <a:lnTo>
                      <a:pt x="49" y="5"/>
                    </a:lnTo>
                    <a:lnTo>
                      <a:pt x="51" y="5"/>
                    </a:lnTo>
                    <a:lnTo>
                      <a:pt x="53" y="2"/>
                    </a:lnTo>
                    <a:lnTo>
                      <a:pt x="53" y="0"/>
                    </a:lnTo>
                    <a:lnTo>
                      <a:pt x="53" y="0"/>
                    </a:lnTo>
                    <a:lnTo>
                      <a:pt x="46" y="0"/>
                    </a:lnTo>
                    <a:lnTo>
                      <a:pt x="40" y="0"/>
                    </a:lnTo>
                    <a:lnTo>
                      <a:pt x="39" y="2"/>
                    </a:lnTo>
                    <a:lnTo>
                      <a:pt x="35" y="2"/>
                    </a:lnTo>
                    <a:lnTo>
                      <a:pt x="30" y="2"/>
                    </a:lnTo>
                    <a:lnTo>
                      <a:pt x="23" y="2"/>
                    </a:lnTo>
                    <a:lnTo>
                      <a:pt x="18" y="5"/>
                    </a:lnTo>
                    <a:lnTo>
                      <a:pt x="14" y="7"/>
                    </a:lnTo>
                    <a:lnTo>
                      <a:pt x="14" y="7"/>
                    </a:lnTo>
                    <a:lnTo>
                      <a:pt x="14" y="7"/>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8" name="Freeform 183"/>
              <p:cNvSpPr>
                <a:spLocks noEditPoints="1"/>
              </p:cNvSpPr>
              <p:nvPr/>
            </p:nvSpPr>
            <p:spPr bwMode="auto">
              <a:xfrm>
                <a:off x="7561263" y="4125913"/>
                <a:ext cx="31750" cy="25400"/>
              </a:xfrm>
              <a:custGeom>
                <a:avLst/>
                <a:gdLst/>
                <a:ahLst/>
                <a:cxnLst>
                  <a:cxn ang="0">
                    <a:pos x="0" y="7"/>
                  </a:cxn>
                  <a:cxn ang="0">
                    <a:pos x="5" y="10"/>
                  </a:cxn>
                  <a:cxn ang="0">
                    <a:pos x="5" y="10"/>
                  </a:cxn>
                  <a:cxn ang="0">
                    <a:pos x="8" y="14"/>
                  </a:cxn>
                  <a:cxn ang="0">
                    <a:pos x="12" y="16"/>
                  </a:cxn>
                  <a:cxn ang="0">
                    <a:pos x="14" y="16"/>
                  </a:cxn>
                  <a:cxn ang="0">
                    <a:pos x="12" y="7"/>
                  </a:cxn>
                  <a:cxn ang="0">
                    <a:pos x="14" y="5"/>
                  </a:cxn>
                  <a:cxn ang="0">
                    <a:pos x="15" y="5"/>
                  </a:cxn>
                  <a:cxn ang="0">
                    <a:pos x="15" y="5"/>
                  </a:cxn>
                  <a:cxn ang="0">
                    <a:pos x="15" y="0"/>
                  </a:cxn>
                  <a:cxn ang="0">
                    <a:pos x="12" y="2"/>
                  </a:cxn>
                  <a:cxn ang="0">
                    <a:pos x="7" y="5"/>
                  </a:cxn>
                  <a:cxn ang="0">
                    <a:pos x="1" y="7"/>
                  </a:cxn>
                  <a:cxn ang="0">
                    <a:pos x="0" y="7"/>
                  </a:cxn>
                  <a:cxn ang="0">
                    <a:pos x="0" y="7"/>
                  </a:cxn>
                  <a:cxn ang="0">
                    <a:pos x="0" y="7"/>
                  </a:cxn>
                  <a:cxn ang="0">
                    <a:pos x="0" y="7"/>
                  </a:cxn>
                  <a:cxn ang="0">
                    <a:pos x="15" y="7"/>
                  </a:cxn>
                  <a:cxn ang="0">
                    <a:pos x="17" y="10"/>
                  </a:cxn>
                  <a:cxn ang="0">
                    <a:pos x="17" y="12"/>
                  </a:cxn>
                  <a:cxn ang="0">
                    <a:pos x="19" y="14"/>
                  </a:cxn>
                  <a:cxn ang="0">
                    <a:pos x="20" y="10"/>
                  </a:cxn>
                  <a:cxn ang="0">
                    <a:pos x="19" y="7"/>
                  </a:cxn>
                  <a:cxn ang="0">
                    <a:pos x="19" y="5"/>
                  </a:cxn>
                  <a:cxn ang="0">
                    <a:pos x="17" y="5"/>
                  </a:cxn>
                  <a:cxn ang="0">
                    <a:pos x="15" y="7"/>
                  </a:cxn>
                  <a:cxn ang="0">
                    <a:pos x="15" y="7"/>
                  </a:cxn>
                  <a:cxn ang="0">
                    <a:pos x="15" y="7"/>
                  </a:cxn>
                </a:cxnLst>
                <a:rect l="0" t="0" r="r" b="b"/>
                <a:pathLst>
                  <a:path w="20" h="16">
                    <a:moveTo>
                      <a:pt x="0" y="7"/>
                    </a:moveTo>
                    <a:lnTo>
                      <a:pt x="5" y="10"/>
                    </a:lnTo>
                    <a:lnTo>
                      <a:pt x="5" y="10"/>
                    </a:lnTo>
                    <a:lnTo>
                      <a:pt x="8" y="14"/>
                    </a:lnTo>
                    <a:lnTo>
                      <a:pt x="12" y="16"/>
                    </a:lnTo>
                    <a:lnTo>
                      <a:pt x="14" y="16"/>
                    </a:lnTo>
                    <a:lnTo>
                      <a:pt x="12" y="7"/>
                    </a:lnTo>
                    <a:lnTo>
                      <a:pt x="14" y="5"/>
                    </a:lnTo>
                    <a:lnTo>
                      <a:pt x="15" y="5"/>
                    </a:lnTo>
                    <a:lnTo>
                      <a:pt x="15" y="5"/>
                    </a:lnTo>
                    <a:lnTo>
                      <a:pt x="15" y="0"/>
                    </a:lnTo>
                    <a:lnTo>
                      <a:pt x="12" y="2"/>
                    </a:lnTo>
                    <a:lnTo>
                      <a:pt x="7" y="5"/>
                    </a:lnTo>
                    <a:lnTo>
                      <a:pt x="1" y="7"/>
                    </a:lnTo>
                    <a:lnTo>
                      <a:pt x="0" y="7"/>
                    </a:lnTo>
                    <a:lnTo>
                      <a:pt x="0" y="7"/>
                    </a:lnTo>
                    <a:lnTo>
                      <a:pt x="0" y="7"/>
                    </a:lnTo>
                    <a:lnTo>
                      <a:pt x="0" y="7"/>
                    </a:lnTo>
                    <a:close/>
                    <a:moveTo>
                      <a:pt x="15" y="7"/>
                    </a:moveTo>
                    <a:lnTo>
                      <a:pt x="17" y="10"/>
                    </a:lnTo>
                    <a:lnTo>
                      <a:pt x="17" y="12"/>
                    </a:lnTo>
                    <a:lnTo>
                      <a:pt x="19" y="14"/>
                    </a:lnTo>
                    <a:lnTo>
                      <a:pt x="20" y="10"/>
                    </a:lnTo>
                    <a:lnTo>
                      <a:pt x="19" y="7"/>
                    </a:lnTo>
                    <a:lnTo>
                      <a:pt x="19" y="5"/>
                    </a:lnTo>
                    <a:lnTo>
                      <a:pt x="17" y="5"/>
                    </a:lnTo>
                    <a:lnTo>
                      <a:pt x="15" y="7"/>
                    </a:lnTo>
                    <a:lnTo>
                      <a:pt x="15" y="7"/>
                    </a:lnTo>
                    <a:lnTo>
                      <a:pt x="15" y="7"/>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9" name="Freeform 184"/>
              <p:cNvSpPr>
                <a:spLocks/>
              </p:cNvSpPr>
              <p:nvPr/>
            </p:nvSpPr>
            <p:spPr bwMode="auto">
              <a:xfrm>
                <a:off x="7229475" y="3856038"/>
                <a:ext cx="146050" cy="115888"/>
              </a:xfrm>
              <a:custGeom>
                <a:avLst/>
                <a:gdLst/>
                <a:ahLst/>
                <a:cxnLst>
                  <a:cxn ang="0">
                    <a:pos x="44" y="71"/>
                  </a:cxn>
                  <a:cxn ang="0">
                    <a:pos x="50" y="64"/>
                  </a:cxn>
                  <a:cxn ang="0">
                    <a:pos x="56" y="66"/>
                  </a:cxn>
                  <a:cxn ang="0">
                    <a:pos x="66" y="66"/>
                  </a:cxn>
                  <a:cxn ang="0">
                    <a:pos x="75" y="67"/>
                  </a:cxn>
                  <a:cxn ang="0">
                    <a:pos x="71" y="62"/>
                  </a:cxn>
                  <a:cxn ang="0">
                    <a:pos x="66" y="59"/>
                  </a:cxn>
                  <a:cxn ang="0">
                    <a:pos x="70" y="50"/>
                  </a:cxn>
                  <a:cxn ang="0">
                    <a:pos x="77" y="47"/>
                  </a:cxn>
                  <a:cxn ang="0">
                    <a:pos x="85" y="41"/>
                  </a:cxn>
                  <a:cxn ang="0">
                    <a:pos x="90" y="40"/>
                  </a:cxn>
                  <a:cxn ang="0">
                    <a:pos x="92" y="31"/>
                  </a:cxn>
                  <a:cxn ang="0">
                    <a:pos x="92" y="22"/>
                  </a:cxn>
                  <a:cxn ang="0">
                    <a:pos x="89" y="10"/>
                  </a:cxn>
                  <a:cxn ang="0">
                    <a:pos x="83" y="5"/>
                  </a:cxn>
                  <a:cxn ang="0">
                    <a:pos x="77" y="1"/>
                  </a:cxn>
                  <a:cxn ang="0">
                    <a:pos x="75" y="0"/>
                  </a:cxn>
                  <a:cxn ang="0">
                    <a:pos x="66" y="1"/>
                  </a:cxn>
                  <a:cxn ang="0">
                    <a:pos x="66" y="8"/>
                  </a:cxn>
                  <a:cxn ang="0">
                    <a:pos x="70" y="15"/>
                  </a:cxn>
                  <a:cxn ang="0">
                    <a:pos x="61" y="8"/>
                  </a:cxn>
                  <a:cxn ang="0">
                    <a:pos x="52" y="5"/>
                  </a:cxn>
                  <a:cxn ang="0">
                    <a:pos x="47" y="5"/>
                  </a:cxn>
                  <a:cxn ang="0">
                    <a:pos x="38" y="1"/>
                  </a:cxn>
                  <a:cxn ang="0">
                    <a:pos x="31" y="1"/>
                  </a:cxn>
                  <a:cxn ang="0">
                    <a:pos x="24" y="1"/>
                  </a:cxn>
                  <a:cxn ang="0">
                    <a:pos x="12" y="5"/>
                  </a:cxn>
                  <a:cxn ang="0">
                    <a:pos x="5" y="8"/>
                  </a:cxn>
                  <a:cxn ang="0">
                    <a:pos x="0" y="17"/>
                  </a:cxn>
                  <a:cxn ang="0">
                    <a:pos x="2" y="31"/>
                  </a:cxn>
                  <a:cxn ang="0">
                    <a:pos x="7" y="36"/>
                  </a:cxn>
                  <a:cxn ang="0">
                    <a:pos x="5" y="43"/>
                  </a:cxn>
                  <a:cxn ang="0">
                    <a:pos x="9" y="47"/>
                  </a:cxn>
                  <a:cxn ang="0">
                    <a:pos x="11" y="52"/>
                  </a:cxn>
                  <a:cxn ang="0">
                    <a:pos x="14" y="59"/>
                  </a:cxn>
                  <a:cxn ang="0">
                    <a:pos x="17" y="59"/>
                  </a:cxn>
                  <a:cxn ang="0">
                    <a:pos x="17" y="64"/>
                  </a:cxn>
                  <a:cxn ang="0">
                    <a:pos x="19" y="67"/>
                  </a:cxn>
                  <a:cxn ang="0">
                    <a:pos x="23" y="64"/>
                  </a:cxn>
                  <a:cxn ang="0">
                    <a:pos x="24" y="62"/>
                  </a:cxn>
                  <a:cxn ang="0">
                    <a:pos x="28" y="66"/>
                  </a:cxn>
                  <a:cxn ang="0">
                    <a:pos x="24" y="71"/>
                  </a:cxn>
                  <a:cxn ang="0">
                    <a:pos x="28" y="73"/>
                  </a:cxn>
                  <a:cxn ang="0">
                    <a:pos x="30" y="71"/>
                  </a:cxn>
                  <a:cxn ang="0">
                    <a:pos x="33" y="73"/>
                  </a:cxn>
                  <a:cxn ang="0">
                    <a:pos x="37" y="73"/>
                  </a:cxn>
                  <a:cxn ang="0">
                    <a:pos x="40" y="73"/>
                  </a:cxn>
                </a:cxnLst>
                <a:rect l="0" t="0" r="r" b="b"/>
                <a:pathLst>
                  <a:path w="92" h="73">
                    <a:moveTo>
                      <a:pt x="40" y="73"/>
                    </a:moveTo>
                    <a:lnTo>
                      <a:pt x="44" y="71"/>
                    </a:lnTo>
                    <a:lnTo>
                      <a:pt x="49" y="69"/>
                    </a:lnTo>
                    <a:lnTo>
                      <a:pt x="50" y="64"/>
                    </a:lnTo>
                    <a:lnTo>
                      <a:pt x="52" y="64"/>
                    </a:lnTo>
                    <a:lnTo>
                      <a:pt x="56" y="66"/>
                    </a:lnTo>
                    <a:lnTo>
                      <a:pt x="64" y="64"/>
                    </a:lnTo>
                    <a:lnTo>
                      <a:pt x="66" y="66"/>
                    </a:lnTo>
                    <a:lnTo>
                      <a:pt x="70" y="69"/>
                    </a:lnTo>
                    <a:lnTo>
                      <a:pt x="75" y="67"/>
                    </a:lnTo>
                    <a:lnTo>
                      <a:pt x="71" y="64"/>
                    </a:lnTo>
                    <a:lnTo>
                      <a:pt x="71" y="62"/>
                    </a:lnTo>
                    <a:lnTo>
                      <a:pt x="70" y="59"/>
                    </a:lnTo>
                    <a:lnTo>
                      <a:pt x="66" y="59"/>
                    </a:lnTo>
                    <a:lnTo>
                      <a:pt x="66" y="52"/>
                    </a:lnTo>
                    <a:lnTo>
                      <a:pt x="70" y="50"/>
                    </a:lnTo>
                    <a:lnTo>
                      <a:pt x="75" y="50"/>
                    </a:lnTo>
                    <a:lnTo>
                      <a:pt x="77" y="47"/>
                    </a:lnTo>
                    <a:lnTo>
                      <a:pt x="83" y="43"/>
                    </a:lnTo>
                    <a:lnTo>
                      <a:pt x="85" y="41"/>
                    </a:lnTo>
                    <a:lnTo>
                      <a:pt x="87" y="40"/>
                    </a:lnTo>
                    <a:lnTo>
                      <a:pt x="90" y="40"/>
                    </a:lnTo>
                    <a:lnTo>
                      <a:pt x="92" y="34"/>
                    </a:lnTo>
                    <a:lnTo>
                      <a:pt x="92" y="31"/>
                    </a:lnTo>
                    <a:lnTo>
                      <a:pt x="92" y="26"/>
                    </a:lnTo>
                    <a:lnTo>
                      <a:pt x="92" y="22"/>
                    </a:lnTo>
                    <a:lnTo>
                      <a:pt x="92" y="19"/>
                    </a:lnTo>
                    <a:lnTo>
                      <a:pt x="89" y="10"/>
                    </a:lnTo>
                    <a:lnTo>
                      <a:pt x="85" y="8"/>
                    </a:lnTo>
                    <a:lnTo>
                      <a:pt x="83" y="5"/>
                    </a:lnTo>
                    <a:lnTo>
                      <a:pt x="83" y="5"/>
                    </a:lnTo>
                    <a:lnTo>
                      <a:pt x="77" y="1"/>
                    </a:lnTo>
                    <a:lnTo>
                      <a:pt x="75" y="1"/>
                    </a:lnTo>
                    <a:lnTo>
                      <a:pt x="75" y="0"/>
                    </a:lnTo>
                    <a:lnTo>
                      <a:pt x="66" y="1"/>
                    </a:lnTo>
                    <a:lnTo>
                      <a:pt x="66" y="1"/>
                    </a:lnTo>
                    <a:lnTo>
                      <a:pt x="70" y="7"/>
                    </a:lnTo>
                    <a:lnTo>
                      <a:pt x="66" y="8"/>
                    </a:lnTo>
                    <a:lnTo>
                      <a:pt x="70" y="12"/>
                    </a:lnTo>
                    <a:lnTo>
                      <a:pt x="70" y="15"/>
                    </a:lnTo>
                    <a:lnTo>
                      <a:pt x="64" y="13"/>
                    </a:lnTo>
                    <a:lnTo>
                      <a:pt x="61" y="8"/>
                    </a:lnTo>
                    <a:lnTo>
                      <a:pt x="56" y="7"/>
                    </a:lnTo>
                    <a:lnTo>
                      <a:pt x="52" y="5"/>
                    </a:lnTo>
                    <a:lnTo>
                      <a:pt x="49" y="1"/>
                    </a:lnTo>
                    <a:lnTo>
                      <a:pt x="47" y="5"/>
                    </a:lnTo>
                    <a:lnTo>
                      <a:pt x="44" y="1"/>
                    </a:lnTo>
                    <a:lnTo>
                      <a:pt x="38" y="1"/>
                    </a:lnTo>
                    <a:lnTo>
                      <a:pt x="37" y="1"/>
                    </a:lnTo>
                    <a:lnTo>
                      <a:pt x="31" y="1"/>
                    </a:lnTo>
                    <a:lnTo>
                      <a:pt x="28" y="1"/>
                    </a:lnTo>
                    <a:lnTo>
                      <a:pt x="24" y="1"/>
                    </a:lnTo>
                    <a:lnTo>
                      <a:pt x="19" y="1"/>
                    </a:lnTo>
                    <a:lnTo>
                      <a:pt x="12" y="5"/>
                    </a:lnTo>
                    <a:lnTo>
                      <a:pt x="9" y="5"/>
                    </a:lnTo>
                    <a:lnTo>
                      <a:pt x="5" y="8"/>
                    </a:lnTo>
                    <a:lnTo>
                      <a:pt x="4" y="13"/>
                    </a:lnTo>
                    <a:lnTo>
                      <a:pt x="0" y="17"/>
                    </a:lnTo>
                    <a:lnTo>
                      <a:pt x="0" y="24"/>
                    </a:lnTo>
                    <a:lnTo>
                      <a:pt x="2" y="31"/>
                    </a:lnTo>
                    <a:lnTo>
                      <a:pt x="5" y="33"/>
                    </a:lnTo>
                    <a:lnTo>
                      <a:pt x="7" y="36"/>
                    </a:lnTo>
                    <a:lnTo>
                      <a:pt x="7" y="41"/>
                    </a:lnTo>
                    <a:lnTo>
                      <a:pt x="5" y="43"/>
                    </a:lnTo>
                    <a:lnTo>
                      <a:pt x="5" y="43"/>
                    </a:lnTo>
                    <a:lnTo>
                      <a:pt x="9" y="47"/>
                    </a:lnTo>
                    <a:lnTo>
                      <a:pt x="9" y="50"/>
                    </a:lnTo>
                    <a:lnTo>
                      <a:pt x="11" y="52"/>
                    </a:lnTo>
                    <a:lnTo>
                      <a:pt x="11" y="55"/>
                    </a:lnTo>
                    <a:lnTo>
                      <a:pt x="14" y="59"/>
                    </a:lnTo>
                    <a:lnTo>
                      <a:pt x="14" y="59"/>
                    </a:lnTo>
                    <a:lnTo>
                      <a:pt x="17" y="59"/>
                    </a:lnTo>
                    <a:lnTo>
                      <a:pt x="14" y="62"/>
                    </a:lnTo>
                    <a:lnTo>
                      <a:pt x="17" y="64"/>
                    </a:lnTo>
                    <a:lnTo>
                      <a:pt x="17" y="67"/>
                    </a:lnTo>
                    <a:lnTo>
                      <a:pt x="19" y="67"/>
                    </a:lnTo>
                    <a:lnTo>
                      <a:pt x="23" y="67"/>
                    </a:lnTo>
                    <a:lnTo>
                      <a:pt x="23" y="64"/>
                    </a:lnTo>
                    <a:lnTo>
                      <a:pt x="24" y="62"/>
                    </a:lnTo>
                    <a:lnTo>
                      <a:pt x="24" y="62"/>
                    </a:lnTo>
                    <a:lnTo>
                      <a:pt x="24" y="64"/>
                    </a:lnTo>
                    <a:lnTo>
                      <a:pt x="28" y="66"/>
                    </a:lnTo>
                    <a:lnTo>
                      <a:pt x="28" y="69"/>
                    </a:lnTo>
                    <a:lnTo>
                      <a:pt x="24" y="71"/>
                    </a:lnTo>
                    <a:lnTo>
                      <a:pt x="24" y="73"/>
                    </a:lnTo>
                    <a:lnTo>
                      <a:pt x="28" y="73"/>
                    </a:lnTo>
                    <a:lnTo>
                      <a:pt x="28" y="73"/>
                    </a:lnTo>
                    <a:lnTo>
                      <a:pt x="30" y="71"/>
                    </a:lnTo>
                    <a:lnTo>
                      <a:pt x="31" y="71"/>
                    </a:lnTo>
                    <a:lnTo>
                      <a:pt x="33" y="73"/>
                    </a:lnTo>
                    <a:lnTo>
                      <a:pt x="37" y="73"/>
                    </a:lnTo>
                    <a:lnTo>
                      <a:pt x="37" y="73"/>
                    </a:lnTo>
                    <a:lnTo>
                      <a:pt x="40" y="73"/>
                    </a:lnTo>
                    <a:lnTo>
                      <a:pt x="40" y="73"/>
                    </a:lnTo>
                    <a:lnTo>
                      <a:pt x="40" y="73"/>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00" name="Freeform 185"/>
              <p:cNvSpPr>
                <a:spLocks/>
              </p:cNvSpPr>
              <p:nvPr/>
            </p:nvSpPr>
            <p:spPr bwMode="auto">
              <a:xfrm>
                <a:off x="7151688" y="3624263"/>
                <a:ext cx="215900" cy="255588"/>
              </a:xfrm>
              <a:custGeom>
                <a:avLst/>
                <a:gdLst/>
                <a:ahLst/>
                <a:cxnLst>
                  <a:cxn ang="0">
                    <a:pos x="20" y="22"/>
                  </a:cxn>
                  <a:cxn ang="0">
                    <a:pos x="25" y="17"/>
                  </a:cxn>
                  <a:cxn ang="0">
                    <a:pos x="23" y="5"/>
                  </a:cxn>
                  <a:cxn ang="0">
                    <a:pos x="32" y="0"/>
                  </a:cxn>
                  <a:cxn ang="0">
                    <a:pos x="42" y="8"/>
                  </a:cxn>
                  <a:cxn ang="0">
                    <a:pos x="44" y="17"/>
                  </a:cxn>
                  <a:cxn ang="0">
                    <a:pos x="61" y="27"/>
                  </a:cxn>
                  <a:cxn ang="0">
                    <a:pos x="73" y="27"/>
                  </a:cxn>
                  <a:cxn ang="0">
                    <a:pos x="80" y="36"/>
                  </a:cxn>
                  <a:cxn ang="0">
                    <a:pos x="86" y="41"/>
                  </a:cxn>
                  <a:cxn ang="0">
                    <a:pos x="79" y="52"/>
                  </a:cxn>
                  <a:cxn ang="0">
                    <a:pos x="68" y="53"/>
                  </a:cxn>
                  <a:cxn ang="0">
                    <a:pos x="70" y="64"/>
                  </a:cxn>
                  <a:cxn ang="0">
                    <a:pos x="77" y="69"/>
                  </a:cxn>
                  <a:cxn ang="0">
                    <a:pos x="89" y="74"/>
                  </a:cxn>
                  <a:cxn ang="0">
                    <a:pos x="101" y="86"/>
                  </a:cxn>
                  <a:cxn ang="0">
                    <a:pos x="108" y="99"/>
                  </a:cxn>
                  <a:cxn ang="0">
                    <a:pos x="117" y="104"/>
                  </a:cxn>
                  <a:cxn ang="0">
                    <a:pos x="122" y="109"/>
                  </a:cxn>
                  <a:cxn ang="0">
                    <a:pos x="124" y="114"/>
                  </a:cxn>
                  <a:cxn ang="0">
                    <a:pos x="132" y="118"/>
                  </a:cxn>
                  <a:cxn ang="0">
                    <a:pos x="134" y="121"/>
                  </a:cxn>
                  <a:cxn ang="0">
                    <a:pos x="136" y="128"/>
                  </a:cxn>
                  <a:cxn ang="0">
                    <a:pos x="132" y="140"/>
                  </a:cxn>
                  <a:cxn ang="0">
                    <a:pos x="131" y="149"/>
                  </a:cxn>
                  <a:cxn ang="0">
                    <a:pos x="122" y="146"/>
                  </a:cxn>
                  <a:cxn ang="0">
                    <a:pos x="113" y="147"/>
                  </a:cxn>
                  <a:cxn ang="0">
                    <a:pos x="117" y="156"/>
                  </a:cxn>
                  <a:cxn ang="0">
                    <a:pos x="108" y="154"/>
                  </a:cxn>
                  <a:cxn ang="0">
                    <a:pos x="96" y="147"/>
                  </a:cxn>
                  <a:cxn ang="0">
                    <a:pos x="101" y="137"/>
                  </a:cxn>
                  <a:cxn ang="0">
                    <a:pos x="101" y="130"/>
                  </a:cxn>
                  <a:cxn ang="0">
                    <a:pos x="99" y="121"/>
                  </a:cxn>
                  <a:cxn ang="0">
                    <a:pos x="91" y="118"/>
                  </a:cxn>
                  <a:cxn ang="0">
                    <a:pos x="87" y="109"/>
                  </a:cxn>
                  <a:cxn ang="0">
                    <a:pos x="87" y="99"/>
                  </a:cxn>
                  <a:cxn ang="0">
                    <a:pos x="80" y="88"/>
                  </a:cxn>
                  <a:cxn ang="0">
                    <a:pos x="65" y="76"/>
                  </a:cxn>
                  <a:cxn ang="0">
                    <a:pos x="49" y="86"/>
                  </a:cxn>
                  <a:cxn ang="0">
                    <a:pos x="35" y="78"/>
                  </a:cxn>
                  <a:cxn ang="0">
                    <a:pos x="27" y="86"/>
                  </a:cxn>
                  <a:cxn ang="0">
                    <a:pos x="21" y="74"/>
                  </a:cxn>
                  <a:cxn ang="0">
                    <a:pos x="21" y="64"/>
                  </a:cxn>
                  <a:cxn ang="0">
                    <a:pos x="21" y="55"/>
                  </a:cxn>
                  <a:cxn ang="0">
                    <a:pos x="9" y="55"/>
                  </a:cxn>
                  <a:cxn ang="0">
                    <a:pos x="9" y="43"/>
                  </a:cxn>
                  <a:cxn ang="0">
                    <a:pos x="0" y="36"/>
                  </a:cxn>
                  <a:cxn ang="0">
                    <a:pos x="6" y="31"/>
                  </a:cxn>
                  <a:cxn ang="0">
                    <a:pos x="6" y="22"/>
                  </a:cxn>
                  <a:cxn ang="0">
                    <a:pos x="14" y="17"/>
                  </a:cxn>
                </a:cxnLst>
                <a:rect l="0" t="0" r="r" b="b"/>
                <a:pathLst>
                  <a:path w="136" h="161">
                    <a:moveTo>
                      <a:pt x="14" y="17"/>
                    </a:moveTo>
                    <a:lnTo>
                      <a:pt x="18" y="19"/>
                    </a:lnTo>
                    <a:lnTo>
                      <a:pt x="20" y="22"/>
                    </a:lnTo>
                    <a:lnTo>
                      <a:pt x="23" y="20"/>
                    </a:lnTo>
                    <a:lnTo>
                      <a:pt x="27" y="22"/>
                    </a:lnTo>
                    <a:lnTo>
                      <a:pt x="25" y="17"/>
                    </a:lnTo>
                    <a:lnTo>
                      <a:pt x="25" y="13"/>
                    </a:lnTo>
                    <a:lnTo>
                      <a:pt x="25" y="8"/>
                    </a:lnTo>
                    <a:lnTo>
                      <a:pt x="23" y="5"/>
                    </a:lnTo>
                    <a:lnTo>
                      <a:pt x="27" y="1"/>
                    </a:lnTo>
                    <a:lnTo>
                      <a:pt x="27" y="0"/>
                    </a:lnTo>
                    <a:lnTo>
                      <a:pt x="32" y="0"/>
                    </a:lnTo>
                    <a:lnTo>
                      <a:pt x="33" y="1"/>
                    </a:lnTo>
                    <a:lnTo>
                      <a:pt x="39" y="5"/>
                    </a:lnTo>
                    <a:lnTo>
                      <a:pt x="42" y="8"/>
                    </a:lnTo>
                    <a:lnTo>
                      <a:pt x="46" y="10"/>
                    </a:lnTo>
                    <a:lnTo>
                      <a:pt x="46" y="15"/>
                    </a:lnTo>
                    <a:lnTo>
                      <a:pt x="44" y="17"/>
                    </a:lnTo>
                    <a:lnTo>
                      <a:pt x="51" y="24"/>
                    </a:lnTo>
                    <a:lnTo>
                      <a:pt x="54" y="27"/>
                    </a:lnTo>
                    <a:lnTo>
                      <a:pt x="61" y="27"/>
                    </a:lnTo>
                    <a:lnTo>
                      <a:pt x="65" y="31"/>
                    </a:lnTo>
                    <a:lnTo>
                      <a:pt x="68" y="27"/>
                    </a:lnTo>
                    <a:lnTo>
                      <a:pt x="73" y="27"/>
                    </a:lnTo>
                    <a:lnTo>
                      <a:pt x="77" y="33"/>
                    </a:lnTo>
                    <a:lnTo>
                      <a:pt x="80" y="33"/>
                    </a:lnTo>
                    <a:lnTo>
                      <a:pt x="80" y="36"/>
                    </a:lnTo>
                    <a:lnTo>
                      <a:pt x="80" y="38"/>
                    </a:lnTo>
                    <a:lnTo>
                      <a:pt x="86" y="39"/>
                    </a:lnTo>
                    <a:lnTo>
                      <a:pt x="86" y="41"/>
                    </a:lnTo>
                    <a:lnTo>
                      <a:pt x="82" y="43"/>
                    </a:lnTo>
                    <a:lnTo>
                      <a:pt x="80" y="50"/>
                    </a:lnTo>
                    <a:lnTo>
                      <a:pt x="79" y="52"/>
                    </a:lnTo>
                    <a:lnTo>
                      <a:pt x="77" y="52"/>
                    </a:lnTo>
                    <a:lnTo>
                      <a:pt x="72" y="53"/>
                    </a:lnTo>
                    <a:lnTo>
                      <a:pt x="68" y="53"/>
                    </a:lnTo>
                    <a:lnTo>
                      <a:pt x="70" y="55"/>
                    </a:lnTo>
                    <a:lnTo>
                      <a:pt x="73" y="60"/>
                    </a:lnTo>
                    <a:lnTo>
                      <a:pt x="70" y="64"/>
                    </a:lnTo>
                    <a:lnTo>
                      <a:pt x="72" y="66"/>
                    </a:lnTo>
                    <a:lnTo>
                      <a:pt x="73" y="66"/>
                    </a:lnTo>
                    <a:lnTo>
                      <a:pt x="77" y="69"/>
                    </a:lnTo>
                    <a:lnTo>
                      <a:pt x="80" y="71"/>
                    </a:lnTo>
                    <a:lnTo>
                      <a:pt x="86" y="73"/>
                    </a:lnTo>
                    <a:lnTo>
                      <a:pt x="89" y="74"/>
                    </a:lnTo>
                    <a:lnTo>
                      <a:pt x="94" y="78"/>
                    </a:lnTo>
                    <a:lnTo>
                      <a:pt x="99" y="83"/>
                    </a:lnTo>
                    <a:lnTo>
                      <a:pt x="101" y="86"/>
                    </a:lnTo>
                    <a:lnTo>
                      <a:pt x="101" y="88"/>
                    </a:lnTo>
                    <a:lnTo>
                      <a:pt x="106" y="95"/>
                    </a:lnTo>
                    <a:lnTo>
                      <a:pt x="108" y="99"/>
                    </a:lnTo>
                    <a:lnTo>
                      <a:pt x="112" y="100"/>
                    </a:lnTo>
                    <a:lnTo>
                      <a:pt x="113" y="100"/>
                    </a:lnTo>
                    <a:lnTo>
                      <a:pt x="117" y="104"/>
                    </a:lnTo>
                    <a:lnTo>
                      <a:pt x="117" y="106"/>
                    </a:lnTo>
                    <a:lnTo>
                      <a:pt x="119" y="109"/>
                    </a:lnTo>
                    <a:lnTo>
                      <a:pt x="122" y="109"/>
                    </a:lnTo>
                    <a:lnTo>
                      <a:pt x="122" y="109"/>
                    </a:lnTo>
                    <a:lnTo>
                      <a:pt x="122" y="111"/>
                    </a:lnTo>
                    <a:lnTo>
                      <a:pt x="124" y="114"/>
                    </a:lnTo>
                    <a:lnTo>
                      <a:pt x="127" y="114"/>
                    </a:lnTo>
                    <a:lnTo>
                      <a:pt x="129" y="118"/>
                    </a:lnTo>
                    <a:lnTo>
                      <a:pt x="132" y="118"/>
                    </a:lnTo>
                    <a:lnTo>
                      <a:pt x="136" y="118"/>
                    </a:lnTo>
                    <a:lnTo>
                      <a:pt x="136" y="118"/>
                    </a:lnTo>
                    <a:lnTo>
                      <a:pt x="134" y="121"/>
                    </a:lnTo>
                    <a:lnTo>
                      <a:pt x="132" y="125"/>
                    </a:lnTo>
                    <a:lnTo>
                      <a:pt x="134" y="128"/>
                    </a:lnTo>
                    <a:lnTo>
                      <a:pt x="136" y="128"/>
                    </a:lnTo>
                    <a:lnTo>
                      <a:pt x="136" y="132"/>
                    </a:lnTo>
                    <a:lnTo>
                      <a:pt x="132" y="137"/>
                    </a:lnTo>
                    <a:lnTo>
                      <a:pt x="132" y="140"/>
                    </a:lnTo>
                    <a:lnTo>
                      <a:pt x="134" y="142"/>
                    </a:lnTo>
                    <a:lnTo>
                      <a:pt x="134" y="147"/>
                    </a:lnTo>
                    <a:lnTo>
                      <a:pt x="131" y="149"/>
                    </a:lnTo>
                    <a:lnTo>
                      <a:pt x="129" y="149"/>
                    </a:lnTo>
                    <a:lnTo>
                      <a:pt x="124" y="147"/>
                    </a:lnTo>
                    <a:lnTo>
                      <a:pt x="122" y="146"/>
                    </a:lnTo>
                    <a:lnTo>
                      <a:pt x="122" y="146"/>
                    </a:lnTo>
                    <a:lnTo>
                      <a:pt x="113" y="146"/>
                    </a:lnTo>
                    <a:lnTo>
                      <a:pt x="113" y="147"/>
                    </a:lnTo>
                    <a:lnTo>
                      <a:pt x="117" y="153"/>
                    </a:lnTo>
                    <a:lnTo>
                      <a:pt x="113" y="154"/>
                    </a:lnTo>
                    <a:lnTo>
                      <a:pt x="117" y="156"/>
                    </a:lnTo>
                    <a:lnTo>
                      <a:pt x="117" y="161"/>
                    </a:lnTo>
                    <a:lnTo>
                      <a:pt x="112" y="159"/>
                    </a:lnTo>
                    <a:lnTo>
                      <a:pt x="108" y="154"/>
                    </a:lnTo>
                    <a:lnTo>
                      <a:pt x="103" y="153"/>
                    </a:lnTo>
                    <a:lnTo>
                      <a:pt x="101" y="151"/>
                    </a:lnTo>
                    <a:lnTo>
                      <a:pt x="96" y="147"/>
                    </a:lnTo>
                    <a:lnTo>
                      <a:pt x="99" y="147"/>
                    </a:lnTo>
                    <a:lnTo>
                      <a:pt x="101" y="146"/>
                    </a:lnTo>
                    <a:lnTo>
                      <a:pt x="101" y="137"/>
                    </a:lnTo>
                    <a:lnTo>
                      <a:pt x="99" y="137"/>
                    </a:lnTo>
                    <a:lnTo>
                      <a:pt x="101" y="133"/>
                    </a:lnTo>
                    <a:lnTo>
                      <a:pt x="101" y="130"/>
                    </a:lnTo>
                    <a:lnTo>
                      <a:pt x="103" y="126"/>
                    </a:lnTo>
                    <a:lnTo>
                      <a:pt x="101" y="125"/>
                    </a:lnTo>
                    <a:lnTo>
                      <a:pt x="99" y="121"/>
                    </a:lnTo>
                    <a:lnTo>
                      <a:pt x="99" y="119"/>
                    </a:lnTo>
                    <a:lnTo>
                      <a:pt x="96" y="118"/>
                    </a:lnTo>
                    <a:lnTo>
                      <a:pt x="91" y="118"/>
                    </a:lnTo>
                    <a:lnTo>
                      <a:pt x="89" y="114"/>
                    </a:lnTo>
                    <a:lnTo>
                      <a:pt x="86" y="111"/>
                    </a:lnTo>
                    <a:lnTo>
                      <a:pt x="87" y="109"/>
                    </a:lnTo>
                    <a:lnTo>
                      <a:pt x="87" y="106"/>
                    </a:lnTo>
                    <a:lnTo>
                      <a:pt x="86" y="100"/>
                    </a:lnTo>
                    <a:lnTo>
                      <a:pt x="87" y="99"/>
                    </a:lnTo>
                    <a:lnTo>
                      <a:pt x="87" y="95"/>
                    </a:lnTo>
                    <a:lnTo>
                      <a:pt x="86" y="92"/>
                    </a:lnTo>
                    <a:lnTo>
                      <a:pt x="80" y="88"/>
                    </a:lnTo>
                    <a:lnTo>
                      <a:pt x="73" y="83"/>
                    </a:lnTo>
                    <a:lnTo>
                      <a:pt x="72" y="78"/>
                    </a:lnTo>
                    <a:lnTo>
                      <a:pt x="65" y="76"/>
                    </a:lnTo>
                    <a:lnTo>
                      <a:pt x="58" y="78"/>
                    </a:lnTo>
                    <a:lnTo>
                      <a:pt x="54" y="86"/>
                    </a:lnTo>
                    <a:lnTo>
                      <a:pt x="49" y="86"/>
                    </a:lnTo>
                    <a:lnTo>
                      <a:pt x="46" y="83"/>
                    </a:lnTo>
                    <a:lnTo>
                      <a:pt x="42" y="83"/>
                    </a:lnTo>
                    <a:lnTo>
                      <a:pt x="35" y="78"/>
                    </a:lnTo>
                    <a:lnTo>
                      <a:pt x="32" y="83"/>
                    </a:lnTo>
                    <a:lnTo>
                      <a:pt x="32" y="86"/>
                    </a:lnTo>
                    <a:lnTo>
                      <a:pt x="27" y="86"/>
                    </a:lnTo>
                    <a:lnTo>
                      <a:pt x="21" y="88"/>
                    </a:lnTo>
                    <a:lnTo>
                      <a:pt x="21" y="81"/>
                    </a:lnTo>
                    <a:lnTo>
                      <a:pt x="21" y="74"/>
                    </a:lnTo>
                    <a:lnTo>
                      <a:pt x="20" y="69"/>
                    </a:lnTo>
                    <a:lnTo>
                      <a:pt x="21" y="67"/>
                    </a:lnTo>
                    <a:lnTo>
                      <a:pt x="21" y="64"/>
                    </a:lnTo>
                    <a:lnTo>
                      <a:pt x="20" y="60"/>
                    </a:lnTo>
                    <a:lnTo>
                      <a:pt x="21" y="59"/>
                    </a:lnTo>
                    <a:lnTo>
                      <a:pt x="21" y="55"/>
                    </a:lnTo>
                    <a:lnTo>
                      <a:pt x="14" y="55"/>
                    </a:lnTo>
                    <a:lnTo>
                      <a:pt x="13" y="55"/>
                    </a:lnTo>
                    <a:lnTo>
                      <a:pt x="9" y="55"/>
                    </a:lnTo>
                    <a:lnTo>
                      <a:pt x="6" y="52"/>
                    </a:lnTo>
                    <a:lnTo>
                      <a:pt x="9" y="50"/>
                    </a:lnTo>
                    <a:lnTo>
                      <a:pt x="9" y="43"/>
                    </a:lnTo>
                    <a:lnTo>
                      <a:pt x="6" y="39"/>
                    </a:lnTo>
                    <a:lnTo>
                      <a:pt x="2" y="41"/>
                    </a:lnTo>
                    <a:lnTo>
                      <a:pt x="0" y="36"/>
                    </a:lnTo>
                    <a:lnTo>
                      <a:pt x="2" y="33"/>
                    </a:lnTo>
                    <a:lnTo>
                      <a:pt x="4" y="33"/>
                    </a:lnTo>
                    <a:lnTo>
                      <a:pt x="6" y="31"/>
                    </a:lnTo>
                    <a:lnTo>
                      <a:pt x="6" y="27"/>
                    </a:lnTo>
                    <a:lnTo>
                      <a:pt x="6" y="24"/>
                    </a:lnTo>
                    <a:lnTo>
                      <a:pt x="6" y="22"/>
                    </a:lnTo>
                    <a:lnTo>
                      <a:pt x="11" y="20"/>
                    </a:lnTo>
                    <a:lnTo>
                      <a:pt x="14" y="17"/>
                    </a:lnTo>
                    <a:lnTo>
                      <a:pt x="14" y="17"/>
                    </a:lnTo>
                    <a:lnTo>
                      <a:pt x="14" y="17"/>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01" name="Freeform 186"/>
              <p:cNvSpPr>
                <a:spLocks noEditPoints="1"/>
              </p:cNvSpPr>
              <p:nvPr/>
            </p:nvSpPr>
            <p:spPr bwMode="auto">
              <a:xfrm>
                <a:off x="7083425" y="3678238"/>
                <a:ext cx="231775" cy="433388"/>
              </a:xfrm>
              <a:custGeom>
                <a:avLst/>
                <a:gdLst/>
                <a:ahLst/>
                <a:cxnLst>
                  <a:cxn ang="0">
                    <a:pos x="47" y="14"/>
                  </a:cxn>
                  <a:cxn ang="0">
                    <a:pos x="61" y="25"/>
                  </a:cxn>
                  <a:cxn ang="0">
                    <a:pos x="63" y="52"/>
                  </a:cxn>
                  <a:cxn ang="0">
                    <a:pos x="87" y="45"/>
                  </a:cxn>
                  <a:cxn ang="0">
                    <a:pos x="116" y="47"/>
                  </a:cxn>
                  <a:cxn ang="0">
                    <a:pos x="129" y="70"/>
                  </a:cxn>
                  <a:cxn ang="0">
                    <a:pos x="141" y="84"/>
                  </a:cxn>
                  <a:cxn ang="0">
                    <a:pos x="142" y="101"/>
                  </a:cxn>
                  <a:cxn ang="0">
                    <a:pos x="129" y="112"/>
                  </a:cxn>
                  <a:cxn ang="0">
                    <a:pos x="104" y="113"/>
                  </a:cxn>
                  <a:cxn ang="0">
                    <a:pos x="92" y="143"/>
                  </a:cxn>
                  <a:cxn ang="0">
                    <a:pos x="96" y="157"/>
                  </a:cxn>
                  <a:cxn ang="0">
                    <a:pos x="87" y="152"/>
                  </a:cxn>
                  <a:cxn ang="0">
                    <a:pos x="78" y="148"/>
                  </a:cxn>
                  <a:cxn ang="0">
                    <a:pos x="68" y="143"/>
                  </a:cxn>
                  <a:cxn ang="0">
                    <a:pos x="63" y="132"/>
                  </a:cxn>
                  <a:cxn ang="0">
                    <a:pos x="52" y="134"/>
                  </a:cxn>
                  <a:cxn ang="0">
                    <a:pos x="52" y="139"/>
                  </a:cxn>
                  <a:cxn ang="0">
                    <a:pos x="50" y="159"/>
                  </a:cxn>
                  <a:cxn ang="0">
                    <a:pos x="40" y="192"/>
                  </a:cxn>
                  <a:cxn ang="0">
                    <a:pos x="42" y="202"/>
                  </a:cxn>
                  <a:cxn ang="0">
                    <a:pos x="47" y="207"/>
                  </a:cxn>
                  <a:cxn ang="0">
                    <a:pos x="54" y="221"/>
                  </a:cxn>
                  <a:cxn ang="0">
                    <a:pos x="61" y="223"/>
                  </a:cxn>
                  <a:cxn ang="0">
                    <a:pos x="64" y="240"/>
                  </a:cxn>
                  <a:cxn ang="0">
                    <a:pos x="68" y="244"/>
                  </a:cxn>
                  <a:cxn ang="0">
                    <a:pos x="82" y="254"/>
                  </a:cxn>
                  <a:cxn ang="0">
                    <a:pos x="92" y="266"/>
                  </a:cxn>
                  <a:cxn ang="0">
                    <a:pos x="75" y="272"/>
                  </a:cxn>
                  <a:cxn ang="0">
                    <a:pos x="70" y="258"/>
                  </a:cxn>
                  <a:cxn ang="0">
                    <a:pos x="50" y="254"/>
                  </a:cxn>
                  <a:cxn ang="0">
                    <a:pos x="47" y="245"/>
                  </a:cxn>
                  <a:cxn ang="0">
                    <a:pos x="35" y="226"/>
                  </a:cxn>
                  <a:cxn ang="0">
                    <a:pos x="28" y="226"/>
                  </a:cxn>
                  <a:cxn ang="0">
                    <a:pos x="30" y="207"/>
                  </a:cxn>
                  <a:cxn ang="0">
                    <a:pos x="30" y="195"/>
                  </a:cxn>
                  <a:cxn ang="0">
                    <a:pos x="42" y="165"/>
                  </a:cxn>
                  <a:cxn ang="0">
                    <a:pos x="40" y="143"/>
                  </a:cxn>
                  <a:cxn ang="0">
                    <a:pos x="31" y="117"/>
                  </a:cxn>
                  <a:cxn ang="0">
                    <a:pos x="24" y="94"/>
                  </a:cxn>
                  <a:cxn ang="0">
                    <a:pos x="23" y="73"/>
                  </a:cxn>
                  <a:cxn ang="0">
                    <a:pos x="5" y="49"/>
                  </a:cxn>
                  <a:cxn ang="0">
                    <a:pos x="5" y="32"/>
                  </a:cxn>
                  <a:cxn ang="0">
                    <a:pos x="19" y="16"/>
                  </a:cxn>
                  <a:cxn ang="0">
                    <a:pos x="33" y="5"/>
                  </a:cxn>
                  <a:cxn ang="0">
                    <a:pos x="42" y="0"/>
                  </a:cxn>
                  <a:cxn ang="0">
                    <a:pos x="52" y="258"/>
                  </a:cxn>
                  <a:cxn ang="0">
                    <a:pos x="40" y="238"/>
                  </a:cxn>
                  <a:cxn ang="0">
                    <a:pos x="40" y="238"/>
                  </a:cxn>
                  <a:cxn ang="0">
                    <a:pos x="30" y="235"/>
                  </a:cxn>
                  <a:cxn ang="0">
                    <a:pos x="28" y="230"/>
                  </a:cxn>
                  <a:cxn ang="0">
                    <a:pos x="89" y="155"/>
                  </a:cxn>
                  <a:cxn ang="0">
                    <a:pos x="56" y="199"/>
                  </a:cxn>
                  <a:cxn ang="0">
                    <a:pos x="54" y="204"/>
                  </a:cxn>
                </a:cxnLst>
                <a:rect l="0" t="0" r="r" b="b"/>
                <a:pathLst>
                  <a:path w="146" h="273">
                    <a:moveTo>
                      <a:pt x="42" y="0"/>
                    </a:moveTo>
                    <a:lnTo>
                      <a:pt x="43" y="4"/>
                    </a:lnTo>
                    <a:lnTo>
                      <a:pt x="47" y="4"/>
                    </a:lnTo>
                    <a:lnTo>
                      <a:pt x="50" y="5"/>
                    </a:lnTo>
                    <a:lnTo>
                      <a:pt x="50" y="12"/>
                    </a:lnTo>
                    <a:lnTo>
                      <a:pt x="47" y="14"/>
                    </a:lnTo>
                    <a:lnTo>
                      <a:pt x="50" y="19"/>
                    </a:lnTo>
                    <a:lnTo>
                      <a:pt x="54" y="19"/>
                    </a:lnTo>
                    <a:lnTo>
                      <a:pt x="56" y="18"/>
                    </a:lnTo>
                    <a:lnTo>
                      <a:pt x="63" y="18"/>
                    </a:lnTo>
                    <a:lnTo>
                      <a:pt x="63" y="21"/>
                    </a:lnTo>
                    <a:lnTo>
                      <a:pt x="61" y="25"/>
                    </a:lnTo>
                    <a:lnTo>
                      <a:pt x="63" y="28"/>
                    </a:lnTo>
                    <a:lnTo>
                      <a:pt x="63" y="32"/>
                    </a:lnTo>
                    <a:lnTo>
                      <a:pt x="61" y="32"/>
                    </a:lnTo>
                    <a:lnTo>
                      <a:pt x="63" y="37"/>
                    </a:lnTo>
                    <a:lnTo>
                      <a:pt x="63" y="44"/>
                    </a:lnTo>
                    <a:lnTo>
                      <a:pt x="63" y="52"/>
                    </a:lnTo>
                    <a:lnTo>
                      <a:pt x="68" y="51"/>
                    </a:lnTo>
                    <a:lnTo>
                      <a:pt x="73" y="49"/>
                    </a:lnTo>
                    <a:lnTo>
                      <a:pt x="73" y="45"/>
                    </a:lnTo>
                    <a:lnTo>
                      <a:pt x="78" y="42"/>
                    </a:lnTo>
                    <a:lnTo>
                      <a:pt x="83" y="45"/>
                    </a:lnTo>
                    <a:lnTo>
                      <a:pt x="87" y="45"/>
                    </a:lnTo>
                    <a:lnTo>
                      <a:pt x="90" y="49"/>
                    </a:lnTo>
                    <a:lnTo>
                      <a:pt x="97" y="49"/>
                    </a:lnTo>
                    <a:lnTo>
                      <a:pt x="101" y="40"/>
                    </a:lnTo>
                    <a:lnTo>
                      <a:pt x="106" y="40"/>
                    </a:lnTo>
                    <a:lnTo>
                      <a:pt x="113" y="42"/>
                    </a:lnTo>
                    <a:lnTo>
                      <a:pt x="116" y="47"/>
                    </a:lnTo>
                    <a:lnTo>
                      <a:pt x="123" y="52"/>
                    </a:lnTo>
                    <a:lnTo>
                      <a:pt x="127" y="56"/>
                    </a:lnTo>
                    <a:lnTo>
                      <a:pt x="129" y="59"/>
                    </a:lnTo>
                    <a:lnTo>
                      <a:pt x="129" y="63"/>
                    </a:lnTo>
                    <a:lnTo>
                      <a:pt x="127" y="65"/>
                    </a:lnTo>
                    <a:lnTo>
                      <a:pt x="129" y="70"/>
                    </a:lnTo>
                    <a:lnTo>
                      <a:pt x="129" y="73"/>
                    </a:lnTo>
                    <a:lnTo>
                      <a:pt x="127" y="75"/>
                    </a:lnTo>
                    <a:lnTo>
                      <a:pt x="132" y="79"/>
                    </a:lnTo>
                    <a:lnTo>
                      <a:pt x="134" y="82"/>
                    </a:lnTo>
                    <a:lnTo>
                      <a:pt x="137" y="82"/>
                    </a:lnTo>
                    <a:lnTo>
                      <a:pt x="141" y="84"/>
                    </a:lnTo>
                    <a:lnTo>
                      <a:pt x="141" y="85"/>
                    </a:lnTo>
                    <a:lnTo>
                      <a:pt x="142" y="89"/>
                    </a:lnTo>
                    <a:lnTo>
                      <a:pt x="146" y="91"/>
                    </a:lnTo>
                    <a:lnTo>
                      <a:pt x="142" y="94"/>
                    </a:lnTo>
                    <a:lnTo>
                      <a:pt x="142" y="98"/>
                    </a:lnTo>
                    <a:lnTo>
                      <a:pt x="142" y="101"/>
                    </a:lnTo>
                    <a:lnTo>
                      <a:pt x="142" y="101"/>
                    </a:lnTo>
                    <a:lnTo>
                      <a:pt x="142" y="110"/>
                    </a:lnTo>
                    <a:lnTo>
                      <a:pt x="142" y="112"/>
                    </a:lnTo>
                    <a:lnTo>
                      <a:pt x="137" y="113"/>
                    </a:lnTo>
                    <a:lnTo>
                      <a:pt x="134" y="110"/>
                    </a:lnTo>
                    <a:lnTo>
                      <a:pt x="129" y="112"/>
                    </a:lnTo>
                    <a:lnTo>
                      <a:pt x="127" y="110"/>
                    </a:lnTo>
                    <a:lnTo>
                      <a:pt x="123" y="110"/>
                    </a:lnTo>
                    <a:lnTo>
                      <a:pt x="118" y="112"/>
                    </a:lnTo>
                    <a:lnTo>
                      <a:pt x="116" y="110"/>
                    </a:lnTo>
                    <a:lnTo>
                      <a:pt x="111" y="110"/>
                    </a:lnTo>
                    <a:lnTo>
                      <a:pt x="104" y="113"/>
                    </a:lnTo>
                    <a:lnTo>
                      <a:pt x="101" y="113"/>
                    </a:lnTo>
                    <a:lnTo>
                      <a:pt x="97" y="119"/>
                    </a:lnTo>
                    <a:lnTo>
                      <a:pt x="96" y="124"/>
                    </a:lnTo>
                    <a:lnTo>
                      <a:pt x="92" y="127"/>
                    </a:lnTo>
                    <a:lnTo>
                      <a:pt x="92" y="134"/>
                    </a:lnTo>
                    <a:lnTo>
                      <a:pt x="92" y="143"/>
                    </a:lnTo>
                    <a:lnTo>
                      <a:pt x="97" y="143"/>
                    </a:lnTo>
                    <a:lnTo>
                      <a:pt x="97" y="146"/>
                    </a:lnTo>
                    <a:lnTo>
                      <a:pt x="97" y="153"/>
                    </a:lnTo>
                    <a:lnTo>
                      <a:pt x="97" y="155"/>
                    </a:lnTo>
                    <a:lnTo>
                      <a:pt x="97" y="155"/>
                    </a:lnTo>
                    <a:lnTo>
                      <a:pt x="96" y="157"/>
                    </a:lnTo>
                    <a:lnTo>
                      <a:pt x="96" y="159"/>
                    </a:lnTo>
                    <a:lnTo>
                      <a:pt x="96" y="157"/>
                    </a:lnTo>
                    <a:lnTo>
                      <a:pt x="92" y="153"/>
                    </a:lnTo>
                    <a:lnTo>
                      <a:pt x="90" y="153"/>
                    </a:lnTo>
                    <a:lnTo>
                      <a:pt x="90" y="152"/>
                    </a:lnTo>
                    <a:lnTo>
                      <a:pt x="87" y="152"/>
                    </a:lnTo>
                    <a:lnTo>
                      <a:pt x="83" y="146"/>
                    </a:lnTo>
                    <a:lnTo>
                      <a:pt x="80" y="146"/>
                    </a:lnTo>
                    <a:lnTo>
                      <a:pt x="78" y="146"/>
                    </a:lnTo>
                    <a:lnTo>
                      <a:pt x="78" y="148"/>
                    </a:lnTo>
                    <a:lnTo>
                      <a:pt x="78" y="148"/>
                    </a:lnTo>
                    <a:lnTo>
                      <a:pt x="78" y="148"/>
                    </a:lnTo>
                    <a:lnTo>
                      <a:pt x="73" y="146"/>
                    </a:lnTo>
                    <a:lnTo>
                      <a:pt x="70" y="148"/>
                    </a:lnTo>
                    <a:lnTo>
                      <a:pt x="68" y="146"/>
                    </a:lnTo>
                    <a:lnTo>
                      <a:pt x="66" y="146"/>
                    </a:lnTo>
                    <a:lnTo>
                      <a:pt x="66" y="146"/>
                    </a:lnTo>
                    <a:lnTo>
                      <a:pt x="68" y="143"/>
                    </a:lnTo>
                    <a:lnTo>
                      <a:pt x="66" y="139"/>
                    </a:lnTo>
                    <a:lnTo>
                      <a:pt x="66" y="134"/>
                    </a:lnTo>
                    <a:lnTo>
                      <a:pt x="68" y="134"/>
                    </a:lnTo>
                    <a:lnTo>
                      <a:pt x="66" y="132"/>
                    </a:lnTo>
                    <a:lnTo>
                      <a:pt x="63" y="132"/>
                    </a:lnTo>
                    <a:lnTo>
                      <a:pt x="63" y="132"/>
                    </a:lnTo>
                    <a:lnTo>
                      <a:pt x="61" y="132"/>
                    </a:lnTo>
                    <a:lnTo>
                      <a:pt x="61" y="131"/>
                    </a:lnTo>
                    <a:lnTo>
                      <a:pt x="57" y="132"/>
                    </a:lnTo>
                    <a:lnTo>
                      <a:pt x="56" y="132"/>
                    </a:lnTo>
                    <a:lnTo>
                      <a:pt x="54" y="132"/>
                    </a:lnTo>
                    <a:lnTo>
                      <a:pt x="52" y="134"/>
                    </a:lnTo>
                    <a:lnTo>
                      <a:pt x="50" y="134"/>
                    </a:lnTo>
                    <a:lnTo>
                      <a:pt x="50" y="132"/>
                    </a:lnTo>
                    <a:lnTo>
                      <a:pt x="50" y="134"/>
                    </a:lnTo>
                    <a:lnTo>
                      <a:pt x="50" y="134"/>
                    </a:lnTo>
                    <a:lnTo>
                      <a:pt x="52" y="138"/>
                    </a:lnTo>
                    <a:lnTo>
                      <a:pt x="52" y="139"/>
                    </a:lnTo>
                    <a:lnTo>
                      <a:pt x="50" y="143"/>
                    </a:lnTo>
                    <a:lnTo>
                      <a:pt x="50" y="146"/>
                    </a:lnTo>
                    <a:lnTo>
                      <a:pt x="50" y="148"/>
                    </a:lnTo>
                    <a:lnTo>
                      <a:pt x="50" y="152"/>
                    </a:lnTo>
                    <a:lnTo>
                      <a:pt x="50" y="155"/>
                    </a:lnTo>
                    <a:lnTo>
                      <a:pt x="50" y="159"/>
                    </a:lnTo>
                    <a:lnTo>
                      <a:pt x="47" y="162"/>
                    </a:lnTo>
                    <a:lnTo>
                      <a:pt x="47" y="165"/>
                    </a:lnTo>
                    <a:lnTo>
                      <a:pt x="45" y="179"/>
                    </a:lnTo>
                    <a:lnTo>
                      <a:pt x="42" y="185"/>
                    </a:lnTo>
                    <a:lnTo>
                      <a:pt x="42" y="186"/>
                    </a:lnTo>
                    <a:lnTo>
                      <a:pt x="40" y="192"/>
                    </a:lnTo>
                    <a:lnTo>
                      <a:pt x="42" y="192"/>
                    </a:lnTo>
                    <a:lnTo>
                      <a:pt x="42" y="192"/>
                    </a:lnTo>
                    <a:lnTo>
                      <a:pt x="40" y="195"/>
                    </a:lnTo>
                    <a:lnTo>
                      <a:pt x="40" y="195"/>
                    </a:lnTo>
                    <a:lnTo>
                      <a:pt x="42" y="200"/>
                    </a:lnTo>
                    <a:lnTo>
                      <a:pt x="42" y="202"/>
                    </a:lnTo>
                    <a:lnTo>
                      <a:pt x="45" y="207"/>
                    </a:lnTo>
                    <a:lnTo>
                      <a:pt x="43" y="209"/>
                    </a:lnTo>
                    <a:lnTo>
                      <a:pt x="45" y="212"/>
                    </a:lnTo>
                    <a:lnTo>
                      <a:pt x="47" y="212"/>
                    </a:lnTo>
                    <a:lnTo>
                      <a:pt x="47" y="209"/>
                    </a:lnTo>
                    <a:lnTo>
                      <a:pt x="47" y="207"/>
                    </a:lnTo>
                    <a:lnTo>
                      <a:pt x="47" y="209"/>
                    </a:lnTo>
                    <a:lnTo>
                      <a:pt x="50" y="209"/>
                    </a:lnTo>
                    <a:lnTo>
                      <a:pt x="52" y="209"/>
                    </a:lnTo>
                    <a:lnTo>
                      <a:pt x="52" y="212"/>
                    </a:lnTo>
                    <a:lnTo>
                      <a:pt x="54" y="216"/>
                    </a:lnTo>
                    <a:lnTo>
                      <a:pt x="54" y="221"/>
                    </a:lnTo>
                    <a:lnTo>
                      <a:pt x="56" y="221"/>
                    </a:lnTo>
                    <a:lnTo>
                      <a:pt x="57" y="223"/>
                    </a:lnTo>
                    <a:lnTo>
                      <a:pt x="59" y="223"/>
                    </a:lnTo>
                    <a:lnTo>
                      <a:pt x="59" y="221"/>
                    </a:lnTo>
                    <a:lnTo>
                      <a:pt x="59" y="221"/>
                    </a:lnTo>
                    <a:lnTo>
                      <a:pt x="61" y="223"/>
                    </a:lnTo>
                    <a:lnTo>
                      <a:pt x="63" y="226"/>
                    </a:lnTo>
                    <a:lnTo>
                      <a:pt x="63" y="228"/>
                    </a:lnTo>
                    <a:lnTo>
                      <a:pt x="64" y="230"/>
                    </a:lnTo>
                    <a:lnTo>
                      <a:pt x="66" y="237"/>
                    </a:lnTo>
                    <a:lnTo>
                      <a:pt x="66" y="238"/>
                    </a:lnTo>
                    <a:lnTo>
                      <a:pt x="64" y="240"/>
                    </a:lnTo>
                    <a:lnTo>
                      <a:pt x="64" y="238"/>
                    </a:lnTo>
                    <a:lnTo>
                      <a:pt x="61" y="240"/>
                    </a:lnTo>
                    <a:lnTo>
                      <a:pt x="61" y="244"/>
                    </a:lnTo>
                    <a:lnTo>
                      <a:pt x="66" y="245"/>
                    </a:lnTo>
                    <a:lnTo>
                      <a:pt x="66" y="240"/>
                    </a:lnTo>
                    <a:lnTo>
                      <a:pt x="68" y="244"/>
                    </a:lnTo>
                    <a:lnTo>
                      <a:pt x="68" y="245"/>
                    </a:lnTo>
                    <a:lnTo>
                      <a:pt x="70" y="249"/>
                    </a:lnTo>
                    <a:lnTo>
                      <a:pt x="73" y="254"/>
                    </a:lnTo>
                    <a:lnTo>
                      <a:pt x="78" y="254"/>
                    </a:lnTo>
                    <a:lnTo>
                      <a:pt x="78" y="254"/>
                    </a:lnTo>
                    <a:lnTo>
                      <a:pt x="82" y="254"/>
                    </a:lnTo>
                    <a:lnTo>
                      <a:pt x="85" y="254"/>
                    </a:lnTo>
                    <a:lnTo>
                      <a:pt x="87" y="259"/>
                    </a:lnTo>
                    <a:lnTo>
                      <a:pt x="89" y="261"/>
                    </a:lnTo>
                    <a:lnTo>
                      <a:pt x="92" y="265"/>
                    </a:lnTo>
                    <a:lnTo>
                      <a:pt x="92" y="266"/>
                    </a:lnTo>
                    <a:lnTo>
                      <a:pt x="92" y="266"/>
                    </a:lnTo>
                    <a:lnTo>
                      <a:pt x="92" y="270"/>
                    </a:lnTo>
                    <a:lnTo>
                      <a:pt x="89" y="272"/>
                    </a:lnTo>
                    <a:lnTo>
                      <a:pt x="87" y="270"/>
                    </a:lnTo>
                    <a:lnTo>
                      <a:pt x="83" y="270"/>
                    </a:lnTo>
                    <a:lnTo>
                      <a:pt x="80" y="273"/>
                    </a:lnTo>
                    <a:lnTo>
                      <a:pt x="75" y="272"/>
                    </a:lnTo>
                    <a:lnTo>
                      <a:pt x="75" y="270"/>
                    </a:lnTo>
                    <a:lnTo>
                      <a:pt x="78" y="266"/>
                    </a:lnTo>
                    <a:lnTo>
                      <a:pt x="78" y="261"/>
                    </a:lnTo>
                    <a:lnTo>
                      <a:pt x="75" y="259"/>
                    </a:lnTo>
                    <a:lnTo>
                      <a:pt x="73" y="259"/>
                    </a:lnTo>
                    <a:lnTo>
                      <a:pt x="70" y="258"/>
                    </a:lnTo>
                    <a:lnTo>
                      <a:pt x="66" y="258"/>
                    </a:lnTo>
                    <a:lnTo>
                      <a:pt x="63" y="254"/>
                    </a:lnTo>
                    <a:lnTo>
                      <a:pt x="61" y="258"/>
                    </a:lnTo>
                    <a:lnTo>
                      <a:pt x="59" y="259"/>
                    </a:lnTo>
                    <a:lnTo>
                      <a:pt x="59" y="258"/>
                    </a:lnTo>
                    <a:lnTo>
                      <a:pt x="50" y="254"/>
                    </a:lnTo>
                    <a:lnTo>
                      <a:pt x="50" y="251"/>
                    </a:lnTo>
                    <a:lnTo>
                      <a:pt x="52" y="249"/>
                    </a:lnTo>
                    <a:lnTo>
                      <a:pt x="52" y="249"/>
                    </a:lnTo>
                    <a:lnTo>
                      <a:pt x="50" y="249"/>
                    </a:lnTo>
                    <a:lnTo>
                      <a:pt x="50" y="245"/>
                    </a:lnTo>
                    <a:lnTo>
                      <a:pt x="47" y="245"/>
                    </a:lnTo>
                    <a:lnTo>
                      <a:pt x="47" y="240"/>
                    </a:lnTo>
                    <a:lnTo>
                      <a:pt x="43" y="237"/>
                    </a:lnTo>
                    <a:lnTo>
                      <a:pt x="40" y="237"/>
                    </a:lnTo>
                    <a:lnTo>
                      <a:pt x="38" y="230"/>
                    </a:lnTo>
                    <a:lnTo>
                      <a:pt x="35" y="230"/>
                    </a:lnTo>
                    <a:lnTo>
                      <a:pt x="35" y="226"/>
                    </a:lnTo>
                    <a:lnTo>
                      <a:pt x="33" y="225"/>
                    </a:lnTo>
                    <a:lnTo>
                      <a:pt x="33" y="223"/>
                    </a:lnTo>
                    <a:lnTo>
                      <a:pt x="30" y="225"/>
                    </a:lnTo>
                    <a:lnTo>
                      <a:pt x="30" y="228"/>
                    </a:lnTo>
                    <a:lnTo>
                      <a:pt x="28" y="228"/>
                    </a:lnTo>
                    <a:lnTo>
                      <a:pt x="28" y="226"/>
                    </a:lnTo>
                    <a:lnTo>
                      <a:pt x="24" y="221"/>
                    </a:lnTo>
                    <a:lnTo>
                      <a:pt x="28" y="218"/>
                    </a:lnTo>
                    <a:lnTo>
                      <a:pt x="24" y="212"/>
                    </a:lnTo>
                    <a:lnTo>
                      <a:pt x="28" y="212"/>
                    </a:lnTo>
                    <a:lnTo>
                      <a:pt x="28" y="207"/>
                    </a:lnTo>
                    <a:lnTo>
                      <a:pt x="30" y="207"/>
                    </a:lnTo>
                    <a:lnTo>
                      <a:pt x="30" y="204"/>
                    </a:lnTo>
                    <a:lnTo>
                      <a:pt x="28" y="204"/>
                    </a:lnTo>
                    <a:lnTo>
                      <a:pt x="31" y="200"/>
                    </a:lnTo>
                    <a:lnTo>
                      <a:pt x="30" y="199"/>
                    </a:lnTo>
                    <a:lnTo>
                      <a:pt x="33" y="195"/>
                    </a:lnTo>
                    <a:lnTo>
                      <a:pt x="30" y="195"/>
                    </a:lnTo>
                    <a:lnTo>
                      <a:pt x="31" y="188"/>
                    </a:lnTo>
                    <a:lnTo>
                      <a:pt x="31" y="186"/>
                    </a:lnTo>
                    <a:lnTo>
                      <a:pt x="33" y="185"/>
                    </a:lnTo>
                    <a:lnTo>
                      <a:pt x="35" y="179"/>
                    </a:lnTo>
                    <a:lnTo>
                      <a:pt x="38" y="176"/>
                    </a:lnTo>
                    <a:lnTo>
                      <a:pt x="42" y="165"/>
                    </a:lnTo>
                    <a:lnTo>
                      <a:pt x="45" y="164"/>
                    </a:lnTo>
                    <a:lnTo>
                      <a:pt x="45" y="159"/>
                    </a:lnTo>
                    <a:lnTo>
                      <a:pt x="42" y="155"/>
                    </a:lnTo>
                    <a:lnTo>
                      <a:pt x="43" y="152"/>
                    </a:lnTo>
                    <a:lnTo>
                      <a:pt x="42" y="146"/>
                    </a:lnTo>
                    <a:lnTo>
                      <a:pt x="40" y="143"/>
                    </a:lnTo>
                    <a:lnTo>
                      <a:pt x="38" y="139"/>
                    </a:lnTo>
                    <a:lnTo>
                      <a:pt x="38" y="134"/>
                    </a:lnTo>
                    <a:lnTo>
                      <a:pt x="38" y="132"/>
                    </a:lnTo>
                    <a:lnTo>
                      <a:pt x="40" y="129"/>
                    </a:lnTo>
                    <a:lnTo>
                      <a:pt x="36" y="122"/>
                    </a:lnTo>
                    <a:lnTo>
                      <a:pt x="31" y="117"/>
                    </a:lnTo>
                    <a:lnTo>
                      <a:pt x="28" y="113"/>
                    </a:lnTo>
                    <a:lnTo>
                      <a:pt x="23" y="106"/>
                    </a:lnTo>
                    <a:lnTo>
                      <a:pt x="23" y="105"/>
                    </a:lnTo>
                    <a:lnTo>
                      <a:pt x="19" y="98"/>
                    </a:lnTo>
                    <a:lnTo>
                      <a:pt x="24" y="96"/>
                    </a:lnTo>
                    <a:lnTo>
                      <a:pt x="24" y="94"/>
                    </a:lnTo>
                    <a:lnTo>
                      <a:pt x="23" y="85"/>
                    </a:lnTo>
                    <a:lnTo>
                      <a:pt x="24" y="82"/>
                    </a:lnTo>
                    <a:lnTo>
                      <a:pt x="28" y="82"/>
                    </a:lnTo>
                    <a:lnTo>
                      <a:pt x="28" y="77"/>
                    </a:lnTo>
                    <a:lnTo>
                      <a:pt x="24" y="75"/>
                    </a:lnTo>
                    <a:lnTo>
                      <a:pt x="23" y="73"/>
                    </a:lnTo>
                    <a:lnTo>
                      <a:pt x="19" y="68"/>
                    </a:lnTo>
                    <a:lnTo>
                      <a:pt x="17" y="65"/>
                    </a:lnTo>
                    <a:lnTo>
                      <a:pt x="14" y="58"/>
                    </a:lnTo>
                    <a:lnTo>
                      <a:pt x="9" y="54"/>
                    </a:lnTo>
                    <a:lnTo>
                      <a:pt x="9" y="51"/>
                    </a:lnTo>
                    <a:lnTo>
                      <a:pt x="5" y="49"/>
                    </a:lnTo>
                    <a:lnTo>
                      <a:pt x="2" y="44"/>
                    </a:lnTo>
                    <a:lnTo>
                      <a:pt x="0" y="42"/>
                    </a:lnTo>
                    <a:lnTo>
                      <a:pt x="0" y="40"/>
                    </a:lnTo>
                    <a:lnTo>
                      <a:pt x="3" y="40"/>
                    </a:lnTo>
                    <a:lnTo>
                      <a:pt x="7" y="37"/>
                    </a:lnTo>
                    <a:lnTo>
                      <a:pt x="5" y="32"/>
                    </a:lnTo>
                    <a:lnTo>
                      <a:pt x="5" y="28"/>
                    </a:lnTo>
                    <a:lnTo>
                      <a:pt x="9" y="26"/>
                    </a:lnTo>
                    <a:lnTo>
                      <a:pt x="7" y="19"/>
                    </a:lnTo>
                    <a:lnTo>
                      <a:pt x="10" y="16"/>
                    </a:lnTo>
                    <a:lnTo>
                      <a:pt x="17" y="19"/>
                    </a:lnTo>
                    <a:lnTo>
                      <a:pt x="19" y="16"/>
                    </a:lnTo>
                    <a:lnTo>
                      <a:pt x="24" y="16"/>
                    </a:lnTo>
                    <a:lnTo>
                      <a:pt x="24" y="14"/>
                    </a:lnTo>
                    <a:lnTo>
                      <a:pt x="24" y="9"/>
                    </a:lnTo>
                    <a:lnTo>
                      <a:pt x="28" y="7"/>
                    </a:lnTo>
                    <a:lnTo>
                      <a:pt x="31" y="7"/>
                    </a:lnTo>
                    <a:lnTo>
                      <a:pt x="33" y="5"/>
                    </a:lnTo>
                    <a:lnTo>
                      <a:pt x="31" y="4"/>
                    </a:lnTo>
                    <a:lnTo>
                      <a:pt x="31" y="0"/>
                    </a:lnTo>
                    <a:lnTo>
                      <a:pt x="35" y="0"/>
                    </a:lnTo>
                    <a:lnTo>
                      <a:pt x="40" y="0"/>
                    </a:lnTo>
                    <a:lnTo>
                      <a:pt x="42" y="0"/>
                    </a:lnTo>
                    <a:lnTo>
                      <a:pt x="42" y="0"/>
                    </a:lnTo>
                    <a:lnTo>
                      <a:pt x="42" y="0"/>
                    </a:lnTo>
                    <a:lnTo>
                      <a:pt x="42" y="0"/>
                    </a:lnTo>
                    <a:close/>
                    <a:moveTo>
                      <a:pt x="50" y="254"/>
                    </a:moveTo>
                    <a:lnTo>
                      <a:pt x="50" y="258"/>
                    </a:lnTo>
                    <a:lnTo>
                      <a:pt x="52" y="258"/>
                    </a:lnTo>
                    <a:lnTo>
                      <a:pt x="52" y="258"/>
                    </a:lnTo>
                    <a:lnTo>
                      <a:pt x="50" y="254"/>
                    </a:lnTo>
                    <a:lnTo>
                      <a:pt x="50" y="254"/>
                    </a:lnTo>
                    <a:lnTo>
                      <a:pt x="50" y="254"/>
                    </a:lnTo>
                    <a:lnTo>
                      <a:pt x="50" y="254"/>
                    </a:lnTo>
                    <a:lnTo>
                      <a:pt x="50" y="254"/>
                    </a:lnTo>
                    <a:close/>
                    <a:moveTo>
                      <a:pt x="40" y="238"/>
                    </a:moveTo>
                    <a:lnTo>
                      <a:pt x="40" y="240"/>
                    </a:lnTo>
                    <a:lnTo>
                      <a:pt x="40" y="240"/>
                    </a:lnTo>
                    <a:lnTo>
                      <a:pt x="40" y="238"/>
                    </a:lnTo>
                    <a:lnTo>
                      <a:pt x="40" y="238"/>
                    </a:lnTo>
                    <a:lnTo>
                      <a:pt x="40" y="238"/>
                    </a:lnTo>
                    <a:lnTo>
                      <a:pt x="40" y="238"/>
                    </a:lnTo>
                    <a:lnTo>
                      <a:pt x="40" y="238"/>
                    </a:lnTo>
                    <a:close/>
                    <a:moveTo>
                      <a:pt x="28" y="230"/>
                    </a:moveTo>
                    <a:lnTo>
                      <a:pt x="28" y="232"/>
                    </a:lnTo>
                    <a:lnTo>
                      <a:pt x="28" y="233"/>
                    </a:lnTo>
                    <a:lnTo>
                      <a:pt x="28" y="237"/>
                    </a:lnTo>
                    <a:lnTo>
                      <a:pt x="30" y="235"/>
                    </a:lnTo>
                    <a:lnTo>
                      <a:pt x="30" y="230"/>
                    </a:lnTo>
                    <a:lnTo>
                      <a:pt x="30" y="230"/>
                    </a:lnTo>
                    <a:lnTo>
                      <a:pt x="28" y="230"/>
                    </a:lnTo>
                    <a:lnTo>
                      <a:pt x="28" y="230"/>
                    </a:lnTo>
                    <a:lnTo>
                      <a:pt x="28" y="230"/>
                    </a:lnTo>
                    <a:lnTo>
                      <a:pt x="28" y="230"/>
                    </a:lnTo>
                    <a:close/>
                    <a:moveTo>
                      <a:pt x="89" y="155"/>
                    </a:moveTo>
                    <a:lnTo>
                      <a:pt x="90" y="159"/>
                    </a:lnTo>
                    <a:lnTo>
                      <a:pt x="92" y="160"/>
                    </a:lnTo>
                    <a:lnTo>
                      <a:pt x="92" y="160"/>
                    </a:lnTo>
                    <a:lnTo>
                      <a:pt x="89" y="155"/>
                    </a:lnTo>
                    <a:lnTo>
                      <a:pt x="89" y="155"/>
                    </a:lnTo>
                    <a:lnTo>
                      <a:pt x="89" y="155"/>
                    </a:lnTo>
                    <a:lnTo>
                      <a:pt x="89" y="155"/>
                    </a:lnTo>
                    <a:close/>
                    <a:moveTo>
                      <a:pt x="56" y="199"/>
                    </a:moveTo>
                    <a:lnTo>
                      <a:pt x="52" y="199"/>
                    </a:lnTo>
                    <a:lnTo>
                      <a:pt x="54" y="200"/>
                    </a:lnTo>
                    <a:lnTo>
                      <a:pt x="56" y="199"/>
                    </a:lnTo>
                    <a:lnTo>
                      <a:pt x="56" y="199"/>
                    </a:lnTo>
                    <a:lnTo>
                      <a:pt x="56" y="199"/>
                    </a:lnTo>
                    <a:lnTo>
                      <a:pt x="56" y="199"/>
                    </a:lnTo>
                    <a:close/>
                    <a:moveTo>
                      <a:pt x="56" y="202"/>
                    </a:moveTo>
                    <a:lnTo>
                      <a:pt x="54" y="204"/>
                    </a:lnTo>
                    <a:lnTo>
                      <a:pt x="54" y="204"/>
                    </a:lnTo>
                    <a:lnTo>
                      <a:pt x="56" y="209"/>
                    </a:lnTo>
                    <a:lnTo>
                      <a:pt x="57" y="204"/>
                    </a:lnTo>
                    <a:lnTo>
                      <a:pt x="56" y="202"/>
                    </a:lnTo>
                    <a:lnTo>
                      <a:pt x="56" y="202"/>
                    </a:lnTo>
                    <a:lnTo>
                      <a:pt x="56" y="202"/>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02" name="Freeform 187"/>
              <p:cNvSpPr>
                <a:spLocks noEditPoints="1"/>
              </p:cNvSpPr>
              <p:nvPr/>
            </p:nvSpPr>
            <p:spPr bwMode="auto">
              <a:xfrm>
                <a:off x="6937375" y="3443288"/>
                <a:ext cx="236538" cy="544513"/>
              </a:xfrm>
              <a:custGeom>
                <a:avLst/>
                <a:gdLst/>
                <a:ahLst/>
                <a:cxnLst>
                  <a:cxn ang="0">
                    <a:pos x="83" y="6"/>
                  </a:cxn>
                  <a:cxn ang="0">
                    <a:pos x="97" y="27"/>
                  </a:cxn>
                  <a:cxn ang="0">
                    <a:pos x="92" y="49"/>
                  </a:cxn>
                  <a:cxn ang="0">
                    <a:pos x="83" y="60"/>
                  </a:cxn>
                  <a:cxn ang="0">
                    <a:pos x="87" y="74"/>
                  </a:cxn>
                  <a:cxn ang="0">
                    <a:pos x="102" y="82"/>
                  </a:cxn>
                  <a:cxn ang="0">
                    <a:pos x="111" y="94"/>
                  </a:cxn>
                  <a:cxn ang="0">
                    <a:pos x="125" y="98"/>
                  </a:cxn>
                  <a:cxn ang="0">
                    <a:pos x="116" y="117"/>
                  </a:cxn>
                  <a:cxn ang="0">
                    <a:pos x="130" y="124"/>
                  </a:cxn>
                  <a:cxn ang="0">
                    <a:pos x="149" y="126"/>
                  </a:cxn>
                  <a:cxn ang="0">
                    <a:pos x="141" y="141"/>
                  </a:cxn>
                  <a:cxn ang="0">
                    <a:pos x="125" y="152"/>
                  </a:cxn>
                  <a:cxn ang="0">
                    <a:pos x="118" y="164"/>
                  </a:cxn>
                  <a:cxn ang="0">
                    <a:pos x="99" y="176"/>
                  </a:cxn>
                  <a:cxn ang="0">
                    <a:pos x="95" y="192"/>
                  </a:cxn>
                  <a:cxn ang="0">
                    <a:pos x="113" y="214"/>
                  </a:cxn>
                  <a:cxn ang="0">
                    <a:pos x="115" y="233"/>
                  </a:cxn>
                  <a:cxn ang="0">
                    <a:pos x="120" y="261"/>
                  </a:cxn>
                  <a:cxn ang="0">
                    <a:pos x="130" y="286"/>
                  </a:cxn>
                  <a:cxn ang="0">
                    <a:pos x="137" y="308"/>
                  </a:cxn>
                  <a:cxn ang="0">
                    <a:pos x="125" y="334"/>
                  </a:cxn>
                  <a:cxn ang="0">
                    <a:pos x="120" y="331"/>
                  </a:cxn>
                  <a:cxn ang="0">
                    <a:pos x="123" y="320"/>
                  </a:cxn>
                  <a:cxn ang="0">
                    <a:pos x="125" y="305"/>
                  </a:cxn>
                  <a:cxn ang="0">
                    <a:pos x="120" y="282"/>
                  </a:cxn>
                  <a:cxn ang="0">
                    <a:pos x="111" y="275"/>
                  </a:cxn>
                  <a:cxn ang="0">
                    <a:pos x="104" y="254"/>
                  </a:cxn>
                  <a:cxn ang="0">
                    <a:pos x="102" y="230"/>
                  </a:cxn>
                  <a:cxn ang="0">
                    <a:pos x="97" y="223"/>
                  </a:cxn>
                  <a:cxn ang="0">
                    <a:pos x="85" y="207"/>
                  </a:cxn>
                  <a:cxn ang="0">
                    <a:pos x="85" y="211"/>
                  </a:cxn>
                  <a:cxn ang="0">
                    <a:pos x="76" y="220"/>
                  </a:cxn>
                  <a:cxn ang="0">
                    <a:pos x="71" y="227"/>
                  </a:cxn>
                  <a:cxn ang="0">
                    <a:pos x="57" y="233"/>
                  </a:cxn>
                  <a:cxn ang="0">
                    <a:pos x="47" y="239"/>
                  </a:cxn>
                  <a:cxn ang="0">
                    <a:pos x="45" y="230"/>
                  </a:cxn>
                  <a:cxn ang="0">
                    <a:pos x="49" y="207"/>
                  </a:cxn>
                  <a:cxn ang="0">
                    <a:pos x="42" y="190"/>
                  </a:cxn>
                  <a:cxn ang="0">
                    <a:pos x="29" y="173"/>
                  </a:cxn>
                  <a:cxn ang="0">
                    <a:pos x="19" y="171"/>
                  </a:cxn>
                  <a:cxn ang="0">
                    <a:pos x="26" y="171"/>
                  </a:cxn>
                  <a:cxn ang="0">
                    <a:pos x="26" y="160"/>
                  </a:cxn>
                  <a:cxn ang="0">
                    <a:pos x="12" y="157"/>
                  </a:cxn>
                  <a:cxn ang="0">
                    <a:pos x="10" y="157"/>
                  </a:cxn>
                  <a:cxn ang="0">
                    <a:pos x="0" y="136"/>
                  </a:cxn>
                  <a:cxn ang="0">
                    <a:pos x="9" y="120"/>
                  </a:cxn>
                  <a:cxn ang="0">
                    <a:pos x="16" y="101"/>
                  </a:cxn>
                  <a:cxn ang="0">
                    <a:pos x="26" y="84"/>
                  </a:cxn>
                  <a:cxn ang="0">
                    <a:pos x="35" y="49"/>
                  </a:cxn>
                  <a:cxn ang="0">
                    <a:pos x="49" y="21"/>
                  </a:cxn>
                  <a:cxn ang="0">
                    <a:pos x="66" y="13"/>
                  </a:cxn>
                  <a:cxn ang="0">
                    <a:pos x="68" y="2"/>
                  </a:cxn>
                  <a:cxn ang="0">
                    <a:pos x="24" y="180"/>
                  </a:cxn>
                </a:cxnLst>
                <a:rect l="0" t="0" r="r" b="b"/>
                <a:pathLst>
                  <a:path w="149" h="343">
                    <a:moveTo>
                      <a:pt x="68" y="2"/>
                    </a:moveTo>
                    <a:lnTo>
                      <a:pt x="71" y="0"/>
                    </a:lnTo>
                    <a:lnTo>
                      <a:pt x="75" y="2"/>
                    </a:lnTo>
                    <a:lnTo>
                      <a:pt x="76" y="0"/>
                    </a:lnTo>
                    <a:lnTo>
                      <a:pt x="80" y="0"/>
                    </a:lnTo>
                    <a:lnTo>
                      <a:pt x="83" y="6"/>
                    </a:lnTo>
                    <a:lnTo>
                      <a:pt x="87" y="7"/>
                    </a:lnTo>
                    <a:lnTo>
                      <a:pt x="87" y="14"/>
                    </a:lnTo>
                    <a:lnTo>
                      <a:pt x="90" y="14"/>
                    </a:lnTo>
                    <a:lnTo>
                      <a:pt x="94" y="16"/>
                    </a:lnTo>
                    <a:lnTo>
                      <a:pt x="94" y="21"/>
                    </a:lnTo>
                    <a:lnTo>
                      <a:pt x="97" y="27"/>
                    </a:lnTo>
                    <a:lnTo>
                      <a:pt x="97" y="34"/>
                    </a:lnTo>
                    <a:lnTo>
                      <a:pt x="95" y="39"/>
                    </a:lnTo>
                    <a:lnTo>
                      <a:pt x="95" y="44"/>
                    </a:lnTo>
                    <a:lnTo>
                      <a:pt x="95" y="44"/>
                    </a:lnTo>
                    <a:lnTo>
                      <a:pt x="92" y="47"/>
                    </a:lnTo>
                    <a:lnTo>
                      <a:pt x="92" y="49"/>
                    </a:lnTo>
                    <a:lnTo>
                      <a:pt x="90" y="51"/>
                    </a:lnTo>
                    <a:lnTo>
                      <a:pt x="89" y="53"/>
                    </a:lnTo>
                    <a:lnTo>
                      <a:pt x="90" y="56"/>
                    </a:lnTo>
                    <a:lnTo>
                      <a:pt x="89" y="58"/>
                    </a:lnTo>
                    <a:lnTo>
                      <a:pt x="87" y="58"/>
                    </a:lnTo>
                    <a:lnTo>
                      <a:pt x="83" y="60"/>
                    </a:lnTo>
                    <a:lnTo>
                      <a:pt x="83" y="63"/>
                    </a:lnTo>
                    <a:lnTo>
                      <a:pt x="85" y="65"/>
                    </a:lnTo>
                    <a:lnTo>
                      <a:pt x="83" y="67"/>
                    </a:lnTo>
                    <a:lnTo>
                      <a:pt x="83" y="70"/>
                    </a:lnTo>
                    <a:lnTo>
                      <a:pt x="85" y="70"/>
                    </a:lnTo>
                    <a:lnTo>
                      <a:pt x="87" y="74"/>
                    </a:lnTo>
                    <a:lnTo>
                      <a:pt x="90" y="75"/>
                    </a:lnTo>
                    <a:lnTo>
                      <a:pt x="89" y="80"/>
                    </a:lnTo>
                    <a:lnTo>
                      <a:pt x="90" y="84"/>
                    </a:lnTo>
                    <a:lnTo>
                      <a:pt x="95" y="80"/>
                    </a:lnTo>
                    <a:lnTo>
                      <a:pt x="102" y="79"/>
                    </a:lnTo>
                    <a:lnTo>
                      <a:pt x="102" y="82"/>
                    </a:lnTo>
                    <a:lnTo>
                      <a:pt x="102" y="84"/>
                    </a:lnTo>
                    <a:lnTo>
                      <a:pt x="104" y="86"/>
                    </a:lnTo>
                    <a:lnTo>
                      <a:pt x="108" y="86"/>
                    </a:lnTo>
                    <a:lnTo>
                      <a:pt x="111" y="87"/>
                    </a:lnTo>
                    <a:lnTo>
                      <a:pt x="108" y="89"/>
                    </a:lnTo>
                    <a:lnTo>
                      <a:pt x="111" y="94"/>
                    </a:lnTo>
                    <a:lnTo>
                      <a:pt x="115" y="94"/>
                    </a:lnTo>
                    <a:lnTo>
                      <a:pt x="115" y="94"/>
                    </a:lnTo>
                    <a:lnTo>
                      <a:pt x="115" y="98"/>
                    </a:lnTo>
                    <a:lnTo>
                      <a:pt x="116" y="98"/>
                    </a:lnTo>
                    <a:lnTo>
                      <a:pt x="122" y="98"/>
                    </a:lnTo>
                    <a:lnTo>
                      <a:pt x="125" y="98"/>
                    </a:lnTo>
                    <a:lnTo>
                      <a:pt x="125" y="101"/>
                    </a:lnTo>
                    <a:lnTo>
                      <a:pt x="123" y="103"/>
                    </a:lnTo>
                    <a:lnTo>
                      <a:pt x="123" y="107"/>
                    </a:lnTo>
                    <a:lnTo>
                      <a:pt x="120" y="112"/>
                    </a:lnTo>
                    <a:lnTo>
                      <a:pt x="116" y="115"/>
                    </a:lnTo>
                    <a:lnTo>
                      <a:pt x="116" y="117"/>
                    </a:lnTo>
                    <a:lnTo>
                      <a:pt x="120" y="117"/>
                    </a:lnTo>
                    <a:lnTo>
                      <a:pt x="125" y="117"/>
                    </a:lnTo>
                    <a:lnTo>
                      <a:pt x="125" y="117"/>
                    </a:lnTo>
                    <a:lnTo>
                      <a:pt x="127" y="115"/>
                    </a:lnTo>
                    <a:lnTo>
                      <a:pt x="130" y="117"/>
                    </a:lnTo>
                    <a:lnTo>
                      <a:pt x="130" y="124"/>
                    </a:lnTo>
                    <a:lnTo>
                      <a:pt x="130" y="126"/>
                    </a:lnTo>
                    <a:lnTo>
                      <a:pt x="134" y="129"/>
                    </a:lnTo>
                    <a:lnTo>
                      <a:pt x="135" y="126"/>
                    </a:lnTo>
                    <a:lnTo>
                      <a:pt x="141" y="126"/>
                    </a:lnTo>
                    <a:lnTo>
                      <a:pt x="148" y="124"/>
                    </a:lnTo>
                    <a:lnTo>
                      <a:pt x="149" y="126"/>
                    </a:lnTo>
                    <a:lnTo>
                      <a:pt x="149" y="129"/>
                    </a:lnTo>
                    <a:lnTo>
                      <a:pt x="146" y="131"/>
                    </a:lnTo>
                    <a:lnTo>
                      <a:pt x="141" y="133"/>
                    </a:lnTo>
                    <a:lnTo>
                      <a:pt x="141" y="136"/>
                    </a:lnTo>
                    <a:lnTo>
                      <a:pt x="139" y="138"/>
                    </a:lnTo>
                    <a:lnTo>
                      <a:pt x="141" y="141"/>
                    </a:lnTo>
                    <a:lnTo>
                      <a:pt x="137" y="143"/>
                    </a:lnTo>
                    <a:lnTo>
                      <a:pt x="135" y="143"/>
                    </a:lnTo>
                    <a:lnTo>
                      <a:pt x="134" y="148"/>
                    </a:lnTo>
                    <a:lnTo>
                      <a:pt x="127" y="148"/>
                    </a:lnTo>
                    <a:lnTo>
                      <a:pt x="125" y="148"/>
                    </a:lnTo>
                    <a:lnTo>
                      <a:pt x="125" y="152"/>
                    </a:lnTo>
                    <a:lnTo>
                      <a:pt x="127" y="153"/>
                    </a:lnTo>
                    <a:lnTo>
                      <a:pt x="125" y="157"/>
                    </a:lnTo>
                    <a:lnTo>
                      <a:pt x="122" y="157"/>
                    </a:lnTo>
                    <a:lnTo>
                      <a:pt x="118" y="157"/>
                    </a:lnTo>
                    <a:lnTo>
                      <a:pt x="118" y="162"/>
                    </a:lnTo>
                    <a:lnTo>
                      <a:pt x="118" y="164"/>
                    </a:lnTo>
                    <a:lnTo>
                      <a:pt x="113" y="164"/>
                    </a:lnTo>
                    <a:lnTo>
                      <a:pt x="111" y="167"/>
                    </a:lnTo>
                    <a:lnTo>
                      <a:pt x="102" y="164"/>
                    </a:lnTo>
                    <a:lnTo>
                      <a:pt x="99" y="167"/>
                    </a:lnTo>
                    <a:lnTo>
                      <a:pt x="102" y="174"/>
                    </a:lnTo>
                    <a:lnTo>
                      <a:pt x="99" y="176"/>
                    </a:lnTo>
                    <a:lnTo>
                      <a:pt x="99" y="180"/>
                    </a:lnTo>
                    <a:lnTo>
                      <a:pt x="99" y="183"/>
                    </a:lnTo>
                    <a:lnTo>
                      <a:pt x="97" y="188"/>
                    </a:lnTo>
                    <a:lnTo>
                      <a:pt x="92" y="188"/>
                    </a:lnTo>
                    <a:lnTo>
                      <a:pt x="94" y="190"/>
                    </a:lnTo>
                    <a:lnTo>
                      <a:pt x="95" y="192"/>
                    </a:lnTo>
                    <a:lnTo>
                      <a:pt x="99" y="197"/>
                    </a:lnTo>
                    <a:lnTo>
                      <a:pt x="102" y="199"/>
                    </a:lnTo>
                    <a:lnTo>
                      <a:pt x="102" y="202"/>
                    </a:lnTo>
                    <a:lnTo>
                      <a:pt x="108" y="206"/>
                    </a:lnTo>
                    <a:lnTo>
                      <a:pt x="111" y="213"/>
                    </a:lnTo>
                    <a:lnTo>
                      <a:pt x="113" y="214"/>
                    </a:lnTo>
                    <a:lnTo>
                      <a:pt x="115" y="220"/>
                    </a:lnTo>
                    <a:lnTo>
                      <a:pt x="116" y="223"/>
                    </a:lnTo>
                    <a:lnTo>
                      <a:pt x="120" y="225"/>
                    </a:lnTo>
                    <a:lnTo>
                      <a:pt x="120" y="228"/>
                    </a:lnTo>
                    <a:lnTo>
                      <a:pt x="116" y="230"/>
                    </a:lnTo>
                    <a:lnTo>
                      <a:pt x="115" y="233"/>
                    </a:lnTo>
                    <a:lnTo>
                      <a:pt x="116" y="240"/>
                    </a:lnTo>
                    <a:lnTo>
                      <a:pt x="116" y="242"/>
                    </a:lnTo>
                    <a:lnTo>
                      <a:pt x="113" y="246"/>
                    </a:lnTo>
                    <a:lnTo>
                      <a:pt x="115" y="251"/>
                    </a:lnTo>
                    <a:lnTo>
                      <a:pt x="115" y="254"/>
                    </a:lnTo>
                    <a:lnTo>
                      <a:pt x="120" y="261"/>
                    </a:lnTo>
                    <a:lnTo>
                      <a:pt x="125" y="263"/>
                    </a:lnTo>
                    <a:lnTo>
                      <a:pt x="130" y="268"/>
                    </a:lnTo>
                    <a:lnTo>
                      <a:pt x="134" y="275"/>
                    </a:lnTo>
                    <a:lnTo>
                      <a:pt x="130" y="279"/>
                    </a:lnTo>
                    <a:lnTo>
                      <a:pt x="130" y="282"/>
                    </a:lnTo>
                    <a:lnTo>
                      <a:pt x="130" y="286"/>
                    </a:lnTo>
                    <a:lnTo>
                      <a:pt x="134" y="289"/>
                    </a:lnTo>
                    <a:lnTo>
                      <a:pt x="134" y="293"/>
                    </a:lnTo>
                    <a:lnTo>
                      <a:pt x="135" y="298"/>
                    </a:lnTo>
                    <a:lnTo>
                      <a:pt x="134" y="301"/>
                    </a:lnTo>
                    <a:lnTo>
                      <a:pt x="137" y="305"/>
                    </a:lnTo>
                    <a:lnTo>
                      <a:pt x="137" y="308"/>
                    </a:lnTo>
                    <a:lnTo>
                      <a:pt x="134" y="312"/>
                    </a:lnTo>
                    <a:lnTo>
                      <a:pt x="130" y="322"/>
                    </a:lnTo>
                    <a:lnTo>
                      <a:pt x="127" y="326"/>
                    </a:lnTo>
                    <a:lnTo>
                      <a:pt x="127" y="329"/>
                    </a:lnTo>
                    <a:lnTo>
                      <a:pt x="125" y="333"/>
                    </a:lnTo>
                    <a:lnTo>
                      <a:pt x="125" y="334"/>
                    </a:lnTo>
                    <a:lnTo>
                      <a:pt x="125" y="334"/>
                    </a:lnTo>
                    <a:lnTo>
                      <a:pt x="123" y="338"/>
                    </a:lnTo>
                    <a:lnTo>
                      <a:pt x="123" y="343"/>
                    </a:lnTo>
                    <a:lnTo>
                      <a:pt x="122" y="338"/>
                    </a:lnTo>
                    <a:lnTo>
                      <a:pt x="122" y="333"/>
                    </a:lnTo>
                    <a:lnTo>
                      <a:pt x="120" y="331"/>
                    </a:lnTo>
                    <a:lnTo>
                      <a:pt x="120" y="329"/>
                    </a:lnTo>
                    <a:lnTo>
                      <a:pt x="122" y="329"/>
                    </a:lnTo>
                    <a:lnTo>
                      <a:pt x="122" y="327"/>
                    </a:lnTo>
                    <a:lnTo>
                      <a:pt x="125" y="324"/>
                    </a:lnTo>
                    <a:lnTo>
                      <a:pt x="125" y="322"/>
                    </a:lnTo>
                    <a:lnTo>
                      <a:pt x="123" y="320"/>
                    </a:lnTo>
                    <a:lnTo>
                      <a:pt x="123" y="317"/>
                    </a:lnTo>
                    <a:lnTo>
                      <a:pt x="125" y="317"/>
                    </a:lnTo>
                    <a:lnTo>
                      <a:pt x="127" y="315"/>
                    </a:lnTo>
                    <a:lnTo>
                      <a:pt x="125" y="308"/>
                    </a:lnTo>
                    <a:lnTo>
                      <a:pt x="127" y="308"/>
                    </a:lnTo>
                    <a:lnTo>
                      <a:pt x="125" y="305"/>
                    </a:lnTo>
                    <a:lnTo>
                      <a:pt x="123" y="301"/>
                    </a:lnTo>
                    <a:lnTo>
                      <a:pt x="122" y="298"/>
                    </a:lnTo>
                    <a:lnTo>
                      <a:pt x="123" y="298"/>
                    </a:lnTo>
                    <a:lnTo>
                      <a:pt x="123" y="293"/>
                    </a:lnTo>
                    <a:lnTo>
                      <a:pt x="120" y="293"/>
                    </a:lnTo>
                    <a:lnTo>
                      <a:pt x="120" y="282"/>
                    </a:lnTo>
                    <a:lnTo>
                      <a:pt x="116" y="279"/>
                    </a:lnTo>
                    <a:lnTo>
                      <a:pt x="116" y="275"/>
                    </a:lnTo>
                    <a:lnTo>
                      <a:pt x="113" y="272"/>
                    </a:lnTo>
                    <a:lnTo>
                      <a:pt x="113" y="277"/>
                    </a:lnTo>
                    <a:lnTo>
                      <a:pt x="111" y="277"/>
                    </a:lnTo>
                    <a:lnTo>
                      <a:pt x="111" y="275"/>
                    </a:lnTo>
                    <a:lnTo>
                      <a:pt x="111" y="272"/>
                    </a:lnTo>
                    <a:lnTo>
                      <a:pt x="111" y="263"/>
                    </a:lnTo>
                    <a:lnTo>
                      <a:pt x="108" y="261"/>
                    </a:lnTo>
                    <a:lnTo>
                      <a:pt x="108" y="258"/>
                    </a:lnTo>
                    <a:lnTo>
                      <a:pt x="111" y="256"/>
                    </a:lnTo>
                    <a:lnTo>
                      <a:pt x="104" y="254"/>
                    </a:lnTo>
                    <a:lnTo>
                      <a:pt x="104" y="247"/>
                    </a:lnTo>
                    <a:lnTo>
                      <a:pt x="102" y="247"/>
                    </a:lnTo>
                    <a:lnTo>
                      <a:pt x="102" y="235"/>
                    </a:lnTo>
                    <a:lnTo>
                      <a:pt x="99" y="235"/>
                    </a:lnTo>
                    <a:lnTo>
                      <a:pt x="99" y="230"/>
                    </a:lnTo>
                    <a:lnTo>
                      <a:pt x="102" y="230"/>
                    </a:lnTo>
                    <a:lnTo>
                      <a:pt x="102" y="228"/>
                    </a:lnTo>
                    <a:lnTo>
                      <a:pt x="99" y="225"/>
                    </a:lnTo>
                    <a:lnTo>
                      <a:pt x="99" y="223"/>
                    </a:lnTo>
                    <a:lnTo>
                      <a:pt x="99" y="220"/>
                    </a:lnTo>
                    <a:lnTo>
                      <a:pt x="99" y="223"/>
                    </a:lnTo>
                    <a:lnTo>
                      <a:pt x="97" y="223"/>
                    </a:lnTo>
                    <a:lnTo>
                      <a:pt x="94" y="223"/>
                    </a:lnTo>
                    <a:lnTo>
                      <a:pt x="92" y="220"/>
                    </a:lnTo>
                    <a:lnTo>
                      <a:pt x="92" y="218"/>
                    </a:lnTo>
                    <a:lnTo>
                      <a:pt x="89" y="211"/>
                    </a:lnTo>
                    <a:lnTo>
                      <a:pt x="87" y="207"/>
                    </a:lnTo>
                    <a:lnTo>
                      <a:pt x="85" y="207"/>
                    </a:lnTo>
                    <a:lnTo>
                      <a:pt x="85" y="207"/>
                    </a:lnTo>
                    <a:lnTo>
                      <a:pt x="82" y="206"/>
                    </a:lnTo>
                    <a:lnTo>
                      <a:pt x="83" y="207"/>
                    </a:lnTo>
                    <a:lnTo>
                      <a:pt x="83" y="207"/>
                    </a:lnTo>
                    <a:lnTo>
                      <a:pt x="83" y="211"/>
                    </a:lnTo>
                    <a:lnTo>
                      <a:pt x="85" y="211"/>
                    </a:lnTo>
                    <a:lnTo>
                      <a:pt x="85" y="214"/>
                    </a:lnTo>
                    <a:lnTo>
                      <a:pt x="83" y="216"/>
                    </a:lnTo>
                    <a:lnTo>
                      <a:pt x="83" y="220"/>
                    </a:lnTo>
                    <a:lnTo>
                      <a:pt x="80" y="223"/>
                    </a:lnTo>
                    <a:lnTo>
                      <a:pt x="76" y="221"/>
                    </a:lnTo>
                    <a:lnTo>
                      <a:pt x="76" y="220"/>
                    </a:lnTo>
                    <a:lnTo>
                      <a:pt x="75" y="220"/>
                    </a:lnTo>
                    <a:lnTo>
                      <a:pt x="76" y="223"/>
                    </a:lnTo>
                    <a:lnTo>
                      <a:pt x="76" y="223"/>
                    </a:lnTo>
                    <a:lnTo>
                      <a:pt x="76" y="225"/>
                    </a:lnTo>
                    <a:lnTo>
                      <a:pt x="75" y="227"/>
                    </a:lnTo>
                    <a:lnTo>
                      <a:pt x="71" y="227"/>
                    </a:lnTo>
                    <a:lnTo>
                      <a:pt x="69" y="225"/>
                    </a:lnTo>
                    <a:lnTo>
                      <a:pt x="69" y="228"/>
                    </a:lnTo>
                    <a:lnTo>
                      <a:pt x="62" y="233"/>
                    </a:lnTo>
                    <a:lnTo>
                      <a:pt x="59" y="233"/>
                    </a:lnTo>
                    <a:lnTo>
                      <a:pt x="57" y="233"/>
                    </a:lnTo>
                    <a:lnTo>
                      <a:pt x="57" y="233"/>
                    </a:lnTo>
                    <a:lnTo>
                      <a:pt x="57" y="233"/>
                    </a:lnTo>
                    <a:lnTo>
                      <a:pt x="57" y="235"/>
                    </a:lnTo>
                    <a:lnTo>
                      <a:pt x="54" y="235"/>
                    </a:lnTo>
                    <a:lnTo>
                      <a:pt x="54" y="233"/>
                    </a:lnTo>
                    <a:lnTo>
                      <a:pt x="49" y="235"/>
                    </a:lnTo>
                    <a:lnTo>
                      <a:pt x="47" y="239"/>
                    </a:lnTo>
                    <a:lnTo>
                      <a:pt x="45" y="239"/>
                    </a:lnTo>
                    <a:lnTo>
                      <a:pt x="45" y="233"/>
                    </a:lnTo>
                    <a:lnTo>
                      <a:pt x="49" y="228"/>
                    </a:lnTo>
                    <a:lnTo>
                      <a:pt x="49" y="223"/>
                    </a:lnTo>
                    <a:lnTo>
                      <a:pt x="49" y="228"/>
                    </a:lnTo>
                    <a:lnTo>
                      <a:pt x="45" y="230"/>
                    </a:lnTo>
                    <a:lnTo>
                      <a:pt x="42" y="235"/>
                    </a:lnTo>
                    <a:lnTo>
                      <a:pt x="42" y="233"/>
                    </a:lnTo>
                    <a:lnTo>
                      <a:pt x="42" y="233"/>
                    </a:lnTo>
                    <a:lnTo>
                      <a:pt x="42" y="228"/>
                    </a:lnTo>
                    <a:lnTo>
                      <a:pt x="43" y="211"/>
                    </a:lnTo>
                    <a:lnTo>
                      <a:pt x="49" y="207"/>
                    </a:lnTo>
                    <a:lnTo>
                      <a:pt x="47" y="207"/>
                    </a:lnTo>
                    <a:lnTo>
                      <a:pt x="43" y="199"/>
                    </a:lnTo>
                    <a:lnTo>
                      <a:pt x="43" y="193"/>
                    </a:lnTo>
                    <a:lnTo>
                      <a:pt x="42" y="192"/>
                    </a:lnTo>
                    <a:lnTo>
                      <a:pt x="40" y="190"/>
                    </a:lnTo>
                    <a:lnTo>
                      <a:pt x="42" y="190"/>
                    </a:lnTo>
                    <a:lnTo>
                      <a:pt x="38" y="188"/>
                    </a:lnTo>
                    <a:lnTo>
                      <a:pt x="36" y="183"/>
                    </a:lnTo>
                    <a:lnTo>
                      <a:pt x="35" y="180"/>
                    </a:lnTo>
                    <a:lnTo>
                      <a:pt x="35" y="176"/>
                    </a:lnTo>
                    <a:lnTo>
                      <a:pt x="35" y="176"/>
                    </a:lnTo>
                    <a:lnTo>
                      <a:pt x="29" y="173"/>
                    </a:lnTo>
                    <a:lnTo>
                      <a:pt x="31" y="176"/>
                    </a:lnTo>
                    <a:lnTo>
                      <a:pt x="31" y="180"/>
                    </a:lnTo>
                    <a:lnTo>
                      <a:pt x="26" y="180"/>
                    </a:lnTo>
                    <a:lnTo>
                      <a:pt x="23" y="176"/>
                    </a:lnTo>
                    <a:lnTo>
                      <a:pt x="23" y="174"/>
                    </a:lnTo>
                    <a:lnTo>
                      <a:pt x="19" y="171"/>
                    </a:lnTo>
                    <a:lnTo>
                      <a:pt x="19" y="169"/>
                    </a:lnTo>
                    <a:lnTo>
                      <a:pt x="23" y="169"/>
                    </a:lnTo>
                    <a:lnTo>
                      <a:pt x="24" y="173"/>
                    </a:lnTo>
                    <a:lnTo>
                      <a:pt x="26" y="173"/>
                    </a:lnTo>
                    <a:lnTo>
                      <a:pt x="26" y="173"/>
                    </a:lnTo>
                    <a:lnTo>
                      <a:pt x="26" y="171"/>
                    </a:lnTo>
                    <a:lnTo>
                      <a:pt x="24" y="169"/>
                    </a:lnTo>
                    <a:lnTo>
                      <a:pt x="26" y="167"/>
                    </a:lnTo>
                    <a:lnTo>
                      <a:pt x="26" y="169"/>
                    </a:lnTo>
                    <a:lnTo>
                      <a:pt x="29" y="169"/>
                    </a:lnTo>
                    <a:lnTo>
                      <a:pt x="29" y="166"/>
                    </a:lnTo>
                    <a:lnTo>
                      <a:pt x="26" y="160"/>
                    </a:lnTo>
                    <a:lnTo>
                      <a:pt x="21" y="159"/>
                    </a:lnTo>
                    <a:lnTo>
                      <a:pt x="21" y="157"/>
                    </a:lnTo>
                    <a:lnTo>
                      <a:pt x="17" y="157"/>
                    </a:lnTo>
                    <a:lnTo>
                      <a:pt x="16" y="153"/>
                    </a:lnTo>
                    <a:lnTo>
                      <a:pt x="16" y="157"/>
                    </a:lnTo>
                    <a:lnTo>
                      <a:pt x="12" y="157"/>
                    </a:lnTo>
                    <a:lnTo>
                      <a:pt x="12" y="157"/>
                    </a:lnTo>
                    <a:lnTo>
                      <a:pt x="14" y="152"/>
                    </a:lnTo>
                    <a:lnTo>
                      <a:pt x="12" y="152"/>
                    </a:lnTo>
                    <a:lnTo>
                      <a:pt x="9" y="152"/>
                    </a:lnTo>
                    <a:lnTo>
                      <a:pt x="9" y="152"/>
                    </a:lnTo>
                    <a:lnTo>
                      <a:pt x="10" y="157"/>
                    </a:lnTo>
                    <a:lnTo>
                      <a:pt x="3" y="148"/>
                    </a:lnTo>
                    <a:lnTo>
                      <a:pt x="0" y="145"/>
                    </a:lnTo>
                    <a:lnTo>
                      <a:pt x="0" y="141"/>
                    </a:lnTo>
                    <a:lnTo>
                      <a:pt x="0" y="141"/>
                    </a:lnTo>
                    <a:lnTo>
                      <a:pt x="0" y="140"/>
                    </a:lnTo>
                    <a:lnTo>
                      <a:pt x="0" y="136"/>
                    </a:lnTo>
                    <a:lnTo>
                      <a:pt x="3" y="133"/>
                    </a:lnTo>
                    <a:lnTo>
                      <a:pt x="3" y="133"/>
                    </a:lnTo>
                    <a:lnTo>
                      <a:pt x="7" y="129"/>
                    </a:lnTo>
                    <a:lnTo>
                      <a:pt x="7" y="124"/>
                    </a:lnTo>
                    <a:lnTo>
                      <a:pt x="7" y="120"/>
                    </a:lnTo>
                    <a:lnTo>
                      <a:pt x="9" y="120"/>
                    </a:lnTo>
                    <a:lnTo>
                      <a:pt x="10" y="120"/>
                    </a:lnTo>
                    <a:lnTo>
                      <a:pt x="12" y="114"/>
                    </a:lnTo>
                    <a:lnTo>
                      <a:pt x="12" y="110"/>
                    </a:lnTo>
                    <a:lnTo>
                      <a:pt x="12" y="107"/>
                    </a:lnTo>
                    <a:lnTo>
                      <a:pt x="12" y="101"/>
                    </a:lnTo>
                    <a:lnTo>
                      <a:pt x="16" y="101"/>
                    </a:lnTo>
                    <a:lnTo>
                      <a:pt x="16" y="94"/>
                    </a:lnTo>
                    <a:lnTo>
                      <a:pt x="16" y="93"/>
                    </a:lnTo>
                    <a:lnTo>
                      <a:pt x="14" y="84"/>
                    </a:lnTo>
                    <a:lnTo>
                      <a:pt x="17" y="84"/>
                    </a:lnTo>
                    <a:lnTo>
                      <a:pt x="21" y="84"/>
                    </a:lnTo>
                    <a:lnTo>
                      <a:pt x="26" y="84"/>
                    </a:lnTo>
                    <a:lnTo>
                      <a:pt x="26" y="79"/>
                    </a:lnTo>
                    <a:lnTo>
                      <a:pt x="29" y="70"/>
                    </a:lnTo>
                    <a:lnTo>
                      <a:pt x="35" y="61"/>
                    </a:lnTo>
                    <a:lnTo>
                      <a:pt x="29" y="60"/>
                    </a:lnTo>
                    <a:lnTo>
                      <a:pt x="29" y="58"/>
                    </a:lnTo>
                    <a:lnTo>
                      <a:pt x="35" y="49"/>
                    </a:lnTo>
                    <a:lnTo>
                      <a:pt x="35" y="44"/>
                    </a:lnTo>
                    <a:lnTo>
                      <a:pt x="35" y="39"/>
                    </a:lnTo>
                    <a:lnTo>
                      <a:pt x="35" y="37"/>
                    </a:lnTo>
                    <a:lnTo>
                      <a:pt x="40" y="27"/>
                    </a:lnTo>
                    <a:lnTo>
                      <a:pt x="45" y="27"/>
                    </a:lnTo>
                    <a:lnTo>
                      <a:pt x="49" y="21"/>
                    </a:lnTo>
                    <a:lnTo>
                      <a:pt x="49" y="16"/>
                    </a:lnTo>
                    <a:lnTo>
                      <a:pt x="57" y="16"/>
                    </a:lnTo>
                    <a:lnTo>
                      <a:pt x="61" y="13"/>
                    </a:lnTo>
                    <a:lnTo>
                      <a:pt x="62" y="14"/>
                    </a:lnTo>
                    <a:lnTo>
                      <a:pt x="66" y="16"/>
                    </a:lnTo>
                    <a:lnTo>
                      <a:pt x="66" y="13"/>
                    </a:lnTo>
                    <a:lnTo>
                      <a:pt x="66" y="7"/>
                    </a:lnTo>
                    <a:lnTo>
                      <a:pt x="69" y="6"/>
                    </a:lnTo>
                    <a:lnTo>
                      <a:pt x="69" y="2"/>
                    </a:lnTo>
                    <a:lnTo>
                      <a:pt x="68" y="2"/>
                    </a:lnTo>
                    <a:lnTo>
                      <a:pt x="68" y="2"/>
                    </a:lnTo>
                    <a:lnTo>
                      <a:pt x="68" y="2"/>
                    </a:lnTo>
                    <a:lnTo>
                      <a:pt x="68" y="2"/>
                    </a:lnTo>
                    <a:close/>
                    <a:moveTo>
                      <a:pt x="23" y="181"/>
                    </a:moveTo>
                    <a:lnTo>
                      <a:pt x="23" y="185"/>
                    </a:lnTo>
                    <a:lnTo>
                      <a:pt x="26" y="188"/>
                    </a:lnTo>
                    <a:lnTo>
                      <a:pt x="26" y="183"/>
                    </a:lnTo>
                    <a:lnTo>
                      <a:pt x="24" y="180"/>
                    </a:lnTo>
                    <a:lnTo>
                      <a:pt x="23" y="181"/>
                    </a:lnTo>
                    <a:lnTo>
                      <a:pt x="23" y="181"/>
                    </a:lnTo>
                    <a:lnTo>
                      <a:pt x="23" y="181"/>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03" name="Freeform 188"/>
              <p:cNvSpPr>
                <a:spLocks noEditPoints="1"/>
              </p:cNvSpPr>
              <p:nvPr/>
            </p:nvSpPr>
            <p:spPr bwMode="auto">
              <a:xfrm>
                <a:off x="6757988" y="3490913"/>
                <a:ext cx="146050" cy="187325"/>
              </a:xfrm>
              <a:custGeom>
                <a:avLst/>
                <a:gdLst/>
                <a:ahLst/>
                <a:cxnLst>
                  <a:cxn ang="0">
                    <a:pos x="89" y="104"/>
                  </a:cxn>
                  <a:cxn ang="0">
                    <a:pos x="83" y="113"/>
                  </a:cxn>
                  <a:cxn ang="0">
                    <a:pos x="78" y="104"/>
                  </a:cxn>
                  <a:cxn ang="0">
                    <a:pos x="78" y="101"/>
                  </a:cxn>
                  <a:cxn ang="0">
                    <a:pos x="75" y="96"/>
                  </a:cxn>
                  <a:cxn ang="0">
                    <a:pos x="68" y="77"/>
                  </a:cxn>
                  <a:cxn ang="0">
                    <a:pos x="61" y="78"/>
                  </a:cxn>
                  <a:cxn ang="0">
                    <a:pos x="50" y="73"/>
                  </a:cxn>
                  <a:cxn ang="0">
                    <a:pos x="50" y="77"/>
                  </a:cxn>
                  <a:cxn ang="0">
                    <a:pos x="50" y="89"/>
                  </a:cxn>
                  <a:cxn ang="0">
                    <a:pos x="45" y="90"/>
                  </a:cxn>
                  <a:cxn ang="0">
                    <a:pos x="40" y="92"/>
                  </a:cxn>
                  <a:cxn ang="0">
                    <a:pos x="40" y="80"/>
                  </a:cxn>
                  <a:cxn ang="0">
                    <a:pos x="36" y="89"/>
                  </a:cxn>
                  <a:cxn ang="0">
                    <a:pos x="36" y="96"/>
                  </a:cxn>
                  <a:cxn ang="0">
                    <a:pos x="31" y="97"/>
                  </a:cxn>
                  <a:cxn ang="0">
                    <a:pos x="26" y="89"/>
                  </a:cxn>
                  <a:cxn ang="0">
                    <a:pos x="17" y="68"/>
                  </a:cxn>
                  <a:cxn ang="0">
                    <a:pos x="12" y="49"/>
                  </a:cxn>
                  <a:cxn ang="0">
                    <a:pos x="7" y="35"/>
                  </a:cxn>
                  <a:cxn ang="0">
                    <a:pos x="17" y="28"/>
                  </a:cxn>
                  <a:cxn ang="0">
                    <a:pos x="7" y="23"/>
                  </a:cxn>
                  <a:cxn ang="0">
                    <a:pos x="5" y="7"/>
                  </a:cxn>
                  <a:cxn ang="0">
                    <a:pos x="7" y="0"/>
                  </a:cxn>
                  <a:cxn ang="0">
                    <a:pos x="12" y="10"/>
                  </a:cxn>
                  <a:cxn ang="0">
                    <a:pos x="17" y="7"/>
                  </a:cxn>
                  <a:cxn ang="0">
                    <a:pos x="26" y="10"/>
                  </a:cxn>
                  <a:cxn ang="0">
                    <a:pos x="31" y="19"/>
                  </a:cxn>
                  <a:cxn ang="0">
                    <a:pos x="36" y="28"/>
                  </a:cxn>
                  <a:cxn ang="0">
                    <a:pos x="54" y="30"/>
                  </a:cxn>
                  <a:cxn ang="0">
                    <a:pos x="69" y="30"/>
                  </a:cxn>
                  <a:cxn ang="0">
                    <a:pos x="75" y="37"/>
                  </a:cxn>
                  <a:cxn ang="0">
                    <a:pos x="69" y="50"/>
                  </a:cxn>
                  <a:cxn ang="0">
                    <a:pos x="64" y="52"/>
                  </a:cxn>
                  <a:cxn ang="0">
                    <a:pos x="64" y="63"/>
                  </a:cxn>
                  <a:cxn ang="0">
                    <a:pos x="69" y="73"/>
                  </a:cxn>
                  <a:cxn ang="0">
                    <a:pos x="73" y="64"/>
                  </a:cxn>
                  <a:cxn ang="0">
                    <a:pos x="75" y="61"/>
                  </a:cxn>
                  <a:cxn ang="0">
                    <a:pos x="82" y="64"/>
                  </a:cxn>
                  <a:cxn ang="0">
                    <a:pos x="87" y="84"/>
                  </a:cxn>
                  <a:cxn ang="0">
                    <a:pos x="92" y="94"/>
                  </a:cxn>
                  <a:cxn ang="0">
                    <a:pos x="92" y="96"/>
                  </a:cxn>
                  <a:cxn ang="0">
                    <a:pos x="64" y="82"/>
                  </a:cxn>
                  <a:cxn ang="0">
                    <a:pos x="68" y="82"/>
                  </a:cxn>
                  <a:cxn ang="0">
                    <a:pos x="59" y="84"/>
                  </a:cxn>
                  <a:cxn ang="0">
                    <a:pos x="64" y="82"/>
                  </a:cxn>
                  <a:cxn ang="0">
                    <a:pos x="59" y="80"/>
                  </a:cxn>
                  <a:cxn ang="0">
                    <a:pos x="50" y="80"/>
                  </a:cxn>
                  <a:cxn ang="0">
                    <a:pos x="56" y="82"/>
                  </a:cxn>
                </a:cxnLst>
                <a:rect l="0" t="0" r="r" b="b"/>
                <a:pathLst>
                  <a:path w="92" h="118">
                    <a:moveTo>
                      <a:pt x="92" y="96"/>
                    </a:moveTo>
                    <a:lnTo>
                      <a:pt x="92" y="101"/>
                    </a:lnTo>
                    <a:lnTo>
                      <a:pt x="89" y="104"/>
                    </a:lnTo>
                    <a:lnTo>
                      <a:pt x="89" y="104"/>
                    </a:lnTo>
                    <a:lnTo>
                      <a:pt x="85" y="106"/>
                    </a:lnTo>
                    <a:lnTo>
                      <a:pt x="83" y="110"/>
                    </a:lnTo>
                    <a:lnTo>
                      <a:pt x="83" y="113"/>
                    </a:lnTo>
                    <a:lnTo>
                      <a:pt x="83" y="113"/>
                    </a:lnTo>
                    <a:lnTo>
                      <a:pt x="85" y="118"/>
                    </a:lnTo>
                    <a:lnTo>
                      <a:pt x="83" y="118"/>
                    </a:lnTo>
                    <a:lnTo>
                      <a:pt x="82" y="110"/>
                    </a:lnTo>
                    <a:lnTo>
                      <a:pt x="78" y="104"/>
                    </a:lnTo>
                    <a:lnTo>
                      <a:pt x="78" y="104"/>
                    </a:lnTo>
                    <a:lnTo>
                      <a:pt x="78" y="101"/>
                    </a:lnTo>
                    <a:lnTo>
                      <a:pt x="78" y="99"/>
                    </a:lnTo>
                    <a:lnTo>
                      <a:pt x="78" y="101"/>
                    </a:lnTo>
                    <a:lnTo>
                      <a:pt x="75" y="101"/>
                    </a:lnTo>
                    <a:lnTo>
                      <a:pt x="75" y="101"/>
                    </a:lnTo>
                    <a:lnTo>
                      <a:pt x="75" y="97"/>
                    </a:lnTo>
                    <a:lnTo>
                      <a:pt x="75" y="96"/>
                    </a:lnTo>
                    <a:lnTo>
                      <a:pt x="75" y="92"/>
                    </a:lnTo>
                    <a:lnTo>
                      <a:pt x="75" y="89"/>
                    </a:lnTo>
                    <a:lnTo>
                      <a:pt x="73" y="87"/>
                    </a:lnTo>
                    <a:lnTo>
                      <a:pt x="68" y="77"/>
                    </a:lnTo>
                    <a:lnTo>
                      <a:pt x="68" y="77"/>
                    </a:lnTo>
                    <a:lnTo>
                      <a:pt x="68" y="77"/>
                    </a:lnTo>
                    <a:lnTo>
                      <a:pt x="64" y="77"/>
                    </a:lnTo>
                    <a:lnTo>
                      <a:pt x="61" y="78"/>
                    </a:lnTo>
                    <a:lnTo>
                      <a:pt x="54" y="77"/>
                    </a:lnTo>
                    <a:lnTo>
                      <a:pt x="54" y="73"/>
                    </a:lnTo>
                    <a:lnTo>
                      <a:pt x="54" y="73"/>
                    </a:lnTo>
                    <a:lnTo>
                      <a:pt x="50" y="73"/>
                    </a:lnTo>
                    <a:lnTo>
                      <a:pt x="49" y="68"/>
                    </a:lnTo>
                    <a:lnTo>
                      <a:pt x="49" y="73"/>
                    </a:lnTo>
                    <a:lnTo>
                      <a:pt x="50" y="77"/>
                    </a:lnTo>
                    <a:lnTo>
                      <a:pt x="50" y="77"/>
                    </a:lnTo>
                    <a:lnTo>
                      <a:pt x="45" y="78"/>
                    </a:lnTo>
                    <a:lnTo>
                      <a:pt x="50" y="80"/>
                    </a:lnTo>
                    <a:lnTo>
                      <a:pt x="50" y="84"/>
                    </a:lnTo>
                    <a:lnTo>
                      <a:pt x="50" y="89"/>
                    </a:lnTo>
                    <a:lnTo>
                      <a:pt x="49" y="90"/>
                    </a:lnTo>
                    <a:lnTo>
                      <a:pt x="45" y="96"/>
                    </a:lnTo>
                    <a:lnTo>
                      <a:pt x="43" y="94"/>
                    </a:lnTo>
                    <a:lnTo>
                      <a:pt x="45" y="90"/>
                    </a:lnTo>
                    <a:lnTo>
                      <a:pt x="45" y="90"/>
                    </a:lnTo>
                    <a:lnTo>
                      <a:pt x="45" y="89"/>
                    </a:lnTo>
                    <a:lnTo>
                      <a:pt x="43" y="89"/>
                    </a:lnTo>
                    <a:lnTo>
                      <a:pt x="40" y="92"/>
                    </a:lnTo>
                    <a:lnTo>
                      <a:pt x="40" y="89"/>
                    </a:lnTo>
                    <a:lnTo>
                      <a:pt x="40" y="84"/>
                    </a:lnTo>
                    <a:lnTo>
                      <a:pt x="40" y="82"/>
                    </a:lnTo>
                    <a:lnTo>
                      <a:pt x="40" y="80"/>
                    </a:lnTo>
                    <a:lnTo>
                      <a:pt x="40" y="82"/>
                    </a:lnTo>
                    <a:lnTo>
                      <a:pt x="40" y="85"/>
                    </a:lnTo>
                    <a:lnTo>
                      <a:pt x="36" y="89"/>
                    </a:lnTo>
                    <a:lnTo>
                      <a:pt x="36" y="89"/>
                    </a:lnTo>
                    <a:lnTo>
                      <a:pt x="40" y="92"/>
                    </a:lnTo>
                    <a:lnTo>
                      <a:pt x="40" y="96"/>
                    </a:lnTo>
                    <a:lnTo>
                      <a:pt x="36" y="97"/>
                    </a:lnTo>
                    <a:lnTo>
                      <a:pt x="36" y="96"/>
                    </a:lnTo>
                    <a:lnTo>
                      <a:pt x="35" y="96"/>
                    </a:lnTo>
                    <a:lnTo>
                      <a:pt x="31" y="96"/>
                    </a:lnTo>
                    <a:lnTo>
                      <a:pt x="31" y="97"/>
                    </a:lnTo>
                    <a:lnTo>
                      <a:pt x="31" y="97"/>
                    </a:lnTo>
                    <a:lnTo>
                      <a:pt x="30" y="96"/>
                    </a:lnTo>
                    <a:lnTo>
                      <a:pt x="26" y="92"/>
                    </a:lnTo>
                    <a:lnTo>
                      <a:pt x="26" y="94"/>
                    </a:lnTo>
                    <a:lnTo>
                      <a:pt x="26" y="89"/>
                    </a:lnTo>
                    <a:lnTo>
                      <a:pt x="24" y="85"/>
                    </a:lnTo>
                    <a:lnTo>
                      <a:pt x="24" y="80"/>
                    </a:lnTo>
                    <a:lnTo>
                      <a:pt x="17" y="73"/>
                    </a:lnTo>
                    <a:lnTo>
                      <a:pt x="17" y="68"/>
                    </a:lnTo>
                    <a:lnTo>
                      <a:pt x="17" y="64"/>
                    </a:lnTo>
                    <a:lnTo>
                      <a:pt x="17" y="61"/>
                    </a:lnTo>
                    <a:lnTo>
                      <a:pt x="17" y="54"/>
                    </a:lnTo>
                    <a:lnTo>
                      <a:pt x="12" y="49"/>
                    </a:lnTo>
                    <a:lnTo>
                      <a:pt x="7" y="49"/>
                    </a:lnTo>
                    <a:lnTo>
                      <a:pt x="5" y="42"/>
                    </a:lnTo>
                    <a:lnTo>
                      <a:pt x="5" y="35"/>
                    </a:lnTo>
                    <a:lnTo>
                      <a:pt x="7" y="35"/>
                    </a:lnTo>
                    <a:lnTo>
                      <a:pt x="7" y="31"/>
                    </a:lnTo>
                    <a:lnTo>
                      <a:pt x="12" y="30"/>
                    </a:lnTo>
                    <a:lnTo>
                      <a:pt x="12" y="31"/>
                    </a:lnTo>
                    <a:lnTo>
                      <a:pt x="17" y="28"/>
                    </a:lnTo>
                    <a:lnTo>
                      <a:pt x="16" y="24"/>
                    </a:lnTo>
                    <a:lnTo>
                      <a:pt x="16" y="21"/>
                    </a:lnTo>
                    <a:lnTo>
                      <a:pt x="12" y="21"/>
                    </a:lnTo>
                    <a:lnTo>
                      <a:pt x="7" y="23"/>
                    </a:lnTo>
                    <a:lnTo>
                      <a:pt x="0" y="19"/>
                    </a:lnTo>
                    <a:lnTo>
                      <a:pt x="0" y="16"/>
                    </a:lnTo>
                    <a:lnTo>
                      <a:pt x="3" y="10"/>
                    </a:lnTo>
                    <a:lnTo>
                      <a:pt x="5" y="7"/>
                    </a:lnTo>
                    <a:lnTo>
                      <a:pt x="3" y="7"/>
                    </a:lnTo>
                    <a:lnTo>
                      <a:pt x="3" y="4"/>
                    </a:lnTo>
                    <a:lnTo>
                      <a:pt x="5" y="4"/>
                    </a:lnTo>
                    <a:lnTo>
                      <a:pt x="7" y="0"/>
                    </a:lnTo>
                    <a:lnTo>
                      <a:pt x="7" y="4"/>
                    </a:lnTo>
                    <a:lnTo>
                      <a:pt x="10" y="7"/>
                    </a:lnTo>
                    <a:lnTo>
                      <a:pt x="10" y="7"/>
                    </a:lnTo>
                    <a:lnTo>
                      <a:pt x="12" y="10"/>
                    </a:lnTo>
                    <a:lnTo>
                      <a:pt x="17" y="10"/>
                    </a:lnTo>
                    <a:lnTo>
                      <a:pt x="17" y="9"/>
                    </a:lnTo>
                    <a:lnTo>
                      <a:pt x="16" y="9"/>
                    </a:lnTo>
                    <a:lnTo>
                      <a:pt x="17" y="7"/>
                    </a:lnTo>
                    <a:lnTo>
                      <a:pt x="17" y="7"/>
                    </a:lnTo>
                    <a:lnTo>
                      <a:pt x="21" y="9"/>
                    </a:lnTo>
                    <a:lnTo>
                      <a:pt x="21" y="10"/>
                    </a:lnTo>
                    <a:lnTo>
                      <a:pt x="26" y="10"/>
                    </a:lnTo>
                    <a:lnTo>
                      <a:pt x="26" y="10"/>
                    </a:lnTo>
                    <a:lnTo>
                      <a:pt x="26" y="9"/>
                    </a:lnTo>
                    <a:lnTo>
                      <a:pt x="31" y="14"/>
                    </a:lnTo>
                    <a:lnTo>
                      <a:pt x="31" y="19"/>
                    </a:lnTo>
                    <a:lnTo>
                      <a:pt x="31" y="21"/>
                    </a:lnTo>
                    <a:lnTo>
                      <a:pt x="31" y="24"/>
                    </a:lnTo>
                    <a:lnTo>
                      <a:pt x="31" y="28"/>
                    </a:lnTo>
                    <a:lnTo>
                      <a:pt x="36" y="28"/>
                    </a:lnTo>
                    <a:lnTo>
                      <a:pt x="40" y="28"/>
                    </a:lnTo>
                    <a:lnTo>
                      <a:pt x="43" y="30"/>
                    </a:lnTo>
                    <a:lnTo>
                      <a:pt x="49" y="30"/>
                    </a:lnTo>
                    <a:lnTo>
                      <a:pt x="54" y="30"/>
                    </a:lnTo>
                    <a:lnTo>
                      <a:pt x="59" y="30"/>
                    </a:lnTo>
                    <a:lnTo>
                      <a:pt x="68" y="30"/>
                    </a:lnTo>
                    <a:lnTo>
                      <a:pt x="69" y="30"/>
                    </a:lnTo>
                    <a:lnTo>
                      <a:pt x="69" y="30"/>
                    </a:lnTo>
                    <a:lnTo>
                      <a:pt x="73" y="30"/>
                    </a:lnTo>
                    <a:lnTo>
                      <a:pt x="75" y="31"/>
                    </a:lnTo>
                    <a:lnTo>
                      <a:pt x="78" y="31"/>
                    </a:lnTo>
                    <a:lnTo>
                      <a:pt x="75" y="37"/>
                    </a:lnTo>
                    <a:lnTo>
                      <a:pt x="75" y="40"/>
                    </a:lnTo>
                    <a:lnTo>
                      <a:pt x="73" y="49"/>
                    </a:lnTo>
                    <a:lnTo>
                      <a:pt x="69" y="49"/>
                    </a:lnTo>
                    <a:lnTo>
                      <a:pt x="69" y="50"/>
                    </a:lnTo>
                    <a:lnTo>
                      <a:pt x="69" y="52"/>
                    </a:lnTo>
                    <a:lnTo>
                      <a:pt x="68" y="52"/>
                    </a:lnTo>
                    <a:lnTo>
                      <a:pt x="68" y="50"/>
                    </a:lnTo>
                    <a:lnTo>
                      <a:pt x="64" y="52"/>
                    </a:lnTo>
                    <a:lnTo>
                      <a:pt x="61" y="56"/>
                    </a:lnTo>
                    <a:lnTo>
                      <a:pt x="59" y="56"/>
                    </a:lnTo>
                    <a:lnTo>
                      <a:pt x="59" y="59"/>
                    </a:lnTo>
                    <a:lnTo>
                      <a:pt x="64" y="63"/>
                    </a:lnTo>
                    <a:lnTo>
                      <a:pt x="64" y="64"/>
                    </a:lnTo>
                    <a:lnTo>
                      <a:pt x="64" y="64"/>
                    </a:lnTo>
                    <a:lnTo>
                      <a:pt x="68" y="68"/>
                    </a:lnTo>
                    <a:lnTo>
                      <a:pt x="69" y="73"/>
                    </a:lnTo>
                    <a:lnTo>
                      <a:pt x="73" y="73"/>
                    </a:lnTo>
                    <a:lnTo>
                      <a:pt x="73" y="68"/>
                    </a:lnTo>
                    <a:lnTo>
                      <a:pt x="73" y="68"/>
                    </a:lnTo>
                    <a:lnTo>
                      <a:pt x="73" y="64"/>
                    </a:lnTo>
                    <a:lnTo>
                      <a:pt x="73" y="64"/>
                    </a:lnTo>
                    <a:lnTo>
                      <a:pt x="75" y="63"/>
                    </a:lnTo>
                    <a:lnTo>
                      <a:pt x="73" y="61"/>
                    </a:lnTo>
                    <a:lnTo>
                      <a:pt x="75" y="61"/>
                    </a:lnTo>
                    <a:lnTo>
                      <a:pt x="78" y="61"/>
                    </a:lnTo>
                    <a:lnTo>
                      <a:pt x="80" y="61"/>
                    </a:lnTo>
                    <a:lnTo>
                      <a:pt x="82" y="63"/>
                    </a:lnTo>
                    <a:lnTo>
                      <a:pt x="82" y="64"/>
                    </a:lnTo>
                    <a:lnTo>
                      <a:pt x="83" y="71"/>
                    </a:lnTo>
                    <a:lnTo>
                      <a:pt x="83" y="73"/>
                    </a:lnTo>
                    <a:lnTo>
                      <a:pt x="85" y="77"/>
                    </a:lnTo>
                    <a:lnTo>
                      <a:pt x="87" y="84"/>
                    </a:lnTo>
                    <a:lnTo>
                      <a:pt x="87" y="87"/>
                    </a:lnTo>
                    <a:lnTo>
                      <a:pt x="89" y="90"/>
                    </a:lnTo>
                    <a:lnTo>
                      <a:pt x="92" y="92"/>
                    </a:lnTo>
                    <a:lnTo>
                      <a:pt x="92" y="94"/>
                    </a:lnTo>
                    <a:lnTo>
                      <a:pt x="92" y="96"/>
                    </a:lnTo>
                    <a:lnTo>
                      <a:pt x="92" y="96"/>
                    </a:lnTo>
                    <a:lnTo>
                      <a:pt x="92" y="96"/>
                    </a:lnTo>
                    <a:lnTo>
                      <a:pt x="92" y="96"/>
                    </a:lnTo>
                    <a:lnTo>
                      <a:pt x="92" y="96"/>
                    </a:lnTo>
                    <a:close/>
                    <a:moveTo>
                      <a:pt x="68" y="82"/>
                    </a:moveTo>
                    <a:lnTo>
                      <a:pt x="68" y="80"/>
                    </a:lnTo>
                    <a:lnTo>
                      <a:pt x="64" y="82"/>
                    </a:lnTo>
                    <a:lnTo>
                      <a:pt x="64" y="85"/>
                    </a:lnTo>
                    <a:lnTo>
                      <a:pt x="68" y="84"/>
                    </a:lnTo>
                    <a:lnTo>
                      <a:pt x="68" y="82"/>
                    </a:lnTo>
                    <a:lnTo>
                      <a:pt x="68" y="82"/>
                    </a:lnTo>
                    <a:lnTo>
                      <a:pt x="68" y="82"/>
                    </a:lnTo>
                    <a:lnTo>
                      <a:pt x="68" y="82"/>
                    </a:lnTo>
                    <a:close/>
                    <a:moveTo>
                      <a:pt x="59" y="80"/>
                    </a:moveTo>
                    <a:lnTo>
                      <a:pt x="59" y="84"/>
                    </a:lnTo>
                    <a:lnTo>
                      <a:pt x="59" y="87"/>
                    </a:lnTo>
                    <a:lnTo>
                      <a:pt x="61" y="89"/>
                    </a:lnTo>
                    <a:lnTo>
                      <a:pt x="64" y="85"/>
                    </a:lnTo>
                    <a:lnTo>
                      <a:pt x="64" y="82"/>
                    </a:lnTo>
                    <a:lnTo>
                      <a:pt x="59" y="78"/>
                    </a:lnTo>
                    <a:lnTo>
                      <a:pt x="59" y="78"/>
                    </a:lnTo>
                    <a:lnTo>
                      <a:pt x="59" y="80"/>
                    </a:lnTo>
                    <a:lnTo>
                      <a:pt x="59" y="80"/>
                    </a:lnTo>
                    <a:lnTo>
                      <a:pt x="59" y="80"/>
                    </a:lnTo>
                    <a:lnTo>
                      <a:pt x="59" y="80"/>
                    </a:lnTo>
                    <a:close/>
                    <a:moveTo>
                      <a:pt x="54" y="78"/>
                    </a:moveTo>
                    <a:lnTo>
                      <a:pt x="50" y="80"/>
                    </a:lnTo>
                    <a:lnTo>
                      <a:pt x="50" y="80"/>
                    </a:lnTo>
                    <a:lnTo>
                      <a:pt x="54" y="87"/>
                    </a:lnTo>
                    <a:lnTo>
                      <a:pt x="56" y="87"/>
                    </a:lnTo>
                    <a:lnTo>
                      <a:pt x="56" y="82"/>
                    </a:lnTo>
                    <a:lnTo>
                      <a:pt x="54" y="78"/>
                    </a:lnTo>
                    <a:lnTo>
                      <a:pt x="54" y="78"/>
                    </a:lnTo>
                    <a:lnTo>
                      <a:pt x="54" y="78"/>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04" name="Freeform 189"/>
              <p:cNvSpPr>
                <a:spLocks/>
              </p:cNvSpPr>
              <p:nvPr/>
            </p:nvSpPr>
            <p:spPr bwMode="auto">
              <a:xfrm>
                <a:off x="6780213" y="3452813"/>
                <a:ext cx="85725" cy="53975"/>
              </a:xfrm>
              <a:custGeom>
                <a:avLst/>
                <a:gdLst/>
                <a:ahLst/>
                <a:cxnLst>
                  <a:cxn ang="0">
                    <a:pos x="3" y="15"/>
                  </a:cxn>
                  <a:cxn ang="0">
                    <a:pos x="5" y="14"/>
                  </a:cxn>
                  <a:cxn ang="0">
                    <a:pos x="9" y="7"/>
                  </a:cxn>
                  <a:cxn ang="0">
                    <a:pos x="19" y="1"/>
                  </a:cxn>
                  <a:cxn ang="0">
                    <a:pos x="24" y="0"/>
                  </a:cxn>
                  <a:cxn ang="0">
                    <a:pos x="26" y="3"/>
                  </a:cxn>
                  <a:cxn ang="0">
                    <a:pos x="35" y="5"/>
                  </a:cxn>
                  <a:cxn ang="0">
                    <a:pos x="38" y="7"/>
                  </a:cxn>
                  <a:cxn ang="0">
                    <a:pos x="42" y="3"/>
                  </a:cxn>
                  <a:cxn ang="0">
                    <a:pos x="45" y="5"/>
                  </a:cxn>
                  <a:cxn ang="0">
                    <a:pos x="50" y="7"/>
                  </a:cxn>
                  <a:cxn ang="0">
                    <a:pos x="50" y="7"/>
                  </a:cxn>
                  <a:cxn ang="0">
                    <a:pos x="50" y="12"/>
                  </a:cxn>
                  <a:cxn ang="0">
                    <a:pos x="50" y="15"/>
                  </a:cxn>
                  <a:cxn ang="0">
                    <a:pos x="54" y="19"/>
                  </a:cxn>
                  <a:cxn ang="0">
                    <a:pos x="54" y="24"/>
                  </a:cxn>
                  <a:cxn ang="0">
                    <a:pos x="54" y="26"/>
                  </a:cxn>
                  <a:cxn ang="0">
                    <a:pos x="47" y="29"/>
                  </a:cxn>
                  <a:cxn ang="0">
                    <a:pos x="42" y="29"/>
                  </a:cxn>
                  <a:cxn ang="0">
                    <a:pos x="38" y="31"/>
                  </a:cxn>
                  <a:cxn ang="0">
                    <a:pos x="33" y="29"/>
                  </a:cxn>
                  <a:cxn ang="0">
                    <a:pos x="29" y="29"/>
                  </a:cxn>
                  <a:cxn ang="0">
                    <a:pos x="26" y="34"/>
                  </a:cxn>
                  <a:cxn ang="0">
                    <a:pos x="21" y="34"/>
                  </a:cxn>
                  <a:cxn ang="0">
                    <a:pos x="14" y="29"/>
                  </a:cxn>
                  <a:cxn ang="0">
                    <a:pos x="10" y="31"/>
                  </a:cxn>
                  <a:cxn ang="0">
                    <a:pos x="5" y="29"/>
                  </a:cxn>
                  <a:cxn ang="0">
                    <a:pos x="0" y="24"/>
                  </a:cxn>
                  <a:cxn ang="0">
                    <a:pos x="3" y="21"/>
                  </a:cxn>
                  <a:cxn ang="0">
                    <a:pos x="3" y="15"/>
                  </a:cxn>
                  <a:cxn ang="0">
                    <a:pos x="3" y="15"/>
                  </a:cxn>
                  <a:cxn ang="0">
                    <a:pos x="3" y="15"/>
                  </a:cxn>
                </a:cxnLst>
                <a:rect l="0" t="0" r="r" b="b"/>
                <a:pathLst>
                  <a:path w="54" h="34">
                    <a:moveTo>
                      <a:pt x="3" y="15"/>
                    </a:moveTo>
                    <a:lnTo>
                      <a:pt x="5" y="14"/>
                    </a:lnTo>
                    <a:lnTo>
                      <a:pt x="9" y="7"/>
                    </a:lnTo>
                    <a:lnTo>
                      <a:pt x="19" y="1"/>
                    </a:lnTo>
                    <a:lnTo>
                      <a:pt x="24" y="0"/>
                    </a:lnTo>
                    <a:lnTo>
                      <a:pt x="26" y="3"/>
                    </a:lnTo>
                    <a:lnTo>
                      <a:pt x="35" y="5"/>
                    </a:lnTo>
                    <a:lnTo>
                      <a:pt x="38" y="7"/>
                    </a:lnTo>
                    <a:lnTo>
                      <a:pt x="42" y="3"/>
                    </a:lnTo>
                    <a:lnTo>
                      <a:pt x="45" y="5"/>
                    </a:lnTo>
                    <a:lnTo>
                      <a:pt x="50" y="7"/>
                    </a:lnTo>
                    <a:lnTo>
                      <a:pt x="50" y="7"/>
                    </a:lnTo>
                    <a:lnTo>
                      <a:pt x="50" y="12"/>
                    </a:lnTo>
                    <a:lnTo>
                      <a:pt x="50" y="15"/>
                    </a:lnTo>
                    <a:lnTo>
                      <a:pt x="54" y="19"/>
                    </a:lnTo>
                    <a:lnTo>
                      <a:pt x="54" y="24"/>
                    </a:lnTo>
                    <a:lnTo>
                      <a:pt x="54" y="26"/>
                    </a:lnTo>
                    <a:lnTo>
                      <a:pt x="47" y="29"/>
                    </a:lnTo>
                    <a:lnTo>
                      <a:pt x="42" y="29"/>
                    </a:lnTo>
                    <a:lnTo>
                      <a:pt x="38" y="31"/>
                    </a:lnTo>
                    <a:lnTo>
                      <a:pt x="33" y="29"/>
                    </a:lnTo>
                    <a:lnTo>
                      <a:pt x="29" y="29"/>
                    </a:lnTo>
                    <a:lnTo>
                      <a:pt x="26" y="34"/>
                    </a:lnTo>
                    <a:lnTo>
                      <a:pt x="21" y="34"/>
                    </a:lnTo>
                    <a:lnTo>
                      <a:pt x="14" y="29"/>
                    </a:lnTo>
                    <a:lnTo>
                      <a:pt x="10" y="31"/>
                    </a:lnTo>
                    <a:lnTo>
                      <a:pt x="5" y="29"/>
                    </a:lnTo>
                    <a:lnTo>
                      <a:pt x="0" y="24"/>
                    </a:lnTo>
                    <a:lnTo>
                      <a:pt x="3" y="21"/>
                    </a:lnTo>
                    <a:lnTo>
                      <a:pt x="3" y="15"/>
                    </a:lnTo>
                    <a:lnTo>
                      <a:pt x="3" y="15"/>
                    </a:lnTo>
                    <a:lnTo>
                      <a:pt x="3" y="15"/>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05" name="Freeform 190"/>
              <p:cNvSpPr>
                <a:spLocks noEditPoints="1"/>
              </p:cNvSpPr>
              <p:nvPr/>
            </p:nvSpPr>
            <p:spPr bwMode="auto">
              <a:xfrm>
                <a:off x="8967788" y="4700588"/>
                <a:ext cx="63500" cy="153988"/>
              </a:xfrm>
              <a:custGeom>
                <a:avLst/>
                <a:gdLst/>
                <a:ahLst/>
                <a:cxnLst>
                  <a:cxn ang="0">
                    <a:pos x="40" y="94"/>
                  </a:cxn>
                  <a:cxn ang="0">
                    <a:pos x="38" y="94"/>
                  </a:cxn>
                  <a:cxn ang="0">
                    <a:pos x="38" y="90"/>
                  </a:cxn>
                  <a:cxn ang="0">
                    <a:pos x="38" y="90"/>
                  </a:cxn>
                  <a:cxn ang="0">
                    <a:pos x="38" y="78"/>
                  </a:cxn>
                  <a:cxn ang="0">
                    <a:pos x="35" y="81"/>
                  </a:cxn>
                  <a:cxn ang="0">
                    <a:pos x="36" y="76"/>
                  </a:cxn>
                  <a:cxn ang="0">
                    <a:pos x="36" y="76"/>
                  </a:cxn>
                  <a:cxn ang="0">
                    <a:pos x="24" y="55"/>
                  </a:cxn>
                  <a:cxn ang="0">
                    <a:pos x="29" y="55"/>
                  </a:cxn>
                  <a:cxn ang="0">
                    <a:pos x="28" y="61"/>
                  </a:cxn>
                  <a:cxn ang="0">
                    <a:pos x="24" y="55"/>
                  </a:cxn>
                  <a:cxn ang="0">
                    <a:pos x="24" y="55"/>
                  </a:cxn>
                  <a:cxn ang="0">
                    <a:pos x="28" y="1"/>
                  </a:cxn>
                  <a:cxn ang="0">
                    <a:pos x="28" y="12"/>
                  </a:cxn>
                  <a:cxn ang="0">
                    <a:pos x="28" y="1"/>
                  </a:cxn>
                  <a:cxn ang="0">
                    <a:pos x="28" y="1"/>
                  </a:cxn>
                  <a:cxn ang="0">
                    <a:pos x="19" y="14"/>
                  </a:cxn>
                  <a:cxn ang="0">
                    <a:pos x="24" y="12"/>
                  </a:cxn>
                  <a:cxn ang="0">
                    <a:pos x="21" y="12"/>
                  </a:cxn>
                  <a:cxn ang="0">
                    <a:pos x="19" y="14"/>
                  </a:cxn>
                  <a:cxn ang="0">
                    <a:pos x="19" y="14"/>
                  </a:cxn>
                  <a:cxn ang="0">
                    <a:pos x="28" y="15"/>
                  </a:cxn>
                  <a:cxn ang="0">
                    <a:pos x="29" y="22"/>
                  </a:cxn>
                  <a:cxn ang="0">
                    <a:pos x="28" y="24"/>
                  </a:cxn>
                  <a:cxn ang="0">
                    <a:pos x="28" y="19"/>
                  </a:cxn>
                  <a:cxn ang="0">
                    <a:pos x="28" y="15"/>
                  </a:cxn>
                  <a:cxn ang="0">
                    <a:pos x="28" y="15"/>
                  </a:cxn>
                  <a:cxn ang="0">
                    <a:pos x="26" y="38"/>
                  </a:cxn>
                  <a:cxn ang="0">
                    <a:pos x="31" y="41"/>
                  </a:cxn>
                  <a:cxn ang="0">
                    <a:pos x="24" y="41"/>
                  </a:cxn>
                  <a:cxn ang="0">
                    <a:pos x="24" y="41"/>
                  </a:cxn>
                  <a:cxn ang="0">
                    <a:pos x="24" y="31"/>
                  </a:cxn>
                  <a:cxn ang="0">
                    <a:pos x="28" y="31"/>
                  </a:cxn>
                  <a:cxn ang="0">
                    <a:pos x="29" y="34"/>
                  </a:cxn>
                  <a:cxn ang="0">
                    <a:pos x="26" y="36"/>
                  </a:cxn>
                  <a:cxn ang="0">
                    <a:pos x="21" y="34"/>
                  </a:cxn>
                  <a:cxn ang="0">
                    <a:pos x="24" y="31"/>
                  </a:cxn>
                  <a:cxn ang="0">
                    <a:pos x="24" y="31"/>
                  </a:cxn>
                  <a:cxn ang="0">
                    <a:pos x="12" y="24"/>
                  </a:cxn>
                  <a:cxn ang="0">
                    <a:pos x="15" y="29"/>
                  </a:cxn>
                  <a:cxn ang="0">
                    <a:pos x="19" y="36"/>
                  </a:cxn>
                  <a:cxn ang="0">
                    <a:pos x="12" y="38"/>
                  </a:cxn>
                  <a:cxn ang="0">
                    <a:pos x="12" y="31"/>
                  </a:cxn>
                  <a:cxn ang="0">
                    <a:pos x="12" y="27"/>
                  </a:cxn>
                  <a:cxn ang="0">
                    <a:pos x="10" y="24"/>
                  </a:cxn>
                  <a:cxn ang="0">
                    <a:pos x="10" y="24"/>
                  </a:cxn>
                  <a:cxn ang="0">
                    <a:pos x="10" y="24"/>
                  </a:cxn>
                  <a:cxn ang="0">
                    <a:pos x="0" y="5"/>
                  </a:cxn>
                  <a:cxn ang="0">
                    <a:pos x="2" y="14"/>
                  </a:cxn>
                  <a:cxn ang="0">
                    <a:pos x="7" y="19"/>
                  </a:cxn>
                  <a:cxn ang="0">
                    <a:pos x="10" y="15"/>
                  </a:cxn>
                  <a:cxn ang="0">
                    <a:pos x="12" y="12"/>
                  </a:cxn>
                  <a:cxn ang="0">
                    <a:pos x="12" y="5"/>
                  </a:cxn>
                  <a:cxn ang="0">
                    <a:pos x="7" y="5"/>
                  </a:cxn>
                  <a:cxn ang="0">
                    <a:pos x="7" y="8"/>
                  </a:cxn>
                  <a:cxn ang="0">
                    <a:pos x="5" y="1"/>
                  </a:cxn>
                  <a:cxn ang="0">
                    <a:pos x="2" y="0"/>
                  </a:cxn>
                  <a:cxn ang="0">
                    <a:pos x="2" y="0"/>
                  </a:cxn>
                </a:cxnLst>
                <a:rect l="0" t="0" r="r" b="b"/>
                <a:pathLst>
                  <a:path w="40" h="97">
                    <a:moveTo>
                      <a:pt x="38" y="90"/>
                    </a:moveTo>
                    <a:lnTo>
                      <a:pt x="40" y="94"/>
                    </a:lnTo>
                    <a:lnTo>
                      <a:pt x="40" y="97"/>
                    </a:lnTo>
                    <a:lnTo>
                      <a:pt x="38" y="94"/>
                    </a:lnTo>
                    <a:lnTo>
                      <a:pt x="38" y="90"/>
                    </a:lnTo>
                    <a:lnTo>
                      <a:pt x="38" y="90"/>
                    </a:lnTo>
                    <a:lnTo>
                      <a:pt x="38" y="90"/>
                    </a:lnTo>
                    <a:lnTo>
                      <a:pt x="38" y="90"/>
                    </a:lnTo>
                    <a:close/>
                    <a:moveTo>
                      <a:pt x="36" y="76"/>
                    </a:moveTo>
                    <a:lnTo>
                      <a:pt x="38" y="78"/>
                    </a:lnTo>
                    <a:lnTo>
                      <a:pt x="38" y="85"/>
                    </a:lnTo>
                    <a:lnTo>
                      <a:pt x="35" y="81"/>
                    </a:lnTo>
                    <a:lnTo>
                      <a:pt x="35" y="78"/>
                    </a:lnTo>
                    <a:lnTo>
                      <a:pt x="36" y="76"/>
                    </a:lnTo>
                    <a:lnTo>
                      <a:pt x="36" y="76"/>
                    </a:lnTo>
                    <a:lnTo>
                      <a:pt x="36" y="76"/>
                    </a:lnTo>
                    <a:lnTo>
                      <a:pt x="36" y="76"/>
                    </a:lnTo>
                    <a:close/>
                    <a:moveTo>
                      <a:pt x="24" y="55"/>
                    </a:moveTo>
                    <a:lnTo>
                      <a:pt x="28" y="55"/>
                    </a:lnTo>
                    <a:lnTo>
                      <a:pt x="29" y="55"/>
                    </a:lnTo>
                    <a:lnTo>
                      <a:pt x="29" y="59"/>
                    </a:lnTo>
                    <a:lnTo>
                      <a:pt x="28" y="61"/>
                    </a:lnTo>
                    <a:lnTo>
                      <a:pt x="24" y="59"/>
                    </a:lnTo>
                    <a:lnTo>
                      <a:pt x="24" y="55"/>
                    </a:lnTo>
                    <a:lnTo>
                      <a:pt x="24" y="55"/>
                    </a:lnTo>
                    <a:lnTo>
                      <a:pt x="24" y="55"/>
                    </a:lnTo>
                    <a:lnTo>
                      <a:pt x="24" y="55"/>
                    </a:lnTo>
                    <a:close/>
                    <a:moveTo>
                      <a:pt x="28" y="1"/>
                    </a:moveTo>
                    <a:lnTo>
                      <a:pt x="31" y="8"/>
                    </a:lnTo>
                    <a:lnTo>
                      <a:pt x="28" y="12"/>
                    </a:lnTo>
                    <a:lnTo>
                      <a:pt x="29" y="8"/>
                    </a:lnTo>
                    <a:lnTo>
                      <a:pt x="28" y="1"/>
                    </a:lnTo>
                    <a:lnTo>
                      <a:pt x="28" y="1"/>
                    </a:lnTo>
                    <a:lnTo>
                      <a:pt x="28" y="1"/>
                    </a:lnTo>
                    <a:lnTo>
                      <a:pt x="28" y="1"/>
                    </a:lnTo>
                    <a:close/>
                    <a:moveTo>
                      <a:pt x="19" y="14"/>
                    </a:moveTo>
                    <a:lnTo>
                      <a:pt x="24" y="15"/>
                    </a:lnTo>
                    <a:lnTo>
                      <a:pt x="24" y="12"/>
                    </a:lnTo>
                    <a:lnTo>
                      <a:pt x="26" y="10"/>
                    </a:lnTo>
                    <a:lnTo>
                      <a:pt x="21" y="12"/>
                    </a:lnTo>
                    <a:lnTo>
                      <a:pt x="21" y="12"/>
                    </a:lnTo>
                    <a:lnTo>
                      <a:pt x="19" y="14"/>
                    </a:lnTo>
                    <a:lnTo>
                      <a:pt x="19" y="14"/>
                    </a:lnTo>
                    <a:lnTo>
                      <a:pt x="19" y="14"/>
                    </a:lnTo>
                    <a:lnTo>
                      <a:pt x="19" y="14"/>
                    </a:lnTo>
                    <a:close/>
                    <a:moveTo>
                      <a:pt x="28" y="15"/>
                    </a:moveTo>
                    <a:lnTo>
                      <a:pt x="29" y="19"/>
                    </a:lnTo>
                    <a:lnTo>
                      <a:pt x="29" y="22"/>
                    </a:lnTo>
                    <a:lnTo>
                      <a:pt x="29" y="24"/>
                    </a:lnTo>
                    <a:lnTo>
                      <a:pt x="28" y="24"/>
                    </a:lnTo>
                    <a:lnTo>
                      <a:pt x="28" y="19"/>
                    </a:lnTo>
                    <a:lnTo>
                      <a:pt x="28" y="19"/>
                    </a:lnTo>
                    <a:lnTo>
                      <a:pt x="28" y="15"/>
                    </a:lnTo>
                    <a:lnTo>
                      <a:pt x="28" y="15"/>
                    </a:lnTo>
                    <a:lnTo>
                      <a:pt x="28" y="15"/>
                    </a:lnTo>
                    <a:lnTo>
                      <a:pt x="28" y="15"/>
                    </a:lnTo>
                    <a:close/>
                    <a:moveTo>
                      <a:pt x="24" y="41"/>
                    </a:moveTo>
                    <a:lnTo>
                      <a:pt x="26" y="38"/>
                    </a:lnTo>
                    <a:lnTo>
                      <a:pt x="29" y="41"/>
                    </a:lnTo>
                    <a:lnTo>
                      <a:pt x="31" y="41"/>
                    </a:lnTo>
                    <a:lnTo>
                      <a:pt x="26" y="41"/>
                    </a:lnTo>
                    <a:lnTo>
                      <a:pt x="24" y="41"/>
                    </a:lnTo>
                    <a:lnTo>
                      <a:pt x="24" y="41"/>
                    </a:lnTo>
                    <a:lnTo>
                      <a:pt x="24" y="41"/>
                    </a:lnTo>
                    <a:lnTo>
                      <a:pt x="24" y="41"/>
                    </a:lnTo>
                    <a:close/>
                    <a:moveTo>
                      <a:pt x="24" y="31"/>
                    </a:moveTo>
                    <a:lnTo>
                      <a:pt x="26" y="29"/>
                    </a:lnTo>
                    <a:lnTo>
                      <a:pt x="28" y="31"/>
                    </a:lnTo>
                    <a:lnTo>
                      <a:pt x="29" y="31"/>
                    </a:lnTo>
                    <a:lnTo>
                      <a:pt x="29" y="34"/>
                    </a:lnTo>
                    <a:lnTo>
                      <a:pt x="28" y="34"/>
                    </a:lnTo>
                    <a:lnTo>
                      <a:pt x="26" y="36"/>
                    </a:lnTo>
                    <a:lnTo>
                      <a:pt x="24" y="36"/>
                    </a:lnTo>
                    <a:lnTo>
                      <a:pt x="21" y="34"/>
                    </a:lnTo>
                    <a:lnTo>
                      <a:pt x="24" y="31"/>
                    </a:lnTo>
                    <a:lnTo>
                      <a:pt x="24" y="31"/>
                    </a:lnTo>
                    <a:lnTo>
                      <a:pt x="24" y="31"/>
                    </a:lnTo>
                    <a:lnTo>
                      <a:pt x="24" y="31"/>
                    </a:lnTo>
                    <a:close/>
                    <a:moveTo>
                      <a:pt x="10" y="24"/>
                    </a:moveTo>
                    <a:lnTo>
                      <a:pt x="12" y="24"/>
                    </a:lnTo>
                    <a:lnTo>
                      <a:pt x="15" y="27"/>
                    </a:lnTo>
                    <a:lnTo>
                      <a:pt x="15" y="29"/>
                    </a:lnTo>
                    <a:lnTo>
                      <a:pt x="19" y="33"/>
                    </a:lnTo>
                    <a:lnTo>
                      <a:pt x="19" y="36"/>
                    </a:lnTo>
                    <a:lnTo>
                      <a:pt x="15" y="36"/>
                    </a:lnTo>
                    <a:lnTo>
                      <a:pt x="12" y="38"/>
                    </a:lnTo>
                    <a:lnTo>
                      <a:pt x="12" y="36"/>
                    </a:lnTo>
                    <a:lnTo>
                      <a:pt x="12" y="31"/>
                    </a:lnTo>
                    <a:lnTo>
                      <a:pt x="15" y="29"/>
                    </a:lnTo>
                    <a:lnTo>
                      <a:pt x="12" y="27"/>
                    </a:lnTo>
                    <a:lnTo>
                      <a:pt x="10" y="27"/>
                    </a:lnTo>
                    <a:lnTo>
                      <a:pt x="10" y="24"/>
                    </a:lnTo>
                    <a:lnTo>
                      <a:pt x="10" y="24"/>
                    </a:lnTo>
                    <a:lnTo>
                      <a:pt x="10" y="24"/>
                    </a:lnTo>
                    <a:lnTo>
                      <a:pt x="10" y="24"/>
                    </a:lnTo>
                    <a:lnTo>
                      <a:pt x="10" y="24"/>
                    </a:lnTo>
                    <a:close/>
                    <a:moveTo>
                      <a:pt x="2" y="0"/>
                    </a:moveTo>
                    <a:lnTo>
                      <a:pt x="0" y="5"/>
                    </a:lnTo>
                    <a:lnTo>
                      <a:pt x="2" y="10"/>
                    </a:lnTo>
                    <a:lnTo>
                      <a:pt x="2" y="14"/>
                    </a:lnTo>
                    <a:lnTo>
                      <a:pt x="3" y="19"/>
                    </a:lnTo>
                    <a:lnTo>
                      <a:pt x="7" y="19"/>
                    </a:lnTo>
                    <a:lnTo>
                      <a:pt x="7" y="15"/>
                    </a:lnTo>
                    <a:lnTo>
                      <a:pt x="10" y="15"/>
                    </a:lnTo>
                    <a:lnTo>
                      <a:pt x="12" y="15"/>
                    </a:lnTo>
                    <a:lnTo>
                      <a:pt x="12" y="12"/>
                    </a:lnTo>
                    <a:lnTo>
                      <a:pt x="10" y="8"/>
                    </a:lnTo>
                    <a:lnTo>
                      <a:pt x="12" y="5"/>
                    </a:lnTo>
                    <a:lnTo>
                      <a:pt x="10" y="5"/>
                    </a:lnTo>
                    <a:lnTo>
                      <a:pt x="7" y="5"/>
                    </a:lnTo>
                    <a:lnTo>
                      <a:pt x="7" y="8"/>
                    </a:lnTo>
                    <a:lnTo>
                      <a:pt x="7" y="8"/>
                    </a:lnTo>
                    <a:lnTo>
                      <a:pt x="5" y="7"/>
                    </a:lnTo>
                    <a:lnTo>
                      <a:pt x="5" y="1"/>
                    </a:lnTo>
                    <a:lnTo>
                      <a:pt x="5" y="1"/>
                    </a:lnTo>
                    <a:lnTo>
                      <a:pt x="2" y="0"/>
                    </a:lnTo>
                    <a:lnTo>
                      <a:pt x="2" y="0"/>
                    </a:lnTo>
                    <a:lnTo>
                      <a:pt x="2" y="0"/>
                    </a:lnTo>
                    <a:lnTo>
                      <a:pt x="2" y="0"/>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06" name="Freeform 191"/>
              <p:cNvSpPr>
                <a:spLocks noEditPoints="1"/>
              </p:cNvSpPr>
              <p:nvPr/>
            </p:nvSpPr>
            <p:spPr bwMode="auto">
              <a:xfrm>
                <a:off x="8967788" y="4700588"/>
                <a:ext cx="63500" cy="153988"/>
              </a:xfrm>
              <a:custGeom>
                <a:avLst/>
                <a:gdLst/>
                <a:ahLst/>
                <a:cxnLst>
                  <a:cxn ang="0">
                    <a:pos x="40" y="94"/>
                  </a:cxn>
                  <a:cxn ang="0">
                    <a:pos x="38" y="94"/>
                  </a:cxn>
                  <a:cxn ang="0">
                    <a:pos x="38" y="90"/>
                  </a:cxn>
                  <a:cxn ang="0">
                    <a:pos x="38" y="90"/>
                  </a:cxn>
                  <a:cxn ang="0">
                    <a:pos x="38" y="78"/>
                  </a:cxn>
                  <a:cxn ang="0">
                    <a:pos x="35" y="81"/>
                  </a:cxn>
                  <a:cxn ang="0">
                    <a:pos x="36" y="76"/>
                  </a:cxn>
                  <a:cxn ang="0">
                    <a:pos x="36" y="76"/>
                  </a:cxn>
                  <a:cxn ang="0">
                    <a:pos x="24" y="55"/>
                  </a:cxn>
                  <a:cxn ang="0">
                    <a:pos x="29" y="55"/>
                  </a:cxn>
                  <a:cxn ang="0">
                    <a:pos x="28" y="61"/>
                  </a:cxn>
                  <a:cxn ang="0">
                    <a:pos x="24" y="55"/>
                  </a:cxn>
                  <a:cxn ang="0">
                    <a:pos x="24" y="55"/>
                  </a:cxn>
                  <a:cxn ang="0">
                    <a:pos x="28" y="1"/>
                  </a:cxn>
                  <a:cxn ang="0">
                    <a:pos x="28" y="12"/>
                  </a:cxn>
                  <a:cxn ang="0">
                    <a:pos x="28" y="1"/>
                  </a:cxn>
                  <a:cxn ang="0">
                    <a:pos x="28" y="1"/>
                  </a:cxn>
                  <a:cxn ang="0">
                    <a:pos x="19" y="14"/>
                  </a:cxn>
                  <a:cxn ang="0">
                    <a:pos x="24" y="12"/>
                  </a:cxn>
                  <a:cxn ang="0">
                    <a:pos x="21" y="12"/>
                  </a:cxn>
                  <a:cxn ang="0">
                    <a:pos x="19" y="14"/>
                  </a:cxn>
                  <a:cxn ang="0">
                    <a:pos x="19" y="14"/>
                  </a:cxn>
                  <a:cxn ang="0">
                    <a:pos x="28" y="15"/>
                  </a:cxn>
                  <a:cxn ang="0">
                    <a:pos x="29" y="22"/>
                  </a:cxn>
                  <a:cxn ang="0">
                    <a:pos x="28" y="24"/>
                  </a:cxn>
                  <a:cxn ang="0">
                    <a:pos x="28" y="19"/>
                  </a:cxn>
                  <a:cxn ang="0">
                    <a:pos x="28" y="15"/>
                  </a:cxn>
                  <a:cxn ang="0">
                    <a:pos x="28" y="15"/>
                  </a:cxn>
                  <a:cxn ang="0">
                    <a:pos x="26" y="38"/>
                  </a:cxn>
                  <a:cxn ang="0">
                    <a:pos x="31" y="41"/>
                  </a:cxn>
                  <a:cxn ang="0">
                    <a:pos x="24" y="41"/>
                  </a:cxn>
                  <a:cxn ang="0">
                    <a:pos x="24" y="41"/>
                  </a:cxn>
                  <a:cxn ang="0">
                    <a:pos x="24" y="31"/>
                  </a:cxn>
                  <a:cxn ang="0">
                    <a:pos x="28" y="31"/>
                  </a:cxn>
                  <a:cxn ang="0">
                    <a:pos x="29" y="34"/>
                  </a:cxn>
                  <a:cxn ang="0">
                    <a:pos x="26" y="36"/>
                  </a:cxn>
                  <a:cxn ang="0">
                    <a:pos x="21" y="34"/>
                  </a:cxn>
                  <a:cxn ang="0">
                    <a:pos x="24" y="31"/>
                  </a:cxn>
                  <a:cxn ang="0">
                    <a:pos x="24" y="31"/>
                  </a:cxn>
                  <a:cxn ang="0">
                    <a:pos x="12" y="24"/>
                  </a:cxn>
                  <a:cxn ang="0">
                    <a:pos x="15" y="29"/>
                  </a:cxn>
                  <a:cxn ang="0">
                    <a:pos x="19" y="36"/>
                  </a:cxn>
                  <a:cxn ang="0">
                    <a:pos x="12" y="38"/>
                  </a:cxn>
                  <a:cxn ang="0">
                    <a:pos x="12" y="31"/>
                  </a:cxn>
                  <a:cxn ang="0">
                    <a:pos x="12" y="27"/>
                  </a:cxn>
                  <a:cxn ang="0">
                    <a:pos x="10" y="24"/>
                  </a:cxn>
                  <a:cxn ang="0">
                    <a:pos x="10" y="24"/>
                  </a:cxn>
                  <a:cxn ang="0">
                    <a:pos x="10" y="24"/>
                  </a:cxn>
                  <a:cxn ang="0">
                    <a:pos x="0" y="5"/>
                  </a:cxn>
                  <a:cxn ang="0">
                    <a:pos x="2" y="14"/>
                  </a:cxn>
                  <a:cxn ang="0">
                    <a:pos x="7" y="19"/>
                  </a:cxn>
                  <a:cxn ang="0">
                    <a:pos x="10" y="15"/>
                  </a:cxn>
                  <a:cxn ang="0">
                    <a:pos x="12" y="12"/>
                  </a:cxn>
                  <a:cxn ang="0">
                    <a:pos x="12" y="5"/>
                  </a:cxn>
                  <a:cxn ang="0">
                    <a:pos x="7" y="5"/>
                  </a:cxn>
                  <a:cxn ang="0">
                    <a:pos x="7" y="8"/>
                  </a:cxn>
                  <a:cxn ang="0">
                    <a:pos x="5" y="1"/>
                  </a:cxn>
                  <a:cxn ang="0">
                    <a:pos x="2" y="0"/>
                  </a:cxn>
                  <a:cxn ang="0">
                    <a:pos x="2" y="0"/>
                  </a:cxn>
                </a:cxnLst>
                <a:rect l="0" t="0" r="r" b="b"/>
                <a:pathLst>
                  <a:path w="40" h="97">
                    <a:moveTo>
                      <a:pt x="38" y="90"/>
                    </a:moveTo>
                    <a:lnTo>
                      <a:pt x="40" y="94"/>
                    </a:lnTo>
                    <a:lnTo>
                      <a:pt x="40" y="97"/>
                    </a:lnTo>
                    <a:lnTo>
                      <a:pt x="38" y="94"/>
                    </a:lnTo>
                    <a:lnTo>
                      <a:pt x="38" y="90"/>
                    </a:lnTo>
                    <a:lnTo>
                      <a:pt x="38" y="90"/>
                    </a:lnTo>
                    <a:lnTo>
                      <a:pt x="38" y="90"/>
                    </a:lnTo>
                    <a:lnTo>
                      <a:pt x="38" y="90"/>
                    </a:lnTo>
                    <a:close/>
                    <a:moveTo>
                      <a:pt x="36" y="76"/>
                    </a:moveTo>
                    <a:lnTo>
                      <a:pt x="38" y="78"/>
                    </a:lnTo>
                    <a:lnTo>
                      <a:pt x="38" y="85"/>
                    </a:lnTo>
                    <a:lnTo>
                      <a:pt x="35" y="81"/>
                    </a:lnTo>
                    <a:lnTo>
                      <a:pt x="35" y="78"/>
                    </a:lnTo>
                    <a:lnTo>
                      <a:pt x="36" y="76"/>
                    </a:lnTo>
                    <a:lnTo>
                      <a:pt x="36" y="76"/>
                    </a:lnTo>
                    <a:lnTo>
                      <a:pt x="36" y="76"/>
                    </a:lnTo>
                    <a:lnTo>
                      <a:pt x="36" y="76"/>
                    </a:lnTo>
                    <a:close/>
                    <a:moveTo>
                      <a:pt x="24" y="55"/>
                    </a:moveTo>
                    <a:lnTo>
                      <a:pt x="28" y="55"/>
                    </a:lnTo>
                    <a:lnTo>
                      <a:pt x="29" y="55"/>
                    </a:lnTo>
                    <a:lnTo>
                      <a:pt x="29" y="59"/>
                    </a:lnTo>
                    <a:lnTo>
                      <a:pt x="28" y="61"/>
                    </a:lnTo>
                    <a:lnTo>
                      <a:pt x="24" y="59"/>
                    </a:lnTo>
                    <a:lnTo>
                      <a:pt x="24" y="55"/>
                    </a:lnTo>
                    <a:lnTo>
                      <a:pt x="24" y="55"/>
                    </a:lnTo>
                    <a:lnTo>
                      <a:pt x="24" y="55"/>
                    </a:lnTo>
                    <a:lnTo>
                      <a:pt x="24" y="55"/>
                    </a:lnTo>
                    <a:close/>
                    <a:moveTo>
                      <a:pt x="28" y="1"/>
                    </a:moveTo>
                    <a:lnTo>
                      <a:pt x="31" y="8"/>
                    </a:lnTo>
                    <a:lnTo>
                      <a:pt x="28" y="12"/>
                    </a:lnTo>
                    <a:lnTo>
                      <a:pt x="29" y="8"/>
                    </a:lnTo>
                    <a:lnTo>
                      <a:pt x="28" y="1"/>
                    </a:lnTo>
                    <a:lnTo>
                      <a:pt x="28" y="1"/>
                    </a:lnTo>
                    <a:lnTo>
                      <a:pt x="28" y="1"/>
                    </a:lnTo>
                    <a:lnTo>
                      <a:pt x="28" y="1"/>
                    </a:lnTo>
                    <a:close/>
                    <a:moveTo>
                      <a:pt x="19" y="14"/>
                    </a:moveTo>
                    <a:lnTo>
                      <a:pt x="24" y="15"/>
                    </a:lnTo>
                    <a:lnTo>
                      <a:pt x="24" y="12"/>
                    </a:lnTo>
                    <a:lnTo>
                      <a:pt x="26" y="10"/>
                    </a:lnTo>
                    <a:lnTo>
                      <a:pt x="21" y="12"/>
                    </a:lnTo>
                    <a:lnTo>
                      <a:pt x="21" y="12"/>
                    </a:lnTo>
                    <a:lnTo>
                      <a:pt x="19" y="14"/>
                    </a:lnTo>
                    <a:lnTo>
                      <a:pt x="19" y="14"/>
                    </a:lnTo>
                    <a:lnTo>
                      <a:pt x="19" y="14"/>
                    </a:lnTo>
                    <a:lnTo>
                      <a:pt x="19" y="14"/>
                    </a:lnTo>
                    <a:close/>
                    <a:moveTo>
                      <a:pt x="28" y="15"/>
                    </a:moveTo>
                    <a:lnTo>
                      <a:pt x="29" y="19"/>
                    </a:lnTo>
                    <a:lnTo>
                      <a:pt x="29" y="22"/>
                    </a:lnTo>
                    <a:lnTo>
                      <a:pt x="29" y="24"/>
                    </a:lnTo>
                    <a:lnTo>
                      <a:pt x="28" y="24"/>
                    </a:lnTo>
                    <a:lnTo>
                      <a:pt x="28" y="19"/>
                    </a:lnTo>
                    <a:lnTo>
                      <a:pt x="28" y="19"/>
                    </a:lnTo>
                    <a:lnTo>
                      <a:pt x="28" y="15"/>
                    </a:lnTo>
                    <a:lnTo>
                      <a:pt x="28" y="15"/>
                    </a:lnTo>
                    <a:lnTo>
                      <a:pt x="28" y="15"/>
                    </a:lnTo>
                    <a:lnTo>
                      <a:pt x="28" y="15"/>
                    </a:lnTo>
                    <a:close/>
                    <a:moveTo>
                      <a:pt x="24" y="41"/>
                    </a:moveTo>
                    <a:lnTo>
                      <a:pt x="26" y="38"/>
                    </a:lnTo>
                    <a:lnTo>
                      <a:pt x="29" y="41"/>
                    </a:lnTo>
                    <a:lnTo>
                      <a:pt x="31" y="41"/>
                    </a:lnTo>
                    <a:lnTo>
                      <a:pt x="26" y="41"/>
                    </a:lnTo>
                    <a:lnTo>
                      <a:pt x="24" y="41"/>
                    </a:lnTo>
                    <a:lnTo>
                      <a:pt x="24" y="41"/>
                    </a:lnTo>
                    <a:lnTo>
                      <a:pt x="24" y="41"/>
                    </a:lnTo>
                    <a:lnTo>
                      <a:pt x="24" y="41"/>
                    </a:lnTo>
                    <a:close/>
                    <a:moveTo>
                      <a:pt x="24" y="31"/>
                    </a:moveTo>
                    <a:lnTo>
                      <a:pt x="26" y="29"/>
                    </a:lnTo>
                    <a:lnTo>
                      <a:pt x="28" y="31"/>
                    </a:lnTo>
                    <a:lnTo>
                      <a:pt x="29" y="31"/>
                    </a:lnTo>
                    <a:lnTo>
                      <a:pt x="29" y="34"/>
                    </a:lnTo>
                    <a:lnTo>
                      <a:pt x="28" y="34"/>
                    </a:lnTo>
                    <a:lnTo>
                      <a:pt x="26" y="36"/>
                    </a:lnTo>
                    <a:lnTo>
                      <a:pt x="24" y="36"/>
                    </a:lnTo>
                    <a:lnTo>
                      <a:pt x="21" y="34"/>
                    </a:lnTo>
                    <a:lnTo>
                      <a:pt x="24" y="31"/>
                    </a:lnTo>
                    <a:lnTo>
                      <a:pt x="24" y="31"/>
                    </a:lnTo>
                    <a:lnTo>
                      <a:pt x="24" y="31"/>
                    </a:lnTo>
                    <a:lnTo>
                      <a:pt x="24" y="31"/>
                    </a:lnTo>
                    <a:close/>
                    <a:moveTo>
                      <a:pt x="10" y="24"/>
                    </a:moveTo>
                    <a:lnTo>
                      <a:pt x="12" y="24"/>
                    </a:lnTo>
                    <a:lnTo>
                      <a:pt x="15" y="27"/>
                    </a:lnTo>
                    <a:lnTo>
                      <a:pt x="15" y="29"/>
                    </a:lnTo>
                    <a:lnTo>
                      <a:pt x="19" y="33"/>
                    </a:lnTo>
                    <a:lnTo>
                      <a:pt x="19" y="36"/>
                    </a:lnTo>
                    <a:lnTo>
                      <a:pt x="15" y="36"/>
                    </a:lnTo>
                    <a:lnTo>
                      <a:pt x="12" y="38"/>
                    </a:lnTo>
                    <a:lnTo>
                      <a:pt x="12" y="36"/>
                    </a:lnTo>
                    <a:lnTo>
                      <a:pt x="12" y="31"/>
                    </a:lnTo>
                    <a:lnTo>
                      <a:pt x="15" y="29"/>
                    </a:lnTo>
                    <a:lnTo>
                      <a:pt x="12" y="27"/>
                    </a:lnTo>
                    <a:lnTo>
                      <a:pt x="10" y="27"/>
                    </a:lnTo>
                    <a:lnTo>
                      <a:pt x="10" y="24"/>
                    </a:lnTo>
                    <a:lnTo>
                      <a:pt x="10" y="24"/>
                    </a:lnTo>
                    <a:lnTo>
                      <a:pt x="10" y="24"/>
                    </a:lnTo>
                    <a:lnTo>
                      <a:pt x="10" y="24"/>
                    </a:lnTo>
                    <a:lnTo>
                      <a:pt x="10" y="24"/>
                    </a:lnTo>
                    <a:close/>
                    <a:moveTo>
                      <a:pt x="2" y="0"/>
                    </a:moveTo>
                    <a:lnTo>
                      <a:pt x="0" y="5"/>
                    </a:lnTo>
                    <a:lnTo>
                      <a:pt x="2" y="10"/>
                    </a:lnTo>
                    <a:lnTo>
                      <a:pt x="2" y="14"/>
                    </a:lnTo>
                    <a:lnTo>
                      <a:pt x="3" y="19"/>
                    </a:lnTo>
                    <a:lnTo>
                      <a:pt x="7" y="19"/>
                    </a:lnTo>
                    <a:lnTo>
                      <a:pt x="7" y="15"/>
                    </a:lnTo>
                    <a:lnTo>
                      <a:pt x="10" y="15"/>
                    </a:lnTo>
                    <a:lnTo>
                      <a:pt x="12" y="15"/>
                    </a:lnTo>
                    <a:lnTo>
                      <a:pt x="12" y="12"/>
                    </a:lnTo>
                    <a:lnTo>
                      <a:pt x="10" y="8"/>
                    </a:lnTo>
                    <a:lnTo>
                      <a:pt x="12" y="5"/>
                    </a:lnTo>
                    <a:lnTo>
                      <a:pt x="10" y="5"/>
                    </a:lnTo>
                    <a:lnTo>
                      <a:pt x="7" y="5"/>
                    </a:lnTo>
                    <a:lnTo>
                      <a:pt x="7" y="8"/>
                    </a:lnTo>
                    <a:lnTo>
                      <a:pt x="7" y="8"/>
                    </a:lnTo>
                    <a:lnTo>
                      <a:pt x="5" y="7"/>
                    </a:lnTo>
                    <a:lnTo>
                      <a:pt x="5" y="1"/>
                    </a:lnTo>
                    <a:lnTo>
                      <a:pt x="5" y="1"/>
                    </a:lnTo>
                    <a:lnTo>
                      <a:pt x="2" y="0"/>
                    </a:lnTo>
                    <a:lnTo>
                      <a:pt x="2" y="0"/>
                    </a:lnTo>
                    <a:lnTo>
                      <a:pt x="2" y="0"/>
                    </a:lnTo>
                    <a:lnTo>
                      <a:pt x="2" y="0"/>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07" name="Freeform 192"/>
              <p:cNvSpPr>
                <a:spLocks noEditPoints="1"/>
              </p:cNvSpPr>
              <p:nvPr/>
            </p:nvSpPr>
            <p:spPr bwMode="auto">
              <a:xfrm>
                <a:off x="8696325" y="4443413"/>
                <a:ext cx="271463" cy="163513"/>
              </a:xfrm>
              <a:custGeom>
                <a:avLst/>
                <a:gdLst/>
                <a:ahLst/>
                <a:cxnLst>
                  <a:cxn ang="0">
                    <a:pos x="169" y="85"/>
                  </a:cxn>
                  <a:cxn ang="0">
                    <a:pos x="164" y="87"/>
                  </a:cxn>
                  <a:cxn ang="0">
                    <a:pos x="164" y="85"/>
                  </a:cxn>
                  <a:cxn ang="0">
                    <a:pos x="67" y="99"/>
                  </a:cxn>
                  <a:cxn ang="0">
                    <a:pos x="72" y="103"/>
                  </a:cxn>
                  <a:cxn ang="0">
                    <a:pos x="65" y="101"/>
                  </a:cxn>
                  <a:cxn ang="0">
                    <a:pos x="65" y="99"/>
                  </a:cxn>
                  <a:cxn ang="0">
                    <a:pos x="93" y="76"/>
                  </a:cxn>
                  <a:cxn ang="0">
                    <a:pos x="103" y="85"/>
                  </a:cxn>
                  <a:cxn ang="0">
                    <a:pos x="101" y="87"/>
                  </a:cxn>
                  <a:cxn ang="0">
                    <a:pos x="91" y="80"/>
                  </a:cxn>
                  <a:cxn ang="0">
                    <a:pos x="89" y="76"/>
                  </a:cxn>
                  <a:cxn ang="0">
                    <a:pos x="67" y="59"/>
                  </a:cxn>
                  <a:cxn ang="0">
                    <a:pos x="79" y="64"/>
                  </a:cxn>
                  <a:cxn ang="0">
                    <a:pos x="79" y="69"/>
                  </a:cxn>
                  <a:cxn ang="0">
                    <a:pos x="70" y="68"/>
                  </a:cxn>
                  <a:cxn ang="0">
                    <a:pos x="61" y="56"/>
                  </a:cxn>
                  <a:cxn ang="0">
                    <a:pos x="65" y="56"/>
                  </a:cxn>
                  <a:cxn ang="0">
                    <a:pos x="70" y="50"/>
                  </a:cxn>
                  <a:cxn ang="0">
                    <a:pos x="75" y="52"/>
                  </a:cxn>
                  <a:cxn ang="0">
                    <a:pos x="75" y="52"/>
                  </a:cxn>
                  <a:cxn ang="0">
                    <a:pos x="79" y="43"/>
                  </a:cxn>
                  <a:cxn ang="0">
                    <a:pos x="82" y="52"/>
                  </a:cxn>
                  <a:cxn ang="0">
                    <a:pos x="93" y="64"/>
                  </a:cxn>
                  <a:cxn ang="0">
                    <a:pos x="93" y="57"/>
                  </a:cxn>
                  <a:cxn ang="0">
                    <a:pos x="84" y="47"/>
                  </a:cxn>
                  <a:cxn ang="0">
                    <a:pos x="79" y="38"/>
                  </a:cxn>
                  <a:cxn ang="0">
                    <a:pos x="79" y="38"/>
                  </a:cxn>
                  <a:cxn ang="0">
                    <a:pos x="53" y="29"/>
                  </a:cxn>
                  <a:cxn ang="0">
                    <a:pos x="61" y="38"/>
                  </a:cxn>
                  <a:cxn ang="0">
                    <a:pos x="60" y="43"/>
                  </a:cxn>
                  <a:cxn ang="0">
                    <a:pos x="54" y="35"/>
                  </a:cxn>
                  <a:cxn ang="0">
                    <a:pos x="42" y="24"/>
                  </a:cxn>
                  <a:cxn ang="0">
                    <a:pos x="42" y="24"/>
                  </a:cxn>
                  <a:cxn ang="0">
                    <a:pos x="33" y="45"/>
                  </a:cxn>
                  <a:cxn ang="0">
                    <a:pos x="30" y="43"/>
                  </a:cxn>
                  <a:cxn ang="0">
                    <a:pos x="30" y="43"/>
                  </a:cxn>
                  <a:cxn ang="0">
                    <a:pos x="25" y="43"/>
                  </a:cxn>
                  <a:cxn ang="0">
                    <a:pos x="20" y="43"/>
                  </a:cxn>
                  <a:cxn ang="0">
                    <a:pos x="20" y="38"/>
                  </a:cxn>
                  <a:cxn ang="0">
                    <a:pos x="25" y="40"/>
                  </a:cxn>
                  <a:cxn ang="0">
                    <a:pos x="30" y="38"/>
                  </a:cxn>
                  <a:cxn ang="0">
                    <a:pos x="25" y="33"/>
                  </a:cxn>
                  <a:cxn ang="0">
                    <a:pos x="20" y="38"/>
                  </a:cxn>
                  <a:cxn ang="0">
                    <a:pos x="20" y="38"/>
                  </a:cxn>
                  <a:cxn ang="0">
                    <a:pos x="20" y="33"/>
                  </a:cxn>
                  <a:cxn ang="0">
                    <a:pos x="16" y="33"/>
                  </a:cxn>
                  <a:cxn ang="0">
                    <a:pos x="16" y="31"/>
                  </a:cxn>
                  <a:cxn ang="0">
                    <a:pos x="9" y="26"/>
                  </a:cxn>
                  <a:cxn ang="0">
                    <a:pos x="11" y="31"/>
                  </a:cxn>
                  <a:cxn ang="0">
                    <a:pos x="9" y="26"/>
                  </a:cxn>
                  <a:cxn ang="0">
                    <a:pos x="9" y="26"/>
                  </a:cxn>
                  <a:cxn ang="0">
                    <a:pos x="9" y="3"/>
                  </a:cxn>
                  <a:cxn ang="0">
                    <a:pos x="9" y="0"/>
                  </a:cxn>
                  <a:cxn ang="0">
                    <a:pos x="7" y="7"/>
                  </a:cxn>
                  <a:cxn ang="0">
                    <a:pos x="20" y="21"/>
                  </a:cxn>
                  <a:cxn ang="0">
                    <a:pos x="25" y="19"/>
                  </a:cxn>
                  <a:cxn ang="0">
                    <a:pos x="20" y="12"/>
                  </a:cxn>
                  <a:cxn ang="0">
                    <a:pos x="11" y="7"/>
                  </a:cxn>
                  <a:cxn ang="0">
                    <a:pos x="9" y="5"/>
                  </a:cxn>
                  <a:cxn ang="0">
                    <a:pos x="0" y="10"/>
                  </a:cxn>
                  <a:cxn ang="0">
                    <a:pos x="2" y="10"/>
                  </a:cxn>
                </a:cxnLst>
                <a:rect l="0" t="0" r="r" b="b"/>
                <a:pathLst>
                  <a:path w="171" h="103">
                    <a:moveTo>
                      <a:pt x="164" y="85"/>
                    </a:moveTo>
                    <a:lnTo>
                      <a:pt x="166" y="85"/>
                    </a:lnTo>
                    <a:lnTo>
                      <a:pt x="169" y="85"/>
                    </a:lnTo>
                    <a:lnTo>
                      <a:pt x="171" y="85"/>
                    </a:lnTo>
                    <a:lnTo>
                      <a:pt x="167" y="90"/>
                    </a:lnTo>
                    <a:lnTo>
                      <a:pt x="164" y="87"/>
                    </a:lnTo>
                    <a:lnTo>
                      <a:pt x="164" y="85"/>
                    </a:lnTo>
                    <a:lnTo>
                      <a:pt x="164" y="85"/>
                    </a:lnTo>
                    <a:lnTo>
                      <a:pt x="164" y="85"/>
                    </a:lnTo>
                    <a:lnTo>
                      <a:pt x="164" y="85"/>
                    </a:lnTo>
                    <a:close/>
                    <a:moveTo>
                      <a:pt x="65" y="99"/>
                    </a:moveTo>
                    <a:lnTo>
                      <a:pt x="67" y="99"/>
                    </a:lnTo>
                    <a:lnTo>
                      <a:pt x="70" y="101"/>
                    </a:lnTo>
                    <a:lnTo>
                      <a:pt x="73" y="103"/>
                    </a:lnTo>
                    <a:lnTo>
                      <a:pt x="72" y="103"/>
                    </a:lnTo>
                    <a:lnTo>
                      <a:pt x="70" y="103"/>
                    </a:lnTo>
                    <a:lnTo>
                      <a:pt x="67" y="103"/>
                    </a:lnTo>
                    <a:lnTo>
                      <a:pt x="65" y="101"/>
                    </a:lnTo>
                    <a:lnTo>
                      <a:pt x="65" y="99"/>
                    </a:lnTo>
                    <a:lnTo>
                      <a:pt x="65" y="99"/>
                    </a:lnTo>
                    <a:lnTo>
                      <a:pt x="65" y="99"/>
                    </a:lnTo>
                    <a:lnTo>
                      <a:pt x="65" y="99"/>
                    </a:lnTo>
                    <a:close/>
                    <a:moveTo>
                      <a:pt x="89" y="76"/>
                    </a:moveTo>
                    <a:lnTo>
                      <a:pt x="93" y="76"/>
                    </a:lnTo>
                    <a:lnTo>
                      <a:pt x="94" y="80"/>
                    </a:lnTo>
                    <a:lnTo>
                      <a:pt x="103" y="82"/>
                    </a:lnTo>
                    <a:lnTo>
                      <a:pt x="103" y="85"/>
                    </a:lnTo>
                    <a:lnTo>
                      <a:pt x="103" y="85"/>
                    </a:lnTo>
                    <a:lnTo>
                      <a:pt x="106" y="87"/>
                    </a:lnTo>
                    <a:lnTo>
                      <a:pt x="101" y="87"/>
                    </a:lnTo>
                    <a:lnTo>
                      <a:pt x="94" y="85"/>
                    </a:lnTo>
                    <a:lnTo>
                      <a:pt x="91" y="82"/>
                    </a:lnTo>
                    <a:lnTo>
                      <a:pt x="91" y="80"/>
                    </a:lnTo>
                    <a:lnTo>
                      <a:pt x="89" y="76"/>
                    </a:lnTo>
                    <a:lnTo>
                      <a:pt x="89" y="76"/>
                    </a:lnTo>
                    <a:lnTo>
                      <a:pt x="89" y="76"/>
                    </a:lnTo>
                    <a:lnTo>
                      <a:pt x="89" y="76"/>
                    </a:lnTo>
                    <a:close/>
                    <a:moveTo>
                      <a:pt x="65" y="56"/>
                    </a:moveTo>
                    <a:lnTo>
                      <a:pt x="67" y="59"/>
                    </a:lnTo>
                    <a:lnTo>
                      <a:pt x="70" y="59"/>
                    </a:lnTo>
                    <a:lnTo>
                      <a:pt x="75" y="61"/>
                    </a:lnTo>
                    <a:lnTo>
                      <a:pt x="79" y="64"/>
                    </a:lnTo>
                    <a:lnTo>
                      <a:pt x="80" y="64"/>
                    </a:lnTo>
                    <a:lnTo>
                      <a:pt x="80" y="66"/>
                    </a:lnTo>
                    <a:lnTo>
                      <a:pt x="79" y="69"/>
                    </a:lnTo>
                    <a:lnTo>
                      <a:pt x="75" y="69"/>
                    </a:lnTo>
                    <a:lnTo>
                      <a:pt x="73" y="66"/>
                    </a:lnTo>
                    <a:lnTo>
                      <a:pt x="70" y="68"/>
                    </a:lnTo>
                    <a:lnTo>
                      <a:pt x="67" y="66"/>
                    </a:lnTo>
                    <a:lnTo>
                      <a:pt x="61" y="61"/>
                    </a:lnTo>
                    <a:lnTo>
                      <a:pt x="61" y="56"/>
                    </a:lnTo>
                    <a:lnTo>
                      <a:pt x="65" y="56"/>
                    </a:lnTo>
                    <a:lnTo>
                      <a:pt x="65" y="56"/>
                    </a:lnTo>
                    <a:lnTo>
                      <a:pt x="65" y="56"/>
                    </a:lnTo>
                    <a:lnTo>
                      <a:pt x="65" y="56"/>
                    </a:lnTo>
                    <a:close/>
                    <a:moveTo>
                      <a:pt x="75" y="52"/>
                    </a:moveTo>
                    <a:lnTo>
                      <a:pt x="70" y="50"/>
                    </a:lnTo>
                    <a:lnTo>
                      <a:pt x="72" y="54"/>
                    </a:lnTo>
                    <a:lnTo>
                      <a:pt x="75" y="54"/>
                    </a:lnTo>
                    <a:lnTo>
                      <a:pt x="75" y="52"/>
                    </a:lnTo>
                    <a:lnTo>
                      <a:pt x="75" y="52"/>
                    </a:lnTo>
                    <a:lnTo>
                      <a:pt x="75" y="52"/>
                    </a:lnTo>
                    <a:lnTo>
                      <a:pt x="75" y="52"/>
                    </a:lnTo>
                    <a:close/>
                    <a:moveTo>
                      <a:pt x="79" y="38"/>
                    </a:moveTo>
                    <a:lnTo>
                      <a:pt x="79" y="40"/>
                    </a:lnTo>
                    <a:lnTo>
                      <a:pt x="79" y="43"/>
                    </a:lnTo>
                    <a:lnTo>
                      <a:pt x="79" y="43"/>
                    </a:lnTo>
                    <a:lnTo>
                      <a:pt x="80" y="47"/>
                    </a:lnTo>
                    <a:lnTo>
                      <a:pt x="82" y="52"/>
                    </a:lnTo>
                    <a:lnTo>
                      <a:pt x="89" y="59"/>
                    </a:lnTo>
                    <a:lnTo>
                      <a:pt x="93" y="61"/>
                    </a:lnTo>
                    <a:lnTo>
                      <a:pt x="93" y="64"/>
                    </a:lnTo>
                    <a:lnTo>
                      <a:pt x="94" y="64"/>
                    </a:lnTo>
                    <a:lnTo>
                      <a:pt x="94" y="61"/>
                    </a:lnTo>
                    <a:lnTo>
                      <a:pt x="93" y="57"/>
                    </a:lnTo>
                    <a:lnTo>
                      <a:pt x="89" y="56"/>
                    </a:lnTo>
                    <a:lnTo>
                      <a:pt x="87" y="52"/>
                    </a:lnTo>
                    <a:lnTo>
                      <a:pt x="84" y="47"/>
                    </a:lnTo>
                    <a:lnTo>
                      <a:pt x="84" y="43"/>
                    </a:lnTo>
                    <a:lnTo>
                      <a:pt x="80" y="38"/>
                    </a:lnTo>
                    <a:lnTo>
                      <a:pt x="79" y="38"/>
                    </a:lnTo>
                    <a:lnTo>
                      <a:pt x="79" y="38"/>
                    </a:lnTo>
                    <a:lnTo>
                      <a:pt x="79" y="38"/>
                    </a:lnTo>
                    <a:lnTo>
                      <a:pt x="79" y="38"/>
                    </a:lnTo>
                    <a:close/>
                    <a:moveTo>
                      <a:pt x="42" y="24"/>
                    </a:moveTo>
                    <a:lnTo>
                      <a:pt x="47" y="24"/>
                    </a:lnTo>
                    <a:lnTo>
                      <a:pt x="53" y="29"/>
                    </a:lnTo>
                    <a:lnTo>
                      <a:pt x="58" y="31"/>
                    </a:lnTo>
                    <a:lnTo>
                      <a:pt x="65" y="38"/>
                    </a:lnTo>
                    <a:lnTo>
                      <a:pt x="61" y="38"/>
                    </a:lnTo>
                    <a:lnTo>
                      <a:pt x="65" y="43"/>
                    </a:lnTo>
                    <a:lnTo>
                      <a:pt x="61" y="40"/>
                    </a:lnTo>
                    <a:lnTo>
                      <a:pt x="60" y="43"/>
                    </a:lnTo>
                    <a:lnTo>
                      <a:pt x="60" y="40"/>
                    </a:lnTo>
                    <a:lnTo>
                      <a:pt x="58" y="38"/>
                    </a:lnTo>
                    <a:lnTo>
                      <a:pt x="54" y="35"/>
                    </a:lnTo>
                    <a:lnTo>
                      <a:pt x="46" y="26"/>
                    </a:lnTo>
                    <a:lnTo>
                      <a:pt x="46" y="26"/>
                    </a:lnTo>
                    <a:lnTo>
                      <a:pt x="42" y="24"/>
                    </a:lnTo>
                    <a:lnTo>
                      <a:pt x="42" y="24"/>
                    </a:lnTo>
                    <a:lnTo>
                      <a:pt x="42" y="24"/>
                    </a:lnTo>
                    <a:lnTo>
                      <a:pt x="42" y="24"/>
                    </a:lnTo>
                    <a:close/>
                    <a:moveTo>
                      <a:pt x="30" y="43"/>
                    </a:moveTo>
                    <a:lnTo>
                      <a:pt x="37" y="43"/>
                    </a:lnTo>
                    <a:lnTo>
                      <a:pt x="33" y="45"/>
                    </a:lnTo>
                    <a:lnTo>
                      <a:pt x="33" y="47"/>
                    </a:lnTo>
                    <a:lnTo>
                      <a:pt x="30" y="43"/>
                    </a:lnTo>
                    <a:lnTo>
                      <a:pt x="30" y="43"/>
                    </a:lnTo>
                    <a:lnTo>
                      <a:pt x="30" y="43"/>
                    </a:lnTo>
                    <a:lnTo>
                      <a:pt x="30" y="43"/>
                    </a:lnTo>
                    <a:lnTo>
                      <a:pt x="30" y="43"/>
                    </a:lnTo>
                    <a:close/>
                    <a:moveTo>
                      <a:pt x="20" y="43"/>
                    </a:moveTo>
                    <a:lnTo>
                      <a:pt x="23" y="40"/>
                    </a:lnTo>
                    <a:lnTo>
                      <a:pt x="25" y="43"/>
                    </a:lnTo>
                    <a:lnTo>
                      <a:pt x="23" y="43"/>
                    </a:lnTo>
                    <a:lnTo>
                      <a:pt x="20" y="43"/>
                    </a:lnTo>
                    <a:lnTo>
                      <a:pt x="20" y="43"/>
                    </a:lnTo>
                    <a:lnTo>
                      <a:pt x="20" y="43"/>
                    </a:lnTo>
                    <a:lnTo>
                      <a:pt x="20" y="43"/>
                    </a:lnTo>
                    <a:close/>
                    <a:moveTo>
                      <a:pt x="20" y="38"/>
                    </a:moveTo>
                    <a:lnTo>
                      <a:pt x="23" y="38"/>
                    </a:lnTo>
                    <a:lnTo>
                      <a:pt x="25" y="38"/>
                    </a:lnTo>
                    <a:lnTo>
                      <a:pt x="25" y="40"/>
                    </a:lnTo>
                    <a:lnTo>
                      <a:pt x="28" y="43"/>
                    </a:lnTo>
                    <a:lnTo>
                      <a:pt x="30" y="43"/>
                    </a:lnTo>
                    <a:lnTo>
                      <a:pt x="30" y="38"/>
                    </a:lnTo>
                    <a:lnTo>
                      <a:pt x="28" y="35"/>
                    </a:lnTo>
                    <a:lnTo>
                      <a:pt x="28" y="35"/>
                    </a:lnTo>
                    <a:lnTo>
                      <a:pt x="25" y="33"/>
                    </a:lnTo>
                    <a:lnTo>
                      <a:pt x="25" y="33"/>
                    </a:lnTo>
                    <a:lnTo>
                      <a:pt x="23" y="35"/>
                    </a:lnTo>
                    <a:lnTo>
                      <a:pt x="20" y="38"/>
                    </a:lnTo>
                    <a:lnTo>
                      <a:pt x="20" y="38"/>
                    </a:lnTo>
                    <a:lnTo>
                      <a:pt x="20" y="38"/>
                    </a:lnTo>
                    <a:lnTo>
                      <a:pt x="20" y="38"/>
                    </a:lnTo>
                    <a:close/>
                    <a:moveTo>
                      <a:pt x="16" y="31"/>
                    </a:moveTo>
                    <a:lnTo>
                      <a:pt x="18" y="29"/>
                    </a:lnTo>
                    <a:lnTo>
                      <a:pt x="20" y="33"/>
                    </a:lnTo>
                    <a:lnTo>
                      <a:pt x="20" y="35"/>
                    </a:lnTo>
                    <a:lnTo>
                      <a:pt x="18" y="35"/>
                    </a:lnTo>
                    <a:lnTo>
                      <a:pt x="16" y="33"/>
                    </a:lnTo>
                    <a:lnTo>
                      <a:pt x="16" y="33"/>
                    </a:lnTo>
                    <a:lnTo>
                      <a:pt x="16" y="31"/>
                    </a:lnTo>
                    <a:lnTo>
                      <a:pt x="16" y="31"/>
                    </a:lnTo>
                    <a:lnTo>
                      <a:pt x="16" y="31"/>
                    </a:lnTo>
                    <a:lnTo>
                      <a:pt x="16" y="31"/>
                    </a:lnTo>
                    <a:close/>
                    <a:moveTo>
                      <a:pt x="9" y="26"/>
                    </a:moveTo>
                    <a:lnTo>
                      <a:pt x="14" y="29"/>
                    </a:lnTo>
                    <a:lnTo>
                      <a:pt x="13" y="31"/>
                    </a:lnTo>
                    <a:lnTo>
                      <a:pt x="11" y="31"/>
                    </a:lnTo>
                    <a:lnTo>
                      <a:pt x="11" y="31"/>
                    </a:lnTo>
                    <a:lnTo>
                      <a:pt x="9" y="26"/>
                    </a:lnTo>
                    <a:lnTo>
                      <a:pt x="9" y="26"/>
                    </a:lnTo>
                    <a:lnTo>
                      <a:pt x="9" y="26"/>
                    </a:lnTo>
                    <a:lnTo>
                      <a:pt x="9" y="26"/>
                    </a:lnTo>
                    <a:lnTo>
                      <a:pt x="9" y="26"/>
                    </a:lnTo>
                    <a:close/>
                    <a:moveTo>
                      <a:pt x="9" y="0"/>
                    </a:moveTo>
                    <a:lnTo>
                      <a:pt x="6" y="5"/>
                    </a:lnTo>
                    <a:lnTo>
                      <a:pt x="9" y="3"/>
                    </a:lnTo>
                    <a:lnTo>
                      <a:pt x="9" y="0"/>
                    </a:lnTo>
                    <a:lnTo>
                      <a:pt x="9" y="0"/>
                    </a:lnTo>
                    <a:lnTo>
                      <a:pt x="9" y="0"/>
                    </a:lnTo>
                    <a:lnTo>
                      <a:pt x="9" y="0"/>
                    </a:lnTo>
                    <a:close/>
                    <a:moveTo>
                      <a:pt x="9" y="5"/>
                    </a:moveTo>
                    <a:lnTo>
                      <a:pt x="7" y="7"/>
                    </a:lnTo>
                    <a:lnTo>
                      <a:pt x="11" y="12"/>
                    </a:lnTo>
                    <a:lnTo>
                      <a:pt x="16" y="16"/>
                    </a:lnTo>
                    <a:lnTo>
                      <a:pt x="20" y="21"/>
                    </a:lnTo>
                    <a:lnTo>
                      <a:pt x="25" y="21"/>
                    </a:lnTo>
                    <a:lnTo>
                      <a:pt x="28" y="21"/>
                    </a:lnTo>
                    <a:lnTo>
                      <a:pt x="25" y="19"/>
                    </a:lnTo>
                    <a:lnTo>
                      <a:pt x="23" y="16"/>
                    </a:lnTo>
                    <a:lnTo>
                      <a:pt x="20" y="14"/>
                    </a:lnTo>
                    <a:lnTo>
                      <a:pt x="20" y="12"/>
                    </a:lnTo>
                    <a:lnTo>
                      <a:pt x="18" y="10"/>
                    </a:lnTo>
                    <a:lnTo>
                      <a:pt x="13" y="9"/>
                    </a:lnTo>
                    <a:lnTo>
                      <a:pt x="11" y="7"/>
                    </a:lnTo>
                    <a:lnTo>
                      <a:pt x="9" y="5"/>
                    </a:lnTo>
                    <a:lnTo>
                      <a:pt x="9" y="5"/>
                    </a:lnTo>
                    <a:lnTo>
                      <a:pt x="9" y="5"/>
                    </a:lnTo>
                    <a:lnTo>
                      <a:pt x="9" y="5"/>
                    </a:lnTo>
                    <a:close/>
                    <a:moveTo>
                      <a:pt x="2" y="10"/>
                    </a:moveTo>
                    <a:lnTo>
                      <a:pt x="0" y="10"/>
                    </a:lnTo>
                    <a:lnTo>
                      <a:pt x="2" y="12"/>
                    </a:lnTo>
                    <a:lnTo>
                      <a:pt x="2" y="10"/>
                    </a:lnTo>
                    <a:lnTo>
                      <a:pt x="2" y="10"/>
                    </a:lnTo>
                    <a:lnTo>
                      <a:pt x="2" y="10"/>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08" name="Freeform 193"/>
              <p:cNvSpPr>
                <a:spLocks noEditPoints="1"/>
              </p:cNvSpPr>
              <p:nvPr/>
            </p:nvSpPr>
            <p:spPr bwMode="auto">
              <a:xfrm>
                <a:off x="8696325" y="4443413"/>
                <a:ext cx="271463" cy="163513"/>
              </a:xfrm>
              <a:custGeom>
                <a:avLst/>
                <a:gdLst/>
                <a:ahLst/>
                <a:cxnLst>
                  <a:cxn ang="0">
                    <a:pos x="169" y="85"/>
                  </a:cxn>
                  <a:cxn ang="0">
                    <a:pos x="164" y="87"/>
                  </a:cxn>
                  <a:cxn ang="0">
                    <a:pos x="164" y="85"/>
                  </a:cxn>
                  <a:cxn ang="0">
                    <a:pos x="67" y="99"/>
                  </a:cxn>
                  <a:cxn ang="0">
                    <a:pos x="72" y="103"/>
                  </a:cxn>
                  <a:cxn ang="0">
                    <a:pos x="65" y="101"/>
                  </a:cxn>
                  <a:cxn ang="0">
                    <a:pos x="65" y="99"/>
                  </a:cxn>
                  <a:cxn ang="0">
                    <a:pos x="93" y="76"/>
                  </a:cxn>
                  <a:cxn ang="0">
                    <a:pos x="103" y="85"/>
                  </a:cxn>
                  <a:cxn ang="0">
                    <a:pos x="101" y="87"/>
                  </a:cxn>
                  <a:cxn ang="0">
                    <a:pos x="91" y="80"/>
                  </a:cxn>
                  <a:cxn ang="0">
                    <a:pos x="89" y="76"/>
                  </a:cxn>
                  <a:cxn ang="0">
                    <a:pos x="67" y="59"/>
                  </a:cxn>
                  <a:cxn ang="0">
                    <a:pos x="79" y="64"/>
                  </a:cxn>
                  <a:cxn ang="0">
                    <a:pos x="79" y="69"/>
                  </a:cxn>
                  <a:cxn ang="0">
                    <a:pos x="70" y="68"/>
                  </a:cxn>
                  <a:cxn ang="0">
                    <a:pos x="61" y="56"/>
                  </a:cxn>
                  <a:cxn ang="0">
                    <a:pos x="65" y="56"/>
                  </a:cxn>
                  <a:cxn ang="0">
                    <a:pos x="70" y="50"/>
                  </a:cxn>
                  <a:cxn ang="0">
                    <a:pos x="75" y="52"/>
                  </a:cxn>
                  <a:cxn ang="0">
                    <a:pos x="75" y="52"/>
                  </a:cxn>
                  <a:cxn ang="0">
                    <a:pos x="79" y="43"/>
                  </a:cxn>
                  <a:cxn ang="0">
                    <a:pos x="82" y="52"/>
                  </a:cxn>
                  <a:cxn ang="0">
                    <a:pos x="93" y="64"/>
                  </a:cxn>
                  <a:cxn ang="0">
                    <a:pos x="93" y="57"/>
                  </a:cxn>
                  <a:cxn ang="0">
                    <a:pos x="84" y="47"/>
                  </a:cxn>
                  <a:cxn ang="0">
                    <a:pos x="79" y="38"/>
                  </a:cxn>
                  <a:cxn ang="0">
                    <a:pos x="79" y="38"/>
                  </a:cxn>
                  <a:cxn ang="0">
                    <a:pos x="53" y="29"/>
                  </a:cxn>
                  <a:cxn ang="0">
                    <a:pos x="61" y="38"/>
                  </a:cxn>
                  <a:cxn ang="0">
                    <a:pos x="60" y="43"/>
                  </a:cxn>
                  <a:cxn ang="0">
                    <a:pos x="54" y="35"/>
                  </a:cxn>
                  <a:cxn ang="0">
                    <a:pos x="42" y="24"/>
                  </a:cxn>
                  <a:cxn ang="0">
                    <a:pos x="42" y="24"/>
                  </a:cxn>
                  <a:cxn ang="0">
                    <a:pos x="33" y="45"/>
                  </a:cxn>
                  <a:cxn ang="0">
                    <a:pos x="30" y="43"/>
                  </a:cxn>
                  <a:cxn ang="0">
                    <a:pos x="30" y="43"/>
                  </a:cxn>
                  <a:cxn ang="0">
                    <a:pos x="25" y="43"/>
                  </a:cxn>
                  <a:cxn ang="0">
                    <a:pos x="20" y="43"/>
                  </a:cxn>
                  <a:cxn ang="0">
                    <a:pos x="20" y="38"/>
                  </a:cxn>
                  <a:cxn ang="0">
                    <a:pos x="25" y="40"/>
                  </a:cxn>
                  <a:cxn ang="0">
                    <a:pos x="30" y="38"/>
                  </a:cxn>
                  <a:cxn ang="0">
                    <a:pos x="25" y="33"/>
                  </a:cxn>
                  <a:cxn ang="0">
                    <a:pos x="20" y="38"/>
                  </a:cxn>
                  <a:cxn ang="0">
                    <a:pos x="20" y="38"/>
                  </a:cxn>
                  <a:cxn ang="0">
                    <a:pos x="20" y="33"/>
                  </a:cxn>
                  <a:cxn ang="0">
                    <a:pos x="16" y="33"/>
                  </a:cxn>
                  <a:cxn ang="0">
                    <a:pos x="16" y="31"/>
                  </a:cxn>
                  <a:cxn ang="0">
                    <a:pos x="9" y="26"/>
                  </a:cxn>
                  <a:cxn ang="0">
                    <a:pos x="11" y="31"/>
                  </a:cxn>
                  <a:cxn ang="0">
                    <a:pos x="9" y="26"/>
                  </a:cxn>
                  <a:cxn ang="0">
                    <a:pos x="9" y="26"/>
                  </a:cxn>
                  <a:cxn ang="0">
                    <a:pos x="9" y="3"/>
                  </a:cxn>
                  <a:cxn ang="0">
                    <a:pos x="9" y="0"/>
                  </a:cxn>
                  <a:cxn ang="0">
                    <a:pos x="7" y="7"/>
                  </a:cxn>
                  <a:cxn ang="0">
                    <a:pos x="20" y="21"/>
                  </a:cxn>
                  <a:cxn ang="0">
                    <a:pos x="25" y="19"/>
                  </a:cxn>
                  <a:cxn ang="0">
                    <a:pos x="20" y="12"/>
                  </a:cxn>
                  <a:cxn ang="0">
                    <a:pos x="11" y="7"/>
                  </a:cxn>
                  <a:cxn ang="0">
                    <a:pos x="9" y="5"/>
                  </a:cxn>
                  <a:cxn ang="0">
                    <a:pos x="0" y="10"/>
                  </a:cxn>
                  <a:cxn ang="0">
                    <a:pos x="2" y="10"/>
                  </a:cxn>
                </a:cxnLst>
                <a:rect l="0" t="0" r="r" b="b"/>
                <a:pathLst>
                  <a:path w="171" h="103">
                    <a:moveTo>
                      <a:pt x="164" y="85"/>
                    </a:moveTo>
                    <a:lnTo>
                      <a:pt x="166" y="85"/>
                    </a:lnTo>
                    <a:lnTo>
                      <a:pt x="169" y="85"/>
                    </a:lnTo>
                    <a:lnTo>
                      <a:pt x="171" y="85"/>
                    </a:lnTo>
                    <a:lnTo>
                      <a:pt x="167" y="90"/>
                    </a:lnTo>
                    <a:lnTo>
                      <a:pt x="164" y="87"/>
                    </a:lnTo>
                    <a:lnTo>
                      <a:pt x="164" y="85"/>
                    </a:lnTo>
                    <a:lnTo>
                      <a:pt x="164" y="85"/>
                    </a:lnTo>
                    <a:lnTo>
                      <a:pt x="164" y="85"/>
                    </a:lnTo>
                    <a:lnTo>
                      <a:pt x="164" y="85"/>
                    </a:lnTo>
                    <a:close/>
                    <a:moveTo>
                      <a:pt x="65" y="99"/>
                    </a:moveTo>
                    <a:lnTo>
                      <a:pt x="67" y="99"/>
                    </a:lnTo>
                    <a:lnTo>
                      <a:pt x="70" y="101"/>
                    </a:lnTo>
                    <a:lnTo>
                      <a:pt x="73" y="103"/>
                    </a:lnTo>
                    <a:lnTo>
                      <a:pt x="72" y="103"/>
                    </a:lnTo>
                    <a:lnTo>
                      <a:pt x="70" y="103"/>
                    </a:lnTo>
                    <a:lnTo>
                      <a:pt x="67" y="103"/>
                    </a:lnTo>
                    <a:lnTo>
                      <a:pt x="65" y="101"/>
                    </a:lnTo>
                    <a:lnTo>
                      <a:pt x="65" y="99"/>
                    </a:lnTo>
                    <a:lnTo>
                      <a:pt x="65" y="99"/>
                    </a:lnTo>
                    <a:lnTo>
                      <a:pt x="65" y="99"/>
                    </a:lnTo>
                    <a:lnTo>
                      <a:pt x="65" y="99"/>
                    </a:lnTo>
                    <a:close/>
                    <a:moveTo>
                      <a:pt x="89" y="76"/>
                    </a:moveTo>
                    <a:lnTo>
                      <a:pt x="93" y="76"/>
                    </a:lnTo>
                    <a:lnTo>
                      <a:pt x="94" y="80"/>
                    </a:lnTo>
                    <a:lnTo>
                      <a:pt x="103" y="82"/>
                    </a:lnTo>
                    <a:lnTo>
                      <a:pt x="103" y="85"/>
                    </a:lnTo>
                    <a:lnTo>
                      <a:pt x="103" y="85"/>
                    </a:lnTo>
                    <a:lnTo>
                      <a:pt x="106" y="87"/>
                    </a:lnTo>
                    <a:lnTo>
                      <a:pt x="101" y="87"/>
                    </a:lnTo>
                    <a:lnTo>
                      <a:pt x="94" y="85"/>
                    </a:lnTo>
                    <a:lnTo>
                      <a:pt x="91" y="82"/>
                    </a:lnTo>
                    <a:lnTo>
                      <a:pt x="91" y="80"/>
                    </a:lnTo>
                    <a:lnTo>
                      <a:pt x="89" y="76"/>
                    </a:lnTo>
                    <a:lnTo>
                      <a:pt x="89" y="76"/>
                    </a:lnTo>
                    <a:lnTo>
                      <a:pt x="89" y="76"/>
                    </a:lnTo>
                    <a:lnTo>
                      <a:pt x="89" y="76"/>
                    </a:lnTo>
                    <a:close/>
                    <a:moveTo>
                      <a:pt x="65" y="56"/>
                    </a:moveTo>
                    <a:lnTo>
                      <a:pt x="67" y="59"/>
                    </a:lnTo>
                    <a:lnTo>
                      <a:pt x="70" y="59"/>
                    </a:lnTo>
                    <a:lnTo>
                      <a:pt x="75" y="61"/>
                    </a:lnTo>
                    <a:lnTo>
                      <a:pt x="79" y="64"/>
                    </a:lnTo>
                    <a:lnTo>
                      <a:pt x="80" y="64"/>
                    </a:lnTo>
                    <a:lnTo>
                      <a:pt x="80" y="66"/>
                    </a:lnTo>
                    <a:lnTo>
                      <a:pt x="79" y="69"/>
                    </a:lnTo>
                    <a:lnTo>
                      <a:pt x="75" y="69"/>
                    </a:lnTo>
                    <a:lnTo>
                      <a:pt x="73" y="66"/>
                    </a:lnTo>
                    <a:lnTo>
                      <a:pt x="70" y="68"/>
                    </a:lnTo>
                    <a:lnTo>
                      <a:pt x="67" y="66"/>
                    </a:lnTo>
                    <a:lnTo>
                      <a:pt x="61" y="61"/>
                    </a:lnTo>
                    <a:lnTo>
                      <a:pt x="61" y="56"/>
                    </a:lnTo>
                    <a:lnTo>
                      <a:pt x="65" y="56"/>
                    </a:lnTo>
                    <a:lnTo>
                      <a:pt x="65" y="56"/>
                    </a:lnTo>
                    <a:lnTo>
                      <a:pt x="65" y="56"/>
                    </a:lnTo>
                    <a:lnTo>
                      <a:pt x="65" y="56"/>
                    </a:lnTo>
                    <a:close/>
                    <a:moveTo>
                      <a:pt x="75" y="52"/>
                    </a:moveTo>
                    <a:lnTo>
                      <a:pt x="70" y="50"/>
                    </a:lnTo>
                    <a:lnTo>
                      <a:pt x="72" y="54"/>
                    </a:lnTo>
                    <a:lnTo>
                      <a:pt x="75" y="54"/>
                    </a:lnTo>
                    <a:lnTo>
                      <a:pt x="75" y="52"/>
                    </a:lnTo>
                    <a:lnTo>
                      <a:pt x="75" y="52"/>
                    </a:lnTo>
                    <a:lnTo>
                      <a:pt x="75" y="52"/>
                    </a:lnTo>
                    <a:lnTo>
                      <a:pt x="75" y="52"/>
                    </a:lnTo>
                    <a:close/>
                    <a:moveTo>
                      <a:pt x="79" y="38"/>
                    </a:moveTo>
                    <a:lnTo>
                      <a:pt x="79" y="40"/>
                    </a:lnTo>
                    <a:lnTo>
                      <a:pt x="79" y="43"/>
                    </a:lnTo>
                    <a:lnTo>
                      <a:pt x="79" y="43"/>
                    </a:lnTo>
                    <a:lnTo>
                      <a:pt x="80" y="47"/>
                    </a:lnTo>
                    <a:lnTo>
                      <a:pt x="82" y="52"/>
                    </a:lnTo>
                    <a:lnTo>
                      <a:pt x="89" y="59"/>
                    </a:lnTo>
                    <a:lnTo>
                      <a:pt x="93" y="61"/>
                    </a:lnTo>
                    <a:lnTo>
                      <a:pt x="93" y="64"/>
                    </a:lnTo>
                    <a:lnTo>
                      <a:pt x="94" y="64"/>
                    </a:lnTo>
                    <a:lnTo>
                      <a:pt x="94" y="61"/>
                    </a:lnTo>
                    <a:lnTo>
                      <a:pt x="93" y="57"/>
                    </a:lnTo>
                    <a:lnTo>
                      <a:pt x="89" y="56"/>
                    </a:lnTo>
                    <a:lnTo>
                      <a:pt x="87" y="52"/>
                    </a:lnTo>
                    <a:lnTo>
                      <a:pt x="84" y="47"/>
                    </a:lnTo>
                    <a:lnTo>
                      <a:pt x="84" y="43"/>
                    </a:lnTo>
                    <a:lnTo>
                      <a:pt x="80" y="38"/>
                    </a:lnTo>
                    <a:lnTo>
                      <a:pt x="79" y="38"/>
                    </a:lnTo>
                    <a:lnTo>
                      <a:pt x="79" y="38"/>
                    </a:lnTo>
                    <a:lnTo>
                      <a:pt x="79" y="38"/>
                    </a:lnTo>
                    <a:lnTo>
                      <a:pt x="79" y="38"/>
                    </a:lnTo>
                    <a:close/>
                    <a:moveTo>
                      <a:pt x="42" y="24"/>
                    </a:moveTo>
                    <a:lnTo>
                      <a:pt x="47" y="24"/>
                    </a:lnTo>
                    <a:lnTo>
                      <a:pt x="53" y="29"/>
                    </a:lnTo>
                    <a:lnTo>
                      <a:pt x="58" y="31"/>
                    </a:lnTo>
                    <a:lnTo>
                      <a:pt x="65" y="38"/>
                    </a:lnTo>
                    <a:lnTo>
                      <a:pt x="61" y="38"/>
                    </a:lnTo>
                    <a:lnTo>
                      <a:pt x="65" y="43"/>
                    </a:lnTo>
                    <a:lnTo>
                      <a:pt x="61" y="40"/>
                    </a:lnTo>
                    <a:lnTo>
                      <a:pt x="60" y="43"/>
                    </a:lnTo>
                    <a:lnTo>
                      <a:pt x="60" y="40"/>
                    </a:lnTo>
                    <a:lnTo>
                      <a:pt x="58" y="38"/>
                    </a:lnTo>
                    <a:lnTo>
                      <a:pt x="54" y="35"/>
                    </a:lnTo>
                    <a:lnTo>
                      <a:pt x="46" y="26"/>
                    </a:lnTo>
                    <a:lnTo>
                      <a:pt x="46" y="26"/>
                    </a:lnTo>
                    <a:lnTo>
                      <a:pt x="42" y="24"/>
                    </a:lnTo>
                    <a:lnTo>
                      <a:pt x="42" y="24"/>
                    </a:lnTo>
                    <a:lnTo>
                      <a:pt x="42" y="24"/>
                    </a:lnTo>
                    <a:lnTo>
                      <a:pt x="42" y="24"/>
                    </a:lnTo>
                    <a:close/>
                    <a:moveTo>
                      <a:pt x="30" y="43"/>
                    </a:moveTo>
                    <a:lnTo>
                      <a:pt x="37" y="43"/>
                    </a:lnTo>
                    <a:lnTo>
                      <a:pt x="33" y="45"/>
                    </a:lnTo>
                    <a:lnTo>
                      <a:pt x="33" y="47"/>
                    </a:lnTo>
                    <a:lnTo>
                      <a:pt x="30" y="43"/>
                    </a:lnTo>
                    <a:lnTo>
                      <a:pt x="30" y="43"/>
                    </a:lnTo>
                    <a:lnTo>
                      <a:pt x="30" y="43"/>
                    </a:lnTo>
                    <a:lnTo>
                      <a:pt x="30" y="43"/>
                    </a:lnTo>
                    <a:lnTo>
                      <a:pt x="30" y="43"/>
                    </a:lnTo>
                    <a:close/>
                    <a:moveTo>
                      <a:pt x="20" y="43"/>
                    </a:moveTo>
                    <a:lnTo>
                      <a:pt x="23" y="40"/>
                    </a:lnTo>
                    <a:lnTo>
                      <a:pt x="25" y="43"/>
                    </a:lnTo>
                    <a:lnTo>
                      <a:pt x="23" y="43"/>
                    </a:lnTo>
                    <a:lnTo>
                      <a:pt x="20" y="43"/>
                    </a:lnTo>
                    <a:lnTo>
                      <a:pt x="20" y="43"/>
                    </a:lnTo>
                    <a:lnTo>
                      <a:pt x="20" y="43"/>
                    </a:lnTo>
                    <a:lnTo>
                      <a:pt x="20" y="43"/>
                    </a:lnTo>
                    <a:close/>
                    <a:moveTo>
                      <a:pt x="20" y="38"/>
                    </a:moveTo>
                    <a:lnTo>
                      <a:pt x="23" y="38"/>
                    </a:lnTo>
                    <a:lnTo>
                      <a:pt x="25" y="38"/>
                    </a:lnTo>
                    <a:lnTo>
                      <a:pt x="25" y="40"/>
                    </a:lnTo>
                    <a:lnTo>
                      <a:pt x="28" y="43"/>
                    </a:lnTo>
                    <a:lnTo>
                      <a:pt x="30" y="43"/>
                    </a:lnTo>
                    <a:lnTo>
                      <a:pt x="30" y="38"/>
                    </a:lnTo>
                    <a:lnTo>
                      <a:pt x="28" y="35"/>
                    </a:lnTo>
                    <a:lnTo>
                      <a:pt x="28" y="35"/>
                    </a:lnTo>
                    <a:lnTo>
                      <a:pt x="25" y="33"/>
                    </a:lnTo>
                    <a:lnTo>
                      <a:pt x="25" y="33"/>
                    </a:lnTo>
                    <a:lnTo>
                      <a:pt x="23" y="35"/>
                    </a:lnTo>
                    <a:lnTo>
                      <a:pt x="20" y="38"/>
                    </a:lnTo>
                    <a:lnTo>
                      <a:pt x="20" y="38"/>
                    </a:lnTo>
                    <a:lnTo>
                      <a:pt x="20" y="38"/>
                    </a:lnTo>
                    <a:lnTo>
                      <a:pt x="20" y="38"/>
                    </a:lnTo>
                    <a:close/>
                    <a:moveTo>
                      <a:pt x="16" y="31"/>
                    </a:moveTo>
                    <a:lnTo>
                      <a:pt x="18" y="29"/>
                    </a:lnTo>
                    <a:lnTo>
                      <a:pt x="20" y="33"/>
                    </a:lnTo>
                    <a:lnTo>
                      <a:pt x="20" y="35"/>
                    </a:lnTo>
                    <a:lnTo>
                      <a:pt x="18" y="35"/>
                    </a:lnTo>
                    <a:lnTo>
                      <a:pt x="16" y="33"/>
                    </a:lnTo>
                    <a:lnTo>
                      <a:pt x="16" y="33"/>
                    </a:lnTo>
                    <a:lnTo>
                      <a:pt x="16" y="31"/>
                    </a:lnTo>
                    <a:lnTo>
                      <a:pt x="16" y="31"/>
                    </a:lnTo>
                    <a:lnTo>
                      <a:pt x="16" y="31"/>
                    </a:lnTo>
                    <a:lnTo>
                      <a:pt x="16" y="31"/>
                    </a:lnTo>
                    <a:close/>
                    <a:moveTo>
                      <a:pt x="9" y="26"/>
                    </a:moveTo>
                    <a:lnTo>
                      <a:pt x="14" y="29"/>
                    </a:lnTo>
                    <a:lnTo>
                      <a:pt x="13" y="31"/>
                    </a:lnTo>
                    <a:lnTo>
                      <a:pt x="11" y="31"/>
                    </a:lnTo>
                    <a:lnTo>
                      <a:pt x="11" y="31"/>
                    </a:lnTo>
                    <a:lnTo>
                      <a:pt x="9" y="26"/>
                    </a:lnTo>
                    <a:lnTo>
                      <a:pt x="9" y="26"/>
                    </a:lnTo>
                    <a:lnTo>
                      <a:pt x="9" y="26"/>
                    </a:lnTo>
                    <a:lnTo>
                      <a:pt x="9" y="26"/>
                    </a:lnTo>
                    <a:lnTo>
                      <a:pt x="9" y="26"/>
                    </a:lnTo>
                    <a:close/>
                    <a:moveTo>
                      <a:pt x="9" y="0"/>
                    </a:moveTo>
                    <a:lnTo>
                      <a:pt x="6" y="5"/>
                    </a:lnTo>
                    <a:lnTo>
                      <a:pt x="9" y="3"/>
                    </a:lnTo>
                    <a:lnTo>
                      <a:pt x="9" y="0"/>
                    </a:lnTo>
                    <a:lnTo>
                      <a:pt x="9" y="0"/>
                    </a:lnTo>
                    <a:lnTo>
                      <a:pt x="9" y="0"/>
                    </a:lnTo>
                    <a:lnTo>
                      <a:pt x="9" y="0"/>
                    </a:lnTo>
                    <a:close/>
                    <a:moveTo>
                      <a:pt x="9" y="5"/>
                    </a:moveTo>
                    <a:lnTo>
                      <a:pt x="7" y="7"/>
                    </a:lnTo>
                    <a:lnTo>
                      <a:pt x="11" y="12"/>
                    </a:lnTo>
                    <a:lnTo>
                      <a:pt x="16" y="16"/>
                    </a:lnTo>
                    <a:lnTo>
                      <a:pt x="20" y="21"/>
                    </a:lnTo>
                    <a:lnTo>
                      <a:pt x="25" y="21"/>
                    </a:lnTo>
                    <a:lnTo>
                      <a:pt x="28" y="21"/>
                    </a:lnTo>
                    <a:lnTo>
                      <a:pt x="25" y="19"/>
                    </a:lnTo>
                    <a:lnTo>
                      <a:pt x="23" y="16"/>
                    </a:lnTo>
                    <a:lnTo>
                      <a:pt x="20" y="14"/>
                    </a:lnTo>
                    <a:lnTo>
                      <a:pt x="20" y="12"/>
                    </a:lnTo>
                    <a:lnTo>
                      <a:pt x="18" y="10"/>
                    </a:lnTo>
                    <a:lnTo>
                      <a:pt x="13" y="9"/>
                    </a:lnTo>
                    <a:lnTo>
                      <a:pt x="11" y="7"/>
                    </a:lnTo>
                    <a:lnTo>
                      <a:pt x="9" y="5"/>
                    </a:lnTo>
                    <a:lnTo>
                      <a:pt x="9" y="5"/>
                    </a:lnTo>
                    <a:lnTo>
                      <a:pt x="9" y="5"/>
                    </a:lnTo>
                    <a:lnTo>
                      <a:pt x="9" y="5"/>
                    </a:lnTo>
                    <a:close/>
                    <a:moveTo>
                      <a:pt x="2" y="10"/>
                    </a:moveTo>
                    <a:lnTo>
                      <a:pt x="0" y="10"/>
                    </a:lnTo>
                    <a:lnTo>
                      <a:pt x="2" y="12"/>
                    </a:lnTo>
                    <a:lnTo>
                      <a:pt x="2" y="10"/>
                    </a:lnTo>
                    <a:lnTo>
                      <a:pt x="2" y="10"/>
                    </a:lnTo>
                    <a:lnTo>
                      <a:pt x="2" y="10"/>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09" name="Freeform 194"/>
              <p:cNvSpPr>
                <a:spLocks noEditPoints="1"/>
              </p:cNvSpPr>
              <p:nvPr/>
            </p:nvSpPr>
            <p:spPr bwMode="auto">
              <a:xfrm>
                <a:off x="8288338" y="4305301"/>
                <a:ext cx="407988" cy="295275"/>
              </a:xfrm>
              <a:custGeom>
                <a:avLst/>
                <a:gdLst/>
                <a:ahLst/>
                <a:cxnLst>
                  <a:cxn ang="0">
                    <a:pos x="219" y="181"/>
                  </a:cxn>
                  <a:cxn ang="0">
                    <a:pos x="205" y="181"/>
                  </a:cxn>
                  <a:cxn ang="0">
                    <a:pos x="108" y="17"/>
                  </a:cxn>
                  <a:cxn ang="0">
                    <a:pos x="242" y="75"/>
                  </a:cxn>
                  <a:cxn ang="0">
                    <a:pos x="249" y="99"/>
                  </a:cxn>
                  <a:cxn ang="0">
                    <a:pos x="237" y="75"/>
                  </a:cxn>
                  <a:cxn ang="0">
                    <a:pos x="233" y="66"/>
                  </a:cxn>
                  <a:cxn ang="0">
                    <a:pos x="228" y="59"/>
                  </a:cxn>
                  <a:cxn ang="0">
                    <a:pos x="207" y="47"/>
                  </a:cxn>
                  <a:cxn ang="0">
                    <a:pos x="195" y="40"/>
                  </a:cxn>
                  <a:cxn ang="0">
                    <a:pos x="150" y="0"/>
                  </a:cxn>
                  <a:cxn ang="0">
                    <a:pos x="164" y="24"/>
                  </a:cxn>
                  <a:cxn ang="0">
                    <a:pos x="162" y="66"/>
                  </a:cxn>
                  <a:cxn ang="0">
                    <a:pos x="132" y="82"/>
                  </a:cxn>
                  <a:cxn ang="0">
                    <a:pos x="169" y="89"/>
                  </a:cxn>
                  <a:cxn ang="0">
                    <a:pos x="195" y="73"/>
                  </a:cxn>
                  <a:cxn ang="0">
                    <a:pos x="190" y="54"/>
                  </a:cxn>
                  <a:cxn ang="0">
                    <a:pos x="169" y="77"/>
                  </a:cxn>
                  <a:cxn ang="0">
                    <a:pos x="153" y="73"/>
                  </a:cxn>
                  <a:cxn ang="0">
                    <a:pos x="129" y="75"/>
                  </a:cxn>
                  <a:cxn ang="0">
                    <a:pos x="115" y="77"/>
                  </a:cxn>
                  <a:cxn ang="0">
                    <a:pos x="106" y="71"/>
                  </a:cxn>
                  <a:cxn ang="0">
                    <a:pos x="197" y="139"/>
                  </a:cxn>
                  <a:cxn ang="0">
                    <a:pos x="172" y="127"/>
                  </a:cxn>
                  <a:cxn ang="0">
                    <a:pos x="172" y="127"/>
                  </a:cxn>
                  <a:cxn ang="0">
                    <a:pos x="174" y="155"/>
                  </a:cxn>
                  <a:cxn ang="0">
                    <a:pos x="165" y="151"/>
                  </a:cxn>
                  <a:cxn ang="0">
                    <a:pos x="167" y="148"/>
                  </a:cxn>
                  <a:cxn ang="0">
                    <a:pos x="157" y="144"/>
                  </a:cxn>
                  <a:cxn ang="0">
                    <a:pos x="155" y="144"/>
                  </a:cxn>
                  <a:cxn ang="0">
                    <a:pos x="63" y="115"/>
                  </a:cxn>
                  <a:cxn ang="0">
                    <a:pos x="58" y="115"/>
                  </a:cxn>
                  <a:cxn ang="0">
                    <a:pos x="63" y="116"/>
                  </a:cxn>
                  <a:cxn ang="0">
                    <a:pos x="51" y="116"/>
                  </a:cxn>
                  <a:cxn ang="0">
                    <a:pos x="42" y="130"/>
                  </a:cxn>
                  <a:cxn ang="0">
                    <a:pos x="40" y="129"/>
                  </a:cxn>
                  <a:cxn ang="0">
                    <a:pos x="39" y="130"/>
                  </a:cxn>
                  <a:cxn ang="0">
                    <a:pos x="47" y="122"/>
                  </a:cxn>
                  <a:cxn ang="0">
                    <a:pos x="47" y="122"/>
                  </a:cxn>
                  <a:cxn ang="0">
                    <a:pos x="19" y="141"/>
                  </a:cxn>
                  <a:cxn ang="0">
                    <a:pos x="40" y="134"/>
                  </a:cxn>
                  <a:cxn ang="0">
                    <a:pos x="12" y="115"/>
                  </a:cxn>
                  <a:cxn ang="0">
                    <a:pos x="25" y="125"/>
                  </a:cxn>
                  <a:cxn ang="0">
                    <a:pos x="39" y="120"/>
                  </a:cxn>
                  <a:cxn ang="0">
                    <a:pos x="47" y="113"/>
                  </a:cxn>
                  <a:cxn ang="0">
                    <a:pos x="56" y="116"/>
                  </a:cxn>
                  <a:cxn ang="0">
                    <a:pos x="70" y="115"/>
                  </a:cxn>
                  <a:cxn ang="0">
                    <a:pos x="96" y="137"/>
                  </a:cxn>
                  <a:cxn ang="0">
                    <a:pos x="122" y="158"/>
                  </a:cxn>
                  <a:cxn ang="0">
                    <a:pos x="153" y="165"/>
                  </a:cxn>
                  <a:cxn ang="0">
                    <a:pos x="164" y="162"/>
                  </a:cxn>
                  <a:cxn ang="0">
                    <a:pos x="146" y="150"/>
                  </a:cxn>
                  <a:cxn ang="0">
                    <a:pos x="132" y="139"/>
                  </a:cxn>
                  <a:cxn ang="0">
                    <a:pos x="108" y="110"/>
                  </a:cxn>
                  <a:cxn ang="0">
                    <a:pos x="110" y="83"/>
                  </a:cxn>
                  <a:cxn ang="0">
                    <a:pos x="82" y="63"/>
                  </a:cxn>
                  <a:cxn ang="0">
                    <a:pos x="58" y="47"/>
                  </a:cxn>
                  <a:cxn ang="0">
                    <a:pos x="18" y="31"/>
                  </a:cxn>
                </a:cxnLst>
                <a:rect l="0" t="0" r="r" b="b"/>
                <a:pathLst>
                  <a:path w="257" h="186">
                    <a:moveTo>
                      <a:pt x="219" y="181"/>
                    </a:moveTo>
                    <a:lnTo>
                      <a:pt x="223" y="179"/>
                    </a:lnTo>
                    <a:lnTo>
                      <a:pt x="226" y="179"/>
                    </a:lnTo>
                    <a:lnTo>
                      <a:pt x="226" y="183"/>
                    </a:lnTo>
                    <a:lnTo>
                      <a:pt x="223" y="183"/>
                    </a:lnTo>
                    <a:lnTo>
                      <a:pt x="219" y="183"/>
                    </a:lnTo>
                    <a:lnTo>
                      <a:pt x="219" y="181"/>
                    </a:lnTo>
                    <a:lnTo>
                      <a:pt x="219" y="181"/>
                    </a:lnTo>
                    <a:lnTo>
                      <a:pt x="219" y="181"/>
                    </a:lnTo>
                    <a:lnTo>
                      <a:pt x="219" y="181"/>
                    </a:lnTo>
                    <a:close/>
                    <a:moveTo>
                      <a:pt x="205" y="181"/>
                    </a:moveTo>
                    <a:lnTo>
                      <a:pt x="211" y="186"/>
                    </a:lnTo>
                    <a:lnTo>
                      <a:pt x="212" y="186"/>
                    </a:lnTo>
                    <a:lnTo>
                      <a:pt x="214" y="186"/>
                    </a:lnTo>
                    <a:lnTo>
                      <a:pt x="214" y="186"/>
                    </a:lnTo>
                    <a:lnTo>
                      <a:pt x="214" y="184"/>
                    </a:lnTo>
                    <a:lnTo>
                      <a:pt x="212" y="184"/>
                    </a:lnTo>
                    <a:lnTo>
                      <a:pt x="209" y="181"/>
                    </a:lnTo>
                    <a:lnTo>
                      <a:pt x="205" y="181"/>
                    </a:lnTo>
                    <a:lnTo>
                      <a:pt x="205" y="181"/>
                    </a:lnTo>
                    <a:lnTo>
                      <a:pt x="205" y="181"/>
                    </a:lnTo>
                    <a:lnTo>
                      <a:pt x="205" y="181"/>
                    </a:lnTo>
                    <a:close/>
                    <a:moveTo>
                      <a:pt x="99" y="14"/>
                    </a:moveTo>
                    <a:lnTo>
                      <a:pt x="99" y="12"/>
                    </a:lnTo>
                    <a:lnTo>
                      <a:pt x="105" y="12"/>
                    </a:lnTo>
                    <a:lnTo>
                      <a:pt x="106" y="12"/>
                    </a:lnTo>
                    <a:lnTo>
                      <a:pt x="108" y="14"/>
                    </a:lnTo>
                    <a:lnTo>
                      <a:pt x="110" y="12"/>
                    </a:lnTo>
                    <a:lnTo>
                      <a:pt x="113" y="14"/>
                    </a:lnTo>
                    <a:lnTo>
                      <a:pt x="108" y="17"/>
                    </a:lnTo>
                    <a:lnTo>
                      <a:pt x="105" y="17"/>
                    </a:lnTo>
                    <a:lnTo>
                      <a:pt x="105" y="17"/>
                    </a:lnTo>
                    <a:lnTo>
                      <a:pt x="99" y="17"/>
                    </a:lnTo>
                    <a:lnTo>
                      <a:pt x="99" y="17"/>
                    </a:lnTo>
                    <a:lnTo>
                      <a:pt x="99" y="14"/>
                    </a:lnTo>
                    <a:lnTo>
                      <a:pt x="99" y="14"/>
                    </a:lnTo>
                    <a:lnTo>
                      <a:pt x="99" y="14"/>
                    </a:lnTo>
                    <a:lnTo>
                      <a:pt x="99" y="14"/>
                    </a:lnTo>
                    <a:close/>
                    <a:moveTo>
                      <a:pt x="237" y="75"/>
                    </a:moveTo>
                    <a:lnTo>
                      <a:pt x="242" y="75"/>
                    </a:lnTo>
                    <a:lnTo>
                      <a:pt x="242" y="77"/>
                    </a:lnTo>
                    <a:lnTo>
                      <a:pt x="245" y="82"/>
                    </a:lnTo>
                    <a:lnTo>
                      <a:pt x="249" y="82"/>
                    </a:lnTo>
                    <a:lnTo>
                      <a:pt x="254" y="87"/>
                    </a:lnTo>
                    <a:lnTo>
                      <a:pt x="257" y="92"/>
                    </a:lnTo>
                    <a:lnTo>
                      <a:pt x="257" y="97"/>
                    </a:lnTo>
                    <a:lnTo>
                      <a:pt x="254" y="97"/>
                    </a:lnTo>
                    <a:lnTo>
                      <a:pt x="254" y="99"/>
                    </a:lnTo>
                    <a:lnTo>
                      <a:pt x="249" y="99"/>
                    </a:lnTo>
                    <a:lnTo>
                      <a:pt x="249" y="99"/>
                    </a:lnTo>
                    <a:lnTo>
                      <a:pt x="245" y="99"/>
                    </a:lnTo>
                    <a:lnTo>
                      <a:pt x="242" y="96"/>
                    </a:lnTo>
                    <a:lnTo>
                      <a:pt x="245" y="94"/>
                    </a:lnTo>
                    <a:lnTo>
                      <a:pt x="242" y="87"/>
                    </a:lnTo>
                    <a:lnTo>
                      <a:pt x="237" y="85"/>
                    </a:lnTo>
                    <a:lnTo>
                      <a:pt x="237" y="80"/>
                    </a:lnTo>
                    <a:lnTo>
                      <a:pt x="237" y="77"/>
                    </a:lnTo>
                    <a:lnTo>
                      <a:pt x="237" y="75"/>
                    </a:lnTo>
                    <a:lnTo>
                      <a:pt x="237" y="75"/>
                    </a:lnTo>
                    <a:lnTo>
                      <a:pt x="237" y="75"/>
                    </a:lnTo>
                    <a:lnTo>
                      <a:pt x="237" y="75"/>
                    </a:lnTo>
                    <a:close/>
                    <a:moveTo>
                      <a:pt x="233" y="66"/>
                    </a:moveTo>
                    <a:lnTo>
                      <a:pt x="233" y="68"/>
                    </a:lnTo>
                    <a:lnTo>
                      <a:pt x="235" y="71"/>
                    </a:lnTo>
                    <a:lnTo>
                      <a:pt x="235" y="75"/>
                    </a:lnTo>
                    <a:lnTo>
                      <a:pt x="237" y="71"/>
                    </a:lnTo>
                    <a:lnTo>
                      <a:pt x="237" y="68"/>
                    </a:lnTo>
                    <a:lnTo>
                      <a:pt x="233" y="66"/>
                    </a:lnTo>
                    <a:lnTo>
                      <a:pt x="233" y="66"/>
                    </a:lnTo>
                    <a:lnTo>
                      <a:pt x="233" y="66"/>
                    </a:lnTo>
                    <a:lnTo>
                      <a:pt x="233" y="66"/>
                    </a:lnTo>
                    <a:close/>
                    <a:moveTo>
                      <a:pt x="228" y="59"/>
                    </a:moveTo>
                    <a:lnTo>
                      <a:pt x="230" y="57"/>
                    </a:lnTo>
                    <a:lnTo>
                      <a:pt x="231" y="57"/>
                    </a:lnTo>
                    <a:lnTo>
                      <a:pt x="233" y="57"/>
                    </a:lnTo>
                    <a:lnTo>
                      <a:pt x="231" y="63"/>
                    </a:lnTo>
                    <a:lnTo>
                      <a:pt x="228" y="63"/>
                    </a:lnTo>
                    <a:lnTo>
                      <a:pt x="228" y="59"/>
                    </a:lnTo>
                    <a:lnTo>
                      <a:pt x="228" y="59"/>
                    </a:lnTo>
                    <a:lnTo>
                      <a:pt x="228" y="59"/>
                    </a:lnTo>
                    <a:lnTo>
                      <a:pt x="228" y="59"/>
                    </a:lnTo>
                    <a:close/>
                    <a:moveTo>
                      <a:pt x="172" y="24"/>
                    </a:moveTo>
                    <a:lnTo>
                      <a:pt x="178" y="28"/>
                    </a:lnTo>
                    <a:lnTo>
                      <a:pt x="185" y="31"/>
                    </a:lnTo>
                    <a:lnTo>
                      <a:pt x="191" y="35"/>
                    </a:lnTo>
                    <a:lnTo>
                      <a:pt x="195" y="37"/>
                    </a:lnTo>
                    <a:lnTo>
                      <a:pt x="197" y="40"/>
                    </a:lnTo>
                    <a:lnTo>
                      <a:pt x="202" y="42"/>
                    </a:lnTo>
                    <a:lnTo>
                      <a:pt x="204" y="47"/>
                    </a:lnTo>
                    <a:lnTo>
                      <a:pt x="207" y="47"/>
                    </a:lnTo>
                    <a:lnTo>
                      <a:pt x="209" y="54"/>
                    </a:lnTo>
                    <a:lnTo>
                      <a:pt x="211" y="54"/>
                    </a:lnTo>
                    <a:lnTo>
                      <a:pt x="211" y="57"/>
                    </a:lnTo>
                    <a:lnTo>
                      <a:pt x="209" y="59"/>
                    </a:lnTo>
                    <a:lnTo>
                      <a:pt x="207" y="64"/>
                    </a:lnTo>
                    <a:lnTo>
                      <a:pt x="204" y="63"/>
                    </a:lnTo>
                    <a:lnTo>
                      <a:pt x="202" y="57"/>
                    </a:lnTo>
                    <a:lnTo>
                      <a:pt x="204" y="54"/>
                    </a:lnTo>
                    <a:lnTo>
                      <a:pt x="202" y="45"/>
                    </a:lnTo>
                    <a:lnTo>
                      <a:pt x="195" y="40"/>
                    </a:lnTo>
                    <a:lnTo>
                      <a:pt x="191" y="40"/>
                    </a:lnTo>
                    <a:lnTo>
                      <a:pt x="186" y="35"/>
                    </a:lnTo>
                    <a:lnTo>
                      <a:pt x="172" y="28"/>
                    </a:lnTo>
                    <a:lnTo>
                      <a:pt x="172" y="28"/>
                    </a:lnTo>
                    <a:lnTo>
                      <a:pt x="172" y="24"/>
                    </a:lnTo>
                    <a:lnTo>
                      <a:pt x="172" y="24"/>
                    </a:lnTo>
                    <a:lnTo>
                      <a:pt x="172" y="24"/>
                    </a:lnTo>
                    <a:lnTo>
                      <a:pt x="172" y="24"/>
                    </a:lnTo>
                    <a:close/>
                    <a:moveTo>
                      <a:pt x="146" y="0"/>
                    </a:moveTo>
                    <a:lnTo>
                      <a:pt x="150" y="0"/>
                    </a:lnTo>
                    <a:lnTo>
                      <a:pt x="153" y="3"/>
                    </a:lnTo>
                    <a:lnTo>
                      <a:pt x="151" y="5"/>
                    </a:lnTo>
                    <a:lnTo>
                      <a:pt x="150" y="2"/>
                    </a:lnTo>
                    <a:lnTo>
                      <a:pt x="146" y="0"/>
                    </a:lnTo>
                    <a:lnTo>
                      <a:pt x="146" y="0"/>
                    </a:lnTo>
                    <a:lnTo>
                      <a:pt x="146" y="0"/>
                    </a:lnTo>
                    <a:lnTo>
                      <a:pt x="146" y="0"/>
                    </a:lnTo>
                    <a:close/>
                    <a:moveTo>
                      <a:pt x="158" y="24"/>
                    </a:moveTo>
                    <a:lnTo>
                      <a:pt x="162" y="23"/>
                    </a:lnTo>
                    <a:lnTo>
                      <a:pt x="164" y="24"/>
                    </a:lnTo>
                    <a:lnTo>
                      <a:pt x="164" y="28"/>
                    </a:lnTo>
                    <a:lnTo>
                      <a:pt x="160" y="28"/>
                    </a:lnTo>
                    <a:lnTo>
                      <a:pt x="158" y="28"/>
                    </a:lnTo>
                    <a:lnTo>
                      <a:pt x="158" y="24"/>
                    </a:lnTo>
                    <a:lnTo>
                      <a:pt x="158" y="24"/>
                    </a:lnTo>
                    <a:lnTo>
                      <a:pt x="158" y="24"/>
                    </a:lnTo>
                    <a:lnTo>
                      <a:pt x="158" y="24"/>
                    </a:lnTo>
                    <a:close/>
                    <a:moveTo>
                      <a:pt x="157" y="66"/>
                    </a:moveTo>
                    <a:lnTo>
                      <a:pt x="160" y="70"/>
                    </a:lnTo>
                    <a:lnTo>
                      <a:pt x="162" y="66"/>
                    </a:lnTo>
                    <a:lnTo>
                      <a:pt x="158" y="63"/>
                    </a:lnTo>
                    <a:lnTo>
                      <a:pt x="157" y="64"/>
                    </a:lnTo>
                    <a:lnTo>
                      <a:pt x="157" y="66"/>
                    </a:lnTo>
                    <a:lnTo>
                      <a:pt x="157" y="66"/>
                    </a:lnTo>
                    <a:lnTo>
                      <a:pt x="157" y="66"/>
                    </a:lnTo>
                    <a:lnTo>
                      <a:pt x="157" y="66"/>
                    </a:lnTo>
                    <a:close/>
                    <a:moveTo>
                      <a:pt x="129" y="75"/>
                    </a:moveTo>
                    <a:lnTo>
                      <a:pt x="127" y="77"/>
                    </a:lnTo>
                    <a:lnTo>
                      <a:pt x="129" y="82"/>
                    </a:lnTo>
                    <a:lnTo>
                      <a:pt x="132" y="82"/>
                    </a:lnTo>
                    <a:lnTo>
                      <a:pt x="139" y="87"/>
                    </a:lnTo>
                    <a:lnTo>
                      <a:pt x="139" y="89"/>
                    </a:lnTo>
                    <a:lnTo>
                      <a:pt x="141" y="87"/>
                    </a:lnTo>
                    <a:lnTo>
                      <a:pt x="146" y="87"/>
                    </a:lnTo>
                    <a:lnTo>
                      <a:pt x="150" y="90"/>
                    </a:lnTo>
                    <a:lnTo>
                      <a:pt x="151" y="90"/>
                    </a:lnTo>
                    <a:lnTo>
                      <a:pt x="155" y="90"/>
                    </a:lnTo>
                    <a:lnTo>
                      <a:pt x="162" y="89"/>
                    </a:lnTo>
                    <a:lnTo>
                      <a:pt x="165" y="90"/>
                    </a:lnTo>
                    <a:lnTo>
                      <a:pt x="169" y="89"/>
                    </a:lnTo>
                    <a:lnTo>
                      <a:pt x="172" y="90"/>
                    </a:lnTo>
                    <a:lnTo>
                      <a:pt x="172" y="89"/>
                    </a:lnTo>
                    <a:lnTo>
                      <a:pt x="172" y="85"/>
                    </a:lnTo>
                    <a:lnTo>
                      <a:pt x="178" y="85"/>
                    </a:lnTo>
                    <a:lnTo>
                      <a:pt x="183" y="80"/>
                    </a:lnTo>
                    <a:lnTo>
                      <a:pt x="183" y="77"/>
                    </a:lnTo>
                    <a:lnTo>
                      <a:pt x="186" y="77"/>
                    </a:lnTo>
                    <a:lnTo>
                      <a:pt x="188" y="77"/>
                    </a:lnTo>
                    <a:lnTo>
                      <a:pt x="191" y="77"/>
                    </a:lnTo>
                    <a:lnTo>
                      <a:pt x="195" y="73"/>
                    </a:lnTo>
                    <a:lnTo>
                      <a:pt x="191" y="70"/>
                    </a:lnTo>
                    <a:lnTo>
                      <a:pt x="191" y="68"/>
                    </a:lnTo>
                    <a:lnTo>
                      <a:pt x="191" y="66"/>
                    </a:lnTo>
                    <a:lnTo>
                      <a:pt x="195" y="66"/>
                    </a:lnTo>
                    <a:lnTo>
                      <a:pt x="198" y="63"/>
                    </a:lnTo>
                    <a:lnTo>
                      <a:pt x="198" y="54"/>
                    </a:lnTo>
                    <a:lnTo>
                      <a:pt x="195" y="50"/>
                    </a:lnTo>
                    <a:lnTo>
                      <a:pt x="191" y="54"/>
                    </a:lnTo>
                    <a:lnTo>
                      <a:pt x="191" y="54"/>
                    </a:lnTo>
                    <a:lnTo>
                      <a:pt x="190" y="54"/>
                    </a:lnTo>
                    <a:lnTo>
                      <a:pt x="185" y="54"/>
                    </a:lnTo>
                    <a:lnTo>
                      <a:pt x="183" y="57"/>
                    </a:lnTo>
                    <a:lnTo>
                      <a:pt x="185" y="63"/>
                    </a:lnTo>
                    <a:lnTo>
                      <a:pt x="186" y="64"/>
                    </a:lnTo>
                    <a:lnTo>
                      <a:pt x="185" y="66"/>
                    </a:lnTo>
                    <a:lnTo>
                      <a:pt x="181" y="66"/>
                    </a:lnTo>
                    <a:lnTo>
                      <a:pt x="174" y="71"/>
                    </a:lnTo>
                    <a:lnTo>
                      <a:pt x="172" y="75"/>
                    </a:lnTo>
                    <a:lnTo>
                      <a:pt x="172" y="77"/>
                    </a:lnTo>
                    <a:lnTo>
                      <a:pt x="169" y="77"/>
                    </a:lnTo>
                    <a:lnTo>
                      <a:pt x="167" y="77"/>
                    </a:lnTo>
                    <a:lnTo>
                      <a:pt x="165" y="75"/>
                    </a:lnTo>
                    <a:lnTo>
                      <a:pt x="164" y="75"/>
                    </a:lnTo>
                    <a:lnTo>
                      <a:pt x="160" y="77"/>
                    </a:lnTo>
                    <a:lnTo>
                      <a:pt x="158" y="77"/>
                    </a:lnTo>
                    <a:lnTo>
                      <a:pt x="157" y="73"/>
                    </a:lnTo>
                    <a:lnTo>
                      <a:pt x="158" y="71"/>
                    </a:lnTo>
                    <a:lnTo>
                      <a:pt x="155" y="70"/>
                    </a:lnTo>
                    <a:lnTo>
                      <a:pt x="153" y="71"/>
                    </a:lnTo>
                    <a:lnTo>
                      <a:pt x="153" y="73"/>
                    </a:lnTo>
                    <a:lnTo>
                      <a:pt x="151" y="75"/>
                    </a:lnTo>
                    <a:lnTo>
                      <a:pt x="150" y="75"/>
                    </a:lnTo>
                    <a:lnTo>
                      <a:pt x="145" y="77"/>
                    </a:lnTo>
                    <a:lnTo>
                      <a:pt x="141" y="77"/>
                    </a:lnTo>
                    <a:lnTo>
                      <a:pt x="139" y="75"/>
                    </a:lnTo>
                    <a:lnTo>
                      <a:pt x="136" y="75"/>
                    </a:lnTo>
                    <a:lnTo>
                      <a:pt x="132" y="77"/>
                    </a:lnTo>
                    <a:lnTo>
                      <a:pt x="129" y="75"/>
                    </a:lnTo>
                    <a:lnTo>
                      <a:pt x="129" y="75"/>
                    </a:lnTo>
                    <a:lnTo>
                      <a:pt x="129" y="75"/>
                    </a:lnTo>
                    <a:lnTo>
                      <a:pt x="129" y="75"/>
                    </a:lnTo>
                    <a:close/>
                    <a:moveTo>
                      <a:pt x="115" y="77"/>
                    </a:moveTo>
                    <a:lnTo>
                      <a:pt x="118" y="75"/>
                    </a:lnTo>
                    <a:lnTo>
                      <a:pt x="122" y="77"/>
                    </a:lnTo>
                    <a:lnTo>
                      <a:pt x="122" y="80"/>
                    </a:lnTo>
                    <a:lnTo>
                      <a:pt x="122" y="82"/>
                    </a:lnTo>
                    <a:lnTo>
                      <a:pt x="118" y="80"/>
                    </a:lnTo>
                    <a:lnTo>
                      <a:pt x="115" y="77"/>
                    </a:lnTo>
                    <a:lnTo>
                      <a:pt x="115" y="77"/>
                    </a:lnTo>
                    <a:lnTo>
                      <a:pt x="115" y="77"/>
                    </a:lnTo>
                    <a:lnTo>
                      <a:pt x="115" y="77"/>
                    </a:lnTo>
                    <a:close/>
                    <a:moveTo>
                      <a:pt x="106" y="71"/>
                    </a:moveTo>
                    <a:lnTo>
                      <a:pt x="105" y="73"/>
                    </a:lnTo>
                    <a:lnTo>
                      <a:pt x="106" y="77"/>
                    </a:lnTo>
                    <a:lnTo>
                      <a:pt x="110" y="75"/>
                    </a:lnTo>
                    <a:lnTo>
                      <a:pt x="110" y="73"/>
                    </a:lnTo>
                    <a:lnTo>
                      <a:pt x="106" y="71"/>
                    </a:lnTo>
                    <a:lnTo>
                      <a:pt x="106" y="71"/>
                    </a:lnTo>
                    <a:lnTo>
                      <a:pt x="106" y="71"/>
                    </a:lnTo>
                    <a:lnTo>
                      <a:pt x="106" y="71"/>
                    </a:lnTo>
                    <a:close/>
                    <a:moveTo>
                      <a:pt x="91" y="59"/>
                    </a:moveTo>
                    <a:lnTo>
                      <a:pt x="87" y="63"/>
                    </a:lnTo>
                    <a:lnTo>
                      <a:pt x="87" y="63"/>
                    </a:lnTo>
                    <a:lnTo>
                      <a:pt x="91" y="63"/>
                    </a:lnTo>
                    <a:lnTo>
                      <a:pt x="91" y="59"/>
                    </a:lnTo>
                    <a:lnTo>
                      <a:pt x="91" y="59"/>
                    </a:lnTo>
                    <a:lnTo>
                      <a:pt x="91" y="59"/>
                    </a:lnTo>
                    <a:lnTo>
                      <a:pt x="91" y="59"/>
                    </a:lnTo>
                    <a:close/>
                    <a:moveTo>
                      <a:pt x="197" y="137"/>
                    </a:moveTo>
                    <a:lnTo>
                      <a:pt x="197" y="139"/>
                    </a:lnTo>
                    <a:lnTo>
                      <a:pt x="197" y="143"/>
                    </a:lnTo>
                    <a:lnTo>
                      <a:pt x="198" y="141"/>
                    </a:lnTo>
                    <a:lnTo>
                      <a:pt x="204" y="144"/>
                    </a:lnTo>
                    <a:lnTo>
                      <a:pt x="202" y="143"/>
                    </a:lnTo>
                    <a:lnTo>
                      <a:pt x="197" y="137"/>
                    </a:lnTo>
                    <a:lnTo>
                      <a:pt x="197" y="137"/>
                    </a:lnTo>
                    <a:lnTo>
                      <a:pt x="197" y="137"/>
                    </a:lnTo>
                    <a:lnTo>
                      <a:pt x="197" y="137"/>
                    </a:lnTo>
                    <a:close/>
                    <a:moveTo>
                      <a:pt x="172" y="127"/>
                    </a:moveTo>
                    <a:lnTo>
                      <a:pt x="172" y="127"/>
                    </a:lnTo>
                    <a:lnTo>
                      <a:pt x="172" y="130"/>
                    </a:lnTo>
                    <a:lnTo>
                      <a:pt x="174" y="130"/>
                    </a:lnTo>
                    <a:lnTo>
                      <a:pt x="174" y="132"/>
                    </a:lnTo>
                    <a:lnTo>
                      <a:pt x="174" y="134"/>
                    </a:lnTo>
                    <a:lnTo>
                      <a:pt x="174" y="134"/>
                    </a:lnTo>
                    <a:lnTo>
                      <a:pt x="174" y="130"/>
                    </a:lnTo>
                    <a:lnTo>
                      <a:pt x="174" y="125"/>
                    </a:lnTo>
                    <a:lnTo>
                      <a:pt x="172" y="127"/>
                    </a:lnTo>
                    <a:lnTo>
                      <a:pt x="172" y="127"/>
                    </a:lnTo>
                    <a:lnTo>
                      <a:pt x="172" y="127"/>
                    </a:lnTo>
                    <a:lnTo>
                      <a:pt x="172" y="127"/>
                    </a:lnTo>
                    <a:close/>
                    <a:moveTo>
                      <a:pt x="165" y="151"/>
                    </a:moveTo>
                    <a:lnTo>
                      <a:pt x="169" y="151"/>
                    </a:lnTo>
                    <a:lnTo>
                      <a:pt x="169" y="153"/>
                    </a:lnTo>
                    <a:lnTo>
                      <a:pt x="169" y="153"/>
                    </a:lnTo>
                    <a:lnTo>
                      <a:pt x="172" y="155"/>
                    </a:lnTo>
                    <a:lnTo>
                      <a:pt x="172" y="155"/>
                    </a:lnTo>
                    <a:lnTo>
                      <a:pt x="172" y="153"/>
                    </a:lnTo>
                    <a:lnTo>
                      <a:pt x="174" y="153"/>
                    </a:lnTo>
                    <a:lnTo>
                      <a:pt x="174" y="155"/>
                    </a:lnTo>
                    <a:lnTo>
                      <a:pt x="172" y="156"/>
                    </a:lnTo>
                    <a:lnTo>
                      <a:pt x="172" y="158"/>
                    </a:lnTo>
                    <a:lnTo>
                      <a:pt x="172" y="158"/>
                    </a:lnTo>
                    <a:lnTo>
                      <a:pt x="169" y="158"/>
                    </a:lnTo>
                    <a:lnTo>
                      <a:pt x="169" y="156"/>
                    </a:lnTo>
                    <a:lnTo>
                      <a:pt x="169" y="155"/>
                    </a:lnTo>
                    <a:lnTo>
                      <a:pt x="167" y="153"/>
                    </a:lnTo>
                    <a:lnTo>
                      <a:pt x="165" y="151"/>
                    </a:lnTo>
                    <a:lnTo>
                      <a:pt x="165" y="151"/>
                    </a:lnTo>
                    <a:lnTo>
                      <a:pt x="165" y="151"/>
                    </a:lnTo>
                    <a:lnTo>
                      <a:pt x="165" y="151"/>
                    </a:lnTo>
                    <a:lnTo>
                      <a:pt x="165" y="151"/>
                    </a:lnTo>
                    <a:close/>
                    <a:moveTo>
                      <a:pt x="162" y="144"/>
                    </a:moveTo>
                    <a:lnTo>
                      <a:pt x="164" y="148"/>
                    </a:lnTo>
                    <a:lnTo>
                      <a:pt x="165" y="150"/>
                    </a:lnTo>
                    <a:lnTo>
                      <a:pt x="167" y="150"/>
                    </a:lnTo>
                    <a:lnTo>
                      <a:pt x="169" y="150"/>
                    </a:lnTo>
                    <a:lnTo>
                      <a:pt x="169" y="150"/>
                    </a:lnTo>
                    <a:lnTo>
                      <a:pt x="169" y="148"/>
                    </a:lnTo>
                    <a:lnTo>
                      <a:pt x="167" y="148"/>
                    </a:lnTo>
                    <a:lnTo>
                      <a:pt x="167" y="148"/>
                    </a:lnTo>
                    <a:lnTo>
                      <a:pt x="167" y="144"/>
                    </a:lnTo>
                    <a:lnTo>
                      <a:pt x="165" y="144"/>
                    </a:lnTo>
                    <a:lnTo>
                      <a:pt x="164" y="144"/>
                    </a:lnTo>
                    <a:lnTo>
                      <a:pt x="162" y="144"/>
                    </a:lnTo>
                    <a:lnTo>
                      <a:pt x="162" y="144"/>
                    </a:lnTo>
                    <a:lnTo>
                      <a:pt x="162" y="144"/>
                    </a:lnTo>
                    <a:lnTo>
                      <a:pt x="162" y="144"/>
                    </a:lnTo>
                    <a:close/>
                    <a:moveTo>
                      <a:pt x="155" y="144"/>
                    </a:moveTo>
                    <a:lnTo>
                      <a:pt x="157" y="144"/>
                    </a:lnTo>
                    <a:lnTo>
                      <a:pt x="158" y="144"/>
                    </a:lnTo>
                    <a:lnTo>
                      <a:pt x="160" y="148"/>
                    </a:lnTo>
                    <a:lnTo>
                      <a:pt x="160" y="148"/>
                    </a:lnTo>
                    <a:lnTo>
                      <a:pt x="160" y="144"/>
                    </a:lnTo>
                    <a:lnTo>
                      <a:pt x="158" y="144"/>
                    </a:lnTo>
                    <a:lnTo>
                      <a:pt x="157" y="143"/>
                    </a:lnTo>
                    <a:lnTo>
                      <a:pt x="155" y="144"/>
                    </a:lnTo>
                    <a:lnTo>
                      <a:pt x="155" y="144"/>
                    </a:lnTo>
                    <a:lnTo>
                      <a:pt x="155" y="144"/>
                    </a:lnTo>
                    <a:lnTo>
                      <a:pt x="155" y="144"/>
                    </a:lnTo>
                    <a:close/>
                    <a:moveTo>
                      <a:pt x="70" y="115"/>
                    </a:moveTo>
                    <a:lnTo>
                      <a:pt x="70" y="116"/>
                    </a:lnTo>
                    <a:lnTo>
                      <a:pt x="70" y="118"/>
                    </a:lnTo>
                    <a:lnTo>
                      <a:pt x="70" y="118"/>
                    </a:lnTo>
                    <a:lnTo>
                      <a:pt x="70" y="115"/>
                    </a:lnTo>
                    <a:lnTo>
                      <a:pt x="70" y="115"/>
                    </a:lnTo>
                    <a:lnTo>
                      <a:pt x="70" y="115"/>
                    </a:lnTo>
                    <a:lnTo>
                      <a:pt x="70" y="115"/>
                    </a:lnTo>
                    <a:close/>
                    <a:moveTo>
                      <a:pt x="63" y="116"/>
                    </a:moveTo>
                    <a:lnTo>
                      <a:pt x="63" y="115"/>
                    </a:lnTo>
                    <a:lnTo>
                      <a:pt x="65" y="115"/>
                    </a:lnTo>
                    <a:lnTo>
                      <a:pt x="63" y="116"/>
                    </a:lnTo>
                    <a:lnTo>
                      <a:pt x="63" y="116"/>
                    </a:lnTo>
                    <a:lnTo>
                      <a:pt x="63" y="116"/>
                    </a:lnTo>
                    <a:lnTo>
                      <a:pt x="63" y="116"/>
                    </a:lnTo>
                    <a:close/>
                    <a:moveTo>
                      <a:pt x="58" y="115"/>
                    </a:moveTo>
                    <a:lnTo>
                      <a:pt x="58" y="116"/>
                    </a:lnTo>
                    <a:lnTo>
                      <a:pt x="59" y="116"/>
                    </a:lnTo>
                    <a:lnTo>
                      <a:pt x="59" y="116"/>
                    </a:lnTo>
                    <a:lnTo>
                      <a:pt x="58" y="115"/>
                    </a:lnTo>
                    <a:lnTo>
                      <a:pt x="58" y="115"/>
                    </a:lnTo>
                    <a:lnTo>
                      <a:pt x="58" y="115"/>
                    </a:lnTo>
                    <a:lnTo>
                      <a:pt x="58" y="115"/>
                    </a:lnTo>
                    <a:close/>
                    <a:moveTo>
                      <a:pt x="63" y="116"/>
                    </a:moveTo>
                    <a:lnTo>
                      <a:pt x="59" y="113"/>
                    </a:lnTo>
                    <a:lnTo>
                      <a:pt x="61" y="111"/>
                    </a:lnTo>
                    <a:lnTo>
                      <a:pt x="63" y="111"/>
                    </a:lnTo>
                    <a:lnTo>
                      <a:pt x="63" y="115"/>
                    </a:lnTo>
                    <a:lnTo>
                      <a:pt x="63" y="116"/>
                    </a:lnTo>
                    <a:lnTo>
                      <a:pt x="63" y="116"/>
                    </a:lnTo>
                    <a:lnTo>
                      <a:pt x="63" y="116"/>
                    </a:lnTo>
                    <a:lnTo>
                      <a:pt x="63" y="116"/>
                    </a:lnTo>
                    <a:close/>
                    <a:moveTo>
                      <a:pt x="51" y="116"/>
                    </a:moveTo>
                    <a:lnTo>
                      <a:pt x="51" y="118"/>
                    </a:lnTo>
                    <a:lnTo>
                      <a:pt x="52" y="118"/>
                    </a:lnTo>
                    <a:lnTo>
                      <a:pt x="51" y="116"/>
                    </a:lnTo>
                    <a:lnTo>
                      <a:pt x="51" y="116"/>
                    </a:lnTo>
                    <a:lnTo>
                      <a:pt x="51" y="116"/>
                    </a:lnTo>
                    <a:lnTo>
                      <a:pt x="51" y="116"/>
                    </a:lnTo>
                    <a:lnTo>
                      <a:pt x="51" y="116"/>
                    </a:lnTo>
                    <a:close/>
                    <a:moveTo>
                      <a:pt x="45" y="129"/>
                    </a:moveTo>
                    <a:lnTo>
                      <a:pt x="47" y="127"/>
                    </a:lnTo>
                    <a:lnTo>
                      <a:pt x="47" y="127"/>
                    </a:lnTo>
                    <a:lnTo>
                      <a:pt x="47" y="129"/>
                    </a:lnTo>
                    <a:lnTo>
                      <a:pt x="47" y="129"/>
                    </a:lnTo>
                    <a:lnTo>
                      <a:pt x="45" y="129"/>
                    </a:lnTo>
                    <a:lnTo>
                      <a:pt x="45" y="129"/>
                    </a:lnTo>
                    <a:lnTo>
                      <a:pt x="45" y="129"/>
                    </a:lnTo>
                    <a:lnTo>
                      <a:pt x="45" y="129"/>
                    </a:lnTo>
                    <a:close/>
                    <a:moveTo>
                      <a:pt x="42" y="130"/>
                    </a:moveTo>
                    <a:lnTo>
                      <a:pt x="45" y="132"/>
                    </a:lnTo>
                    <a:lnTo>
                      <a:pt x="45" y="130"/>
                    </a:lnTo>
                    <a:lnTo>
                      <a:pt x="42" y="130"/>
                    </a:lnTo>
                    <a:lnTo>
                      <a:pt x="42" y="130"/>
                    </a:lnTo>
                    <a:lnTo>
                      <a:pt x="42" y="130"/>
                    </a:lnTo>
                    <a:lnTo>
                      <a:pt x="42" y="130"/>
                    </a:lnTo>
                    <a:close/>
                    <a:moveTo>
                      <a:pt x="40" y="129"/>
                    </a:moveTo>
                    <a:lnTo>
                      <a:pt x="42" y="130"/>
                    </a:lnTo>
                    <a:lnTo>
                      <a:pt x="42" y="129"/>
                    </a:lnTo>
                    <a:lnTo>
                      <a:pt x="40" y="129"/>
                    </a:lnTo>
                    <a:lnTo>
                      <a:pt x="40" y="129"/>
                    </a:lnTo>
                    <a:lnTo>
                      <a:pt x="40" y="129"/>
                    </a:lnTo>
                    <a:lnTo>
                      <a:pt x="40" y="129"/>
                    </a:lnTo>
                    <a:close/>
                    <a:moveTo>
                      <a:pt x="39" y="130"/>
                    </a:moveTo>
                    <a:lnTo>
                      <a:pt x="39" y="130"/>
                    </a:lnTo>
                    <a:lnTo>
                      <a:pt x="42" y="132"/>
                    </a:lnTo>
                    <a:lnTo>
                      <a:pt x="47" y="136"/>
                    </a:lnTo>
                    <a:lnTo>
                      <a:pt x="39" y="130"/>
                    </a:lnTo>
                    <a:lnTo>
                      <a:pt x="39" y="130"/>
                    </a:lnTo>
                    <a:lnTo>
                      <a:pt x="39" y="130"/>
                    </a:lnTo>
                    <a:lnTo>
                      <a:pt x="39" y="130"/>
                    </a:lnTo>
                    <a:close/>
                    <a:moveTo>
                      <a:pt x="42" y="122"/>
                    </a:moveTo>
                    <a:lnTo>
                      <a:pt x="47" y="122"/>
                    </a:lnTo>
                    <a:lnTo>
                      <a:pt x="47" y="125"/>
                    </a:lnTo>
                    <a:lnTo>
                      <a:pt x="45" y="122"/>
                    </a:lnTo>
                    <a:lnTo>
                      <a:pt x="42" y="122"/>
                    </a:lnTo>
                    <a:lnTo>
                      <a:pt x="42" y="122"/>
                    </a:lnTo>
                    <a:lnTo>
                      <a:pt x="42" y="122"/>
                    </a:lnTo>
                    <a:lnTo>
                      <a:pt x="42" y="122"/>
                    </a:lnTo>
                    <a:close/>
                    <a:moveTo>
                      <a:pt x="47" y="122"/>
                    </a:moveTo>
                    <a:lnTo>
                      <a:pt x="47" y="120"/>
                    </a:lnTo>
                    <a:lnTo>
                      <a:pt x="47" y="118"/>
                    </a:lnTo>
                    <a:lnTo>
                      <a:pt x="47" y="116"/>
                    </a:lnTo>
                    <a:lnTo>
                      <a:pt x="51" y="120"/>
                    </a:lnTo>
                    <a:lnTo>
                      <a:pt x="51" y="122"/>
                    </a:lnTo>
                    <a:lnTo>
                      <a:pt x="51" y="122"/>
                    </a:lnTo>
                    <a:lnTo>
                      <a:pt x="47" y="122"/>
                    </a:lnTo>
                    <a:lnTo>
                      <a:pt x="47" y="122"/>
                    </a:lnTo>
                    <a:lnTo>
                      <a:pt x="47" y="122"/>
                    </a:lnTo>
                    <a:lnTo>
                      <a:pt x="47" y="122"/>
                    </a:lnTo>
                    <a:close/>
                    <a:moveTo>
                      <a:pt x="2" y="26"/>
                    </a:moveTo>
                    <a:lnTo>
                      <a:pt x="0" y="90"/>
                    </a:lnTo>
                    <a:lnTo>
                      <a:pt x="0" y="96"/>
                    </a:lnTo>
                    <a:lnTo>
                      <a:pt x="0" y="97"/>
                    </a:lnTo>
                    <a:lnTo>
                      <a:pt x="0" y="99"/>
                    </a:lnTo>
                    <a:lnTo>
                      <a:pt x="0" y="141"/>
                    </a:lnTo>
                    <a:lnTo>
                      <a:pt x="6" y="141"/>
                    </a:lnTo>
                    <a:lnTo>
                      <a:pt x="7" y="141"/>
                    </a:lnTo>
                    <a:lnTo>
                      <a:pt x="11" y="141"/>
                    </a:lnTo>
                    <a:lnTo>
                      <a:pt x="19" y="141"/>
                    </a:lnTo>
                    <a:lnTo>
                      <a:pt x="23" y="141"/>
                    </a:lnTo>
                    <a:lnTo>
                      <a:pt x="23" y="143"/>
                    </a:lnTo>
                    <a:lnTo>
                      <a:pt x="23" y="144"/>
                    </a:lnTo>
                    <a:lnTo>
                      <a:pt x="28" y="144"/>
                    </a:lnTo>
                    <a:lnTo>
                      <a:pt x="30" y="143"/>
                    </a:lnTo>
                    <a:lnTo>
                      <a:pt x="37" y="141"/>
                    </a:lnTo>
                    <a:lnTo>
                      <a:pt x="37" y="139"/>
                    </a:lnTo>
                    <a:lnTo>
                      <a:pt x="39" y="141"/>
                    </a:lnTo>
                    <a:lnTo>
                      <a:pt x="40" y="139"/>
                    </a:lnTo>
                    <a:lnTo>
                      <a:pt x="40" y="134"/>
                    </a:lnTo>
                    <a:lnTo>
                      <a:pt x="35" y="130"/>
                    </a:lnTo>
                    <a:lnTo>
                      <a:pt x="30" y="129"/>
                    </a:lnTo>
                    <a:lnTo>
                      <a:pt x="28" y="127"/>
                    </a:lnTo>
                    <a:lnTo>
                      <a:pt x="25" y="125"/>
                    </a:lnTo>
                    <a:lnTo>
                      <a:pt x="23" y="125"/>
                    </a:lnTo>
                    <a:lnTo>
                      <a:pt x="19" y="125"/>
                    </a:lnTo>
                    <a:lnTo>
                      <a:pt x="19" y="125"/>
                    </a:lnTo>
                    <a:lnTo>
                      <a:pt x="19" y="120"/>
                    </a:lnTo>
                    <a:lnTo>
                      <a:pt x="16" y="116"/>
                    </a:lnTo>
                    <a:lnTo>
                      <a:pt x="12" y="115"/>
                    </a:lnTo>
                    <a:lnTo>
                      <a:pt x="12" y="113"/>
                    </a:lnTo>
                    <a:lnTo>
                      <a:pt x="9" y="111"/>
                    </a:lnTo>
                    <a:lnTo>
                      <a:pt x="12" y="113"/>
                    </a:lnTo>
                    <a:lnTo>
                      <a:pt x="12" y="115"/>
                    </a:lnTo>
                    <a:lnTo>
                      <a:pt x="16" y="115"/>
                    </a:lnTo>
                    <a:lnTo>
                      <a:pt x="19" y="118"/>
                    </a:lnTo>
                    <a:lnTo>
                      <a:pt x="19" y="122"/>
                    </a:lnTo>
                    <a:lnTo>
                      <a:pt x="19" y="125"/>
                    </a:lnTo>
                    <a:lnTo>
                      <a:pt x="19" y="125"/>
                    </a:lnTo>
                    <a:lnTo>
                      <a:pt x="25" y="125"/>
                    </a:lnTo>
                    <a:lnTo>
                      <a:pt x="28" y="127"/>
                    </a:lnTo>
                    <a:lnTo>
                      <a:pt x="30" y="127"/>
                    </a:lnTo>
                    <a:lnTo>
                      <a:pt x="33" y="127"/>
                    </a:lnTo>
                    <a:lnTo>
                      <a:pt x="39" y="125"/>
                    </a:lnTo>
                    <a:lnTo>
                      <a:pt x="42" y="125"/>
                    </a:lnTo>
                    <a:lnTo>
                      <a:pt x="45" y="125"/>
                    </a:lnTo>
                    <a:lnTo>
                      <a:pt x="42" y="125"/>
                    </a:lnTo>
                    <a:lnTo>
                      <a:pt x="42" y="122"/>
                    </a:lnTo>
                    <a:lnTo>
                      <a:pt x="40" y="120"/>
                    </a:lnTo>
                    <a:lnTo>
                      <a:pt x="39" y="120"/>
                    </a:lnTo>
                    <a:lnTo>
                      <a:pt x="37" y="118"/>
                    </a:lnTo>
                    <a:lnTo>
                      <a:pt x="39" y="120"/>
                    </a:lnTo>
                    <a:lnTo>
                      <a:pt x="42" y="120"/>
                    </a:lnTo>
                    <a:lnTo>
                      <a:pt x="45" y="122"/>
                    </a:lnTo>
                    <a:lnTo>
                      <a:pt x="47" y="122"/>
                    </a:lnTo>
                    <a:lnTo>
                      <a:pt x="47" y="122"/>
                    </a:lnTo>
                    <a:lnTo>
                      <a:pt x="47" y="118"/>
                    </a:lnTo>
                    <a:lnTo>
                      <a:pt x="47" y="116"/>
                    </a:lnTo>
                    <a:lnTo>
                      <a:pt x="47" y="115"/>
                    </a:lnTo>
                    <a:lnTo>
                      <a:pt x="47" y="113"/>
                    </a:lnTo>
                    <a:lnTo>
                      <a:pt x="45" y="110"/>
                    </a:lnTo>
                    <a:lnTo>
                      <a:pt x="45" y="108"/>
                    </a:lnTo>
                    <a:lnTo>
                      <a:pt x="47" y="110"/>
                    </a:lnTo>
                    <a:lnTo>
                      <a:pt x="51" y="113"/>
                    </a:lnTo>
                    <a:lnTo>
                      <a:pt x="52" y="115"/>
                    </a:lnTo>
                    <a:lnTo>
                      <a:pt x="54" y="116"/>
                    </a:lnTo>
                    <a:lnTo>
                      <a:pt x="54" y="115"/>
                    </a:lnTo>
                    <a:lnTo>
                      <a:pt x="54" y="111"/>
                    </a:lnTo>
                    <a:lnTo>
                      <a:pt x="54" y="113"/>
                    </a:lnTo>
                    <a:lnTo>
                      <a:pt x="56" y="116"/>
                    </a:lnTo>
                    <a:lnTo>
                      <a:pt x="58" y="116"/>
                    </a:lnTo>
                    <a:lnTo>
                      <a:pt x="58" y="113"/>
                    </a:lnTo>
                    <a:lnTo>
                      <a:pt x="56" y="111"/>
                    </a:lnTo>
                    <a:lnTo>
                      <a:pt x="58" y="108"/>
                    </a:lnTo>
                    <a:lnTo>
                      <a:pt x="59" y="110"/>
                    </a:lnTo>
                    <a:lnTo>
                      <a:pt x="63" y="111"/>
                    </a:lnTo>
                    <a:lnTo>
                      <a:pt x="65" y="113"/>
                    </a:lnTo>
                    <a:lnTo>
                      <a:pt x="66" y="115"/>
                    </a:lnTo>
                    <a:lnTo>
                      <a:pt x="70" y="113"/>
                    </a:lnTo>
                    <a:lnTo>
                      <a:pt x="70" y="115"/>
                    </a:lnTo>
                    <a:lnTo>
                      <a:pt x="70" y="113"/>
                    </a:lnTo>
                    <a:lnTo>
                      <a:pt x="70" y="115"/>
                    </a:lnTo>
                    <a:lnTo>
                      <a:pt x="70" y="116"/>
                    </a:lnTo>
                    <a:lnTo>
                      <a:pt x="73" y="118"/>
                    </a:lnTo>
                    <a:lnTo>
                      <a:pt x="77" y="120"/>
                    </a:lnTo>
                    <a:lnTo>
                      <a:pt x="84" y="122"/>
                    </a:lnTo>
                    <a:lnTo>
                      <a:pt x="87" y="122"/>
                    </a:lnTo>
                    <a:lnTo>
                      <a:pt x="91" y="125"/>
                    </a:lnTo>
                    <a:lnTo>
                      <a:pt x="91" y="130"/>
                    </a:lnTo>
                    <a:lnTo>
                      <a:pt x="96" y="137"/>
                    </a:lnTo>
                    <a:lnTo>
                      <a:pt x="96" y="139"/>
                    </a:lnTo>
                    <a:lnTo>
                      <a:pt x="99" y="141"/>
                    </a:lnTo>
                    <a:lnTo>
                      <a:pt x="101" y="143"/>
                    </a:lnTo>
                    <a:lnTo>
                      <a:pt x="101" y="144"/>
                    </a:lnTo>
                    <a:lnTo>
                      <a:pt x="110" y="153"/>
                    </a:lnTo>
                    <a:lnTo>
                      <a:pt x="110" y="155"/>
                    </a:lnTo>
                    <a:lnTo>
                      <a:pt x="113" y="156"/>
                    </a:lnTo>
                    <a:lnTo>
                      <a:pt x="118" y="158"/>
                    </a:lnTo>
                    <a:lnTo>
                      <a:pt x="118" y="158"/>
                    </a:lnTo>
                    <a:lnTo>
                      <a:pt x="122" y="158"/>
                    </a:lnTo>
                    <a:lnTo>
                      <a:pt x="124" y="160"/>
                    </a:lnTo>
                    <a:lnTo>
                      <a:pt x="129" y="158"/>
                    </a:lnTo>
                    <a:lnTo>
                      <a:pt x="132" y="160"/>
                    </a:lnTo>
                    <a:lnTo>
                      <a:pt x="136" y="160"/>
                    </a:lnTo>
                    <a:lnTo>
                      <a:pt x="141" y="160"/>
                    </a:lnTo>
                    <a:lnTo>
                      <a:pt x="145" y="162"/>
                    </a:lnTo>
                    <a:lnTo>
                      <a:pt x="146" y="162"/>
                    </a:lnTo>
                    <a:lnTo>
                      <a:pt x="150" y="163"/>
                    </a:lnTo>
                    <a:lnTo>
                      <a:pt x="151" y="163"/>
                    </a:lnTo>
                    <a:lnTo>
                      <a:pt x="153" y="165"/>
                    </a:lnTo>
                    <a:lnTo>
                      <a:pt x="150" y="167"/>
                    </a:lnTo>
                    <a:lnTo>
                      <a:pt x="153" y="167"/>
                    </a:lnTo>
                    <a:lnTo>
                      <a:pt x="158" y="170"/>
                    </a:lnTo>
                    <a:lnTo>
                      <a:pt x="162" y="167"/>
                    </a:lnTo>
                    <a:lnTo>
                      <a:pt x="164" y="167"/>
                    </a:lnTo>
                    <a:lnTo>
                      <a:pt x="158" y="163"/>
                    </a:lnTo>
                    <a:lnTo>
                      <a:pt x="157" y="163"/>
                    </a:lnTo>
                    <a:lnTo>
                      <a:pt x="157" y="162"/>
                    </a:lnTo>
                    <a:lnTo>
                      <a:pt x="160" y="162"/>
                    </a:lnTo>
                    <a:lnTo>
                      <a:pt x="164" y="162"/>
                    </a:lnTo>
                    <a:lnTo>
                      <a:pt x="167" y="160"/>
                    </a:lnTo>
                    <a:lnTo>
                      <a:pt x="160" y="158"/>
                    </a:lnTo>
                    <a:lnTo>
                      <a:pt x="151" y="158"/>
                    </a:lnTo>
                    <a:lnTo>
                      <a:pt x="150" y="155"/>
                    </a:lnTo>
                    <a:lnTo>
                      <a:pt x="146" y="153"/>
                    </a:lnTo>
                    <a:lnTo>
                      <a:pt x="150" y="151"/>
                    </a:lnTo>
                    <a:lnTo>
                      <a:pt x="153" y="151"/>
                    </a:lnTo>
                    <a:lnTo>
                      <a:pt x="155" y="150"/>
                    </a:lnTo>
                    <a:lnTo>
                      <a:pt x="151" y="150"/>
                    </a:lnTo>
                    <a:lnTo>
                      <a:pt x="146" y="150"/>
                    </a:lnTo>
                    <a:lnTo>
                      <a:pt x="141" y="148"/>
                    </a:lnTo>
                    <a:lnTo>
                      <a:pt x="139" y="148"/>
                    </a:lnTo>
                    <a:lnTo>
                      <a:pt x="139" y="144"/>
                    </a:lnTo>
                    <a:lnTo>
                      <a:pt x="141" y="143"/>
                    </a:lnTo>
                    <a:lnTo>
                      <a:pt x="141" y="141"/>
                    </a:lnTo>
                    <a:lnTo>
                      <a:pt x="139" y="137"/>
                    </a:lnTo>
                    <a:lnTo>
                      <a:pt x="138" y="137"/>
                    </a:lnTo>
                    <a:lnTo>
                      <a:pt x="136" y="139"/>
                    </a:lnTo>
                    <a:lnTo>
                      <a:pt x="134" y="139"/>
                    </a:lnTo>
                    <a:lnTo>
                      <a:pt x="132" y="139"/>
                    </a:lnTo>
                    <a:lnTo>
                      <a:pt x="129" y="136"/>
                    </a:lnTo>
                    <a:lnTo>
                      <a:pt x="127" y="130"/>
                    </a:lnTo>
                    <a:lnTo>
                      <a:pt x="127" y="129"/>
                    </a:lnTo>
                    <a:lnTo>
                      <a:pt x="122" y="122"/>
                    </a:lnTo>
                    <a:lnTo>
                      <a:pt x="122" y="122"/>
                    </a:lnTo>
                    <a:lnTo>
                      <a:pt x="118" y="118"/>
                    </a:lnTo>
                    <a:lnTo>
                      <a:pt x="115" y="118"/>
                    </a:lnTo>
                    <a:lnTo>
                      <a:pt x="113" y="118"/>
                    </a:lnTo>
                    <a:lnTo>
                      <a:pt x="112" y="113"/>
                    </a:lnTo>
                    <a:lnTo>
                      <a:pt x="108" y="110"/>
                    </a:lnTo>
                    <a:lnTo>
                      <a:pt x="108" y="106"/>
                    </a:lnTo>
                    <a:lnTo>
                      <a:pt x="105" y="103"/>
                    </a:lnTo>
                    <a:lnTo>
                      <a:pt x="105" y="99"/>
                    </a:lnTo>
                    <a:lnTo>
                      <a:pt x="105" y="99"/>
                    </a:lnTo>
                    <a:lnTo>
                      <a:pt x="110" y="99"/>
                    </a:lnTo>
                    <a:lnTo>
                      <a:pt x="115" y="97"/>
                    </a:lnTo>
                    <a:lnTo>
                      <a:pt x="118" y="94"/>
                    </a:lnTo>
                    <a:lnTo>
                      <a:pt x="118" y="90"/>
                    </a:lnTo>
                    <a:lnTo>
                      <a:pt x="113" y="85"/>
                    </a:lnTo>
                    <a:lnTo>
                      <a:pt x="110" y="83"/>
                    </a:lnTo>
                    <a:lnTo>
                      <a:pt x="108" y="85"/>
                    </a:lnTo>
                    <a:lnTo>
                      <a:pt x="105" y="83"/>
                    </a:lnTo>
                    <a:lnTo>
                      <a:pt x="99" y="80"/>
                    </a:lnTo>
                    <a:lnTo>
                      <a:pt x="96" y="77"/>
                    </a:lnTo>
                    <a:lnTo>
                      <a:pt x="92" y="77"/>
                    </a:lnTo>
                    <a:lnTo>
                      <a:pt x="84" y="77"/>
                    </a:lnTo>
                    <a:lnTo>
                      <a:pt x="82" y="73"/>
                    </a:lnTo>
                    <a:lnTo>
                      <a:pt x="85" y="70"/>
                    </a:lnTo>
                    <a:lnTo>
                      <a:pt x="85" y="66"/>
                    </a:lnTo>
                    <a:lnTo>
                      <a:pt x="82" y="63"/>
                    </a:lnTo>
                    <a:lnTo>
                      <a:pt x="77" y="57"/>
                    </a:lnTo>
                    <a:lnTo>
                      <a:pt x="77" y="57"/>
                    </a:lnTo>
                    <a:lnTo>
                      <a:pt x="73" y="57"/>
                    </a:lnTo>
                    <a:lnTo>
                      <a:pt x="73" y="54"/>
                    </a:lnTo>
                    <a:lnTo>
                      <a:pt x="70" y="54"/>
                    </a:lnTo>
                    <a:lnTo>
                      <a:pt x="68" y="50"/>
                    </a:lnTo>
                    <a:lnTo>
                      <a:pt x="65" y="50"/>
                    </a:lnTo>
                    <a:lnTo>
                      <a:pt x="63" y="47"/>
                    </a:lnTo>
                    <a:lnTo>
                      <a:pt x="61" y="49"/>
                    </a:lnTo>
                    <a:lnTo>
                      <a:pt x="58" y="47"/>
                    </a:lnTo>
                    <a:lnTo>
                      <a:pt x="54" y="45"/>
                    </a:lnTo>
                    <a:lnTo>
                      <a:pt x="51" y="43"/>
                    </a:lnTo>
                    <a:lnTo>
                      <a:pt x="47" y="42"/>
                    </a:lnTo>
                    <a:lnTo>
                      <a:pt x="40" y="40"/>
                    </a:lnTo>
                    <a:lnTo>
                      <a:pt x="32" y="37"/>
                    </a:lnTo>
                    <a:lnTo>
                      <a:pt x="28" y="35"/>
                    </a:lnTo>
                    <a:lnTo>
                      <a:pt x="25" y="35"/>
                    </a:lnTo>
                    <a:lnTo>
                      <a:pt x="23" y="35"/>
                    </a:lnTo>
                    <a:lnTo>
                      <a:pt x="23" y="35"/>
                    </a:lnTo>
                    <a:lnTo>
                      <a:pt x="18" y="31"/>
                    </a:lnTo>
                    <a:lnTo>
                      <a:pt x="16" y="31"/>
                    </a:lnTo>
                    <a:lnTo>
                      <a:pt x="12" y="28"/>
                    </a:lnTo>
                    <a:lnTo>
                      <a:pt x="6" y="28"/>
                    </a:lnTo>
                    <a:lnTo>
                      <a:pt x="2" y="26"/>
                    </a:lnTo>
                    <a:lnTo>
                      <a:pt x="2" y="26"/>
                    </a:lnTo>
                    <a:lnTo>
                      <a:pt x="2" y="26"/>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10" name="Freeform 195"/>
              <p:cNvSpPr>
                <a:spLocks noEditPoints="1"/>
              </p:cNvSpPr>
              <p:nvPr/>
            </p:nvSpPr>
            <p:spPr bwMode="auto">
              <a:xfrm>
                <a:off x="7045325" y="4087813"/>
                <a:ext cx="1243013" cy="487363"/>
              </a:xfrm>
              <a:custGeom>
                <a:avLst/>
                <a:gdLst/>
                <a:ahLst/>
                <a:cxnLst>
                  <a:cxn ang="0">
                    <a:pos x="742" y="236"/>
                  </a:cxn>
                  <a:cxn ang="0">
                    <a:pos x="672" y="184"/>
                  </a:cxn>
                  <a:cxn ang="0">
                    <a:pos x="650" y="160"/>
                  </a:cxn>
                  <a:cxn ang="0">
                    <a:pos x="660" y="127"/>
                  </a:cxn>
                  <a:cxn ang="0">
                    <a:pos x="717" y="146"/>
                  </a:cxn>
                  <a:cxn ang="0">
                    <a:pos x="604" y="121"/>
                  </a:cxn>
                  <a:cxn ang="0">
                    <a:pos x="521" y="55"/>
                  </a:cxn>
                  <a:cxn ang="0">
                    <a:pos x="563" y="123"/>
                  </a:cxn>
                  <a:cxn ang="0">
                    <a:pos x="568" y="90"/>
                  </a:cxn>
                  <a:cxn ang="0">
                    <a:pos x="549" y="127"/>
                  </a:cxn>
                  <a:cxn ang="0">
                    <a:pos x="571" y="179"/>
                  </a:cxn>
                  <a:cxn ang="0">
                    <a:pos x="559" y="168"/>
                  </a:cxn>
                  <a:cxn ang="0">
                    <a:pos x="544" y="172"/>
                  </a:cxn>
                  <a:cxn ang="0">
                    <a:pos x="524" y="160"/>
                  </a:cxn>
                  <a:cxn ang="0">
                    <a:pos x="467" y="212"/>
                  </a:cxn>
                  <a:cxn ang="0">
                    <a:pos x="460" y="208"/>
                  </a:cxn>
                  <a:cxn ang="0">
                    <a:pos x="479" y="139"/>
                  </a:cxn>
                  <a:cxn ang="0">
                    <a:pos x="460" y="109"/>
                  </a:cxn>
                  <a:cxn ang="0">
                    <a:pos x="446" y="95"/>
                  </a:cxn>
                  <a:cxn ang="0">
                    <a:pos x="410" y="179"/>
                  </a:cxn>
                  <a:cxn ang="0">
                    <a:pos x="448" y="187"/>
                  </a:cxn>
                  <a:cxn ang="0">
                    <a:pos x="460" y="168"/>
                  </a:cxn>
                  <a:cxn ang="0">
                    <a:pos x="425" y="132"/>
                  </a:cxn>
                  <a:cxn ang="0">
                    <a:pos x="425" y="22"/>
                  </a:cxn>
                  <a:cxn ang="0">
                    <a:pos x="359" y="182"/>
                  </a:cxn>
                  <a:cxn ang="0">
                    <a:pos x="241" y="130"/>
                  </a:cxn>
                  <a:cxn ang="0">
                    <a:pos x="345" y="64"/>
                  </a:cxn>
                  <a:cxn ang="0">
                    <a:pos x="405" y="99"/>
                  </a:cxn>
                  <a:cxn ang="0">
                    <a:pos x="359" y="161"/>
                  </a:cxn>
                  <a:cxn ang="0">
                    <a:pos x="286" y="172"/>
                  </a:cxn>
                  <a:cxn ang="0">
                    <a:pos x="241" y="120"/>
                  </a:cxn>
                  <a:cxn ang="0">
                    <a:pos x="688" y="144"/>
                  </a:cxn>
                  <a:cxn ang="0">
                    <a:pos x="674" y="233"/>
                  </a:cxn>
                  <a:cxn ang="0">
                    <a:pos x="663" y="222"/>
                  </a:cxn>
                  <a:cxn ang="0">
                    <a:pos x="672" y="212"/>
                  </a:cxn>
                  <a:cxn ang="0">
                    <a:pos x="608" y="247"/>
                  </a:cxn>
                  <a:cxn ang="0">
                    <a:pos x="592" y="224"/>
                  </a:cxn>
                  <a:cxn ang="0">
                    <a:pos x="575" y="262"/>
                  </a:cxn>
                  <a:cxn ang="0">
                    <a:pos x="476" y="299"/>
                  </a:cxn>
                  <a:cxn ang="0">
                    <a:pos x="471" y="302"/>
                  </a:cxn>
                  <a:cxn ang="0">
                    <a:pos x="399" y="285"/>
                  </a:cxn>
                  <a:cxn ang="0">
                    <a:pos x="519" y="253"/>
                  </a:cxn>
                  <a:cxn ang="0">
                    <a:pos x="479" y="262"/>
                  </a:cxn>
                  <a:cxn ang="0">
                    <a:pos x="460" y="266"/>
                  </a:cxn>
                  <a:cxn ang="0">
                    <a:pos x="410" y="266"/>
                  </a:cxn>
                  <a:cxn ang="0">
                    <a:pos x="378" y="260"/>
                  </a:cxn>
                  <a:cxn ang="0">
                    <a:pos x="340" y="269"/>
                  </a:cxn>
                  <a:cxn ang="0">
                    <a:pos x="745" y="253"/>
                  </a:cxn>
                  <a:cxn ang="0">
                    <a:pos x="173" y="234"/>
                  </a:cxn>
                  <a:cxn ang="0">
                    <a:pos x="305" y="252"/>
                  </a:cxn>
                  <a:cxn ang="0">
                    <a:pos x="205" y="247"/>
                  </a:cxn>
                  <a:cxn ang="0">
                    <a:pos x="191" y="55"/>
                  </a:cxn>
                  <a:cxn ang="0">
                    <a:pos x="158" y="95"/>
                  </a:cxn>
                  <a:cxn ang="0">
                    <a:pos x="201" y="168"/>
                  </a:cxn>
                  <a:cxn ang="0">
                    <a:pos x="160" y="127"/>
                  </a:cxn>
                  <a:cxn ang="0">
                    <a:pos x="109" y="81"/>
                  </a:cxn>
                  <a:cxn ang="0">
                    <a:pos x="66" y="147"/>
                  </a:cxn>
                  <a:cxn ang="0">
                    <a:pos x="33" y="92"/>
                  </a:cxn>
                  <a:cxn ang="0">
                    <a:pos x="59" y="87"/>
                  </a:cxn>
                  <a:cxn ang="0">
                    <a:pos x="170" y="217"/>
                  </a:cxn>
                  <a:cxn ang="0">
                    <a:pos x="137" y="123"/>
                  </a:cxn>
                  <a:cxn ang="0">
                    <a:pos x="50" y="45"/>
                  </a:cxn>
                </a:cxnLst>
                <a:rect l="0" t="0" r="r" b="b"/>
                <a:pathLst>
                  <a:path w="783" h="307">
                    <a:moveTo>
                      <a:pt x="783" y="161"/>
                    </a:moveTo>
                    <a:lnTo>
                      <a:pt x="782" y="226"/>
                    </a:lnTo>
                    <a:lnTo>
                      <a:pt x="780" y="231"/>
                    </a:lnTo>
                    <a:lnTo>
                      <a:pt x="780" y="233"/>
                    </a:lnTo>
                    <a:lnTo>
                      <a:pt x="782" y="234"/>
                    </a:lnTo>
                    <a:lnTo>
                      <a:pt x="780" y="276"/>
                    </a:lnTo>
                    <a:lnTo>
                      <a:pt x="778" y="276"/>
                    </a:lnTo>
                    <a:lnTo>
                      <a:pt x="776" y="274"/>
                    </a:lnTo>
                    <a:lnTo>
                      <a:pt x="771" y="269"/>
                    </a:lnTo>
                    <a:lnTo>
                      <a:pt x="768" y="266"/>
                    </a:lnTo>
                    <a:lnTo>
                      <a:pt x="768" y="266"/>
                    </a:lnTo>
                    <a:lnTo>
                      <a:pt x="764" y="262"/>
                    </a:lnTo>
                    <a:lnTo>
                      <a:pt x="764" y="262"/>
                    </a:lnTo>
                    <a:lnTo>
                      <a:pt x="764" y="259"/>
                    </a:lnTo>
                    <a:lnTo>
                      <a:pt x="764" y="257"/>
                    </a:lnTo>
                    <a:lnTo>
                      <a:pt x="764" y="252"/>
                    </a:lnTo>
                    <a:lnTo>
                      <a:pt x="764" y="257"/>
                    </a:lnTo>
                    <a:lnTo>
                      <a:pt x="762" y="259"/>
                    </a:lnTo>
                    <a:lnTo>
                      <a:pt x="757" y="257"/>
                    </a:lnTo>
                    <a:lnTo>
                      <a:pt x="754" y="259"/>
                    </a:lnTo>
                    <a:lnTo>
                      <a:pt x="750" y="259"/>
                    </a:lnTo>
                    <a:lnTo>
                      <a:pt x="750" y="257"/>
                    </a:lnTo>
                    <a:lnTo>
                      <a:pt x="745" y="260"/>
                    </a:lnTo>
                    <a:lnTo>
                      <a:pt x="745" y="257"/>
                    </a:lnTo>
                    <a:lnTo>
                      <a:pt x="745" y="257"/>
                    </a:lnTo>
                    <a:lnTo>
                      <a:pt x="745" y="253"/>
                    </a:lnTo>
                    <a:lnTo>
                      <a:pt x="745" y="252"/>
                    </a:lnTo>
                    <a:lnTo>
                      <a:pt x="747" y="250"/>
                    </a:lnTo>
                    <a:lnTo>
                      <a:pt x="747" y="245"/>
                    </a:lnTo>
                    <a:lnTo>
                      <a:pt x="745" y="245"/>
                    </a:lnTo>
                    <a:lnTo>
                      <a:pt x="745" y="243"/>
                    </a:lnTo>
                    <a:lnTo>
                      <a:pt x="745" y="243"/>
                    </a:lnTo>
                    <a:lnTo>
                      <a:pt x="747" y="243"/>
                    </a:lnTo>
                    <a:lnTo>
                      <a:pt x="750" y="243"/>
                    </a:lnTo>
                    <a:lnTo>
                      <a:pt x="752" y="240"/>
                    </a:lnTo>
                    <a:lnTo>
                      <a:pt x="750" y="240"/>
                    </a:lnTo>
                    <a:lnTo>
                      <a:pt x="745" y="240"/>
                    </a:lnTo>
                    <a:lnTo>
                      <a:pt x="745" y="240"/>
                    </a:lnTo>
                    <a:lnTo>
                      <a:pt x="742" y="238"/>
                    </a:lnTo>
                    <a:lnTo>
                      <a:pt x="742" y="236"/>
                    </a:lnTo>
                    <a:lnTo>
                      <a:pt x="742" y="236"/>
                    </a:lnTo>
                    <a:lnTo>
                      <a:pt x="745" y="236"/>
                    </a:lnTo>
                    <a:lnTo>
                      <a:pt x="745" y="234"/>
                    </a:lnTo>
                    <a:lnTo>
                      <a:pt x="740" y="231"/>
                    </a:lnTo>
                    <a:lnTo>
                      <a:pt x="738" y="229"/>
                    </a:lnTo>
                    <a:lnTo>
                      <a:pt x="736" y="226"/>
                    </a:lnTo>
                    <a:lnTo>
                      <a:pt x="736" y="222"/>
                    </a:lnTo>
                    <a:lnTo>
                      <a:pt x="733" y="220"/>
                    </a:lnTo>
                    <a:lnTo>
                      <a:pt x="733" y="217"/>
                    </a:lnTo>
                    <a:lnTo>
                      <a:pt x="736" y="215"/>
                    </a:lnTo>
                    <a:lnTo>
                      <a:pt x="733" y="215"/>
                    </a:lnTo>
                    <a:lnTo>
                      <a:pt x="731" y="214"/>
                    </a:lnTo>
                    <a:lnTo>
                      <a:pt x="733" y="214"/>
                    </a:lnTo>
                    <a:lnTo>
                      <a:pt x="731" y="212"/>
                    </a:lnTo>
                    <a:lnTo>
                      <a:pt x="733" y="208"/>
                    </a:lnTo>
                    <a:lnTo>
                      <a:pt x="729" y="210"/>
                    </a:lnTo>
                    <a:lnTo>
                      <a:pt x="728" y="208"/>
                    </a:lnTo>
                    <a:lnTo>
                      <a:pt x="726" y="208"/>
                    </a:lnTo>
                    <a:lnTo>
                      <a:pt x="724" y="208"/>
                    </a:lnTo>
                    <a:lnTo>
                      <a:pt x="728" y="205"/>
                    </a:lnTo>
                    <a:lnTo>
                      <a:pt x="724" y="207"/>
                    </a:lnTo>
                    <a:lnTo>
                      <a:pt x="723" y="207"/>
                    </a:lnTo>
                    <a:lnTo>
                      <a:pt x="717" y="205"/>
                    </a:lnTo>
                    <a:lnTo>
                      <a:pt x="717" y="201"/>
                    </a:lnTo>
                    <a:lnTo>
                      <a:pt x="712" y="200"/>
                    </a:lnTo>
                    <a:lnTo>
                      <a:pt x="709" y="200"/>
                    </a:lnTo>
                    <a:lnTo>
                      <a:pt x="698" y="198"/>
                    </a:lnTo>
                    <a:lnTo>
                      <a:pt x="689" y="194"/>
                    </a:lnTo>
                    <a:lnTo>
                      <a:pt x="684" y="194"/>
                    </a:lnTo>
                    <a:lnTo>
                      <a:pt x="679" y="193"/>
                    </a:lnTo>
                    <a:lnTo>
                      <a:pt x="679" y="191"/>
                    </a:lnTo>
                    <a:lnTo>
                      <a:pt x="677" y="189"/>
                    </a:lnTo>
                    <a:lnTo>
                      <a:pt x="674" y="189"/>
                    </a:lnTo>
                    <a:lnTo>
                      <a:pt x="674" y="186"/>
                    </a:lnTo>
                    <a:lnTo>
                      <a:pt x="677" y="186"/>
                    </a:lnTo>
                    <a:lnTo>
                      <a:pt x="679" y="186"/>
                    </a:lnTo>
                    <a:lnTo>
                      <a:pt x="677" y="186"/>
                    </a:lnTo>
                    <a:lnTo>
                      <a:pt x="676" y="184"/>
                    </a:lnTo>
                    <a:lnTo>
                      <a:pt x="672" y="186"/>
                    </a:lnTo>
                    <a:lnTo>
                      <a:pt x="672" y="184"/>
                    </a:lnTo>
                    <a:lnTo>
                      <a:pt x="669" y="184"/>
                    </a:lnTo>
                    <a:lnTo>
                      <a:pt x="669" y="182"/>
                    </a:lnTo>
                    <a:lnTo>
                      <a:pt x="667" y="184"/>
                    </a:lnTo>
                    <a:lnTo>
                      <a:pt x="667" y="180"/>
                    </a:lnTo>
                    <a:lnTo>
                      <a:pt x="663" y="180"/>
                    </a:lnTo>
                    <a:lnTo>
                      <a:pt x="663" y="180"/>
                    </a:lnTo>
                    <a:lnTo>
                      <a:pt x="663" y="182"/>
                    </a:lnTo>
                    <a:lnTo>
                      <a:pt x="660" y="180"/>
                    </a:lnTo>
                    <a:lnTo>
                      <a:pt x="660" y="175"/>
                    </a:lnTo>
                    <a:lnTo>
                      <a:pt x="658" y="172"/>
                    </a:lnTo>
                    <a:lnTo>
                      <a:pt x="660" y="170"/>
                    </a:lnTo>
                    <a:lnTo>
                      <a:pt x="660" y="167"/>
                    </a:lnTo>
                    <a:lnTo>
                      <a:pt x="658" y="170"/>
                    </a:lnTo>
                    <a:lnTo>
                      <a:pt x="658" y="172"/>
                    </a:lnTo>
                    <a:lnTo>
                      <a:pt x="656" y="175"/>
                    </a:lnTo>
                    <a:lnTo>
                      <a:pt x="655" y="175"/>
                    </a:lnTo>
                    <a:lnTo>
                      <a:pt x="653" y="180"/>
                    </a:lnTo>
                    <a:lnTo>
                      <a:pt x="653" y="184"/>
                    </a:lnTo>
                    <a:lnTo>
                      <a:pt x="650" y="187"/>
                    </a:lnTo>
                    <a:lnTo>
                      <a:pt x="646" y="189"/>
                    </a:lnTo>
                    <a:lnTo>
                      <a:pt x="644" y="187"/>
                    </a:lnTo>
                    <a:lnTo>
                      <a:pt x="641" y="182"/>
                    </a:lnTo>
                    <a:lnTo>
                      <a:pt x="641" y="179"/>
                    </a:lnTo>
                    <a:lnTo>
                      <a:pt x="641" y="179"/>
                    </a:lnTo>
                    <a:lnTo>
                      <a:pt x="644" y="177"/>
                    </a:lnTo>
                    <a:lnTo>
                      <a:pt x="641" y="175"/>
                    </a:lnTo>
                    <a:lnTo>
                      <a:pt x="641" y="175"/>
                    </a:lnTo>
                    <a:lnTo>
                      <a:pt x="637" y="175"/>
                    </a:lnTo>
                    <a:lnTo>
                      <a:pt x="637" y="170"/>
                    </a:lnTo>
                    <a:lnTo>
                      <a:pt x="634" y="168"/>
                    </a:lnTo>
                    <a:lnTo>
                      <a:pt x="630" y="168"/>
                    </a:lnTo>
                    <a:lnTo>
                      <a:pt x="629" y="167"/>
                    </a:lnTo>
                    <a:lnTo>
                      <a:pt x="630" y="163"/>
                    </a:lnTo>
                    <a:lnTo>
                      <a:pt x="636" y="163"/>
                    </a:lnTo>
                    <a:lnTo>
                      <a:pt x="637" y="165"/>
                    </a:lnTo>
                    <a:lnTo>
                      <a:pt x="641" y="165"/>
                    </a:lnTo>
                    <a:lnTo>
                      <a:pt x="641" y="167"/>
                    </a:lnTo>
                    <a:lnTo>
                      <a:pt x="646" y="165"/>
                    </a:lnTo>
                    <a:lnTo>
                      <a:pt x="646" y="160"/>
                    </a:lnTo>
                    <a:lnTo>
                      <a:pt x="650" y="160"/>
                    </a:lnTo>
                    <a:lnTo>
                      <a:pt x="655" y="161"/>
                    </a:lnTo>
                    <a:lnTo>
                      <a:pt x="656" y="165"/>
                    </a:lnTo>
                    <a:lnTo>
                      <a:pt x="658" y="161"/>
                    </a:lnTo>
                    <a:lnTo>
                      <a:pt x="660" y="160"/>
                    </a:lnTo>
                    <a:lnTo>
                      <a:pt x="660" y="160"/>
                    </a:lnTo>
                    <a:lnTo>
                      <a:pt x="663" y="156"/>
                    </a:lnTo>
                    <a:lnTo>
                      <a:pt x="660" y="153"/>
                    </a:lnTo>
                    <a:lnTo>
                      <a:pt x="653" y="153"/>
                    </a:lnTo>
                    <a:lnTo>
                      <a:pt x="655" y="154"/>
                    </a:lnTo>
                    <a:lnTo>
                      <a:pt x="651" y="154"/>
                    </a:lnTo>
                    <a:lnTo>
                      <a:pt x="650" y="154"/>
                    </a:lnTo>
                    <a:lnTo>
                      <a:pt x="644" y="156"/>
                    </a:lnTo>
                    <a:lnTo>
                      <a:pt x="644" y="154"/>
                    </a:lnTo>
                    <a:lnTo>
                      <a:pt x="641" y="156"/>
                    </a:lnTo>
                    <a:lnTo>
                      <a:pt x="637" y="154"/>
                    </a:lnTo>
                    <a:lnTo>
                      <a:pt x="636" y="154"/>
                    </a:lnTo>
                    <a:lnTo>
                      <a:pt x="632" y="154"/>
                    </a:lnTo>
                    <a:lnTo>
                      <a:pt x="629" y="153"/>
                    </a:lnTo>
                    <a:lnTo>
                      <a:pt x="629" y="149"/>
                    </a:lnTo>
                    <a:lnTo>
                      <a:pt x="629" y="147"/>
                    </a:lnTo>
                    <a:lnTo>
                      <a:pt x="627" y="144"/>
                    </a:lnTo>
                    <a:lnTo>
                      <a:pt x="622" y="142"/>
                    </a:lnTo>
                    <a:lnTo>
                      <a:pt x="622" y="139"/>
                    </a:lnTo>
                    <a:lnTo>
                      <a:pt x="618" y="140"/>
                    </a:lnTo>
                    <a:lnTo>
                      <a:pt x="618" y="142"/>
                    </a:lnTo>
                    <a:lnTo>
                      <a:pt x="613" y="142"/>
                    </a:lnTo>
                    <a:lnTo>
                      <a:pt x="613" y="140"/>
                    </a:lnTo>
                    <a:lnTo>
                      <a:pt x="618" y="137"/>
                    </a:lnTo>
                    <a:lnTo>
                      <a:pt x="618" y="134"/>
                    </a:lnTo>
                    <a:lnTo>
                      <a:pt x="618" y="132"/>
                    </a:lnTo>
                    <a:lnTo>
                      <a:pt x="618" y="130"/>
                    </a:lnTo>
                    <a:lnTo>
                      <a:pt x="623" y="130"/>
                    </a:lnTo>
                    <a:lnTo>
                      <a:pt x="625" y="127"/>
                    </a:lnTo>
                    <a:lnTo>
                      <a:pt x="629" y="127"/>
                    </a:lnTo>
                    <a:lnTo>
                      <a:pt x="634" y="123"/>
                    </a:lnTo>
                    <a:lnTo>
                      <a:pt x="636" y="123"/>
                    </a:lnTo>
                    <a:lnTo>
                      <a:pt x="641" y="121"/>
                    </a:lnTo>
                    <a:lnTo>
                      <a:pt x="648" y="123"/>
                    </a:lnTo>
                    <a:lnTo>
                      <a:pt x="655" y="130"/>
                    </a:lnTo>
                    <a:lnTo>
                      <a:pt x="660" y="127"/>
                    </a:lnTo>
                    <a:lnTo>
                      <a:pt x="663" y="130"/>
                    </a:lnTo>
                    <a:lnTo>
                      <a:pt x="667" y="130"/>
                    </a:lnTo>
                    <a:lnTo>
                      <a:pt x="667" y="132"/>
                    </a:lnTo>
                    <a:lnTo>
                      <a:pt x="667" y="135"/>
                    </a:lnTo>
                    <a:lnTo>
                      <a:pt x="669" y="139"/>
                    </a:lnTo>
                    <a:lnTo>
                      <a:pt x="669" y="142"/>
                    </a:lnTo>
                    <a:lnTo>
                      <a:pt x="669" y="146"/>
                    </a:lnTo>
                    <a:lnTo>
                      <a:pt x="667" y="149"/>
                    </a:lnTo>
                    <a:lnTo>
                      <a:pt x="667" y="153"/>
                    </a:lnTo>
                    <a:lnTo>
                      <a:pt x="669" y="160"/>
                    </a:lnTo>
                    <a:lnTo>
                      <a:pt x="669" y="165"/>
                    </a:lnTo>
                    <a:lnTo>
                      <a:pt x="672" y="167"/>
                    </a:lnTo>
                    <a:lnTo>
                      <a:pt x="672" y="167"/>
                    </a:lnTo>
                    <a:lnTo>
                      <a:pt x="672" y="161"/>
                    </a:lnTo>
                    <a:lnTo>
                      <a:pt x="674" y="160"/>
                    </a:lnTo>
                    <a:lnTo>
                      <a:pt x="676" y="161"/>
                    </a:lnTo>
                    <a:lnTo>
                      <a:pt x="676" y="165"/>
                    </a:lnTo>
                    <a:lnTo>
                      <a:pt x="677" y="168"/>
                    </a:lnTo>
                    <a:lnTo>
                      <a:pt x="677" y="168"/>
                    </a:lnTo>
                    <a:lnTo>
                      <a:pt x="679" y="172"/>
                    </a:lnTo>
                    <a:lnTo>
                      <a:pt x="683" y="175"/>
                    </a:lnTo>
                    <a:lnTo>
                      <a:pt x="684" y="175"/>
                    </a:lnTo>
                    <a:lnTo>
                      <a:pt x="688" y="175"/>
                    </a:lnTo>
                    <a:lnTo>
                      <a:pt x="691" y="175"/>
                    </a:lnTo>
                    <a:lnTo>
                      <a:pt x="691" y="172"/>
                    </a:lnTo>
                    <a:lnTo>
                      <a:pt x="695" y="170"/>
                    </a:lnTo>
                    <a:lnTo>
                      <a:pt x="695" y="170"/>
                    </a:lnTo>
                    <a:lnTo>
                      <a:pt x="695" y="165"/>
                    </a:lnTo>
                    <a:lnTo>
                      <a:pt x="696" y="161"/>
                    </a:lnTo>
                    <a:lnTo>
                      <a:pt x="700" y="161"/>
                    </a:lnTo>
                    <a:lnTo>
                      <a:pt x="703" y="160"/>
                    </a:lnTo>
                    <a:lnTo>
                      <a:pt x="705" y="156"/>
                    </a:lnTo>
                    <a:lnTo>
                      <a:pt x="705" y="154"/>
                    </a:lnTo>
                    <a:lnTo>
                      <a:pt x="707" y="154"/>
                    </a:lnTo>
                    <a:lnTo>
                      <a:pt x="710" y="154"/>
                    </a:lnTo>
                    <a:lnTo>
                      <a:pt x="714" y="153"/>
                    </a:lnTo>
                    <a:lnTo>
                      <a:pt x="717" y="153"/>
                    </a:lnTo>
                    <a:lnTo>
                      <a:pt x="717" y="149"/>
                    </a:lnTo>
                    <a:lnTo>
                      <a:pt x="717" y="147"/>
                    </a:lnTo>
                    <a:lnTo>
                      <a:pt x="717" y="146"/>
                    </a:lnTo>
                    <a:lnTo>
                      <a:pt x="726" y="140"/>
                    </a:lnTo>
                    <a:lnTo>
                      <a:pt x="729" y="142"/>
                    </a:lnTo>
                    <a:lnTo>
                      <a:pt x="733" y="144"/>
                    </a:lnTo>
                    <a:lnTo>
                      <a:pt x="738" y="147"/>
                    </a:lnTo>
                    <a:lnTo>
                      <a:pt x="745" y="147"/>
                    </a:lnTo>
                    <a:lnTo>
                      <a:pt x="747" y="149"/>
                    </a:lnTo>
                    <a:lnTo>
                      <a:pt x="750" y="149"/>
                    </a:lnTo>
                    <a:lnTo>
                      <a:pt x="754" y="153"/>
                    </a:lnTo>
                    <a:lnTo>
                      <a:pt x="764" y="156"/>
                    </a:lnTo>
                    <a:lnTo>
                      <a:pt x="768" y="156"/>
                    </a:lnTo>
                    <a:lnTo>
                      <a:pt x="768" y="156"/>
                    </a:lnTo>
                    <a:lnTo>
                      <a:pt x="773" y="156"/>
                    </a:lnTo>
                    <a:lnTo>
                      <a:pt x="776" y="156"/>
                    </a:lnTo>
                    <a:lnTo>
                      <a:pt x="778" y="158"/>
                    </a:lnTo>
                    <a:lnTo>
                      <a:pt x="778" y="160"/>
                    </a:lnTo>
                    <a:lnTo>
                      <a:pt x="778" y="161"/>
                    </a:lnTo>
                    <a:lnTo>
                      <a:pt x="782" y="163"/>
                    </a:lnTo>
                    <a:lnTo>
                      <a:pt x="783" y="161"/>
                    </a:lnTo>
                    <a:lnTo>
                      <a:pt x="783" y="161"/>
                    </a:lnTo>
                    <a:lnTo>
                      <a:pt x="783" y="161"/>
                    </a:lnTo>
                    <a:lnTo>
                      <a:pt x="783" y="161"/>
                    </a:lnTo>
                    <a:lnTo>
                      <a:pt x="783" y="161"/>
                    </a:lnTo>
                    <a:close/>
                    <a:moveTo>
                      <a:pt x="582" y="114"/>
                    </a:moveTo>
                    <a:lnTo>
                      <a:pt x="587" y="118"/>
                    </a:lnTo>
                    <a:lnTo>
                      <a:pt x="587" y="120"/>
                    </a:lnTo>
                    <a:lnTo>
                      <a:pt x="584" y="118"/>
                    </a:lnTo>
                    <a:lnTo>
                      <a:pt x="582" y="114"/>
                    </a:lnTo>
                    <a:lnTo>
                      <a:pt x="582" y="114"/>
                    </a:lnTo>
                    <a:lnTo>
                      <a:pt x="582" y="114"/>
                    </a:lnTo>
                    <a:lnTo>
                      <a:pt x="582" y="114"/>
                    </a:lnTo>
                    <a:close/>
                    <a:moveTo>
                      <a:pt x="615" y="123"/>
                    </a:moveTo>
                    <a:lnTo>
                      <a:pt x="618" y="123"/>
                    </a:lnTo>
                    <a:lnTo>
                      <a:pt x="622" y="121"/>
                    </a:lnTo>
                    <a:lnTo>
                      <a:pt x="618" y="120"/>
                    </a:lnTo>
                    <a:lnTo>
                      <a:pt x="615" y="116"/>
                    </a:lnTo>
                    <a:lnTo>
                      <a:pt x="610" y="116"/>
                    </a:lnTo>
                    <a:lnTo>
                      <a:pt x="608" y="120"/>
                    </a:lnTo>
                    <a:lnTo>
                      <a:pt x="604" y="120"/>
                    </a:lnTo>
                    <a:lnTo>
                      <a:pt x="603" y="120"/>
                    </a:lnTo>
                    <a:lnTo>
                      <a:pt x="604" y="121"/>
                    </a:lnTo>
                    <a:lnTo>
                      <a:pt x="601" y="121"/>
                    </a:lnTo>
                    <a:lnTo>
                      <a:pt x="606" y="123"/>
                    </a:lnTo>
                    <a:lnTo>
                      <a:pt x="610" y="123"/>
                    </a:lnTo>
                    <a:lnTo>
                      <a:pt x="613" y="123"/>
                    </a:lnTo>
                    <a:lnTo>
                      <a:pt x="613" y="121"/>
                    </a:lnTo>
                    <a:lnTo>
                      <a:pt x="610" y="121"/>
                    </a:lnTo>
                    <a:lnTo>
                      <a:pt x="610" y="120"/>
                    </a:lnTo>
                    <a:lnTo>
                      <a:pt x="610" y="120"/>
                    </a:lnTo>
                    <a:lnTo>
                      <a:pt x="615" y="123"/>
                    </a:lnTo>
                    <a:lnTo>
                      <a:pt x="615" y="123"/>
                    </a:lnTo>
                    <a:lnTo>
                      <a:pt x="615" y="123"/>
                    </a:lnTo>
                    <a:lnTo>
                      <a:pt x="615" y="123"/>
                    </a:lnTo>
                    <a:close/>
                    <a:moveTo>
                      <a:pt x="610" y="132"/>
                    </a:moveTo>
                    <a:lnTo>
                      <a:pt x="606" y="130"/>
                    </a:lnTo>
                    <a:lnTo>
                      <a:pt x="603" y="130"/>
                    </a:lnTo>
                    <a:lnTo>
                      <a:pt x="606" y="132"/>
                    </a:lnTo>
                    <a:lnTo>
                      <a:pt x="610" y="132"/>
                    </a:lnTo>
                    <a:lnTo>
                      <a:pt x="610" y="132"/>
                    </a:lnTo>
                    <a:lnTo>
                      <a:pt x="610" y="132"/>
                    </a:lnTo>
                    <a:lnTo>
                      <a:pt x="610" y="132"/>
                    </a:lnTo>
                    <a:close/>
                    <a:moveTo>
                      <a:pt x="613" y="130"/>
                    </a:moveTo>
                    <a:lnTo>
                      <a:pt x="610" y="132"/>
                    </a:lnTo>
                    <a:lnTo>
                      <a:pt x="610" y="130"/>
                    </a:lnTo>
                    <a:lnTo>
                      <a:pt x="613" y="130"/>
                    </a:lnTo>
                    <a:lnTo>
                      <a:pt x="613" y="130"/>
                    </a:lnTo>
                    <a:lnTo>
                      <a:pt x="613" y="130"/>
                    </a:lnTo>
                    <a:lnTo>
                      <a:pt x="613" y="130"/>
                    </a:lnTo>
                    <a:close/>
                    <a:moveTo>
                      <a:pt x="610" y="132"/>
                    </a:moveTo>
                    <a:lnTo>
                      <a:pt x="608" y="134"/>
                    </a:lnTo>
                    <a:lnTo>
                      <a:pt x="608" y="139"/>
                    </a:lnTo>
                    <a:lnTo>
                      <a:pt x="610" y="140"/>
                    </a:lnTo>
                    <a:lnTo>
                      <a:pt x="613" y="139"/>
                    </a:lnTo>
                    <a:lnTo>
                      <a:pt x="613" y="132"/>
                    </a:lnTo>
                    <a:lnTo>
                      <a:pt x="610" y="132"/>
                    </a:lnTo>
                    <a:lnTo>
                      <a:pt x="610" y="132"/>
                    </a:lnTo>
                    <a:lnTo>
                      <a:pt x="610" y="132"/>
                    </a:lnTo>
                    <a:lnTo>
                      <a:pt x="610" y="132"/>
                    </a:lnTo>
                    <a:close/>
                    <a:moveTo>
                      <a:pt x="517" y="50"/>
                    </a:moveTo>
                    <a:lnTo>
                      <a:pt x="519" y="54"/>
                    </a:lnTo>
                    <a:lnTo>
                      <a:pt x="521" y="55"/>
                    </a:lnTo>
                    <a:lnTo>
                      <a:pt x="519" y="59"/>
                    </a:lnTo>
                    <a:lnTo>
                      <a:pt x="517" y="55"/>
                    </a:lnTo>
                    <a:lnTo>
                      <a:pt x="517" y="52"/>
                    </a:lnTo>
                    <a:lnTo>
                      <a:pt x="517" y="50"/>
                    </a:lnTo>
                    <a:lnTo>
                      <a:pt x="517" y="50"/>
                    </a:lnTo>
                    <a:lnTo>
                      <a:pt x="517" y="50"/>
                    </a:lnTo>
                    <a:lnTo>
                      <a:pt x="517" y="50"/>
                    </a:lnTo>
                    <a:close/>
                    <a:moveTo>
                      <a:pt x="537" y="36"/>
                    </a:moveTo>
                    <a:lnTo>
                      <a:pt x="537" y="41"/>
                    </a:lnTo>
                    <a:lnTo>
                      <a:pt x="540" y="45"/>
                    </a:lnTo>
                    <a:lnTo>
                      <a:pt x="540" y="45"/>
                    </a:lnTo>
                    <a:lnTo>
                      <a:pt x="542" y="41"/>
                    </a:lnTo>
                    <a:lnTo>
                      <a:pt x="540" y="36"/>
                    </a:lnTo>
                    <a:lnTo>
                      <a:pt x="540" y="36"/>
                    </a:lnTo>
                    <a:lnTo>
                      <a:pt x="537" y="36"/>
                    </a:lnTo>
                    <a:lnTo>
                      <a:pt x="537" y="36"/>
                    </a:lnTo>
                    <a:lnTo>
                      <a:pt x="537" y="36"/>
                    </a:lnTo>
                    <a:lnTo>
                      <a:pt x="537" y="36"/>
                    </a:lnTo>
                    <a:close/>
                    <a:moveTo>
                      <a:pt x="537" y="45"/>
                    </a:moveTo>
                    <a:lnTo>
                      <a:pt x="540" y="47"/>
                    </a:lnTo>
                    <a:lnTo>
                      <a:pt x="540" y="50"/>
                    </a:lnTo>
                    <a:lnTo>
                      <a:pt x="540" y="50"/>
                    </a:lnTo>
                    <a:lnTo>
                      <a:pt x="540" y="50"/>
                    </a:lnTo>
                    <a:lnTo>
                      <a:pt x="537" y="45"/>
                    </a:lnTo>
                    <a:lnTo>
                      <a:pt x="537" y="45"/>
                    </a:lnTo>
                    <a:lnTo>
                      <a:pt x="537" y="45"/>
                    </a:lnTo>
                    <a:lnTo>
                      <a:pt x="537" y="45"/>
                    </a:lnTo>
                    <a:close/>
                    <a:moveTo>
                      <a:pt x="564" y="78"/>
                    </a:moveTo>
                    <a:lnTo>
                      <a:pt x="564" y="81"/>
                    </a:lnTo>
                    <a:lnTo>
                      <a:pt x="568" y="81"/>
                    </a:lnTo>
                    <a:lnTo>
                      <a:pt x="570" y="81"/>
                    </a:lnTo>
                    <a:lnTo>
                      <a:pt x="571" y="78"/>
                    </a:lnTo>
                    <a:lnTo>
                      <a:pt x="571" y="76"/>
                    </a:lnTo>
                    <a:lnTo>
                      <a:pt x="568" y="74"/>
                    </a:lnTo>
                    <a:lnTo>
                      <a:pt x="568" y="76"/>
                    </a:lnTo>
                    <a:lnTo>
                      <a:pt x="564" y="78"/>
                    </a:lnTo>
                    <a:lnTo>
                      <a:pt x="564" y="78"/>
                    </a:lnTo>
                    <a:lnTo>
                      <a:pt x="564" y="78"/>
                    </a:lnTo>
                    <a:lnTo>
                      <a:pt x="564" y="78"/>
                    </a:lnTo>
                    <a:close/>
                    <a:moveTo>
                      <a:pt x="563" y="123"/>
                    </a:moveTo>
                    <a:lnTo>
                      <a:pt x="563" y="127"/>
                    </a:lnTo>
                    <a:lnTo>
                      <a:pt x="568" y="130"/>
                    </a:lnTo>
                    <a:lnTo>
                      <a:pt x="568" y="132"/>
                    </a:lnTo>
                    <a:lnTo>
                      <a:pt x="568" y="132"/>
                    </a:lnTo>
                    <a:lnTo>
                      <a:pt x="568" y="135"/>
                    </a:lnTo>
                    <a:lnTo>
                      <a:pt x="564" y="132"/>
                    </a:lnTo>
                    <a:lnTo>
                      <a:pt x="563" y="130"/>
                    </a:lnTo>
                    <a:lnTo>
                      <a:pt x="559" y="127"/>
                    </a:lnTo>
                    <a:lnTo>
                      <a:pt x="557" y="123"/>
                    </a:lnTo>
                    <a:lnTo>
                      <a:pt x="554" y="120"/>
                    </a:lnTo>
                    <a:lnTo>
                      <a:pt x="556" y="116"/>
                    </a:lnTo>
                    <a:lnTo>
                      <a:pt x="556" y="114"/>
                    </a:lnTo>
                    <a:lnTo>
                      <a:pt x="556" y="113"/>
                    </a:lnTo>
                    <a:lnTo>
                      <a:pt x="552" y="109"/>
                    </a:lnTo>
                    <a:lnTo>
                      <a:pt x="552" y="107"/>
                    </a:lnTo>
                    <a:lnTo>
                      <a:pt x="554" y="104"/>
                    </a:lnTo>
                    <a:lnTo>
                      <a:pt x="552" y="100"/>
                    </a:lnTo>
                    <a:lnTo>
                      <a:pt x="550" y="99"/>
                    </a:lnTo>
                    <a:lnTo>
                      <a:pt x="552" y="94"/>
                    </a:lnTo>
                    <a:lnTo>
                      <a:pt x="554" y="92"/>
                    </a:lnTo>
                    <a:lnTo>
                      <a:pt x="554" y="90"/>
                    </a:lnTo>
                    <a:lnTo>
                      <a:pt x="554" y="85"/>
                    </a:lnTo>
                    <a:lnTo>
                      <a:pt x="559" y="78"/>
                    </a:lnTo>
                    <a:lnTo>
                      <a:pt x="563" y="78"/>
                    </a:lnTo>
                    <a:lnTo>
                      <a:pt x="559" y="81"/>
                    </a:lnTo>
                    <a:lnTo>
                      <a:pt x="559" y="85"/>
                    </a:lnTo>
                    <a:lnTo>
                      <a:pt x="559" y="85"/>
                    </a:lnTo>
                    <a:lnTo>
                      <a:pt x="563" y="85"/>
                    </a:lnTo>
                    <a:lnTo>
                      <a:pt x="563" y="92"/>
                    </a:lnTo>
                    <a:lnTo>
                      <a:pt x="559" y="95"/>
                    </a:lnTo>
                    <a:lnTo>
                      <a:pt x="557" y="95"/>
                    </a:lnTo>
                    <a:lnTo>
                      <a:pt x="556" y="99"/>
                    </a:lnTo>
                    <a:lnTo>
                      <a:pt x="557" y="100"/>
                    </a:lnTo>
                    <a:lnTo>
                      <a:pt x="559" y="100"/>
                    </a:lnTo>
                    <a:lnTo>
                      <a:pt x="559" y="99"/>
                    </a:lnTo>
                    <a:lnTo>
                      <a:pt x="564" y="97"/>
                    </a:lnTo>
                    <a:lnTo>
                      <a:pt x="564" y="95"/>
                    </a:lnTo>
                    <a:lnTo>
                      <a:pt x="563" y="95"/>
                    </a:lnTo>
                    <a:lnTo>
                      <a:pt x="564" y="92"/>
                    </a:lnTo>
                    <a:lnTo>
                      <a:pt x="568" y="90"/>
                    </a:lnTo>
                    <a:lnTo>
                      <a:pt x="573" y="90"/>
                    </a:lnTo>
                    <a:lnTo>
                      <a:pt x="575" y="90"/>
                    </a:lnTo>
                    <a:lnTo>
                      <a:pt x="575" y="92"/>
                    </a:lnTo>
                    <a:lnTo>
                      <a:pt x="573" y="99"/>
                    </a:lnTo>
                    <a:lnTo>
                      <a:pt x="568" y="100"/>
                    </a:lnTo>
                    <a:lnTo>
                      <a:pt x="564" y="104"/>
                    </a:lnTo>
                    <a:lnTo>
                      <a:pt x="568" y="104"/>
                    </a:lnTo>
                    <a:lnTo>
                      <a:pt x="568" y="104"/>
                    </a:lnTo>
                    <a:lnTo>
                      <a:pt x="573" y="107"/>
                    </a:lnTo>
                    <a:lnTo>
                      <a:pt x="573" y="113"/>
                    </a:lnTo>
                    <a:lnTo>
                      <a:pt x="575" y="113"/>
                    </a:lnTo>
                    <a:lnTo>
                      <a:pt x="571" y="113"/>
                    </a:lnTo>
                    <a:lnTo>
                      <a:pt x="568" y="113"/>
                    </a:lnTo>
                    <a:lnTo>
                      <a:pt x="564" y="113"/>
                    </a:lnTo>
                    <a:lnTo>
                      <a:pt x="559" y="109"/>
                    </a:lnTo>
                    <a:lnTo>
                      <a:pt x="559" y="109"/>
                    </a:lnTo>
                    <a:lnTo>
                      <a:pt x="559" y="116"/>
                    </a:lnTo>
                    <a:lnTo>
                      <a:pt x="563" y="123"/>
                    </a:lnTo>
                    <a:lnTo>
                      <a:pt x="563" y="123"/>
                    </a:lnTo>
                    <a:lnTo>
                      <a:pt x="563" y="123"/>
                    </a:lnTo>
                    <a:lnTo>
                      <a:pt x="563" y="123"/>
                    </a:lnTo>
                    <a:close/>
                    <a:moveTo>
                      <a:pt x="547" y="130"/>
                    </a:moveTo>
                    <a:lnTo>
                      <a:pt x="549" y="132"/>
                    </a:lnTo>
                    <a:lnTo>
                      <a:pt x="545" y="130"/>
                    </a:lnTo>
                    <a:lnTo>
                      <a:pt x="547" y="130"/>
                    </a:lnTo>
                    <a:lnTo>
                      <a:pt x="547" y="130"/>
                    </a:lnTo>
                    <a:lnTo>
                      <a:pt x="547" y="130"/>
                    </a:lnTo>
                    <a:lnTo>
                      <a:pt x="547" y="130"/>
                    </a:lnTo>
                    <a:lnTo>
                      <a:pt x="547" y="130"/>
                    </a:lnTo>
                    <a:close/>
                    <a:moveTo>
                      <a:pt x="547" y="123"/>
                    </a:moveTo>
                    <a:lnTo>
                      <a:pt x="545" y="123"/>
                    </a:lnTo>
                    <a:lnTo>
                      <a:pt x="544" y="127"/>
                    </a:lnTo>
                    <a:lnTo>
                      <a:pt x="547" y="127"/>
                    </a:lnTo>
                    <a:lnTo>
                      <a:pt x="547" y="123"/>
                    </a:lnTo>
                    <a:lnTo>
                      <a:pt x="547" y="123"/>
                    </a:lnTo>
                    <a:lnTo>
                      <a:pt x="547" y="123"/>
                    </a:lnTo>
                    <a:lnTo>
                      <a:pt x="547" y="123"/>
                    </a:lnTo>
                    <a:lnTo>
                      <a:pt x="547" y="123"/>
                    </a:lnTo>
                    <a:close/>
                    <a:moveTo>
                      <a:pt x="550" y="123"/>
                    </a:moveTo>
                    <a:lnTo>
                      <a:pt x="549" y="127"/>
                    </a:lnTo>
                    <a:lnTo>
                      <a:pt x="549" y="127"/>
                    </a:lnTo>
                    <a:lnTo>
                      <a:pt x="550" y="130"/>
                    </a:lnTo>
                    <a:lnTo>
                      <a:pt x="554" y="130"/>
                    </a:lnTo>
                    <a:lnTo>
                      <a:pt x="556" y="132"/>
                    </a:lnTo>
                    <a:lnTo>
                      <a:pt x="557" y="130"/>
                    </a:lnTo>
                    <a:lnTo>
                      <a:pt x="557" y="130"/>
                    </a:lnTo>
                    <a:lnTo>
                      <a:pt x="554" y="130"/>
                    </a:lnTo>
                    <a:lnTo>
                      <a:pt x="554" y="127"/>
                    </a:lnTo>
                    <a:lnTo>
                      <a:pt x="552" y="123"/>
                    </a:lnTo>
                    <a:lnTo>
                      <a:pt x="550" y="123"/>
                    </a:lnTo>
                    <a:lnTo>
                      <a:pt x="550" y="123"/>
                    </a:lnTo>
                    <a:lnTo>
                      <a:pt x="550" y="123"/>
                    </a:lnTo>
                    <a:lnTo>
                      <a:pt x="550" y="123"/>
                    </a:lnTo>
                    <a:close/>
                    <a:moveTo>
                      <a:pt x="549" y="146"/>
                    </a:moveTo>
                    <a:lnTo>
                      <a:pt x="554" y="140"/>
                    </a:lnTo>
                    <a:lnTo>
                      <a:pt x="559" y="140"/>
                    </a:lnTo>
                    <a:lnTo>
                      <a:pt x="564" y="146"/>
                    </a:lnTo>
                    <a:lnTo>
                      <a:pt x="563" y="147"/>
                    </a:lnTo>
                    <a:lnTo>
                      <a:pt x="559" y="147"/>
                    </a:lnTo>
                    <a:lnTo>
                      <a:pt x="557" y="147"/>
                    </a:lnTo>
                    <a:lnTo>
                      <a:pt x="554" y="149"/>
                    </a:lnTo>
                    <a:lnTo>
                      <a:pt x="552" y="147"/>
                    </a:lnTo>
                    <a:lnTo>
                      <a:pt x="549" y="146"/>
                    </a:lnTo>
                    <a:lnTo>
                      <a:pt x="549" y="146"/>
                    </a:lnTo>
                    <a:lnTo>
                      <a:pt x="549" y="146"/>
                    </a:lnTo>
                    <a:lnTo>
                      <a:pt x="549" y="146"/>
                    </a:lnTo>
                    <a:close/>
                    <a:moveTo>
                      <a:pt x="599" y="147"/>
                    </a:moveTo>
                    <a:lnTo>
                      <a:pt x="592" y="147"/>
                    </a:lnTo>
                    <a:lnTo>
                      <a:pt x="590" y="149"/>
                    </a:lnTo>
                    <a:lnTo>
                      <a:pt x="590" y="149"/>
                    </a:lnTo>
                    <a:lnTo>
                      <a:pt x="599" y="153"/>
                    </a:lnTo>
                    <a:lnTo>
                      <a:pt x="603" y="149"/>
                    </a:lnTo>
                    <a:lnTo>
                      <a:pt x="601" y="149"/>
                    </a:lnTo>
                    <a:lnTo>
                      <a:pt x="601" y="147"/>
                    </a:lnTo>
                    <a:lnTo>
                      <a:pt x="599" y="147"/>
                    </a:lnTo>
                    <a:lnTo>
                      <a:pt x="599" y="147"/>
                    </a:lnTo>
                    <a:lnTo>
                      <a:pt x="599" y="147"/>
                    </a:lnTo>
                    <a:lnTo>
                      <a:pt x="599" y="147"/>
                    </a:lnTo>
                    <a:close/>
                    <a:moveTo>
                      <a:pt x="570" y="179"/>
                    </a:moveTo>
                    <a:lnTo>
                      <a:pt x="571" y="179"/>
                    </a:lnTo>
                    <a:lnTo>
                      <a:pt x="571" y="180"/>
                    </a:lnTo>
                    <a:lnTo>
                      <a:pt x="570" y="180"/>
                    </a:lnTo>
                    <a:lnTo>
                      <a:pt x="570" y="179"/>
                    </a:lnTo>
                    <a:lnTo>
                      <a:pt x="570" y="179"/>
                    </a:lnTo>
                    <a:lnTo>
                      <a:pt x="570" y="179"/>
                    </a:lnTo>
                    <a:lnTo>
                      <a:pt x="570" y="179"/>
                    </a:lnTo>
                    <a:close/>
                    <a:moveTo>
                      <a:pt x="568" y="179"/>
                    </a:moveTo>
                    <a:lnTo>
                      <a:pt x="568" y="179"/>
                    </a:lnTo>
                    <a:lnTo>
                      <a:pt x="568" y="180"/>
                    </a:lnTo>
                    <a:lnTo>
                      <a:pt x="568" y="180"/>
                    </a:lnTo>
                    <a:lnTo>
                      <a:pt x="568" y="179"/>
                    </a:lnTo>
                    <a:lnTo>
                      <a:pt x="568" y="179"/>
                    </a:lnTo>
                    <a:lnTo>
                      <a:pt x="568" y="179"/>
                    </a:lnTo>
                    <a:lnTo>
                      <a:pt x="568" y="179"/>
                    </a:lnTo>
                    <a:close/>
                    <a:moveTo>
                      <a:pt x="557" y="180"/>
                    </a:moveTo>
                    <a:lnTo>
                      <a:pt x="563" y="179"/>
                    </a:lnTo>
                    <a:lnTo>
                      <a:pt x="564" y="179"/>
                    </a:lnTo>
                    <a:lnTo>
                      <a:pt x="564" y="179"/>
                    </a:lnTo>
                    <a:lnTo>
                      <a:pt x="564" y="182"/>
                    </a:lnTo>
                    <a:lnTo>
                      <a:pt x="563" y="180"/>
                    </a:lnTo>
                    <a:lnTo>
                      <a:pt x="559" y="182"/>
                    </a:lnTo>
                    <a:lnTo>
                      <a:pt x="557" y="180"/>
                    </a:lnTo>
                    <a:lnTo>
                      <a:pt x="557" y="180"/>
                    </a:lnTo>
                    <a:lnTo>
                      <a:pt x="557" y="180"/>
                    </a:lnTo>
                    <a:lnTo>
                      <a:pt x="557" y="180"/>
                    </a:lnTo>
                    <a:close/>
                    <a:moveTo>
                      <a:pt x="557" y="172"/>
                    </a:moveTo>
                    <a:lnTo>
                      <a:pt x="554" y="172"/>
                    </a:lnTo>
                    <a:lnTo>
                      <a:pt x="557" y="172"/>
                    </a:lnTo>
                    <a:lnTo>
                      <a:pt x="557" y="172"/>
                    </a:lnTo>
                    <a:lnTo>
                      <a:pt x="557" y="172"/>
                    </a:lnTo>
                    <a:lnTo>
                      <a:pt x="557" y="172"/>
                    </a:lnTo>
                    <a:lnTo>
                      <a:pt x="557" y="172"/>
                    </a:lnTo>
                    <a:close/>
                    <a:moveTo>
                      <a:pt x="559" y="168"/>
                    </a:moveTo>
                    <a:lnTo>
                      <a:pt x="557" y="168"/>
                    </a:lnTo>
                    <a:lnTo>
                      <a:pt x="557" y="170"/>
                    </a:lnTo>
                    <a:lnTo>
                      <a:pt x="559" y="170"/>
                    </a:lnTo>
                    <a:lnTo>
                      <a:pt x="559" y="168"/>
                    </a:lnTo>
                    <a:lnTo>
                      <a:pt x="559" y="168"/>
                    </a:lnTo>
                    <a:lnTo>
                      <a:pt x="559" y="168"/>
                    </a:lnTo>
                    <a:lnTo>
                      <a:pt x="559" y="168"/>
                    </a:lnTo>
                    <a:close/>
                    <a:moveTo>
                      <a:pt x="559" y="177"/>
                    </a:moveTo>
                    <a:lnTo>
                      <a:pt x="564" y="172"/>
                    </a:lnTo>
                    <a:lnTo>
                      <a:pt x="568" y="175"/>
                    </a:lnTo>
                    <a:lnTo>
                      <a:pt x="568" y="177"/>
                    </a:lnTo>
                    <a:lnTo>
                      <a:pt x="571" y="175"/>
                    </a:lnTo>
                    <a:lnTo>
                      <a:pt x="575" y="172"/>
                    </a:lnTo>
                    <a:lnTo>
                      <a:pt x="577" y="172"/>
                    </a:lnTo>
                    <a:lnTo>
                      <a:pt x="578" y="175"/>
                    </a:lnTo>
                    <a:lnTo>
                      <a:pt x="587" y="177"/>
                    </a:lnTo>
                    <a:lnTo>
                      <a:pt x="587" y="175"/>
                    </a:lnTo>
                    <a:lnTo>
                      <a:pt x="590" y="175"/>
                    </a:lnTo>
                    <a:lnTo>
                      <a:pt x="599" y="179"/>
                    </a:lnTo>
                    <a:lnTo>
                      <a:pt x="601" y="179"/>
                    </a:lnTo>
                    <a:lnTo>
                      <a:pt x="604" y="184"/>
                    </a:lnTo>
                    <a:lnTo>
                      <a:pt x="608" y="184"/>
                    </a:lnTo>
                    <a:lnTo>
                      <a:pt x="610" y="180"/>
                    </a:lnTo>
                    <a:lnTo>
                      <a:pt x="608" y="175"/>
                    </a:lnTo>
                    <a:lnTo>
                      <a:pt x="599" y="170"/>
                    </a:lnTo>
                    <a:lnTo>
                      <a:pt x="590" y="168"/>
                    </a:lnTo>
                    <a:lnTo>
                      <a:pt x="587" y="167"/>
                    </a:lnTo>
                    <a:lnTo>
                      <a:pt x="585" y="165"/>
                    </a:lnTo>
                    <a:lnTo>
                      <a:pt x="582" y="168"/>
                    </a:lnTo>
                    <a:lnTo>
                      <a:pt x="578" y="168"/>
                    </a:lnTo>
                    <a:lnTo>
                      <a:pt x="575" y="167"/>
                    </a:lnTo>
                    <a:lnTo>
                      <a:pt x="570" y="167"/>
                    </a:lnTo>
                    <a:lnTo>
                      <a:pt x="564" y="167"/>
                    </a:lnTo>
                    <a:lnTo>
                      <a:pt x="563" y="170"/>
                    </a:lnTo>
                    <a:lnTo>
                      <a:pt x="563" y="172"/>
                    </a:lnTo>
                    <a:lnTo>
                      <a:pt x="559" y="172"/>
                    </a:lnTo>
                    <a:lnTo>
                      <a:pt x="559" y="175"/>
                    </a:lnTo>
                    <a:lnTo>
                      <a:pt x="559" y="177"/>
                    </a:lnTo>
                    <a:lnTo>
                      <a:pt x="559" y="177"/>
                    </a:lnTo>
                    <a:lnTo>
                      <a:pt x="559" y="177"/>
                    </a:lnTo>
                    <a:lnTo>
                      <a:pt x="559" y="177"/>
                    </a:lnTo>
                    <a:lnTo>
                      <a:pt x="559" y="177"/>
                    </a:lnTo>
                    <a:close/>
                    <a:moveTo>
                      <a:pt x="528" y="172"/>
                    </a:moveTo>
                    <a:lnTo>
                      <a:pt x="531" y="172"/>
                    </a:lnTo>
                    <a:lnTo>
                      <a:pt x="533" y="172"/>
                    </a:lnTo>
                    <a:lnTo>
                      <a:pt x="540" y="172"/>
                    </a:lnTo>
                    <a:lnTo>
                      <a:pt x="544" y="172"/>
                    </a:lnTo>
                    <a:lnTo>
                      <a:pt x="544" y="175"/>
                    </a:lnTo>
                    <a:lnTo>
                      <a:pt x="547" y="177"/>
                    </a:lnTo>
                    <a:lnTo>
                      <a:pt x="547" y="180"/>
                    </a:lnTo>
                    <a:lnTo>
                      <a:pt x="544" y="180"/>
                    </a:lnTo>
                    <a:lnTo>
                      <a:pt x="540" y="184"/>
                    </a:lnTo>
                    <a:lnTo>
                      <a:pt x="537" y="184"/>
                    </a:lnTo>
                    <a:lnTo>
                      <a:pt x="533" y="184"/>
                    </a:lnTo>
                    <a:lnTo>
                      <a:pt x="531" y="182"/>
                    </a:lnTo>
                    <a:lnTo>
                      <a:pt x="526" y="180"/>
                    </a:lnTo>
                    <a:lnTo>
                      <a:pt x="524" y="177"/>
                    </a:lnTo>
                    <a:lnTo>
                      <a:pt x="524" y="172"/>
                    </a:lnTo>
                    <a:lnTo>
                      <a:pt x="528" y="172"/>
                    </a:lnTo>
                    <a:lnTo>
                      <a:pt x="528" y="172"/>
                    </a:lnTo>
                    <a:lnTo>
                      <a:pt x="528" y="172"/>
                    </a:lnTo>
                    <a:lnTo>
                      <a:pt x="528" y="172"/>
                    </a:lnTo>
                    <a:close/>
                    <a:moveTo>
                      <a:pt x="432" y="240"/>
                    </a:moveTo>
                    <a:lnTo>
                      <a:pt x="431" y="240"/>
                    </a:lnTo>
                    <a:lnTo>
                      <a:pt x="431" y="240"/>
                    </a:lnTo>
                    <a:lnTo>
                      <a:pt x="432" y="243"/>
                    </a:lnTo>
                    <a:lnTo>
                      <a:pt x="432" y="240"/>
                    </a:lnTo>
                    <a:lnTo>
                      <a:pt x="432" y="240"/>
                    </a:lnTo>
                    <a:lnTo>
                      <a:pt x="432" y="240"/>
                    </a:lnTo>
                    <a:lnTo>
                      <a:pt x="432" y="240"/>
                    </a:lnTo>
                    <a:close/>
                    <a:moveTo>
                      <a:pt x="431" y="217"/>
                    </a:moveTo>
                    <a:lnTo>
                      <a:pt x="432" y="222"/>
                    </a:lnTo>
                    <a:lnTo>
                      <a:pt x="431" y="226"/>
                    </a:lnTo>
                    <a:lnTo>
                      <a:pt x="431" y="229"/>
                    </a:lnTo>
                    <a:lnTo>
                      <a:pt x="429" y="226"/>
                    </a:lnTo>
                    <a:lnTo>
                      <a:pt x="427" y="224"/>
                    </a:lnTo>
                    <a:lnTo>
                      <a:pt x="429" y="222"/>
                    </a:lnTo>
                    <a:lnTo>
                      <a:pt x="429" y="220"/>
                    </a:lnTo>
                    <a:lnTo>
                      <a:pt x="431" y="217"/>
                    </a:lnTo>
                    <a:lnTo>
                      <a:pt x="431" y="217"/>
                    </a:lnTo>
                    <a:lnTo>
                      <a:pt x="431" y="217"/>
                    </a:lnTo>
                    <a:lnTo>
                      <a:pt x="431" y="217"/>
                    </a:lnTo>
                    <a:close/>
                    <a:moveTo>
                      <a:pt x="524" y="153"/>
                    </a:moveTo>
                    <a:lnTo>
                      <a:pt x="524" y="154"/>
                    </a:lnTo>
                    <a:lnTo>
                      <a:pt x="526" y="158"/>
                    </a:lnTo>
                    <a:lnTo>
                      <a:pt x="526" y="160"/>
                    </a:lnTo>
                    <a:lnTo>
                      <a:pt x="524" y="160"/>
                    </a:lnTo>
                    <a:lnTo>
                      <a:pt x="523" y="156"/>
                    </a:lnTo>
                    <a:lnTo>
                      <a:pt x="523" y="153"/>
                    </a:lnTo>
                    <a:lnTo>
                      <a:pt x="524" y="153"/>
                    </a:lnTo>
                    <a:lnTo>
                      <a:pt x="524" y="153"/>
                    </a:lnTo>
                    <a:lnTo>
                      <a:pt x="524" y="153"/>
                    </a:lnTo>
                    <a:lnTo>
                      <a:pt x="524" y="153"/>
                    </a:lnTo>
                    <a:close/>
                    <a:moveTo>
                      <a:pt x="514" y="149"/>
                    </a:moveTo>
                    <a:lnTo>
                      <a:pt x="517" y="147"/>
                    </a:lnTo>
                    <a:lnTo>
                      <a:pt x="519" y="149"/>
                    </a:lnTo>
                    <a:lnTo>
                      <a:pt x="521" y="147"/>
                    </a:lnTo>
                    <a:lnTo>
                      <a:pt x="528" y="149"/>
                    </a:lnTo>
                    <a:lnTo>
                      <a:pt x="531" y="149"/>
                    </a:lnTo>
                    <a:lnTo>
                      <a:pt x="528" y="149"/>
                    </a:lnTo>
                    <a:lnTo>
                      <a:pt x="519" y="153"/>
                    </a:lnTo>
                    <a:lnTo>
                      <a:pt x="517" y="149"/>
                    </a:lnTo>
                    <a:lnTo>
                      <a:pt x="517" y="149"/>
                    </a:lnTo>
                    <a:lnTo>
                      <a:pt x="514" y="149"/>
                    </a:lnTo>
                    <a:lnTo>
                      <a:pt x="514" y="149"/>
                    </a:lnTo>
                    <a:lnTo>
                      <a:pt x="514" y="149"/>
                    </a:lnTo>
                    <a:lnTo>
                      <a:pt x="514" y="149"/>
                    </a:lnTo>
                    <a:close/>
                    <a:moveTo>
                      <a:pt x="498" y="149"/>
                    </a:moveTo>
                    <a:lnTo>
                      <a:pt x="500" y="147"/>
                    </a:lnTo>
                    <a:lnTo>
                      <a:pt x="502" y="147"/>
                    </a:lnTo>
                    <a:lnTo>
                      <a:pt x="504" y="146"/>
                    </a:lnTo>
                    <a:lnTo>
                      <a:pt x="505" y="147"/>
                    </a:lnTo>
                    <a:lnTo>
                      <a:pt x="509" y="149"/>
                    </a:lnTo>
                    <a:lnTo>
                      <a:pt x="511" y="147"/>
                    </a:lnTo>
                    <a:lnTo>
                      <a:pt x="514" y="147"/>
                    </a:lnTo>
                    <a:lnTo>
                      <a:pt x="514" y="149"/>
                    </a:lnTo>
                    <a:lnTo>
                      <a:pt x="511" y="149"/>
                    </a:lnTo>
                    <a:lnTo>
                      <a:pt x="509" y="153"/>
                    </a:lnTo>
                    <a:lnTo>
                      <a:pt x="505" y="149"/>
                    </a:lnTo>
                    <a:lnTo>
                      <a:pt x="502" y="153"/>
                    </a:lnTo>
                    <a:lnTo>
                      <a:pt x="498" y="153"/>
                    </a:lnTo>
                    <a:lnTo>
                      <a:pt x="497" y="149"/>
                    </a:lnTo>
                    <a:lnTo>
                      <a:pt x="498" y="149"/>
                    </a:lnTo>
                    <a:lnTo>
                      <a:pt x="498" y="149"/>
                    </a:lnTo>
                    <a:lnTo>
                      <a:pt x="498" y="149"/>
                    </a:lnTo>
                    <a:lnTo>
                      <a:pt x="498" y="149"/>
                    </a:lnTo>
                    <a:close/>
                    <a:moveTo>
                      <a:pt x="467" y="212"/>
                    </a:moveTo>
                    <a:lnTo>
                      <a:pt x="471" y="207"/>
                    </a:lnTo>
                    <a:lnTo>
                      <a:pt x="472" y="200"/>
                    </a:lnTo>
                    <a:lnTo>
                      <a:pt x="472" y="194"/>
                    </a:lnTo>
                    <a:lnTo>
                      <a:pt x="474" y="194"/>
                    </a:lnTo>
                    <a:lnTo>
                      <a:pt x="476" y="194"/>
                    </a:lnTo>
                    <a:lnTo>
                      <a:pt x="476" y="198"/>
                    </a:lnTo>
                    <a:lnTo>
                      <a:pt x="478" y="198"/>
                    </a:lnTo>
                    <a:lnTo>
                      <a:pt x="478" y="200"/>
                    </a:lnTo>
                    <a:lnTo>
                      <a:pt x="476" y="198"/>
                    </a:lnTo>
                    <a:lnTo>
                      <a:pt x="476" y="200"/>
                    </a:lnTo>
                    <a:lnTo>
                      <a:pt x="474" y="201"/>
                    </a:lnTo>
                    <a:lnTo>
                      <a:pt x="472" y="203"/>
                    </a:lnTo>
                    <a:lnTo>
                      <a:pt x="474" y="207"/>
                    </a:lnTo>
                    <a:lnTo>
                      <a:pt x="476" y="207"/>
                    </a:lnTo>
                    <a:lnTo>
                      <a:pt x="478" y="208"/>
                    </a:lnTo>
                    <a:lnTo>
                      <a:pt x="476" y="210"/>
                    </a:lnTo>
                    <a:lnTo>
                      <a:pt x="474" y="210"/>
                    </a:lnTo>
                    <a:lnTo>
                      <a:pt x="472" y="214"/>
                    </a:lnTo>
                    <a:lnTo>
                      <a:pt x="469" y="215"/>
                    </a:lnTo>
                    <a:lnTo>
                      <a:pt x="467" y="214"/>
                    </a:lnTo>
                    <a:lnTo>
                      <a:pt x="467" y="212"/>
                    </a:lnTo>
                    <a:lnTo>
                      <a:pt x="467" y="212"/>
                    </a:lnTo>
                    <a:lnTo>
                      <a:pt x="467" y="212"/>
                    </a:lnTo>
                    <a:lnTo>
                      <a:pt x="467" y="212"/>
                    </a:lnTo>
                    <a:close/>
                    <a:moveTo>
                      <a:pt x="460" y="208"/>
                    </a:moveTo>
                    <a:lnTo>
                      <a:pt x="460" y="208"/>
                    </a:lnTo>
                    <a:lnTo>
                      <a:pt x="460" y="208"/>
                    </a:lnTo>
                    <a:lnTo>
                      <a:pt x="460" y="210"/>
                    </a:lnTo>
                    <a:lnTo>
                      <a:pt x="464" y="210"/>
                    </a:lnTo>
                    <a:lnTo>
                      <a:pt x="464" y="208"/>
                    </a:lnTo>
                    <a:lnTo>
                      <a:pt x="465" y="208"/>
                    </a:lnTo>
                    <a:lnTo>
                      <a:pt x="465" y="205"/>
                    </a:lnTo>
                    <a:lnTo>
                      <a:pt x="469" y="203"/>
                    </a:lnTo>
                    <a:lnTo>
                      <a:pt x="469" y="201"/>
                    </a:lnTo>
                    <a:lnTo>
                      <a:pt x="467" y="198"/>
                    </a:lnTo>
                    <a:lnTo>
                      <a:pt x="464" y="200"/>
                    </a:lnTo>
                    <a:lnTo>
                      <a:pt x="464" y="201"/>
                    </a:lnTo>
                    <a:lnTo>
                      <a:pt x="464" y="203"/>
                    </a:lnTo>
                    <a:lnTo>
                      <a:pt x="460" y="208"/>
                    </a:lnTo>
                    <a:lnTo>
                      <a:pt x="460" y="208"/>
                    </a:lnTo>
                    <a:lnTo>
                      <a:pt x="460" y="208"/>
                    </a:lnTo>
                    <a:lnTo>
                      <a:pt x="460" y="208"/>
                    </a:lnTo>
                    <a:close/>
                    <a:moveTo>
                      <a:pt x="453" y="205"/>
                    </a:moveTo>
                    <a:lnTo>
                      <a:pt x="453" y="207"/>
                    </a:lnTo>
                    <a:lnTo>
                      <a:pt x="451" y="208"/>
                    </a:lnTo>
                    <a:lnTo>
                      <a:pt x="453" y="212"/>
                    </a:lnTo>
                    <a:lnTo>
                      <a:pt x="455" y="214"/>
                    </a:lnTo>
                    <a:lnTo>
                      <a:pt x="455" y="212"/>
                    </a:lnTo>
                    <a:lnTo>
                      <a:pt x="455" y="208"/>
                    </a:lnTo>
                    <a:lnTo>
                      <a:pt x="455" y="205"/>
                    </a:lnTo>
                    <a:lnTo>
                      <a:pt x="455" y="205"/>
                    </a:lnTo>
                    <a:lnTo>
                      <a:pt x="453" y="205"/>
                    </a:lnTo>
                    <a:lnTo>
                      <a:pt x="453" y="205"/>
                    </a:lnTo>
                    <a:lnTo>
                      <a:pt x="453" y="205"/>
                    </a:lnTo>
                    <a:lnTo>
                      <a:pt x="453" y="205"/>
                    </a:lnTo>
                    <a:close/>
                    <a:moveTo>
                      <a:pt x="478" y="149"/>
                    </a:moveTo>
                    <a:lnTo>
                      <a:pt x="474" y="149"/>
                    </a:lnTo>
                    <a:lnTo>
                      <a:pt x="478" y="153"/>
                    </a:lnTo>
                    <a:lnTo>
                      <a:pt x="478" y="153"/>
                    </a:lnTo>
                    <a:lnTo>
                      <a:pt x="478" y="149"/>
                    </a:lnTo>
                    <a:lnTo>
                      <a:pt x="478" y="149"/>
                    </a:lnTo>
                    <a:lnTo>
                      <a:pt x="478" y="149"/>
                    </a:lnTo>
                    <a:lnTo>
                      <a:pt x="478" y="149"/>
                    </a:lnTo>
                    <a:close/>
                    <a:moveTo>
                      <a:pt x="481" y="147"/>
                    </a:moveTo>
                    <a:lnTo>
                      <a:pt x="479" y="149"/>
                    </a:lnTo>
                    <a:lnTo>
                      <a:pt x="483" y="149"/>
                    </a:lnTo>
                    <a:lnTo>
                      <a:pt x="481" y="147"/>
                    </a:lnTo>
                    <a:lnTo>
                      <a:pt x="481" y="147"/>
                    </a:lnTo>
                    <a:lnTo>
                      <a:pt x="481" y="147"/>
                    </a:lnTo>
                    <a:lnTo>
                      <a:pt x="481" y="147"/>
                    </a:lnTo>
                    <a:close/>
                    <a:moveTo>
                      <a:pt x="486" y="144"/>
                    </a:moveTo>
                    <a:lnTo>
                      <a:pt x="483" y="146"/>
                    </a:lnTo>
                    <a:lnTo>
                      <a:pt x="486" y="147"/>
                    </a:lnTo>
                    <a:lnTo>
                      <a:pt x="486" y="144"/>
                    </a:lnTo>
                    <a:lnTo>
                      <a:pt x="486" y="144"/>
                    </a:lnTo>
                    <a:lnTo>
                      <a:pt x="486" y="144"/>
                    </a:lnTo>
                    <a:lnTo>
                      <a:pt x="486" y="144"/>
                    </a:lnTo>
                    <a:close/>
                    <a:moveTo>
                      <a:pt x="471" y="140"/>
                    </a:moveTo>
                    <a:lnTo>
                      <a:pt x="476" y="139"/>
                    </a:lnTo>
                    <a:lnTo>
                      <a:pt x="479" y="139"/>
                    </a:lnTo>
                    <a:lnTo>
                      <a:pt x="481" y="140"/>
                    </a:lnTo>
                    <a:lnTo>
                      <a:pt x="479" y="142"/>
                    </a:lnTo>
                    <a:lnTo>
                      <a:pt x="483" y="140"/>
                    </a:lnTo>
                    <a:lnTo>
                      <a:pt x="483" y="139"/>
                    </a:lnTo>
                    <a:lnTo>
                      <a:pt x="486" y="140"/>
                    </a:lnTo>
                    <a:lnTo>
                      <a:pt x="483" y="144"/>
                    </a:lnTo>
                    <a:lnTo>
                      <a:pt x="483" y="144"/>
                    </a:lnTo>
                    <a:lnTo>
                      <a:pt x="481" y="144"/>
                    </a:lnTo>
                    <a:lnTo>
                      <a:pt x="479" y="146"/>
                    </a:lnTo>
                    <a:lnTo>
                      <a:pt x="476" y="144"/>
                    </a:lnTo>
                    <a:lnTo>
                      <a:pt x="474" y="146"/>
                    </a:lnTo>
                    <a:lnTo>
                      <a:pt x="471" y="144"/>
                    </a:lnTo>
                    <a:lnTo>
                      <a:pt x="471" y="140"/>
                    </a:lnTo>
                    <a:lnTo>
                      <a:pt x="471" y="140"/>
                    </a:lnTo>
                    <a:lnTo>
                      <a:pt x="471" y="140"/>
                    </a:lnTo>
                    <a:lnTo>
                      <a:pt x="471" y="140"/>
                    </a:lnTo>
                    <a:close/>
                    <a:moveTo>
                      <a:pt x="453" y="123"/>
                    </a:moveTo>
                    <a:lnTo>
                      <a:pt x="455" y="123"/>
                    </a:lnTo>
                    <a:lnTo>
                      <a:pt x="455" y="123"/>
                    </a:lnTo>
                    <a:lnTo>
                      <a:pt x="455" y="123"/>
                    </a:lnTo>
                    <a:lnTo>
                      <a:pt x="453" y="123"/>
                    </a:lnTo>
                    <a:lnTo>
                      <a:pt x="453" y="123"/>
                    </a:lnTo>
                    <a:lnTo>
                      <a:pt x="453" y="123"/>
                    </a:lnTo>
                    <a:lnTo>
                      <a:pt x="453" y="123"/>
                    </a:lnTo>
                    <a:close/>
                    <a:moveTo>
                      <a:pt x="451" y="123"/>
                    </a:moveTo>
                    <a:lnTo>
                      <a:pt x="453" y="123"/>
                    </a:lnTo>
                    <a:lnTo>
                      <a:pt x="455" y="127"/>
                    </a:lnTo>
                    <a:lnTo>
                      <a:pt x="453" y="127"/>
                    </a:lnTo>
                    <a:lnTo>
                      <a:pt x="451" y="123"/>
                    </a:lnTo>
                    <a:lnTo>
                      <a:pt x="451" y="123"/>
                    </a:lnTo>
                    <a:lnTo>
                      <a:pt x="451" y="123"/>
                    </a:lnTo>
                    <a:lnTo>
                      <a:pt x="451" y="123"/>
                    </a:lnTo>
                    <a:close/>
                    <a:moveTo>
                      <a:pt x="431" y="109"/>
                    </a:moveTo>
                    <a:lnTo>
                      <a:pt x="432" y="107"/>
                    </a:lnTo>
                    <a:lnTo>
                      <a:pt x="438" y="109"/>
                    </a:lnTo>
                    <a:lnTo>
                      <a:pt x="443" y="113"/>
                    </a:lnTo>
                    <a:lnTo>
                      <a:pt x="450" y="107"/>
                    </a:lnTo>
                    <a:lnTo>
                      <a:pt x="455" y="107"/>
                    </a:lnTo>
                    <a:lnTo>
                      <a:pt x="455" y="109"/>
                    </a:lnTo>
                    <a:lnTo>
                      <a:pt x="460" y="109"/>
                    </a:lnTo>
                    <a:lnTo>
                      <a:pt x="460" y="109"/>
                    </a:lnTo>
                    <a:lnTo>
                      <a:pt x="467" y="109"/>
                    </a:lnTo>
                    <a:lnTo>
                      <a:pt x="472" y="109"/>
                    </a:lnTo>
                    <a:lnTo>
                      <a:pt x="472" y="107"/>
                    </a:lnTo>
                    <a:lnTo>
                      <a:pt x="478" y="107"/>
                    </a:lnTo>
                    <a:lnTo>
                      <a:pt x="479" y="109"/>
                    </a:lnTo>
                    <a:lnTo>
                      <a:pt x="481" y="113"/>
                    </a:lnTo>
                    <a:lnTo>
                      <a:pt x="483" y="113"/>
                    </a:lnTo>
                    <a:lnTo>
                      <a:pt x="497" y="109"/>
                    </a:lnTo>
                    <a:lnTo>
                      <a:pt x="502" y="107"/>
                    </a:lnTo>
                    <a:lnTo>
                      <a:pt x="504" y="104"/>
                    </a:lnTo>
                    <a:lnTo>
                      <a:pt x="505" y="104"/>
                    </a:lnTo>
                    <a:lnTo>
                      <a:pt x="509" y="100"/>
                    </a:lnTo>
                    <a:lnTo>
                      <a:pt x="509" y="100"/>
                    </a:lnTo>
                    <a:lnTo>
                      <a:pt x="511" y="97"/>
                    </a:lnTo>
                    <a:lnTo>
                      <a:pt x="514" y="94"/>
                    </a:lnTo>
                    <a:lnTo>
                      <a:pt x="514" y="94"/>
                    </a:lnTo>
                    <a:lnTo>
                      <a:pt x="514" y="92"/>
                    </a:lnTo>
                    <a:lnTo>
                      <a:pt x="511" y="90"/>
                    </a:lnTo>
                    <a:lnTo>
                      <a:pt x="505" y="90"/>
                    </a:lnTo>
                    <a:lnTo>
                      <a:pt x="504" y="90"/>
                    </a:lnTo>
                    <a:lnTo>
                      <a:pt x="504" y="92"/>
                    </a:lnTo>
                    <a:lnTo>
                      <a:pt x="500" y="95"/>
                    </a:lnTo>
                    <a:lnTo>
                      <a:pt x="500" y="97"/>
                    </a:lnTo>
                    <a:lnTo>
                      <a:pt x="497" y="99"/>
                    </a:lnTo>
                    <a:lnTo>
                      <a:pt x="495" y="99"/>
                    </a:lnTo>
                    <a:lnTo>
                      <a:pt x="491" y="100"/>
                    </a:lnTo>
                    <a:lnTo>
                      <a:pt x="488" y="104"/>
                    </a:lnTo>
                    <a:lnTo>
                      <a:pt x="481" y="100"/>
                    </a:lnTo>
                    <a:lnTo>
                      <a:pt x="474" y="100"/>
                    </a:lnTo>
                    <a:lnTo>
                      <a:pt x="472" y="100"/>
                    </a:lnTo>
                    <a:lnTo>
                      <a:pt x="471" y="104"/>
                    </a:lnTo>
                    <a:lnTo>
                      <a:pt x="467" y="100"/>
                    </a:lnTo>
                    <a:lnTo>
                      <a:pt x="464" y="100"/>
                    </a:lnTo>
                    <a:lnTo>
                      <a:pt x="460" y="100"/>
                    </a:lnTo>
                    <a:lnTo>
                      <a:pt x="460" y="99"/>
                    </a:lnTo>
                    <a:lnTo>
                      <a:pt x="455" y="99"/>
                    </a:lnTo>
                    <a:lnTo>
                      <a:pt x="451" y="100"/>
                    </a:lnTo>
                    <a:lnTo>
                      <a:pt x="450" y="99"/>
                    </a:lnTo>
                    <a:lnTo>
                      <a:pt x="446" y="95"/>
                    </a:lnTo>
                    <a:lnTo>
                      <a:pt x="441" y="94"/>
                    </a:lnTo>
                    <a:lnTo>
                      <a:pt x="438" y="94"/>
                    </a:lnTo>
                    <a:lnTo>
                      <a:pt x="438" y="99"/>
                    </a:lnTo>
                    <a:lnTo>
                      <a:pt x="436" y="100"/>
                    </a:lnTo>
                    <a:lnTo>
                      <a:pt x="432" y="104"/>
                    </a:lnTo>
                    <a:lnTo>
                      <a:pt x="432" y="104"/>
                    </a:lnTo>
                    <a:lnTo>
                      <a:pt x="427" y="104"/>
                    </a:lnTo>
                    <a:lnTo>
                      <a:pt x="424" y="104"/>
                    </a:lnTo>
                    <a:lnTo>
                      <a:pt x="422" y="107"/>
                    </a:lnTo>
                    <a:lnTo>
                      <a:pt x="422" y="107"/>
                    </a:lnTo>
                    <a:lnTo>
                      <a:pt x="417" y="113"/>
                    </a:lnTo>
                    <a:lnTo>
                      <a:pt x="417" y="116"/>
                    </a:lnTo>
                    <a:lnTo>
                      <a:pt x="418" y="120"/>
                    </a:lnTo>
                    <a:lnTo>
                      <a:pt x="418" y="123"/>
                    </a:lnTo>
                    <a:lnTo>
                      <a:pt x="417" y="127"/>
                    </a:lnTo>
                    <a:lnTo>
                      <a:pt x="418" y="130"/>
                    </a:lnTo>
                    <a:lnTo>
                      <a:pt x="420" y="134"/>
                    </a:lnTo>
                    <a:lnTo>
                      <a:pt x="418" y="132"/>
                    </a:lnTo>
                    <a:lnTo>
                      <a:pt x="417" y="130"/>
                    </a:lnTo>
                    <a:lnTo>
                      <a:pt x="415" y="130"/>
                    </a:lnTo>
                    <a:lnTo>
                      <a:pt x="413" y="132"/>
                    </a:lnTo>
                    <a:lnTo>
                      <a:pt x="410" y="134"/>
                    </a:lnTo>
                    <a:lnTo>
                      <a:pt x="410" y="137"/>
                    </a:lnTo>
                    <a:lnTo>
                      <a:pt x="410" y="140"/>
                    </a:lnTo>
                    <a:lnTo>
                      <a:pt x="410" y="144"/>
                    </a:lnTo>
                    <a:lnTo>
                      <a:pt x="410" y="149"/>
                    </a:lnTo>
                    <a:lnTo>
                      <a:pt x="410" y="153"/>
                    </a:lnTo>
                    <a:lnTo>
                      <a:pt x="410" y="154"/>
                    </a:lnTo>
                    <a:lnTo>
                      <a:pt x="405" y="156"/>
                    </a:lnTo>
                    <a:lnTo>
                      <a:pt x="405" y="160"/>
                    </a:lnTo>
                    <a:lnTo>
                      <a:pt x="401" y="163"/>
                    </a:lnTo>
                    <a:lnTo>
                      <a:pt x="401" y="168"/>
                    </a:lnTo>
                    <a:lnTo>
                      <a:pt x="401" y="170"/>
                    </a:lnTo>
                    <a:lnTo>
                      <a:pt x="401" y="172"/>
                    </a:lnTo>
                    <a:lnTo>
                      <a:pt x="401" y="177"/>
                    </a:lnTo>
                    <a:lnTo>
                      <a:pt x="405" y="179"/>
                    </a:lnTo>
                    <a:lnTo>
                      <a:pt x="405" y="179"/>
                    </a:lnTo>
                    <a:lnTo>
                      <a:pt x="408" y="179"/>
                    </a:lnTo>
                    <a:lnTo>
                      <a:pt x="410" y="177"/>
                    </a:lnTo>
                    <a:lnTo>
                      <a:pt x="410" y="179"/>
                    </a:lnTo>
                    <a:lnTo>
                      <a:pt x="413" y="182"/>
                    </a:lnTo>
                    <a:lnTo>
                      <a:pt x="415" y="191"/>
                    </a:lnTo>
                    <a:lnTo>
                      <a:pt x="413" y="193"/>
                    </a:lnTo>
                    <a:lnTo>
                      <a:pt x="413" y="198"/>
                    </a:lnTo>
                    <a:lnTo>
                      <a:pt x="410" y="200"/>
                    </a:lnTo>
                    <a:lnTo>
                      <a:pt x="410" y="208"/>
                    </a:lnTo>
                    <a:lnTo>
                      <a:pt x="410" y="214"/>
                    </a:lnTo>
                    <a:lnTo>
                      <a:pt x="413" y="214"/>
                    </a:lnTo>
                    <a:lnTo>
                      <a:pt x="415" y="215"/>
                    </a:lnTo>
                    <a:lnTo>
                      <a:pt x="418" y="215"/>
                    </a:lnTo>
                    <a:lnTo>
                      <a:pt x="420" y="214"/>
                    </a:lnTo>
                    <a:lnTo>
                      <a:pt x="424" y="214"/>
                    </a:lnTo>
                    <a:lnTo>
                      <a:pt x="427" y="214"/>
                    </a:lnTo>
                    <a:lnTo>
                      <a:pt x="429" y="215"/>
                    </a:lnTo>
                    <a:lnTo>
                      <a:pt x="429" y="212"/>
                    </a:lnTo>
                    <a:lnTo>
                      <a:pt x="429" y="208"/>
                    </a:lnTo>
                    <a:lnTo>
                      <a:pt x="427" y="207"/>
                    </a:lnTo>
                    <a:lnTo>
                      <a:pt x="425" y="203"/>
                    </a:lnTo>
                    <a:lnTo>
                      <a:pt x="427" y="200"/>
                    </a:lnTo>
                    <a:lnTo>
                      <a:pt x="429" y="194"/>
                    </a:lnTo>
                    <a:lnTo>
                      <a:pt x="429" y="189"/>
                    </a:lnTo>
                    <a:lnTo>
                      <a:pt x="427" y="187"/>
                    </a:lnTo>
                    <a:lnTo>
                      <a:pt x="431" y="182"/>
                    </a:lnTo>
                    <a:lnTo>
                      <a:pt x="431" y="177"/>
                    </a:lnTo>
                    <a:lnTo>
                      <a:pt x="431" y="172"/>
                    </a:lnTo>
                    <a:lnTo>
                      <a:pt x="427" y="172"/>
                    </a:lnTo>
                    <a:lnTo>
                      <a:pt x="427" y="170"/>
                    </a:lnTo>
                    <a:lnTo>
                      <a:pt x="432" y="167"/>
                    </a:lnTo>
                    <a:lnTo>
                      <a:pt x="432" y="165"/>
                    </a:lnTo>
                    <a:lnTo>
                      <a:pt x="436" y="165"/>
                    </a:lnTo>
                    <a:lnTo>
                      <a:pt x="439" y="165"/>
                    </a:lnTo>
                    <a:lnTo>
                      <a:pt x="439" y="167"/>
                    </a:lnTo>
                    <a:lnTo>
                      <a:pt x="441" y="170"/>
                    </a:lnTo>
                    <a:lnTo>
                      <a:pt x="441" y="172"/>
                    </a:lnTo>
                    <a:lnTo>
                      <a:pt x="438" y="175"/>
                    </a:lnTo>
                    <a:lnTo>
                      <a:pt x="436" y="179"/>
                    </a:lnTo>
                    <a:lnTo>
                      <a:pt x="439" y="182"/>
                    </a:lnTo>
                    <a:lnTo>
                      <a:pt x="441" y="182"/>
                    </a:lnTo>
                    <a:lnTo>
                      <a:pt x="443" y="186"/>
                    </a:lnTo>
                    <a:lnTo>
                      <a:pt x="448" y="187"/>
                    </a:lnTo>
                    <a:lnTo>
                      <a:pt x="448" y="191"/>
                    </a:lnTo>
                    <a:lnTo>
                      <a:pt x="446" y="191"/>
                    </a:lnTo>
                    <a:lnTo>
                      <a:pt x="446" y="198"/>
                    </a:lnTo>
                    <a:lnTo>
                      <a:pt x="448" y="200"/>
                    </a:lnTo>
                    <a:lnTo>
                      <a:pt x="450" y="201"/>
                    </a:lnTo>
                    <a:lnTo>
                      <a:pt x="451" y="200"/>
                    </a:lnTo>
                    <a:lnTo>
                      <a:pt x="455" y="201"/>
                    </a:lnTo>
                    <a:lnTo>
                      <a:pt x="458" y="201"/>
                    </a:lnTo>
                    <a:lnTo>
                      <a:pt x="458" y="200"/>
                    </a:lnTo>
                    <a:lnTo>
                      <a:pt x="455" y="198"/>
                    </a:lnTo>
                    <a:lnTo>
                      <a:pt x="460" y="194"/>
                    </a:lnTo>
                    <a:lnTo>
                      <a:pt x="464" y="194"/>
                    </a:lnTo>
                    <a:lnTo>
                      <a:pt x="467" y="193"/>
                    </a:lnTo>
                    <a:lnTo>
                      <a:pt x="472" y="193"/>
                    </a:lnTo>
                    <a:lnTo>
                      <a:pt x="474" y="191"/>
                    </a:lnTo>
                    <a:lnTo>
                      <a:pt x="476" y="193"/>
                    </a:lnTo>
                    <a:lnTo>
                      <a:pt x="478" y="193"/>
                    </a:lnTo>
                    <a:lnTo>
                      <a:pt x="479" y="189"/>
                    </a:lnTo>
                    <a:lnTo>
                      <a:pt x="479" y="187"/>
                    </a:lnTo>
                    <a:lnTo>
                      <a:pt x="474" y="187"/>
                    </a:lnTo>
                    <a:lnTo>
                      <a:pt x="472" y="187"/>
                    </a:lnTo>
                    <a:lnTo>
                      <a:pt x="471" y="187"/>
                    </a:lnTo>
                    <a:lnTo>
                      <a:pt x="467" y="187"/>
                    </a:lnTo>
                    <a:lnTo>
                      <a:pt x="467" y="186"/>
                    </a:lnTo>
                    <a:lnTo>
                      <a:pt x="465" y="186"/>
                    </a:lnTo>
                    <a:lnTo>
                      <a:pt x="465" y="184"/>
                    </a:lnTo>
                    <a:lnTo>
                      <a:pt x="464" y="182"/>
                    </a:lnTo>
                    <a:lnTo>
                      <a:pt x="464" y="184"/>
                    </a:lnTo>
                    <a:lnTo>
                      <a:pt x="464" y="182"/>
                    </a:lnTo>
                    <a:lnTo>
                      <a:pt x="460" y="180"/>
                    </a:lnTo>
                    <a:lnTo>
                      <a:pt x="460" y="179"/>
                    </a:lnTo>
                    <a:lnTo>
                      <a:pt x="460" y="177"/>
                    </a:lnTo>
                    <a:lnTo>
                      <a:pt x="464" y="175"/>
                    </a:lnTo>
                    <a:lnTo>
                      <a:pt x="464" y="175"/>
                    </a:lnTo>
                    <a:lnTo>
                      <a:pt x="464" y="175"/>
                    </a:lnTo>
                    <a:lnTo>
                      <a:pt x="464" y="175"/>
                    </a:lnTo>
                    <a:lnTo>
                      <a:pt x="464" y="172"/>
                    </a:lnTo>
                    <a:lnTo>
                      <a:pt x="464" y="172"/>
                    </a:lnTo>
                    <a:lnTo>
                      <a:pt x="460" y="170"/>
                    </a:lnTo>
                    <a:lnTo>
                      <a:pt x="460" y="168"/>
                    </a:lnTo>
                    <a:lnTo>
                      <a:pt x="460" y="167"/>
                    </a:lnTo>
                    <a:lnTo>
                      <a:pt x="458" y="165"/>
                    </a:lnTo>
                    <a:lnTo>
                      <a:pt x="455" y="165"/>
                    </a:lnTo>
                    <a:lnTo>
                      <a:pt x="455" y="161"/>
                    </a:lnTo>
                    <a:lnTo>
                      <a:pt x="451" y="156"/>
                    </a:lnTo>
                    <a:lnTo>
                      <a:pt x="448" y="153"/>
                    </a:lnTo>
                    <a:lnTo>
                      <a:pt x="446" y="153"/>
                    </a:lnTo>
                    <a:lnTo>
                      <a:pt x="446" y="149"/>
                    </a:lnTo>
                    <a:lnTo>
                      <a:pt x="448" y="149"/>
                    </a:lnTo>
                    <a:lnTo>
                      <a:pt x="448" y="153"/>
                    </a:lnTo>
                    <a:lnTo>
                      <a:pt x="451" y="153"/>
                    </a:lnTo>
                    <a:lnTo>
                      <a:pt x="455" y="149"/>
                    </a:lnTo>
                    <a:lnTo>
                      <a:pt x="455" y="147"/>
                    </a:lnTo>
                    <a:lnTo>
                      <a:pt x="464" y="146"/>
                    </a:lnTo>
                    <a:lnTo>
                      <a:pt x="467" y="140"/>
                    </a:lnTo>
                    <a:lnTo>
                      <a:pt x="469" y="137"/>
                    </a:lnTo>
                    <a:lnTo>
                      <a:pt x="472" y="135"/>
                    </a:lnTo>
                    <a:lnTo>
                      <a:pt x="472" y="134"/>
                    </a:lnTo>
                    <a:lnTo>
                      <a:pt x="476" y="132"/>
                    </a:lnTo>
                    <a:lnTo>
                      <a:pt x="479" y="134"/>
                    </a:lnTo>
                    <a:lnTo>
                      <a:pt x="483" y="134"/>
                    </a:lnTo>
                    <a:lnTo>
                      <a:pt x="483" y="130"/>
                    </a:lnTo>
                    <a:lnTo>
                      <a:pt x="483" y="127"/>
                    </a:lnTo>
                    <a:lnTo>
                      <a:pt x="481" y="127"/>
                    </a:lnTo>
                    <a:lnTo>
                      <a:pt x="474" y="127"/>
                    </a:lnTo>
                    <a:lnTo>
                      <a:pt x="471" y="130"/>
                    </a:lnTo>
                    <a:lnTo>
                      <a:pt x="464" y="130"/>
                    </a:lnTo>
                    <a:lnTo>
                      <a:pt x="464" y="130"/>
                    </a:lnTo>
                    <a:lnTo>
                      <a:pt x="460" y="134"/>
                    </a:lnTo>
                    <a:lnTo>
                      <a:pt x="455" y="132"/>
                    </a:lnTo>
                    <a:lnTo>
                      <a:pt x="455" y="134"/>
                    </a:lnTo>
                    <a:lnTo>
                      <a:pt x="451" y="132"/>
                    </a:lnTo>
                    <a:lnTo>
                      <a:pt x="448" y="130"/>
                    </a:lnTo>
                    <a:lnTo>
                      <a:pt x="444" y="135"/>
                    </a:lnTo>
                    <a:lnTo>
                      <a:pt x="441" y="140"/>
                    </a:lnTo>
                    <a:lnTo>
                      <a:pt x="438" y="142"/>
                    </a:lnTo>
                    <a:lnTo>
                      <a:pt x="436" y="142"/>
                    </a:lnTo>
                    <a:lnTo>
                      <a:pt x="436" y="140"/>
                    </a:lnTo>
                    <a:lnTo>
                      <a:pt x="431" y="135"/>
                    </a:lnTo>
                    <a:lnTo>
                      <a:pt x="425" y="132"/>
                    </a:lnTo>
                    <a:lnTo>
                      <a:pt x="424" y="127"/>
                    </a:lnTo>
                    <a:lnTo>
                      <a:pt x="424" y="120"/>
                    </a:lnTo>
                    <a:lnTo>
                      <a:pt x="427" y="113"/>
                    </a:lnTo>
                    <a:lnTo>
                      <a:pt x="431" y="109"/>
                    </a:lnTo>
                    <a:lnTo>
                      <a:pt x="431" y="109"/>
                    </a:lnTo>
                    <a:lnTo>
                      <a:pt x="431" y="109"/>
                    </a:lnTo>
                    <a:lnTo>
                      <a:pt x="431" y="109"/>
                    </a:lnTo>
                    <a:close/>
                    <a:moveTo>
                      <a:pt x="432" y="0"/>
                    </a:moveTo>
                    <a:lnTo>
                      <a:pt x="431" y="3"/>
                    </a:lnTo>
                    <a:lnTo>
                      <a:pt x="432" y="3"/>
                    </a:lnTo>
                    <a:lnTo>
                      <a:pt x="432" y="1"/>
                    </a:lnTo>
                    <a:lnTo>
                      <a:pt x="432" y="0"/>
                    </a:lnTo>
                    <a:lnTo>
                      <a:pt x="432" y="0"/>
                    </a:lnTo>
                    <a:lnTo>
                      <a:pt x="432" y="0"/>
                    </a:lnTo>
                    <a:lnTo>
                      <a:pt x="432" y="0"/>
                    </a:lnTo>
                    <a:close/>
                    <a:moveTo>
                      <a:pt x="436" y="10"/>
                    </a:moveTo>
                    <a:lnTo>
                      <a:pt x="439" y="10"/>
                    </a:lnTo>
                    <a:lnTo>
                      <a:pt x="441" y="10"/>
                    </a:lnTo>
                    <a:lnTo>
                      <a:pt x="443" y="10"/>
                    </a:lnTo>
                    <a:lnTo>
                      <a:pt x="444" y="10"/>
                    </a:lnTo>
                    <a:lnTo>
                      <a:pt x="444" y="10"/>
                    </a:lnTo>
                    <a:lnTo>
                      <a:pt x="441" y="8"/>
                    </a:lnTo>
                    <a:lnTo>
                      <a:pt x="436" y="10"/>
                    </a:lnTo>
                    <a:lnTo>
                      <a:pt x="436" y="10"/>
                    </a:lnTo>
                    <a:lnTo>
                      <a:pt x="436" y="10"/>
                    </a:lnTo>
                    <a:lnTo>
                      <a:pt x="436" y="10"/>
                    </a:lnTo>
                    <a:lnTo>
                      <a:pt x="436" y="10"/>
                    </a:lnTo>
                    <a:lnTo>
                      <a:pt x="436" y="10"/>
                    </a:lnTo>
                    <a:close/>
                    <a:moveTo>
                      <a:pt x="410" y="29"/>
                    </a:moveTo>
                    <a:lnTo>
                      <a:pt x="410" y="31"/>
                    </a:lnTo>
                    <a:lnTo>
                      <a:pt x="413" y="33"/>
                    </a:lnTo>
                    <a:lnTo>
                      <a:pt x="413" y="33"/>
                    </a:lnTo>
                    <a:lnTo>
                      <a:pt x="410" y="29"/>
                    </a:lnTo>
                    <a:lnTo>
                      <a:pt x="410" y="29"/>
                    </a:lnTo>
                    <a:lnTo>
                      <a:pt x="410" y="29"/>
                    </a:lnTo>
                    <a:lnTo>
                      <a:pt x="410" y="29"/>
                    </a:lnTo>
                    <a:close/>
                    <a:moveTo>
                      <a:pt x="417" y="26"/>
                    </a:moveTo>
                    <a:lnTo>
                      <a:pt x="422" y="22"/>
                    </a:lnTo>
                    <a:lnTo>
                      <a:pt x="425" y="22"/>
                    </a:lnTo>
                    <a:lnTo>
                      <a:pt x="425" y="22"/>
                    </a:lnTo>
                    <a:lnTo>
                      <a:pt x="422" y="26"/>
                    </a:lnTo>
                    <a:lnTo>
                      <a:pt x="418" y="26"/>
                    </a:lnTo>
                    <a:lnTo>
                      <a:pt x="417" y="26"/>
                    </a:lnTo>
                    <a:lnTo>
                      <a:pt x="417" y="26"/>
                    </a:lnTo>
                    <a:lnTo>
                      <a:pt x="417" y="26"/>
                    </a:lnTo>
                    <a:lnTo>
                      <a:pt x="417" y="26"/>
                    </a:lnTo>
                    <a:close/>
                    <a:moveTo>
                      <a:pt x="382" y="45"/>
                    </a:moveTo>
                    <a:lnTo>
                      <a:pt x="382" y="45"/>
                    </a:lnTo>
                    <a:lnTo>
                      <a:pt x="382" y="45"/>
                    </a:lnTo>
                    <a:lnTo>
                      <a:pt x="382" y="45"/>
                    </a:lnTo>
                    <a:lnTo>
                      <a:pt x="382" y="45"/>
                    </a:lnTo>
                    <a:lnTo>
                      <a:pt x="382" y="45"/>
                    </a:lnTo>
                    <a:lnTo>
                      <a:pt x="382" y="45"/>
                    </a:lnTo>
                    <a:close/>
                    <a:moveTo>
                      <a:pt x="382" y="41"/>
                    </a:moveTo>
                    <a:lnTo>
                      <a:pt x="382" y="45"/>
                    </a:lnTo>
                    <a:lnTo>
                      <a:pt x="382" y="45"/>
                    </a:lnTo>
                    <a:lnTo>
                      <a:pt x="385" y="45"/>
                    </a:lnTo>
                    <a:lnTo>
                      <a:pt x="385" y="45"/>
                    </a:lnTo>
                    <a:lnTo>
                      <a:pt x="382" y="41"/>
                    </a:lnTo>
                    <a:lnTo>
                      <a:pt x="382" y="41"/>
                    </a:lnTo>
                    <a:lnTo>
                      <a:pt x="382" y="41"/>
                    </a:lnTo>
                    <a:lnTo>
                      <a:pt x="382" y="41"/>
                    </a:lnTo>
                    <a:close/>
                    <a:moveTo>
                      <a:pt x="385" y="52"/>
                    </a:moveTo>
                    <a:lnTo>
                      <a:pt x="382" y="52"/>
                    </a:lnTo>
                    <a:lnTo>
                      <a:pt x="382" y="54"/>
                    </a:lnTo>
                    <a:lnTo>
                      <a:pt x="385" y="52"/>
                    </a:lnTo>
                    <a:lnTo>
                      <a:pt x="385" y="52"/>
                    </a:lnTo>
                    <a:lnTo>
                      <a:pt x="385" y="52"/>
                    </a:lnTo>
                    <a:lnTo>
                      <a:pt x="385" y="52"/>
                    </a:lnTo>
                    <a:close/>
                    <a:moveTo>
                      <a:pt x="378" y="55"/>
                    </a:moveTo>
                    <a:lnTo>
                      <a:pt x="382" y="55"/>
                    </a:lnTo>
                    <a:lnTo>
                      <a:pt x="382" y="59"/>
                    </a:lnTo>
                    <a:lnTo>
                      <a:pt x="382" y="59"/>
                    </a:lnTo>
                    <a:lnTo>
                      <a:pt x="378" y="55"/>
                    </a:lnTo>
                    <a:lnTo>
                      <a:pt x="378" y="55"/>
                    </a:lnTo>
                    <a:lnTo>
                      <a:pt x="378" y="55"/>
                    </a:lnTo>
                    <a:lnTo>
                      <a:pt x="378" y="55"/>
                    </a:lnTo>
                    <a:close/>
                    <a:moveTo>
                      <a:pt x="359" y="177"/>
                    </a:moveTo>
                    <a:lnTo>
                      <a:pt x="359" y="177"/>
                    </a:lnTo>
                    <a:lnTo>
                      <a:pt x="359" y="182"/>
                    </a:lnTo>
                    <a:lnTo>
                      <a:pt x="359" y="182"/>
                    </a:lnTo>
                    <a:lnTo>
                      <a:pt x="359" y="177"/>
                    </a:lnTo>
                    <a:lnTo>
                      <a:pt x="359" y="177"/>
                    </a:lnTo>
                    <a:lnTo>
                      <a:pt x="359" y="177"/>
                    </a:lnTo>
                    <a:lnTo>
                      <a:pt x="359" y="177"/>
                    </a:lnTo>
                    <a:lnTo>
                      <a:pt x="359" y="177"/>
                    </a:lnTo>
                    <a:close/>
                    <a:moveTo>
                      <a:pt x="356" y="177"/>
                    </a:moveTo>
                    <a:lnTo>
                      <a:pt x="359" y="182"/>
                    </a:lnTo>
                    <a:lnTo>
                      <a:pt x="356" y="186"/>
                    </a:lnTo>
                    <a:lnTo>
                      <a:pt x="354" y="189"/>
                    </a:lnTo>
                    <a:lnTo>
                      <a:pt x="354" y="187"/>
                    </a:lnTo>
                    <a:lnTo>
                      <a:pt x="354" y="182"/>
                    </a:lnTo>
                    <a:lnTo>
                      <a:pt x="356" y="175"/>
                    </a:lnTo>
                    <a:lnTo>
                      <a:pt x="356" y="175"/>
                    </a:lnTo>
                    <a:lnTo>
                      <a:pt x="356" y="177"/>
                    </a:lnTo>
                    <a:lnTo>
                      <a:pt x="356" y="177"/>
                    </a:lnTo>
                    <a:lnTo>
                      <a:pt x="356" y="177"/>
                    </a:lnTo>
                    <a:lnTo>
                      <a:pt x="356" y="177"/>
                    </a:lnTo>
                    <a:close/>
                    <a:moveTo>
                      <a:pt x="239" y="123"/>
                    </a:moveTo>
                    <a:lnTo>
                      <a:pt x="245" y="123"/>
                    </a:lnTo>
                    <a:lnTo>
                      <a:pt x="245" y="127"/>
                    </a:lnTo>
                    <a:lnTo>
                      <a:pt x="243" y="127"/>
                    </a:lnTo>
                    <a:lnTo>
                      <a:pt x="239" y="127"/>
                    </a:lnTo>
                    <a:lnTo>
                      <a:pt x="239" y="123"/>
                    </a:lnTo>
                    <a:lnTo>
                      <a:pt x="239" y="123"/>
                    </a:lnTo>
                    <a:lnTo>
                      <a:pt x="239" y="123"/>
                    </a:lnTo>
                    <a:lnTo>
                      <a:pt x="239" y="123"/>
                    </a:lnTo>
                    <a:lnTo>
                      <a:pt x="239" y="123"/>
                    </a:lnTo>
                    <a:close/>
                    <a:moveTo>
                      <a:pt x="241" y="130"/>
                    </a:moveTo>
                    <a:lnTo>
                      <a:pt x="246" y="132"/>
                    </a:lnTo>
                    <a:lnTo>
                      <a:pt x="246" y="134"/>
                    </a:lnTo>
                    <a:lnTo>
                      <a:pt x="250" y="134"/>
                    </a:lnTo>
                    <a:lnTo>
                      <a:pt x="250" y="135"/>
                    </a:lnTo>
                    <a:lnTo>
                      <a:pt x="245" y="135"/>
                    </a:lnTo>
                    <a:lnTo>
                      <a:pt x="243" y="135"/>
                    </a:lnTo>
                    <a:lnTo>
                      <a:pt x="241" y="132"/>
                    </a:lnTo>
                    <a:lnTo>
                      <a:pt x="241" y="130"/>
                    </a:lnTo>
                    <a:lnTo>
                      <a:pt x="241" y="130"/>
                    </a:lnTo>
                    <a:lnTo>
                      <a:pt x="241" y="130"/>
                    </a:lnTo>
                    <a:lnTo>
                      <a:pt x="241" y="130"/>
                    </a:lnTo>
                    <a:close/>
                    <a:moveTo>
                      <a:pt x="245" y="135"/>
                    </a:moveTo>
                    <a:lnTo>
                      <a:pt x="250" y="137"/>
                    </a:lnTo>
                    <a:lnTo>
                      <a:pt x="252" y="139"/>
                    </a:lnTo>
                    <a:lnTo>
                      <a:pt x="246" y="142"/>
                    </a:lnTo>
                    <a:lnTo>
                      <a:pt x="246" y="142"/>
                    </a:lnTo>
                    <a:lnTo>
                      <a:pt x="245" y="140"/>
                    </a:lnTo>
                    <a:lnTo>
                      <a:pt x="245" y="139"/>
                    </a:lnTo>
                    <a:lnTo>
                      <a:pt x="245" y="139"/>
                    </a:lnTo>
                    <a:lnTo>
                      <a:pt x="245" y="135"/>
                    </a:lnTo>
                    <a:lnTo>
                      <a:pt x="245" y="135"/>
                    </a:lnTo>
                    <a:lnTo>
                      <a:pt x="245" y="135"/>
                    </a:lnTo>
                    <a:lnTo>
                      <a:pt x="245" y="135"/>
                    </a:lnTo>
                    <a:close/>
                    <a:moveTo>
                      <a:pt x="236" y="95"/>
                    </a:moveTo>
                    <a:lnTo>
                      <a:pt x="239" y="92"/>
                    </a:lnTo>
                    <a:lnTo>
                      <a:pt x="243" y="85"/>
                    </a:lnTo>
                    <a:lnTo>
                      <a:pt x="245" y="85"/>
                    </a:lnTo>
                    <a:lnTo>
                      <a:pt x="246" y="81"/>
                    </a:lnTo>
                    <a:lnTo>
                      <a:pt x="252" y="90"/>
                    </a:lnTo>
                    <a:lnTo>
                      <a:pt x="259" y="92"/>
                    </a:lnTo>
                    <a:lnTo>
                      <a:pt x="259" y="94"/>
                    </a:lnTo>
                    <a:lnTo>
                      <a:pt x="260" y="97"/>
                    </a:lnTo>
                    <a:lnTo>
                      <a:pt x="262" y="100"/>
                    </a:lnTo>
                    <a:lnTo>
                      <a:pt x="266" y="100"/>
                    </a:lnTo>
                    <a:lnTo>
                      <a:pt x="271" y="100"/>
                    </a:lnTo>
                    <a:lnTo>
                      <a:pt x="271" y="97"/>
                    </a:lnTo>
                    <a:lnTo>
                      <a:pt x="276" y="99"/>
                    </a:lnTo>
                    <a:lnTo>
                      <a:pt x="278" y="97"/>
                    </a:lnTo>
                    <a:lnTo>
                      <a:pt x="286" y="97"/>
                    </a:lnTo>
                    <a:lnTo>
                      <a:pt x="297" y="94"/>
                    </a:lnTo>
                    <a:lnTo>
                      <a:pt x="299" y="90"/>
                    </a:lnTo>
                    <a:lnTo>
                      <a:pt x="305" y="90"/>
                    </a:lnTo>
                    <a:lnTo>
                      <a:pt x="311" y="94"/>
                    </a:lnTo>
                    <a:lnTo>
                      <a:pt x="312" y="95"/>
                    </a:lnTo>
                    <a:lnTo>
                      <a:pt x="316" y="95"/>
                    </a:lnTo>
                    <a:lnTo>
                      <a:pt x="325" y="90"/>
                    </a:lnTo>
                    <a:lnTo>
                      <a:pt x="332" y="90"/>
                    </a:lnTo>
                    <a:lnTo>
                      <a:pt x="332" y="87"/>
                    </a:lnTo>
                    <a:lnTo>
                      <a:pt x="337" y="78"/>
                    </a:lnTo>
                    <a:lnTo>
                      <a:pt x="340" y="69"/>
                    </a:lnTo>
                    <a:lnTo>
                      <a:pt x="345" y="64"/>
                    </a:lnTo>
                    <a:lnTo>
                      <a:pt x="349" y="48"/>
                    </a:lnTo>
                    <a:lnTo>
                      <a:pt x="349" y="47"/>
                    </a:lnTo>
                    <a:lnTo>
                      <a:pt x="351" y="45"/>
                    </a:lnTo>
                    <a:lnTo>
                      <a:pt x="351" y="41"/>
                    </a:lnTo>
                    <a:lnTo>
                      <a:pt x="356" y="36"/>
                    </a:lnTo>
                    <a:lnTo>
                      <a:pt x="356" y="38"/>
                    </a:lnTo>
                    <a:lnTo>
                      <a:pt x="363" y="38"/>
                    </a:lnTo>
                    <a:lnTo>
                      <a:pt x="370" y="38"/>
                    </a:lnTo>
                    <a:lnTo>
                      <a:pt x="372" y="38"/>
                    </a:lnTo>
                    <a:lnTo>
                      <a:pt x="377" y="38"/>
                    </a:lnTo>
                    <a:lnTo>
                      <a:pt x="382" y="41"/>
                    </a:lnTo>
                    <a:lnTo>
                      <a:pt x="378" y="41"/>
                    </a:lnTo>
                    <a:lnTo>
                      <a:pt x="378" y="41"/>
                    </a:lnTo>
                    <a:lnTo>
                      <a:pt x="378" y="45"/>
                    </a:lnTo>
                    <a:lnTo>
                      <a:pt x="378" y="45"/>
                    </a:lnTo>
                    <a:lnTo>
                      <a:pt x="382" y="47"/>
                    </a:lnTo>
                    <a:lnTo>
                      <a:pt x="385" y="50"/>
                    </a:lnTo>
                    <a:lnTo>
                      <a:pt x="382" y="52"/>
                    </a:lnTo>
                    <a:lnTo>
                      <a:pt x="377" y="50"/>
                    </a:lnTo>
                    <a:lnTo>
                      <a:pt x="375" y="52"/>
                    </a:lnTo>
                    <a:lnTo>
                      <a:pt x="378" y="55"/>
                    </a:lnTo>
                    <a:lnTo>
                      <a:pt x="378" y="55"/>
                    </a:lnTo>
                    <a:lnTo>
                      <a:pt x="378" y="59"/>
                    </a:lnTo>
                    <a:lnTo>
                      <a:pt x="378" y="59"/>
                    </a:lnTo>
                    <a:lnTo>
                      <a:pt x="378" y="59"/>
                    </a:lnTo>
                    <a:lnTo>
                      <a:pt x="378" y="64"/>
                    </a:lnTo>
                    <a:lnTo>
                      <a:pt x="382" y="67"/>
                    </a:lnTo>
                    <a:lnTo>
                      <a:pt x="385" y="73"/>
                    </a:lnTo>
                    <a:lnTo>
                      <a:pt x="391" y="74"/>
                    </a:lnTo>
                    <a:lnTo>
                      <a:pt x="387" y="78"/>
                    </a:lnTo>
                    <a:lnTo>
                      <a:pt x="382" y="78"/>
                    </a:lnTo>
                    <a:lnTo>
                      <a:pt x="382" y="81"/>
                    </a:lnTo>
                    <a:lnTo>
                      <a:pt x="385" y="81"/>
                    </a:lnTo>
                    <a:lnTo>
                      <a:pt x="385" y="85"/>
                    </a:lnTo>
                    <a:lnTo>
                      <a:pt x="387" y="85"/>
                    </a:lnTo>
                    <a:lnTo>
                      <a:pt x="394" y="94"/>
                    </a:lnTo>
                    <a:lnTo>
                      <a:pt x="398" y="94"/>
                    </a:lnTo>
                    <a:lnTo>
                      <a:pt x="399" y="97"/>
                    </a:lnTo>
                    <a:lnTo>
                      <a:pt x="401" y="99"/>
                    </a:lnTo>
                    <a:lnTo>
                      <a:pt x="405" y="99"/>
                    </a:lnTo>
                    <a:lnTo>
                      <a:pt x="401" y="100"/>
                    </a:lnTo>
                    <a:lnTo>
                      <a:pt x="401" y="104"/>
                    </a:lnTo>
                    <a:lnTo>
                      <a:pt x="399" y="100"/>
                    </a:lnTo>
                    <a:lnTo>
                      <a:pt x="396" y="104"/>
                    </a:lnTo>
                    <a:lnTo>
                      <a:pt x="392" y="104"/>
                    </a:lnTo>
                    <a:lnTo>
                      <a:pt x="385" y="99"/>
                    </a:lnTo>
                    <a:lnTo>
                      <a:pt x="387" y="100"/>
                    </a:lnTo>
                    <a:lnTo>
                      <a:pt x="385" y="104"/>
                    </a:lnTo>
                    <a:lnTo>
                      <a:pt x="385" y="100"/>
                    </a:lnTo>
                    <a:lnTo>
                      <a:pt x="382" y="104"/>
                    </a:lnTo>
                    <a:lnTo>
                      <a:pt x="382" y="107"/>
                    </a:lnTo>
                    <a:lnTo>
                      <a:pt x="378" y="109"/>
                    </a:lnTo>
                    <a:lnTo>
                      <a:pt x="378" y="116"/>
                    </a:lnTo>
                    <a:lnTo>
                      <a:pt x="378" y="118"/>
                    </a:lnTo>
                    <a:lnTo>
                      <a:pt x="377" y="123"/>
                    </a:lnTo>
                    <a:lnTo>
                      <a:pt x="372" y="127"/>
                    </a:lnTo>
                    <a:lnTo>
                      <a:pt x="373" y="132"/>
                    </a:lnTo>
                    <a:lnTo>
                      <a:pt x="372" y="135"/>
                    </a:lnTo>
                    <a:lnTo>
                      <a:pt x="368" y="139"/>
                    </a:lnTo>
                    <a:lnTo>
                      <a:pt x="366" y="135"/>
                    </a:lnTo>
                    <a:lnTo>
                      <a:pt x="365" y="134"/>
                    </a:lnTo>
                    <a:lnTo>
                      <a:pt x="366" y="137"/>
                    </a:lnTo>
                    <a:lnTo>
                      <a:pt x="366" y="140"/>
                    </a:lnTo>
                    <a:lnTo>
                      <a:pt x="363" y="144"/>
                    </a:lnTo>
                    <a:lnTo>
                      <a:pt x="363" y="147"/>
                    </a:lnTo>
                    <a:lnTo>
                      <a:pt x="359" y="147"/>
                    </a:lnTo>
                    <a:lnTo>
                      <a:pt x="356" y="147"/>
                    </a:lnTo>
                    <a:lnTo>
                      <a:pt x="359" y="149"/>
                    </a:lnTo>
                    <a:lnTo>
                      <a:pt x="356" y="149"/>
                    </a:lnTo>
                    <a:lnTo>
                      <a:pt x="359" y="149"/>
                    </a:lnTo>
                    <a:lnTo>
                      <a:pt x="363" y="153"/>
                    </a:lnTo>
                    <a:lnTo>
                      <a:pt x="363" y="154"/>
                    </a:lnTo>
                    <a:lnTo>
                      <a:pt x="359" y="154"/>
                    </a:lnTo>
                    <a:lnTo>
                      <a:pt x="359" y="156"/>
                    </a:lnTo>
                    <a:lnTo>
                      <a:pt x="363" y="156"/>
                    </a:lnTo>
                    <a:lnTo>
                      <a:pt x="363" y="158"/>
                    </a:lnTo>
                    <a:lnTo>
                      <a:pt x="363" y="161"/>
                    </a:lnTo>
                    <a:lnTo>
                      <a:pt x="359" y="160"/>
                    </a:lnTo>
                    <a:lnTo>
                      <a:pt x="359" y="160"/>
                    </a:lnTo>
                    <a:lnTo>
                      <a:pt x="359" y="161"/>
                    </a:lnTo>
                    <a:lnTo>
                      <a:pt x="359" y="163"/>
                    </a:lnTo>
                    <a:lnTo>
                      <a:pt x="359" y="163"/>
                    </a:lnTo>
                    <a:lnTo>
                      <a:pt x="359" y="170"/>
                    </a:lnTo>
                    <a:lnTo>
                      <a:pt x="356" y="170"/>
                    </a:lnTo>
                    <a:lnTo>
                      <a:pt x="356" y="168"/>
                    </a:lnTo>
                    <a:lnTo>
                      <a:pt x="356" y="172"/>
                    </a:lnTo>
                    <a:lnTo>
                      <a:pt x="356" y="175"/>
                    </a:lnTo>
                    <a:lnTo>
                      <a:pt x="351" y="180"/>
                    </a:lnTo>
                    <a:lnTo>
                      <a:pt x="345" y="184"/>
                    </a:lnTo>
                    <a:lnTo>
                      <a:pt x="340" y="186"/>
                    </a:lnTo>
                    <a:lnTo>
                      <a:pt x="333" y="189"/>
                    </a:lnTo>
                    <a:lnTo>
                      <a:pt x="328" y="189"/>
                    </a:lnTo>
                    <a:lnTo>
                      <a:pt x="328" y="184"/>
                    </a:lnTo>
                    <a:lnTo>
                      <a:pt x="328" y="182"/>
                    </a:lnTo>
                    <a:lnTo>
                      <a:pt x="328" y="179"/>
                    </a:lnTo>
                    <a:lnTo>
                      <a:pt x="328" y="177"/>
                    </a:lnTo>
                    <a:lnTo>
                      <a:pt x="326" y="179"/>
                    </a:lnTo>
                    <a:lnTo>
                      <a:pt x="325" y="175"/>
                    </a:lnTo>
                    <a:lnTo>
                      <a:pt x="323" y="177"/>
                    </a:lnTo>
                    <a:lnTo>
                      <a:pt x="319" y="175"/>
                    </a:lnTo>
                    <a:lnTo>
                      <a:pt x="318" y="175"/>
                    </a:lnTo>
                    <a:lnTo>
                      <a:pt x="316" y="175"/>
                    </a:lnTo>
                    <a:lnTo>
                      <a:pt x="318" y="179"/>
                    </a:lnTo>
                    <a:lnTo>
                      <a:pt x="314" y="177"/>
                    </a:lnTo>
                    <a:lnTo>
                      <a:pt x="312" y="175"/>
                    </a:lnTo>
                    <a:lnTo>
                      <a:pt x="312" y="172"/>
                    </a:lnTo>
                    <a:lnTo>
                      <a:pt x="311" y="172"/>
                    </a:lnTo>
                    <a:lnTo>
                      <a:pt x="309" y="172"/>
                    </a:lnTo>
                    <a:lnTo>
                      <a:pt x="305" y="172"/>
                    </a:lnTo>
                    <a:lnTo>
                      <a:pt x="305" y="172"/>
                    </a:lnTo>
                    <a:lnTo>
                      <a:pt x="302" y="175"/>
                    </a:lnTo>
                    <a:lnTo>
                      <a:pt x="299" y="175"/>
                    </a:lnTo>
                    <a:lnTo>
                      <a:pt x="297" y="175"/>
                    </a:lnTo>
                    <a:lnTo>
                      <a:pt x="295" y="177"/>
                    </a:lnTo>
                    <a:lnTo>
                      <a:pt x="293" y="175"/>
                    </a:lnTo>
                    <a:lnTo>
                      <a:pt x="292" y="175"/>
                    </a:lnTo>
                    <a:lnTo>
                      <a:pt x="286" y="180"/>
                    </a:lnTo>
                    <a:lnTo>
                      <a:pt x="286" y="180"/>
                    </a:lnTo>
                    <a:lnTo>
                      <a:pt x="286" y="177"/>
                    </a:lnTo>
                    <a:lnTo>
                      <a:pt x="286" y="172"/>
                    </a:lnTo>
                    <a:lnTo>
                      <a:pt x="283" y="168"/>
                    </a:lnTo>
                    <a:lnTo>
                      <a:pt x="283" y="165"/>
                    </a:lnTo>
                    <a:lnTo>
                      <a:pt x="281" y="163"/>
                    </a:lnTo>
                    <a:lnTo>
                      <a:pt x="283" y="165"/>
                    </a:lnTo>
                    <a:lnTo>
                      <a:pt x="281" y="168"/>
                    </a:lnTo>
                    <a:lnTo>
                      <a:pt x="278" y="170"/>
                    </a:lnTo>
                    <a:lnTo>
                      <a:pt x="278" y="168"/>
                    </a:lnTo>
                    <a:lnTo>
                      <a:pt x="274" y="170"/>
                    </a:lnTo>
                    <a:lnTo>
                      <a:pt x="271" y="172"/>
                    </a:lnTo>
                    <a:lnTo>
                      <a:pt x="267" y="170"/>
                    </a:lnTo>
                    <a:lnTo>
                      <a:pt x="264" y="170"/>
                    </a:lnTo>
                    <a:lnTo>
                      <a:pt x="262" y="167"/>
                    </a:lnTo>
                    <a:lnTo>
                      <a:pt x="260" y="170"/>
                    </a:lnTo>
                    <a:lnTo>
                      <a:pt x="259" y="170"/>
                    </a:lnTo>
                    <a:lnTo>
                      <a:pt x="255" y="165"/>
                    </a:lnTo>
                    <a:lnTo>
                      <a:pt x="255" y="160"/>
                    </a:lnTo>
                    <a:lnTo>
                      <a:pt x="255" y="153"/>
                    </a:lnTo>
                    <a:lnTo>
                      <a:pt x="252" y="153"/>
                    </a:lnTo>
                    <a:lnTo>
                      <a:pt x="252" y="149"/>
                    </a:lnTo>
                    <a:lnTo>
                      <a:pt x="252" y="147"/>
                    </a:lnTo>
                    <a:lnTo>
                      <a:pt x="255" y="144"/>
                    </a:lnTo>
                    <a:lnTo>
                      <a:pt x="255" y="140"/>
                    </a:lnTo>
                    <a:lnTo>
                      <a:pt x="255" y="137"/>
                    </a:lnTo>
                    <a:lnTo>
                      <a:pt x="250" y="132"/>
                    </a:lnTo>
                    <a:lnTo>
                      <a:pt x="245" y="130"/>
                    </a:lnTo>
                    <a:lnTo>
                      <a:pt x="241" y="130"/>
                    </a:lnTo>
                    <a:lnTo>
                      <a:pt x="241" y="127"/>
                    </a:lnTo>
                    <a:lnTo>
                      <a:pt x="243" y="127"/>
                    </a:lnTo>
                    <a:lnTo>
                      <a:pt x="246" y="127"/>
                    </a:lnTo>
                    <a:lnTo>
                      <a:pt x="252" y="123"/>
                    </a:lnTo>
                    <a:lnTo>
                      <a:pt x="255" y="121"/>
                    </a:lnTo>
                    <a:lnTo>
                      <a:pt x="259" y="121"/>
                    </a:lnTo>
                    <a:lnTo>
                      <a:pt x="255" y="120"/>
                    </a:lnTo>
                    <a:lnTo>
                      <a:pt x="252" y="123"/>
                    </a:lnTo>
                    <a:lnTo>
                      <a:pt x="246" y="123"/>
                    </a:lnTo>
                    <a:lnTo>
                      <a:pt x="245" y="123"/>
                    </a:lnTo>
                    <a:lnTo>
                      <a:pt x="241" y="123"/>
                    </a:lnTo>
                    <a:lnTo>
                      <a:pt x="238" y="120"/>
                    </a:lnTo>
                    <a:lnTo>
                      <a:pt x="239" y="118"/>
                    </a:lnTo>
                    <a:lnTo>
                      <a:pt x="241" y="120"/>
                    </a:lnTo>
                    <a:lnTo>
                      <a:pt x="239" y="116"/>
                    </a:lnTo>
                    <a:lnTo>
                      <a:pt x="236" y="109"/>
                    </a:lnTo>
                    <a:lnTo>
                      <a:pt x="236" y="104"/>
                    </a:lnTo>
                    <a:lnTo>
                      <a:pt x="236" y="104"/>
                    </a:lnTo>
                    <a:lnTo>
                      <a:pt x="238" y="100"/>
                    </a:lnTo>
                    <a:lnTo>
                      <a:pt x="236" y="99"/>
                    </a:lnTo>
                    <a:lnTo>
                      <a:pt x="236" y="95"/>
                    </a:lnTo>
                    <a:lnTo>
                      <a:pt x="236" y="95"/>
                    </a:lnTo>
                    <a:lnTo>
                      <a:pt x="236" y="95"/>
                    </a:lnTo>
                    <a:lnTo>
                      <a:pt x="236" y="95"/>
                    </a:lnTo>
                    <a:close/>
                    <a:moveTo>
                      <a:pt x="677" y="132"/>
                    </a:moveTo>
                    <a:lnTo>
                      <a:pt x="676" y="132"/>
                    </a:lnTo>
                    <a:lnTo>
                      <a:pt x="677" y="135"/>
                    </a:lnTo>
                    <a:lnTo>
                      <a:pt x="681" y="134"/>
                    </a:lnTo>
                    <a:lnTo>
                      <a:pt x="677" y="132"/>
                    </a:lnTo>
                    <a:lnTo>
                      <a:pt x="677" y="132"/>
                    </a:lnTo>
                    <a:lnTo>
                      <a:pt x="677" y="132"/>
                    </a:lnTo>
                    <a:lnTo>
                      <a:pt x="677" y="132"/>
                    </a:lnTo>
                    <a:close/>
                    <a:moveTo>
                      <a:pt x="686" y="144"/>
                    </a:moveTo>
                    <a:lnTo>
                      <a:pt x="681" y="144"/>
                    </a:lnTo>
                    <a:lnTo>
                      <a:pt x="684" y="144"/>
                    </a:lnTo>
                    <a:lnTo>
                      <a:pt x="686" y="144"/>
                    </a:lnTo>
                    <a:lnTo>
                      <a:pt x="686" y="144"/>
                    </a:lnTo>
                    <a:lnTo>
                      <a:pt x="686" y="144"/>
                    </a:lnTo>
                    <a:lnTo>
                      <a:pt x="686" y="144"/>
                    </a:lnTo>
                    <a:close/>
                    <a:moveTo>
                      <a:pt x="688" y="144"/>
                    </a:moveTo>
                    <a:lnTo>
                      <a:pt x="688" y="144"/>
                    </a:lnTo>
                    <a:lnTo>
                      <a:pt x="689" y="146"/>
                    </a:lnTo>
                    <a:lnTo>
                      <a:pt x="695" y="147"/>
                    </a:lnTo>
                    <a:lnTo>
                      <a:pt x="702" y="149"/>
                    </a:lnTo>
                    <a:lnTo>
                      <a:pt x="710" y="147"/>
                    </a:lnTo>
                    <a:lnTo>
                      <a:pt x="712" y="147"/>
                    </a:lnTo>
                    <a:lnTo>
                      <a:pt x="705" y="146"/>
                    </a:lnTo>
                    <a:lnTo>
                      <a:pt x="703" y="146"/>
                    </a:lnTo>
                    <a:lnTo>
                      <a:pt x="696" y="146"/>
                    </a:lnTo>
                    <a:lnTo>
                      <a:pt x="695" y="147"/>
                    </a:lnTo>
                    <a:lnTo>
                      <a:pt x="688" y="144"/>
                    </a:lnTo>
                    <a:lnTo>
                      <a:pt x="688" y="144"/>
                    </a:lnTo>
                    <a:lnTo>
                      <a:pt x="688" y="144"/>
                    </a:lnTo>
                    <a:lnTo>
                      <a:pt x="688" y="144"/>
                    </a:lnTo>
                    <a:close/>
                    <a:moveTo>
                      <a:pt x="688" y="127"/>
                    </a:moveTo>
                    <a:lnTo>
                      <a:pt x="691" y="130"/>
                    </a:lnTo>
                    <a:lnTo>
                      <a:pt x="691" y="130"/>
                    </a:lnTo>
                    <a:lnTo>
                      <a:pt x="691" y="130"/>
                    </a:lnTo>
                    <a:lnTo>
                      <a:pt x="695" y="132"/>
                    </a:lnTo>
                    <a:lnTo>
                      <a:pt x="695" y="135"/>
                    </a:lnTo>
                    <a:lnTo>
                      <a:pt x="696" y="135"/>
                    </a:lnTo>
                    <a:lnTo>
                      <a:pt x="698" y="135"/>
                    </a:lnTo>
                    <a:lnTo>
                      <a:pt x="700" y="135"/>
                    </a:lnTo>
                    <a:lnTo>
                      <a:pt x="703" y="135"/>
                    </a:lnTo>
                    <a:lnTo>
                      <a:pt x="702" y="134"/>
                    </a:lnTo>
                    <a:lnTo>
                      <a:pt x="700" y="132"/>
                    </a:lnTo>
                    <a:lnTo>
                      <a:pt x="696" y="130"/>
                    </a:lnTo>
                    <a:lnTo>
                      <a:pt x="695" y="127"/>
                    </a:lnTo>
                    <a:lnTo>
                      <a:pt x="691" y="127"/>
                    </a:lnTo>
                    <a:lnTo>
                      <a:pt x="688" y="127"/>
                    </a:lnTo>
                    <a:lnTo>
                      <a:pt x="688" y="127"/>
                    </a:lnTo>
                    <a:lnTo>
                      <a:pt x="688" y="127"/>
                    </a:lnTo>
                    <a:lnTo>
                      <a:pt x="688" y="127"/>
                    </a:lnTo>
                    <a:lnTo>
                      <a:pt x="688" y="127"/>
                    </a:lnTo>
                    <a:close/>
                    <a:moveTo>
                      <a:pt x="637" y="214"/>
                    </a:moveTo>
                    <a:lnTo>
                      <a:pt x="641" y="217"/>
                    </a:lnTo>
                    <a:lnTo>
                      <a:pt x="641" y="217"/>
                    </a:lnTo>
                    <a:lnTo>
                      <a:pt x="641" y="220"/>
                    </a:lnTo>
                    <a:lnTo>
                      <a:pt x="641" y="217"/>
                    </a:lnTo>
                    <a:lnTo>
                      <a:pt x="637" y="214"/>
                    </a:lnTo>
                    <a:lnTo>
                      <a:pt x="637" y="214"/>
                    </a:lnTo>
                    <a:lnTo>
                      <a:pt x="637" y="214"/>
                    </a:lnTo>
                    <a:lnTo>
                      <a:pt x="637" y="214"/>
                    </a:lnTo>
                    <a:close/>
                    <a:moveTo>
                      <a:pt x="648" y="210"/>
                    </a:moveTo>
                    <a:lnTo>
                      <a:pt x="644" y="212"/>
                    </a:lnTo>
                    <a:lnTo>
                      <a:pt x="644" y="217"/>
                    </a:lnTo>
                    <a:lnTo>
                      <a:pt x="641" y="220"/>
                    </a:lnTo>
                    <a:lnTo>
                      <a:pt x="644" y="220"/>
                    </a:lnTo>
                    <a:lnTo>
                      <a:pt x="646" y="212"/>
                    </a:lnTo>
                    <a:lnTo>
                      <a:pt x="648" y="210"/>
                    </a:lnTo>
                    <a:lnTo>
                      <a:pt x="648" y="210"/>
                    </a:lnTo>
                    <a:lnTo>
                      <a:pt x="648" y="210"/>
                    </a:lnTo>
                    <a:lnTo>
                      <a:pt x="648" y="210"/>
                    </a:lnTo>
                    <a:close/>
                    <a:moveTo>
                      <a:pt x="674" y="233"/>
                    </a:moveTo>
                    <a:lnTo>
                      <a:pt x="672" y="234"/>
                    </a:lnTo>
                    <a:lnTo>
                      <a:pt x="674" y="234"/>
                    </a:lnTo>
                    <a:lnTo>
                      <a:pt x="674" y="233"/>
                    </a:lnTo>
                    <a:lnTo>
                      <a:pt x="674" y="233"/>
                    </a:lnTo>
                    <a:lnTo>
                      <a:pt x="674" y="233"/>
                    </a:lnTo>
                    <a:lnTo>
                      <a:pt x="674" y="233"/>
                    </a:lnTo>
                    <a:lnTo>
                      <a:pt x="674" y="233"/>
                    </a:lnTo>
                    <a:close/>
                    <a:moveTo>
                      <a:pt x="663" y="226"/>
                    </a:moveTo>
                    <a:lnTo>
                      <a:pt x="663" y="224"/>
                    </a:lnTo>
                    <a:lnTo>
                      <a:pt x="663" y="226"/>
                    </a:lnTo>
                    <a:lnTo>
                      <a:pt x="663" y="229"/>
                    </a:lnTo>
                    <a:lnTo>
                      <a:pt x="663" y="231"/>
                    </a:lnTo>
                    <a:lnTo>
                      <a:pt x="667" y="233"/>
                    </a:lnTo>
                    <a:lnTo>
                      <a:pt x="663" y="233"/>
                    </a:lnTo>
                    <a:lnTo>
                      <a:pt x="663" y="231"/>
                    </a:lnTo>
                    <a:lnTo>
                      <a:pt x="663" y="234"/>
                    </a:lnTo>
                    <a:lnTo>
                      <a:pt x="663" y="236"/>
                    </a:lnTo>
                    <a:lnTo>
                      <a:pt x="667" y="236"/>
                    </a:lnTo>
                    <a:lnTo>
                      <a:pt x="669" y="233"/>
                    </a:lnTo>
                    <a:lnTo>
                      <a:pt x="672" y="233"/>
                    </a:lnTo>
                    <a:lnTo>
                      <a:pt x="669" y="231"/>
                    </a:lnTo>
                    <a:lnTo>
                      <a:pt x="669" y="227"/>
                    </a:lnTo>
                    <a:lnTo>
                      <a:pt x="663" y="226"/>
                    </a:lnTo>
                    <a:lnTo>
                      <a:pt x="663" y="226"/>
                    </a:lnTo>
                    <a:lnTo>
                      <a:pt x="663" y="226"/>
                    </a:lnTo>
                    <a:lnTo>
                      <a:pt x="663" y="226"/>
                    </a:lnTo>
                    <a:close/>
                    <a:moveTo>
                      <a:pt x="672" y="227"/>
                    </a:moveTo>
                    <a:lnTo>
                      <a:pt x="672" y="227"/>
                    </a:lnTo>
                    <a:lnTo>
                      <a:pt x="669" y="227"/>
                    </a:lnTo>
                    <a:lnTo>
                      <a:pt x="669" y="229"/>
                    </a:lnTo>
                    <a:lnTo>
                      <a:pt x="672" y="231"/>
                    </a:lnTo>
                    <a:lnTo>
                      <a:pt x="672" y="231"/>
                    </a:lnTo>
                    <a:lnTo>
                      <a:pt x="672" y="227"/>
                    </a:lnTo>
                    <a:lnTo>
                      <a:pt x="672" y="227"/>
                    </a:lnTo>
                    <a:lnTo>
                      <a:pt x="672" y="227"/>
                    </a:lnTo>
                    <a:lnTo>
                      <a:pt x="672" y="227"/>
                    </a:lnTo>
                    <a:lnTo>
                      <a:pt x="672" y="227"/>
                    </a:lnTo>
                    <a:close/>
                    <a:moveTo>
                      <a:pt x="667" y="220"/>
                    </a:moveTo>
                    <a:lnTo>
                      <a:pt x="663" y="220"/>
                    </a:lnTo>
                    <a:lnTo>
                      <a:pt x="663" y="222"/>
                    </a:lnTo>
                    <a:lnTo>
                      <a:pt x="667" y="226"/>
                    </a:lnTo>
                    <a:lnTo>
                      <a:pt x="669" y="227"/>
                    </a:lnTo>
                    <a:lnTo>
                      <a:pt x="669" y="226"/>
                    </a:lnTo>
                    <a:lnTo>
                      <a:pt x="667" y="224"/>
                    </a:lnTo>
                    <a:lnTo>
                      <a:pt x="667" y="220"/>
                    </a:lnTo>
                    <a:lnTo>
                      <a:pt x="667" y="220"/>
                    </a:lnTo>
                    <a:lnTo>
                      <a:pt x="667" y="220"/>
                    </a:lnTo>
                    <a:lnTo>
                      <a:pt x="667" y="220"/>
                    </a:lnTo>
                    <a:close/>
                    <a:moveTo>
                      <a:pt x="672" y="220"/>
                    </a:moveTo>
                    <a:lnTo>
                      <a:pt x="669" y="220"/>
                    </a:lnTo>
                    <a:lnTo>
                      <a:pt x="669" y="222"/>
                    </a:lnTo>
                    <a:lnTo>
                      <a:pt x="669" y="222"/>
                    </a:lnTo>
                    <a:lnTo>
                      <a:pt x="672" y="226"/>
                    </a:lnTo>
                    <a:lnTo>
                      <a:pt x="672" y="226"/>
                    </a:lnTo>
                    <a:lnTo>
                      <a:pt x="674" y="224"/>
                    </a:lnTo>
                    <a:lnTo>
                      <a:pt x="674" y="222"/>
                    </a:lnTo>
                    <a:lnTo>
                      <a:pt x="674" y="222"/>
                    </a:lnTo>
                    <a:lnTo>
                      <a:pt x="674" y="220"/>
                    </a:lnTo>
                    <a:lnTo>
                      <a:pt x="672" y="220"/>
                    </a:lnTo>
                    <a:lnTo>
                      <a:pt x="672" y="220"/>
                    </a:lnTo>
                    <a:lnTo>
                      <a:pt x="672" y="220"/>
                    </a:lnTo>
                    <a:lnTo>
                      <a:pt x="672" y="220"/>
                    </a:lnTo>
                    <a:lnTo>
                      <a:pt x="672" y="220"/>
                    </a:lnTo>
                    <a:close/>
                    <a:moveTo>
                      <a:pt x="667" y="217"/>
                    </a:moveTo>
                    <a:lnTo>
                      <a:pt x="663" y="217"/>
                    </a:lnTo>
                    <a:lnTo>
                      <a:pt x="663" y="217"/>
                    </a:lnTo>
                    <a:lnTo>
                      <a:pt x="667" y="217"/>
                    </a:lnTo>
                    <a:lnTo>
                      <a:pt x="667" y="217"/>
                    </a:lnTo>
                    <a:lnTo>
                      <a:pt x="667" y="217"/>
                    </a:lnTo>
                    <a:lnTo>
                      <a:pt x="667" y="217"/>
                    </a:lnTo>
                    <a:lnTo>
                      <a:pt x="667" y="217"/>
                    </a:lnTo>
                    <a:close/>
                    <a:moveTo>
                      <a:pt x="672" y="212"/>
                    </a:moveTo>
                    <a:lnTo>
                      <a:pt x="672" y="214"/>
                    </a:lnTo>
                    <a:lnTo>
                      <a:pt x="674" y="214"/>
                    </a:lnTo>
                    <a:lnTo>
                      <a:pt x="672" y="212"/>
                    </a:lnTo>
                    <a:lnTo>
                      <a:pt x="672" y="212"/>
                    </a:lnTo>
                    <a:lnTo>
                      <a:pt x="672" y="212"/>
                    </a:lnTo>
                    <a:lnTo>
                      <a:pt x="672" y="212"/>
                    </a:lnTo>
                    <a:lnTo>
                      <a:pt x="672" y="212"/>
                    </a:lnTo>
                    <a:close/>
                    <a:moveTo>
                      <a:pt x="672" y="212"/>
                    </a:moveTo>
                    <a:lnTo>
                      <a:pt x="669" y="212"/>
                    </a:lnTo>
                    <a:lnTo>
                      <a:pt x="669" y="215"/>
                    </a:lnTo>
                    <a:lnTo>
                      <a:pt x="667" y="215"/>
                    </a:lnTo>
                    <a:lnTo>
                      <a:pt x="669" y="215"/>
                    </a:lnTo>
                    <a:lnTo>
                      <a:pt x="669" y="217"/>
                    </a:lnTo>
                    <a:lnTo>
                      <a:pt x="669" y="217"/>
                    </a:lnTo>
                    <a:lnTo>
                      <a:pt x="669" y="217"/>
                    </a:lnTo>
                    <a:lnTo>
                      <a:pt x="669" y="220"/>
                    </a:lnTo>
                    <a:lnTo>
                      <a:pt x="669" y="220"/>
                    </a:lnTo>
                    <a:lnTo>
                      <a:pt x="672" y="217"/>
                    </a:lnTo>
                    <a:lnTo>
                      <a:pt x="672" y="217"/>
                    </a:lnTo>
                    <a:lnTo>
                      <a:pt x="674" y="217"/>
                    </a:lnTo>
                    <a:lnTo>
                      <a:pt x="674" y="214"/>
                    </a:lnTo>
                    <a:lnTo>
                      <a:pt x="672" y="214"/>
                    </a:lnTo>
                    <a:lnTo>
                      <a:pt x="672" y="212"/>
                    </a:lnTo>
                    <a:lnTo>
                      <a:pt x="672" y="212"/>
                    </a:lnTo>
                    <a:lnTo>
                      <a:pt x="672" y="212"/>
                    </a:lnTo>
                    <a:lnTo>
                      <a:pt x="672" y="212"/>
                    </a:lnTo>
                    <a:close/>
                    <a:moveTo>
                      <a:pt x="625" y="240"/>
                    </a:moveTo>
                    <a:lnTo>
                      <a:pt x="629" y="238"/>
                    </a:lnTo>
                    <a:lnTo>
                      <a:pt x="627" y="238"/>
                    </a:lnTo>
                    <a:lnTo>
                      <a:pt x="625" y="240"/>
                    </a:lnTo>
                    <a:lnTo>
                      <a:pt x="625" y="240"/>
                    </a:lnTo>
                    <a:lnTo>
                      <a:pt x="625" y="240"/>
                    </a:lnTo>
                    <a:lnTo>
                      <a:pt x="625" y="240"/>
                    </a:lnTo>
                    <a:close/>
                    <a:moveTo>
                      <a:pt x="622" y="240"/>
                    </a:moveTo>
                    <a:lnTo>
                      <a:pt x="627" y="243"/>
                    </a:lnTo>
                    <a:lnTo>
                      <a:pt x="625" y="240"/>
                    </a:lnTo>
                    <a:lnTo>
                      <a:pt x="622" y="240"/>
                    </a:lnTo>
                    <a:lnTo>
                      <a:pt x="622" y="240"/>
                    </a:lnTo>
                    <a:lnTo>
                      <a:pt x="622" y="240"/>
                    </a:lnTo>
                    <a:lnTo>
                      <a:pt x="622" y="240"/>
                    </a:lnTo>
                    <a:close/>
                    <a:moveTo>
                      <a:pt x="608" y="247"/>
                    </a:moveTo>
                    <a:lnTo>
                      <a:pt x="606" y="248"/>
                    </a:lnTo>
                    <a:lnTo>
                      <a:pt x="608" y="248"/>
                    </a:lnTo>
                    <a:lnTo>
                      <a:pt x="608" y="248"/>
                    </a:lnTo>
                    <a:lnTo>
                      <a:pt x="608" y="247"/>
                    </a:lnTo>
                    <a:lnTo>
                      <a:pt x="608" y="247"/>
                    </a:lnTo>
                    <a:lnTo>
                      <a:pt x="608" y="247"/>
                    </a:lnTo>
                    <a:lnTo>
                      <a:pt x="608" y="247"/>
                    </a:lnTo>
                    <a:close/>
                    <a:moveTo>
                      <a:pt x="613" y="245"/>
                    </a:moveTo>
                    <a:lnTo>
                      <a:pt x="608" y="245"/>
                    </a:lnTo>
                    <a:lnTo>
                      <a:pt x="610" y="247"/>
                    </a:lnTo>
                    <a:lnTo>
                      <a:pt x="613" y="245"/>
                    </a:lnTo>
                    <a:lnTo>
                      <a:pt x="613" y="245"/>
                    </a:lnTo>
                    <a:lnTo>
                      <a:pt x="613" y="245"/>
                    </a:lnTo>
                    <a:lnTo>
                      <a:pt x="613" y="245"/>
                    </a:lnTo>
                    <a:lnTo>
                      <a:pt x="613" y="245"/>
                    </a:lnTo>
                    <a:close/>
                    <a:moveTo>
                      <a:pt x="613" y="257"/>
                    </a:moveTo>
                    <a:lnTo>
                      <a:pt x="610" y="257"/>
                    </a:lnTo>
                    <a:lnTo>
                      <a:pt x="608" y="260"/>
                    </a:lnTo>
                    <a:lnTo>
                      <a:pt x="608" y="260"/>
                    </a:lnTo>
                    <a:lnTo>
                      <a:pt x="610" y="260"/>
                    </a:lnTo>
                    <a:lnTo>
                      <a:pt x="613" y="259"/>
                    </a:lnTo>
                    <a:lnTo>
                      <a:pt x="613" y="257"/>
                    </a:lnTo>
                    <a:lnTo>
                      <a:pt x="613" y="257"/>
                    </a:lnTo>
                    <a:lnTo>
                      <a:pt x="613" y="257"/>
                    </a:lnTo>
                    <a:lnTo>
                      <a:pt x="613" y="257"/>
                    </a:lnTo>
                    <a:close/>
                    <a:moveTo>
                      <a:pt x="618" y="243"/>
                    </a:moveTo>
                    <a:lnTo>
                      <a:pt x="613" y="247"/>
                    </a:lnTo>
                    <a:lnTo>
                      <a:pt x="613" y="248"/>
                    </a:lnTo>
                    <a:lnTo>
                      <a:pt x="613" y="250"/>
                    </a:lnTo>
                    <a:lnTo>
                      <a:pt x="613" y="252"/>
                    </a:lnTo>
                    <a:lnTo>
                      <a:pt x="613" y="255"/>
                    </a:lnTo>
                    <a:lnTo>
                      <a:pt x="613" y="257"/>
                    </a:lnTo>
                    <a:lnTo>
                      <a:pt x="618" y="257"/>
                    </a:lnTo>
                    <a:lnTo>
                      <a:pt x="622" y="252"/>
                    </a:lnTo>
                    <a:lnTo>
                      <a:pt x="622" y="247"/>
                    </a:lnTo>
                    <a:lnTo>
                      <a:pt x="622" y="243"/>
                    </a:lnTo>
                    <a:lnTo>
                      <a:pt x="622" y="243"/>
                    </a:lnTo>
                    <a:lnTo>
                      <a:pt x="622" y="243"/>
                    </a:lnTo>
                    <a:lnTo>
                      <a:pt x="622" y="240"/>
                    </a:lnTo>
                    <a:lnTo>
                      <a:pt x="618" y="243"/>
                    </a:lnTo>
                    <a:lnTo>
                      <a:pt x="618" y="243"/>
                    </a:lnTo>
                    <a:lnTo>
                      <a:pt x="618" y="243"/>
                    </a:lnTo>
                    <a:lnTo>
                      <a:pt x="618" y="243"/>
                    </a:lnTo>
                    <a:lnTo>
                      <a:pt x="618" y="243"/>
                    </a:lnTo>
                    <a:close/>
                    <a:moveTo>
                      <a:pt x="592" y="227"/>
                    </a:moveTo>
                    <a:lnTo>
                      <a:pt x="594" y="226"/>
                    </a:lnTo>
                    <a:lnTo>
                      <a:pt x="592" y="224"/>
                    </a:lnTo>
                    <a:lnTo>
                      <a:pt x="592" y="227"/>
                    </a:lnTo>
                    <a:lnTo>
                      <a:pt x="592" y="227"/>
                    </a:lnTo>
                    <a:lnTo>
                      <a:pt x="592" y="227"/>
                    </a:lnTo>
                    <a:lnTo>
                      <a:pt x="592" y="227"/>
                    </a:lnTo>
                    <a:close/>
                    <a:moveTo>
                      <a:pt x="585" y="233"/>
                    </a:moveTo>
                    <a:lnTo>
                      <a:pt x="584" y="234"/>
                    </a:lnTo>
                    <a:lnTo>
                      <a:pt x="585" y="234"/>
                    </a:lnTo>
                    <a:lnTo>
                      <a:pt x="585" y="233"/>
                    </a:lnTo>
                    <a:lnTo>
                      <a:pt x="585" y="233"/>
                    </a:lnTo>
                    <a:lnTo>
                      <a:pt x="585" y="233"/>
                    </a:lnTo>
                    <a:lnTo>
                      <a:pt x="585" y="233"/>
                    </a:lnTo>
                    <a:close/>
                    <a:moveTo>
                      <a:pt x="590" y="259"/>
                    </a:moveTo>
                    <a:lnTo>
                      <a:pt x="587" y="260"/>
                    </a:lnTo>
                    <a:lnTo>
                      <a:pt x="590" y="260"/>
                    </a:lnTo>
                    <a:lnTo>
                      <a:pt x="590" y="259"/>
                    </a:lnTo>
                    <a:lnTo>
                      <a:pt x="590" y="259"/>
                    </a:lnTo>
                    <a:lnTo>
                      <a:pt x="590" y="259"/>
                    </a:lnTo>
                    <a:lnTo>
                      <a:pt x="590" y="259"/>
                    </a:lnTo>
                    <a:close/>
                    <a:moveTo>
                      <a:pt x="585" y="253"/>
                    </a:moveTo>
                    <a:lnTo>
                      <a:pt x="587" y="252"/>
                    </a:lnTo>
                    <a:lnTo>
                      <a:pt x="590" y="253"/>
                    </a:lnTo>
                    <a:lnTo>
                      <a:pt x="590" y="255"/>
                    </a:lnTo>
                    <a:lnTo>
                      <a:pt x="587" y="257"/>
                    </a:lnTo>
                    <a:lnTo>
                      <a:pt x="585" y="255"/>
                    </a:lnTo>
                    <a:lnTo>
                      <a:pt x="585" y="253"/>
                    </a:lnTo>
                    <a:lnTo>
                      <a:pt x="585" y="253"/>
                    </a:lnTo>
                    <a:lnTo>
                      <a:pt x="585" y="253"/>
                    </a:lnTo>
                    <a:lnTo>
                      <a:pt x="585" y="253"/>
                    </a:lnTo>
                    <a:close/>
                    <a:moveTo>
                      <a:pt x="568" y="240"/>
                    </a:moveTo>
                    <a:lnTo>
                      <a:pt x="568" y="240"/>
                    </a:lnTo>
                    <a:lnTo>
                      <a:pt x="570" y="240"/>
                    </a:lnTo>
                    <a:lnTo>
                      <a:pt x="568" y="243"/>
                    </a:lnTo>
                    <a:lnTo>
                      <a:pt x="568" y="243"/>
                    </a:lnTo>
                    <a:lnTo>
                      <a:pt x="568" y="240"/>
                    </a:lnTo>
                    <a:lnTo>
                      <a:pt x="568" y="240"/>
                    </a:lnTo>
                    <a:lnTo>
                      <a:pt x="568" y="240"/>
                    </a:lnTo>
                    <a:lnTo>
                      <a:pt x="568" y="240"/>
                    </a:lnTo>
                    <a:close/>
                    <a:moveTo>
                      <a:pt x="570" y="262"/>
                    </a:moveTo>
                    <a:lnTo>
                      <a:pt x="573" y="260"/>
                    </a:lnTo>
                    <a:lnTo>
                      <a:pt x="575" y="262"/>
                    </a:lnTo>
                    <a:lnTo>
                      <a:pt x="571" y="262"/>
                    </a:lnTo>
                    <a:lnTo>
                      <a:pt x="570" y="262"/>
                    </a:lnTo>
                    <a:lnTo>
                      <a:pt x="570" y="262"/>
                    </a:lnTo>
                    <a:lnTo>
                      <a:pt x="570" y="262"/>
                    </a:lnTo>
                    <a:lnTo>
                      <a:pt x="570" y="262"/>
                    </a:lnTo>
                    <a:close/>
                    <a:moveTo>
                      <a:pt x="544" y="248"/>
                    </a:moveTo>
                    <a:lnTo>
                      <a:pt x="547" y="247"/>
                    </a:lnTo>
                    <a:lnTo>
                      <a:pt x="545" y="245"/>
                    </a:lnTo>
                    <a:lnTo>
                      <a:pt x="544" y="247"/>
                    </a:lnTo>
                    <a:lnTo>
                      <a:pt x="544" y="248"/>
                    </a:lnTo>
                    <a:lnTo>
                      <a:pt x="544" y="248"/>
                    </a:lnTo>
                    <a:lnTo>
                      <a:pt x="544" y="248"/>
                    </a:lnTo>
                    <a:lnTo>
                      <a:pt x="544" y="248"/>
                    </a:lnTo>
                    <a:close/>
                    <a:moveTo>
                      <a:pt x="554" y="259"/>
                    </a:moveTo>
                    <a:lnTo>
                      <a:pt x="559" y="260"/>
                    </a:lnTo>
                    <a:lnTo>
                      <a:pt x="563" y="259"/>
                    </a:lnTo>
                    <a:lnTo>
                      <a:pt x="563" y="260"/>
                    </a:lnTo>
                    <a:lnTo>
                      <a:pt x="557" y="262"/>
                    </a:lnTo>
                    <a:lnTo>
                      <a:pt x="554" y="260"/>
                    </a:lnTo>
                    <a:lnTo>
                      <a:pt x="554" y="259"/>
                    </a:lnTo>
                    <a:lnTo>
                      <a:pt x="554" y="259"/>
                    </a:lnTo>
                    <a:lnTo>
                      <a:pt x="554" y="259"/>
                    </a:lnTo>
                    <a:lnTo>
                      <a:pt x="554" y="259"/>
                    </a:lnTo>
                    <a:close/>
                    <a:moveTo>
                      <a:pt x="549" y="260"/>
                    </a:moveTo>
                    <a:lnTo>
                      <a:pt x="550" y="260"/>
                    </a:lnTo>
                    <a:lnTo>
                      <a:pt x="550" y="262"/>
                    </a:lnTo>
                    <a:lnTo>
                      <a:pt x="549" y="260"/>
                    </a:lnTo>
                    <a:lnTo>
                      <a:pt x="549" y="260"/>
                    </a:lnTo>
                    <a:lnTo>
                      <a:pt x="549" y="260"/>
                    </a:lnTo>
                    <a:lnTo>
                      <a:pt x="549" y="260"/>
                    </a:lnTo>
                    <a:close/>
                    <a:moveTo>
                      <a:pt x="540" y="260"/>
                    </a:moveTo>
                    <a:lnTo>
                      <a:pt x="542" y="259"/>
                    </a:lnTo>
                    <a:lnTo>
                      <a:pt x="544" y="260"/>
                    </a:lnTo>
                    <a:lnTo>
                      <a:pt x="542" y="260"/>
                    </a:lnTo>
                    <a:lnTo>
                      <a:pt x="540" y="260"/>
                    </a:lnTo>
                    <a:lnTo>
                      <a:pt x="540" y="260"/>
                    </a:lnTo>
                    <a:lnTo>
                      <a:pt x="540" y="260"/>
                    </a:lnTo>
                    <a:lnTo>
                      <a:pt x="540" y="260"/>
                    </a:lnTo>
                    <a:close/>
                    <a:moveTo>
                      <a:pt x="478" y="295"/>
                    </a:moveTo>
                    <a:lnTo>
                      <a:pt x="476" y="299"/>
                    </a:lnTo>
                    <a:lnTo>
                      <a:pt x="478" y="300"/>
                    </a:lnTo>
                    <a:lnTo>
                      <a:pt x="483" y="299"/>
                    </a:lnTo>
                    <a:lnTo>
                      <a:pt x="488" y="295"/>
                    </a:lnTo>
                    <a:lnTo>
                      <a:pt x="491" y="295"/>
                    </a:lnTo>
                    <a:lnTo>
                      <a:pt x="495" y="295"/>
                    </a:lnTo>
                    <a:lnTo>
                      <a:pt x="497" y="293"/>
                    </a:lnTo>
                    <a:lnTo>
                      <a:pt x="500" y="290"/>
                    </a:lnTo>
                    <a:lnTo>
                      <a:pt x="505" y="285"/>
                    </a:lnTo>
                    <a:lnTo>
                      <a:pt x="509" y="283"/>
                    </a:lnTo>
                    <a:lnTo>
                      <a:pt x="509" y="283"/>
                    </a:lnTo>
                    <a:lnTo>
                      <a:pt x="505" y="280"/>
                    </a:lnTo>
                    <a:lnTo>
                      <a:pt x="502" y="274"/>
                    </a:lnTo>
                    <a:lnTo>
                      <a:pt x="500" y="276"/>
                    </a:lnTo>
                    <a:lnTo>
                      <a:pt x="497" y="276"/>
                    </a:lnTo>
                    <a:lnTo>
                      <a:pt x="497" y="281"/>
                    </a:lnTo>
                    <a:lnTo>
                      <a:pt x="495" y="281"/>
                    </a:lnTo>
                    <a:lnTo>
                      <a:pt x="490" y="283"/>
                    </a:lnTo>
                    <a:lnTo>
                      <a:pt x="486" y="280"/>
                    </a:lnTo>
                    <a:lnTo>
                      <a:pt x="486" y="281"/>
                    </a:lnTo>
                    <a:lnTo>
                      <a:pt x="483" y="283"/>
                    </a:lnTo>
                    <a:lnTo>
                      <a:pt x="483" y="285"/>
                    </a:lnTo>
                    <a:lnTo>
                      <a:pt x="479" y="292"/>
                    </a:lnTo>
                    <a:lnTo>
                      <a:pt x="479" y="292"/>
                    </a:lnTo>
                    <a:lnTo>
                      <a:pt x="481" y="293"/>
                    </a:lnTo>
                    <a:lnTo>
                      <a:pt x="481" y="295"/>
                    </a:lnTo>
                    <a:lnTo>
                      <a:pt x="479" y="295"/>
                    </a:lnTo>
                    <a:lnTo>
                      <a:pt x="478" y="295"/>
                    </a:lnTo>
                    <a:lnTo>
                      <a:pt x="478" y="295"/>
                    </a:lnTo>
                    <a:lnTo>
                      <a:pt x="478" y="295"/>
                    </a:lnTo>
                    <a:lnTo>
                      <a:pt x="478" y="295"/>
                    </a:lnTo>
                    <a:close/>
                    <a:moveTo>
                      <a:pt x="474" y="299"/>
                    </a:moveTo>
                    <a:lnTo>
                      <a:pt x="476" y="295"/>
                    </a:lnTo>
                    <a:lnTo>
                      <a:pt x="474" y="295"/>
                    </a:lnTo>
                    <a:lnTo>
                      <a:pt x="472" y="297"/>
                    </a:lnTo>
                    <a:lnTo>
                      <a:pt x="474" y="299"/>
                    </a:lnTo>
                    <a:lnTo>
                      <a:pt x="474" y="299"/>
                    </a:lnTo>
                    <a:lnTo>
                      <a:pt x="474" y="299"/>
                    </a:lnTo>
                    <a:lnTo>
                      <a:pt x="474" y="299"/>
                    </a:lnTo>
                    <a:close/>
                    <a:moveTo>
                      <a:pt x="474" y="300"/>
                    </a:moveTo>
                    <a:lnTo>
                      <a:pt x="471" y="302"/>
                    </a:lnTo>
                    <a:lnTo>
                      <a:pt x="472" y="302"/>
                    </a:lnTo>
                    <a:lnTo>
                      <a:pt x="465" y="306"/>
                    </a:lnTo>
                    <a:lnTo>
                      <a:pt x="464" y="307"/>
                    </a:lnTo>
                    <a:lnTo>
                      <a:pt x="465" y="307"/>
                    </a:lnTo>
                    <a:lnTo>
                      <a:pt x="474" y="306"/>
                    </a:lnTo>
                    <a:lnTo>
                      <a:pt x="476" y="302"/>
                    </a:lnTo>
                    <a:lnTo>
                      <a:pt x="474" y="300"/>
                    </a:lnTo>
                    <a:lnTo>
                      <a:pt x="474" y="300"/>
                    </a:lnTo>
                    <a:lnTo>
                      <a:pt x="474" y="300"/>
                    </a:lnTo>
                    <a:lnTo>
                      <a:pt x="474" y="300"/>
                    </a:lnTo>
                    <a:close/>
                    <a:moveTo>
                      <a:pt x="450" y="300"/>
                    </a:moveTo>
                    <a:lnTo>
                      <a:pt x="451" y="302"/>
                    </a:lnTo>
                    <a:lnTo>
                      <a:pt x="451" y="302"/>
                    </a:lnTo>
                    <a:lnTo>
                      <a:pt x="450" y="302"/>
                    </a:lnTo>
                    <a:lnTo>
                      <a:pt x="446" y="302"/>
                    </a:lnTo>
                    <a:lnTo>
                      <a:pt x="448" y="302"/>
                    </a:lnTo>
                    <a:lnTo>
                      <a:pt x="450" y="300"/>
                    </a:lnTo>
                    <a:lnTo>
                      <a:pt x="450" y="300"/>
                    </a:lnTo>
                    <a:lnTo>
                      <a:pt x="450" y="300"/>
                    </a:lnTo>
                    <a:lnTo>
                      <a:pt x="450" y="300"/>
                    </a:lnTo>
                    <a:close/>
                    <a:moveTo>
                      <a:pt x="399" y="283"/>
                    </a:moveTo>
                    <a:lnTo>
                      <a:pt x="408" y="278"/>
                    </a:lnTo>
                    <a:lnTo>
                      <a:pt x="413" y="283"/>
                    </a:lnTo>
                    <a:lnTo>
                      <a:pt x="415" y="283"/>
                    </a:lnTo>
                    <a:lnTo>
                      <a:pt x="417" y="281"/>
                    </a:lnTo>
                    <a:lnTo>
                      <a:pt x="422" y="283"/>
                    </a:lnTo>
                    <a:lnTo>
                      <a:pt x="424" y="285"/>
                    </a:lnTo>
                    <a:lnTo>
                      <a:pt x="427" y="285"/>
                    </a:lnTo>
                    <a:lnTo>
                      <a:pt x="429" y="288"/>
                    </a:lnTo>
                    <a:lnTo>
                      <a:pt x="432" y="292"/>
                    </a:lnTo>
                    <a:lnTo>
                      <a:pt x="432" y="293"/>
                    </a:lnTo>
                    <a:lnTo>
                      <a:pt x="429" y="297"/>
                    </a:lnTo>
                    <a:lnTo>
                      <a:pt x="424" y="297"/>
                    </a:lnTo>
                    <a:lnTo>
                      <a:pt x="418" y="295"/>
                    </a:lnTo>
                    <a:lnTo>
                      <a:pt x="415" y="290"/>
                    </a:lnTo>
                    <a:lnTo>
                      <a:pt x="413" y="290"/>
                    </a:lnTo>
                    <a:lnTo>
                      <a:pt x="410" y="288"/>
                    </a:lnTo>
                    <a:lnTo>
                      <a:pt x="408" y="288"/>
                    </a:lnTo>
                    <a:lnTo>
                      <a:pt x="401" y="288"/>
                    </a:lnTo>
                    <a:lnTo>
                      <a:pt x="399" y="285"/>
                    </a:lnTo>
                    <a:lnTo>
                      <a:pt x="399" y="283"/>
                    </a:lnTo>
                    <a:lnTo>
                      <a:pt x="399" y="283"/>
                    </a:lnTo>
                    <a:lnTo>
                      <a:pt x="399" y="283"/>
                    </a:lnTo>
                    <a:lnTo>
                      <a:pt x="399" y="283"/>
                    </a:lnTo>
                    <a:close/>
                    <a:moveTo>
                      <a:pt x="347" y="243"/>
                    </a:moveTo>
                    <a:lnTo>
                      <a:pt x="349" y="243"/>
                    </a:lnTo>
                    <a:lnTo>
                      <a:pt x="351" y="243"/>
                    </a:lnTo>
                    <a:lnTo>
                      <a:pt x="351" y="243"/>
                    </a:lnTo>
                    <a:lnTo>
                      <a:pt x="347" y="243"/>
                    </a:lnTo>
                    <a:lnTo>
                      <a:pt x="347" y="243"/>
                    </a:lnTo>
                    <a:lnTo>
                      <a:pt x="347" y="243"/>
                    </a:lnTo>
                    <a:lnTo>
                      <a:pt x="347" y="243"/>
                    </a:lnTo>
                    <a:lnTo>
                      <a:pt x="347" y="243"/>
                    </a:lnTo>
                    <a:close/>
                    <a:moveTo>
                      <a:pt x="337" y="240"/>
                    </a:moveTo>
                    <a:lnTo>
                      <a:pt x="339" y="240"/>
                    </a:lnTo>
                    <a:lnTo>
                      <a:pt x="342" y="238"/>
                    </a:lnTo>
                    <a:lnTo>
                      <a:pt x="344" y="240"/>
                    </a:lnTo>
                    <a:lnTo>
                      <a:pt x="344" y="240"/>
                    </a:lnTo>
                    <a:lnTo>
                      <a:pt x="344" y="238"/>
                    </a:lnTo>
                    <a:lnTo>
                      <a:pt x="342" y="236"/>
                    </a:lnTo>
                    <a:lnTo>
                      <a:pt x="339" y="236"/>
                    </a:lnTo>
                    <a:lnTo>
                      <a:pt x="337" y="238"/>
                    </a:lnTo>
                    <a:lnTo>
                      <a:pt x="337" y="240"/>
                    </a:lnTo>
                    <a:lnTo>
                      <a:pt x="337" y="240"/>
                    </a:lnTo>
                    <a:lnTo>
                      <a:pt x="337" y="240"/>
                    </a:lnTo>
                    <a:lnTo>
                      <a:pt x="337" y="240"/>
                    </a:lnTo>
                    <a:close/>
                    <a:moveTo>
                      <a:pt x="519" y="255"/>
                    </a:moveTo>
                    <a:lnTo>
                      <a:pt x="524" y="253"/>
                    </a:lnTo>
                    <a:lnTo>
                      <a:pt x="530" y="255"/>
                    </a:lnTo>
                    <a:lnTo>
                      <a:pt x="531" y="255"/>
                    </a:lnTo>
                    <a:lnTo>
                      <a:pt x="533" y="253"/>
                    </a:lnTo>
                    <a:lnTo>
                      <a:pt x="535" y="252"/>
                    </a:lnTo>
                    <a:lnTo>
                      <a:pt x="537" y="250"/>
                    </a:lnTo>
                    <a:lnTo>
                      <a:pt x="537" y="248"/>
                    </a:lnTo>
                    <a:lnTo>
                      <a:pt x="535" y="248"/>
                    </a:lnTo>
                    <a:lnTo>
                      <a:pt x="531" y="250"/>
                    </a:lnTo>
                    <a:lnTo>
                      <a:pt x="524" y="250"/>
                    </a:lnTo>
                    <a:lnTo>
                      <a:pt x="523" y="248"/>
                    </a:lnTo>
                    <a:lnTo>
                      <a:pt x="521" y="250"/>
                    </a:lnTo>
                    <a:lnTo>
                      <a:pt x="519" y="253"/>
                    </a:lnTo>
                    <a:lnTo>
                      <a:pt x="519" y="255"/>
                    </a:lnTo>
                    <a:lnTo>
                      <a:pt x="519" y="255"/>
                    </a:lnTo>
                    <a:lnTo>
                      <a:pt x="519" y="255"/>
                    </a:lnTo>
                    <a:lnTo>
                      <a:pt x="519" y="255"/>
                    </a:lnTo>
                    <a:close/>
                    <a:moveTo>
                      <a:pt x="514" y="260"/>
                    </a:moveTo>
                    <a:lnTo>
                      <a:pt x="514" y="262"/>
                    </a:lnTo>
                    <a:lnTo>
                      <a:pt x="514" y="262"/>
                    </a:lnTo>
                    <a:lnTo>
                      <a:pt x="517" y="262"/>
                    </a:lnTo>
                    <a:lnTo>
                      <a:pt x="514" y="260"/>
                    </a:lnTo>
                    <a:lnTo>
                      <a:pt x="514" y="260"/>
                    </a:lnTo>
                    <a:lnTo>
                      <a:pt x="514" y="260"/>
                    </a:lnTo>
                    <a:lnTo>
                      <a:pt x="514" y="260"/>
                    </a:lnTo>
                    <a:close/>
                    <a:moveTo>
                      <a:pt x="498" y="260"/>
                    </a:moveTo>
                    <a:lnTo>
                      <a:pt x="495" y="262"/>
                    </a:lnTo>
                    <a:lnTo>
                      <a:pt x="497" y="262"/>
                    </a:lnTo>
                    <a:lnTo>
                      <a:pt x="497" y="262"/>
                    </a:lnTo>
                    <a:lnTo>
                      <a:pt x="497" y="266"/>
                    </a:lnTo>
                    <a:lnTo>
                      <a:pt x="500" y="266"/>
                    </a:lnTo>
                    <a:lnTo>
                      <a:pt x="505" y="262"/>
                    </a:lnTo>
                    <a:lnTo>
                      <a:pt x="505" y="262"/>
                    </a:lnTo>
                    <a:lnTo>
                      <a:pt x="505" y="260"/>
                    </a:lnTo>
                    <a:lnTo>
                      <a:pt x="500" y="260"/>
                    </a:lnTo>
                    <a:lnTo>
                      <a:pt x="498" y="260"/>
                    </a:lnTo>
                    <a:lnTo>
                      <a:pt x="498" y="260"/>
                    </a:lnTo>
                    <a:lnTo>
                      <a:pt x="498" y="260"/>
                    </a:lnTo>
                    <a:lnTo>
                      <a:pt x="498" y="260"/>
                    </a:lnTo>
                    <a:close/>
                    <a:moveTo>
                      <a:pt x="486" y="266"/>
                    </a:moveTo>
                    <a:lnTo>
                      <a:pt x="488" y="266"/>
                    </a:lnTo>
                    <a:lnTo>
                      <a:pt x="490" y="267"/>
                    </a:lnTo>
                    <a:lnTo>
                      <a:pt x="495" y="266"/>
                    </a:lnTo>
                    <a:lnTo>
                      <a:pt x="495" y="262"/>
                    </a:lnTo>
                    <a:lnTo>
                      <a:pt x="491" y="266"/>
                    </a:lnTo>
                    <a:lnTo>
                      <a:pt x="488" y="266"/>
                    </a:lnTo>
                    <a:lnTo>
                      <a:pt x="486" y="266"/>
                    </a:lnTo>
                    <a:lnTo>
                      <a:pt x="486" y="266"/>
                    </a:lnTo>
                    <a:lnTo>
                      <a:pt x="486" y="266"/>
                    </a:lnTo>
                    <a:lnTo>
                      <a:pt x="486" y="266"/>
                    </a:lnTo>
                    <a:close/>
                    <a:moveTo>
                      <a:pt x="476" y="266"/>
                    </a:moveTo>
                    <a:lnTo>
                      <a:pt x="481" y="266"/>
                    </a:lnTo>
                    <a:lnTo>
                      <a:pt x="479" y="262"/>
                    </a:lnTo>
                    <a:lnTo>
                      <a:pt x="481" y="262"/>
                    </a:lnTo>
                    <a:lnTo>
                      <a:pt x="483" y="262"/>
                    </a:lnTo>
                    <a:lnTo>
                      <a:pt x="486" y="262"/>
                    </a:lnTo>
                    <a:lnTo>
                      <a:pt x="486" y="262"/>
                    </a:lnTo>
                    <a:lnTo>
                      <a:pt x="483" y="266"/>
                    </a:lnTo>
                    <a:lnTo>
                      <a:pt x="483" y="267"/>
                    </a:lnTo>
                    <a:lnTo>
                      <a:pt x="478" y="267"/>
                    </a:lnTo>
                    <a:lnTo>
                      <a:pt x="476" y="266"/>
                    </a:lnTo>
                    <a:lnTo>
                      <a:pt x="476" y="266"/>
                    </a:lnTo>
                    <a:lnTo>
                      <a:pt x="476" y="266"/>
                    </a:lnTo>
                    <a:lnTo>
                      <a:pt x="476" y="266"/>
                    </a:lnTo>
                    <a:close/>
                    <a:moveTo>
                      <a:pt x="474" y="266"/>
                    </a:moveTo>
                    <a:lnTo>
                      <a:pt x="471" y="266"/>
                    </a:lnTo>
                    <a:lnTo>
                      <a:pt x="469" y="269"/>
                    </a:lnTo>
                    <a:lnTo>
                      <a:pt x="471" y="266"/>
                    </a:lnTo>
                    <a:lnTo>
                      <a:pt x="474" y="266"/>
                    </a:lnTo>
                    <a:lnTo>
                      <a:pt x="474" y="266"/>
                    </a:lnTo>
                    <a:lnTo>
                      <a:pt x="474" y="266"/>
                    </a:lnTo>
                    <a:lnTo>
                      <a:pt x="474" y="266"/>
                    </a:lnTo>
                    <a:close/>
                    <a:moveTo>
                      <a:pt x="476" y="262"/>
                    </a:moveTo>
                    <a:lnTo>
                      <a:pt x="472" y="262"/>
                    </a:lnTo>
                    <a:lnTo>
                      <a:pt x="474" y="262"/>
                    </a:lnTo>
                    <a:lnTo>
                      <a:pt x="476" y="262"/>
                    </a:lnTo>
                    <a:lnTo>
                      <a:pt x="476" y="262"/>
                    </a:lnTo>
                    <a:lnTo>
                      <a:pt x="476" y="262"/>
                    </a:lnTo>
                    <a:lnTo>
                      <a:pt x="476" y="262"/>
                    </a:lnTo>
                    <a:lnTo>
                      <a:pt x="476" y="262"/>
                    </a:lnTo>
                    <a:close/>
                    <a:moveTo>
                      <a:pt x="415" y="267"/>
                    </a:moveTo>
                    <a:lnTo>
                      <a:pt x="415" y="267"/>
                    </a:lnTo>
                    <a:lnTo>
                      <a:pt x="415" y="266"/>
                    </a:lnTo>
                    <a:lnTo>
                      <a:pt x="420" y="262"/>
                    </a:lnTo>
                    <a:lnTo>
                      <a:pt x="429" y="260"/>
                    </a:lnTo>
                    <a:lnTo>
                      <a:pt x="432" y="262"/>
                    </a:lnTo>
                    <a:lnTo>
                      <a:pt x="436" y="262"/>
                    </a:lnTo>
                    <a:lnTo>
                      <a:pt x="439" y="262"/>
                    </a:lnTo>
                    <a:lnTo>
                      <a:pt x="444" y="266"/>
                    </a:lnTo>
                    <a:lnTo>
                      <a:pt x="448" y="266"/>
                    </a:lnTo>
                    <a:lnTo>
                      <a:pt x="453" y="266"/>
                    </a:lnTo>
                    <a:lnTo>
                      <a:pt x="455" y="266"/>
                    </a:lnTo>
                    <a:lnTo>
                      <a:pt x="460" y="266"/>
                    </a:lnTo>
                    <a:lnTo>
                      <a:pt x="460" y="262"/>
                    </a:lnTo>
                    <a:lnTo>
                      <a:pt x="464" y="262"/>
                    </a:lnTo>
                    <a:lnTo>
                      <a:pt x="465" y="260"/>
                    </a:lnTo>
                    <a:lnTo>
                      <a:pt x="464" y="259"/>
                    </a:lnTo>
                    <a:lnTo>
                      <a:pt x="467" y="257"/>
                    </a:lnTo>
                    <a:lnTo>
                      <a:pt x="471" y="259"/>
                    </a:lnTo>
                    <a:lnTo>
                      <a:pt x="472" y="262"/>
                    </a:lnTo>
                    <a:lnTo>
                      <a:pt x="471" y="266"/>
                    </a:lnTo>
                    <a:lnTo>
                      <a:pt x="467" y="266"/>
                    </a:lnTo>
                    <a:lnTo>
                      <a:pt x="465" y="267"/>
                    </a:lnTo>
                    <a:lnTo>
                      <a:pt x="460" y="269"/>
                    </a:lnTo>
                    <a:lnTo>
                      <a:pt x="460" y="271"/>
                    </a:lnTo>
                    <a:lnTo>
                      <a:pt x="458" y="269"/>
                    </a:lnTo>
                    <a:lnTo>
                      <a:pt x="453" y="269"/>
                    </a:lnTo>
                    <a:lnTo>
                      <a:pt x="448" y="271"/>
                    </a:lnTo>
                    <a:lnTo>
                      <a:pt x="443" y="271"/>
                    </a:lnTo>
                    <a:lnTo>
                      <a:pt x="438" y="273"/>
                    </a:lnTo>
                    <a:lnTo>
                      <a:pt x="438" y="273"/>
                    </a:lnTo>
                    <a:lnTo>
                      <a:pt x="436" y="273"/>
                    </a:lnTo>
                    <a:lnTo>
                      <a:pt x="432" y="273"/>
                    </a:lnTo>
                    <a:lnTo>
                      <a:pt x="431" y="273"/>
                    </a:lnTo>
                    <a:lnTo>
                      <a:pt x="429" y="271"/>
                    </a:lnTo>
                    <a:lnTo>
                      <a:pt x="425" y="271"/>
                    </a:lnTo>
                    <a:lnTo>
                      <a:pt x="424" y="271"/>
                    </a:lnTo>
                    <a:lnTo>
                      <a:pt x="420" y="271"/>
                    </a:lnTo>
                    <a:lnTo>
                      <a:pt x="418" y="271"/>
                    </a:lnTo>
                    <a:lnTo>
                      <a:pt x="415" y="271"/>
                    </a:lnTo>
                    <a:lnTo>
                      <a:pt x="415" y="267"/>
                    </a:lnTo>
                    <a:lnTo>
                      <a:pt x="415" y="267"/>
                    </a:lnTo>
                    <a:lnTo>
                      <a:pt x="415" y="267"/>
                    </a:lnTo>
                    <a:lnTo>
                      <a:pt x="415" y="267"/>
                    </a:lnTo>
                    <a:close/>
                    <a:moveTo>
                      <a:pt x="413" y="267"/>
                    </a:moveTo>
                    <a:lnTo>
                      <a:pt x="410" y="271"/>
                    </a:lnTo>
                    <a:lnTo>
                      <a:pt x="413" y="271"/>
                    </a:lnTo>
                    <a:lnTo>
                      <a:pt x="413" y="267"/>
                    </a:lnTo>
                    <a:lnTo>
                      <a:pt x="413" y="267"/>
                    </a:lnTo>
                    <a:lnTo>
                      <a:pt x="413" y="267"/>
                    </a:lnTo>
                    <a:lnTo>
                      <a:pt x="413" y="267"/>
                    </a:lnTo>
                    <a:lnTo>
                      <a:pt x="413" y="267"/>
                    </a:lnTo>
                    <a:close/>
                    <a:moveTo>
                      <a:pt x="410" y="266"/>
                    </a:moveTo>
                    <a:lnTo>
                      <a:pt x="408" y="266"/>
                    </a:lnTo>
                    <a:lnTo>
                      <a:pt x="408" y="267"/>
                    </a:lnTo>
                    <a:lnTo>
                      <a:pt x="410" y="271"/>
                    </a:lnTo>
                    <a:lnTo>
                      <a:pt x="410" y="266"/>
                    </a:lnTo>
                    <a:lnTo>
                      <a:pt x="410" y="266"/>
                    </a:lnTo>
                    <a:lnTo>
                      <a:pt x="410" y="266"/>
                    </a:lnTo>
                    <a:lnTo>
                      <a:pt x="410" y="266"/>
                    </a:lnTo>
                    <a:lnTo>
                      <a:pt x="410" y="266"/>
                    </a:lnTo>
                    <a:close/>
                    <a:moveTo>
                      <a:pt x="363" y="267"/>
                    </a:moveTo>
                    <a:lnTo>
                      <a:pt x="363" y="269"/>
                    </a:lnTo>
                    <a:lnTo>
                      <a:pt x="363" y="271"/>
                    </a:lnTo>
                    <a:lnTo>
                      <a:pt x="363" y="273"/>
                    </a:lnTo>
                    <a:lnTo>
                      <a:pt x="363" y="274"/>
                    </a:lnTo>
                    <a:lnTo>
                      <a:pt x="366" y="276"/>
                    </a:lnTo>
                    <a:lnTo>
                      <a:pt x="372" y="274"/>
                    </a:lnTo>
                    <a:lnTo>
                      <a:pt x="373" y="276"/>
                    </a:lnTo>
                    <a:lnTo>
                      <a:pt x="377" y="274"/>
                    </a:lnTo>
                    <a:lnTo>
                      <a:pt x="378" y="273"/>
                    </a:lnTo>
                    <a:lnTo>
                      <a:pt x="382" y="274"/>
                    </a:lnTo>
                    <a:lnTo>
                      <a:pt x="385" y="273"/>
                    </a:lnTo>
                    <a:lnTo>
                      <a:pt x="391" y="273"/>
                    </a:lnTo>
                    <a:lnTo>
                      <a:pt x="392" y="269"/>
                    </a:lnTo>
                    <a:lnTo>
                      <a:pt x="394" y="273"/>
                    </a:lnTo>
                    <a:lnTo>
                      <a:pt x="398" y="271"/>
                    </a:lnTo>
                    <a:lnTo>
                      <a:pt x="401" y="273"/>
                    </a:lnTo>
                    <a:lnTo>
                      <a:pt x="399" y="269"/>
                    </a:lnTo>
                    <a:lnTo>
                      <a:pt x="405" y="269"/>
                    </a:lnTo>
                    <a:lnTo>
                      <a:pt x="405" y="266"/>
                    </a:lnTo>
                    <a:lnTo>
                      <a:pt x="401" y="267"/>
                    </a:lnTo>
                    <a:lnTo>
                      <a:pt x="401" y="266"/>
                    </a:lnTo>
                    <a:lnTo>
                      <a:pt x="401" y="262"/>
                    </a:lnTo>
                    <a:lnTo>
                      <a:pt x="399" y="262"/>
                    </a:lnTo>
                    <a:lnTo>
                      <a:pt x="399" y="266"/>
                    </a:lnTo>
                    <a:lnTo>
                      <a:pt x="398" y="266"/>
                    </a:lnTo>
                    <a:lnTo>
                      <a:pt x="398" y="262"/>
                    </a:lnTo>
                    <a:lnTo>
                      <a:pt x="394" y="260"/>
                    </a:lnTo>
                    <a:lnTo>
                      <a:pt x="391" y="262"/>
                    </a:lnTo>
                    <a:lnTo>
                      <a:pt x="387" y="260"/>
                    </a:lnTo>
                    <a:lnTo>
                      <a:pt x="385" y="259"/>
                    </a:lnTo>
                    <a:lnTo>
                      <a:pt x="378" y="260"/>
                    </a:lnTo>
                    <a:lnTo>
                      <a:pt x="378" y="262"/>
                    </a:lnTo>
                    <a:lnTo>
                      <a:pt x="387" y="266"/>
                    </a:lnTo>
                    <a:lnTo>
                      <a:pt x="391" y="267"/>
                    </a:lnTo>
                    <a:lnTo>
                      <a:pt x="385" y="267"/>
                    </a:lnTo>
                    <a:lnTo>
                      <a:pt x="382" y="269"/>
                    </a:lnTo>
                    <a:lnTo>
                      <a:pt x="378" y="266"/>
                    </a:lnTo>
                    <a:lnTo>
                      <a:pt x="378" y="266"/>
                    </a:lnTo>
                    <a:lnTo>
                      <a:pt x="375" y="262"/>
                    </a:lnTo>
                    <a:lnTo>
                      <a:pt x="373" y="266"/>
                    </a:lnTo>
                    <a:lnTo>
                      <a:pt x="370" y="262"/>
                    </a:lnTo>
                    <a:lnTo>
                      <a:pt x="365" y="266"/>
                    </a:lnTo>
                    <a:lnTo>
                      <a:pt x="365" y="266"/>
                    </a:lnTo>
                    <a:lnTo>
                      <a:pt x="363" y="267"/>
                    </a:lnTo>
                    <a:lnTo>
                      <a:pt x="363" y="267"/>
                    </a:lnTo>
                    <a:lnTo>
                      <a:pt x="363" y="267"/>
                    </a:lnTo>
                    <a:lnTo>
                      <a:pt x="363" y="267"/>
                    </a:lnTo>
                    <a:close/>
                    <a:moveTo>
                      <a:pt x="351" y="262"/>
                    </a:moveTo>
                    <a:lnTo>
                      <a:pt x="356" y="262"/>
                    </a:lnTo>
                    <a:lnTo>
                      <a:pt x="363" y="262"/>
                    </a:lnTo>
                    <a:lnTo>
                      <a:pt x="359" y="266"/>
                    </a:lnTo>
                    <a:lnTo>
                      <a:pt x="359" y="269"/>
                    </a:lnTo>
                    <a:lnTo>
                      <a:pt x="359" y="273"/>
                    </a:lnTo>
                    <a:lnTo>
                      <a:pt x="356" y="271"/>
                    </a:lnTo>
                    <a:lnTo>
                      <a:pt x="354" y="273"/>
                    </a:lnTo>
                    <a:lnTo>
                      <a:pt x="349" y="271"/>
                    </a:lnTo>
                    <a:lnTo>
                      <a:pt x="347" y="269"/>
                    </a:lnTo>
                    <a:lnTo>
                      <a:pt x="349" y="267"/>
                    </a:lnTo>
                    <a:lnTo>
                      <a:pt x="351" y="267"/>
                    </a:lnTo>
                    <a:lnTo>
                      <a:pt x="351" y="262"/>
                    </a:lnTo>
                    <a:lnTo>
                      <a:pt x="351" y="262"/>
                    </a:lnTo>
                    <a:lnTo>
                      <a:pt x="351" y="262"/>
                    </a:lnTo>
                    <a:lnTo>
                      <a:pt x="351" y="262"/>
                    </a:lnTo>
                    <a:close/>
                    <a:moveTo>
                      <a:pt x="340" y="269"/>
                    </a:moveTo>
                    <a:lnTo>
                      <a:pt x="342" y="267"/>
                    </a:lnTo>
                    <a:lnTo>
                      <a:pt x="344" y="269"/>
                    </a:lnTo>
                    <a:lnTo>
                      <a:pt x="342" y="269"/>
                    </a:lnTo>
                    <a:lnTo>
                      <a:pt x="340" y="269"/>
                    </a:lnTo>
                    <a:lnTo>
                      <a:pt x="340" y="269"/>
                    </a:lnTo>
                    <a:lnTo>
                      <a:pt x="340" y="269"/>
                    </a:lnTo>
                    <a:lnTo>
                      <a:pt x="340" y="269"/>
                    </a:lnTo>
                    <a:close/>
                    <a:moveTo>
                      <a:pt x="325" y="259"/>
                    </a:moveTo>
                    <a:lnTo>
                      <a:pt x="325" y="262"/>
                    </a:lnTo>
                    <a:lnTo>
                      <a:pt x="326" y="262"/>
                    </a:lnTo>
                    <a:lnTo>
                      <a:pt x="332" y="266"/>
                    </a:lnTo>
                    <a:lnTo>
                      <a:pt x="337" y="267"/>
                    </a:lnTo>
                    <a:lnTo>
                      <a:pt x="337" y="269"/>
                    </a:lnTo>
                    <a:lnTo>
                      <a:pt x="337" y="267"/>
                    </a:lnTo>
                    <a:lnTo>
                      <a:pt x="340" y="266"/>
                    </a:lnTo>
                    <a:lnTo>
                      <a:pt x="342" y="266"/>
                    </a:lnTo>
                    <a:lnTo>
                      <a:pt x="345" y="266"/>
                    </a:lnTo>
                    <a:lnTo>
                      <a:pt x="345" y="262"/>
                    </a:lnTo>
                    <a:lnTo>
                      <a:pt x="342" y="259"/>
                    </a:lnTo>
                    <a:lnTo>
                      <a:pt x="337" y="257"/>
                    </a:lnTo>
                    <a:lnTo>
                      <a:pt x="332" y="259"/>
                    </a:lnTo>
                    <a:lnTo>
                      <a:pt x="328" y="259"/>
                    </a:lnTo>
                    <a:lnTo>
                      <a:pt x="325" y="259"/>
                    </a:lnTo>
                    <a:lnTo>
                      <a:pt x="325" y="259"/>
                    </a:lnTo>
                    <a:lnTo>
                      <a:pt x="325" y="259"/>
                    </a:lnTo>
                    <a:lnTo>
                      <a:pt x="325" y="259"/>
                    </a:lnTo>
                    <a:close/>
                    <a:moveTo>
                      <a:pt x="740" y="262"/>
                    </a:moveTo>
                    <a:lnTo>
                      <a:pt x="742" y="262"/>
                    </a:lnTo>
                    <a:lnTo>
                      <a:pt x="745" y="262"/>
                    </a:lnTo>
                    <a:lnTo>
                      <a:pt x="745" y="262"/>
                    </a:lnTo>
                    <a:lnTo>
                      <a:pt x="742" y="259"/>
                    </a:lnTo>
                    <a:lnTo>
                      <a:pt x="742" y="259"/>
                    </a:lnTo>
                    <a:lnTo>
                      <a:pt x="742" y="259"/>
                    </a:lnTo>
                    <a:lnTo>
                      <a:pt x="740" y="262"/>
                    </a:lnTo>
                    <a:lnTo>
                      <a:pt x="740" y="262"/>
                    </a:lnTo>
                    <a:lnTo>
                      <a:pt x="740" y="262"/>
                    </a:lnTo>
                    <a:lnTo>
                      <a:pt x="740" y="262"/>
                    </a:lnTo>
                    <a:close/>
                    <a:moveTo>
                      <a:pt x="723" y="262"/>
                    </a:moveTo>
                    <a:lnTo>
                      <a:pt x="723" y="262"/>
                    </a:lnTo>
                    <a:lnTo>
                      <a:pt x="728" y="262"/>
                    </a:lnTo>
                    <a:lnTo>
                      <a:pt x="729" y="262"/>
                    </a:lnTo>
                    <a:lnTo>
                      <a:pt x="735" y="262"/>
                    </a:lnTo>
                    <a:lnTo>
                      <a:pt x="738" y="260"/>
                    </a:lnTo>
                    <a:lnTo>
                      <a:pt x="740" y="257"/>
                    </a:lnTo>
                    <a:lnTo>
                      <a:pt x="742" y="257"/>
                    </a:lnTo>
                    <a:lnTo>
                      <a:pt x="745" y="255"/>
                    </a:lnTo>
                    <a:lnTo>
                      <a:pt x="745" y="253"/>
                    </a:lnTo>
                    <a:lnTo>
                      <a:pt x="745" y="252"/>
                    </a:lnTo>
                    <a:lnTo>
                      <a:pt x="745" y="250"/>
                    </a:lnTo>
                    <a:lnTo>
                      <a:pt x="745" y="248"/>
                    </a:lnTo>
                    <a:lnTo>
                      <a:pt x="745" y="247"/>
                    </a:lnTo>
                    <a:lnTo>
                      <a:pt x="742" y="245"/>
                    </a:lnTo>
                    <a:lnTo>
                      <a:pt x="736" y="245"/>
                    </a:lnTo>
                    <a:lnTo>
                      <a:pt x="733" y="247"/>
                    </a:lnTo>
                    <a:lnTo>
                      <a:pt x="731" y="252"/>
                    </a:lnTo>
                    <a:lnTo>
                      <a:pt x="729" y="255"/>
                    </a:lnTo>
                    <a:lnTo>
                      <a:pt x="723" y="262"/>
                    </a:lnTo>
                    <a:lnTo>
                      <a:pt x="723" y="262"/>
                    </a:lnTo>
                    <a:lnTo>
                      <a:pt x="723" y="262"/>
                    </a:lnTo>
                    <a:lnTo>
                      <a:pt x="723" y="262"/>
                    </a:lnTo>
                    <a:close/>
                    <a:moveTo>
                      <a:pt x="300" y="236"/>
                    </a:moveTo>
                    <a:lnTo>
                      <a:pt x="297" y="240"/>
                    </a:lnTo>
                    <a:lnTo>
                      <a:pt x="300" y="243"/>
                    </a:lnTo>
                    <a:lnTo>
                      <a:pt x="304" y="243"/>
                    </a:lnTo>
                    <a:lnTo>
                      <a:pt x="305" y="243"/>
                    </a:lnTo>
                    <a:lnTo>
                      <a:pt x="311" y="243"/>
                    </a:lnTo>
                    <a:lnTo>
                      <a:pt x="312" y="240"/>
                    </a:lnTo>
                    <a:lnTo>
                      <a:pt x="318" y="240"/>
                    </a:lnTo>
                    <a:lnTo>
                      <a:pt x="319" y="240"/>
                    </a:lnTo>
                    <a:lnTo>
                      <a:pt x="318" y="238"/>
                    </a:lnTo>
                    <a:lnTo>
                      <a:pt x="312" y="240"/>
                    </a:lnTo>
                    <a:lnTo>
                      <a:pt x="309" y="238"/>
                    </a:lnTo>
                    <a:lnTo>
                      <a:pt x="302" y="238"/>
                    </a:lnTo>
                    <a:lnTo>
                      <a:pt x="300" y="236"/>
                    </a:lnTo>
                    <a:lnTo>
                      <a:pt x="300" y="236"/>
                    </a:lnTo>
                    <a:lnTo>
                      <a:pt x="300" y="236"/>
                    </a:lnTo>
                    <a:lnTo>
                      <a:pt x="300" y="236"/>
                    </a:lnTo>
                    <a:close/>
                    <a:moveTo>
                      <a:pt x="172" y="231"/>
                    </a:moveTo>
                    <a:lnTo>
                      <a:pt x="172" y="233"/>
                    </a:lnTo>
                    <a:lnTo>
                      <a:pt x="173" y="233"/>
                    </a:lnTo>
                    <a:lnTo>
                      <a:pt x="173" y="231"/>
                    </a:lnTo>
                    <a:lnTo>
                      <a:pt x="172" y="231"/>
                    </a:lnTo>
                    <a:lnTo>
                      <a:pt x="172" y="231"/>
                    </a:lnTo>
                    <a:lnTo>
                      <a:pt x="172" y="231"/>
                    </a:lnTo>
                    <a:lnTo>
                      <a:pt x="172" y="231"/>
                    </a:lnTo>
                    <a:close/>
                    <a:moveTo>
                      <a:pt x="173" y="233"/>
                    </a:moveTo>
                    <a:lnTo>
                      <a:pt x="173" y="234"/>
                    </a:lnTo>
                    <a:lnTo>
                      <a:pt x="177" y="234"/>
                    </a:lnTo>
                    <a:lnTo>
                      <a:pt x="177" y="231"/>
                    </a:lnTo>
                    <a:lnTo>
                      <a:pt x="182" y="229"/>
                    </a:lnTo>
                    <a:lnTo>
                      <a:pt x="182" y="226"/>
                    </a:lnTo>
                    <a:lnTo>
                      <a:pt x="182" y="222"/>
                    </a:lnTo>
                    <a:lnTo>
                      <a:pt x="186" y="217"/>
                    </a:lnTo>
                    <a:lnTo>
                      <a:pt x="187" y="220"/>
                    </a:lnTo>
                    <a:lnTo>
                      <a:pt x="191" y="220"/>
                    </a:lnTo>
                    <a:lnTo>
                      <a:pt x="198" y="220"/>
                    </a:lnTo>
                    <a:lnTo>
                      <a:pt x="199" y="222"/>
                    </a:lnTo>
                    <a:lnTo>
                      <a:pt x="201" y="220"/>
                    </a:lnTo>
                    <a:lnTo>
                      <a:pt x="201" y="220"/>
                    </a:lnTo>
                    <a:lnTo>
                      <a:pt x="206" y="220"/>
                    </a:lnTo>
                    <a:lnTo>
                      <a:pt x="210" y="222"/>
                    </a:lnTo>
                    <a:lnTo>
                      <a:pt x="217" y="224"/>
                    </a:lnTo>
                    <a:lnTo>
                      <a:pt x="224" y="226"/>
                    </a:lnTo>
                    <a:lnTo>
                      <a:pt x="227" y="229"/>
                    </a:lnTo>
                    <a:lnTo>
                      <a:pt x="227" y="233"/>
                    </a:lnTo>
                    <a:lnTo>
                      <a:pt x="227" y="234"/>
                    </a:lnTo>
                    <a:lnTo>
                      <a:pt x="233" y="236"/>
                    </a:lnTo>
                    <a:lnTo>
                      <a:pt x="243" y="236"/>
                    </a:lnTo>
                    <a:lnTo>
                      <a:pt x="252" y="238"/>
                    </a:lnTo>
                    <a:lnTo>
                      <a:pt x="260" y="236"/>
                    </a:lnTo>
                    <a:lnTo>
                      <a:pt x="262" y="234"/>
                    </a:lnTo>
                    <a:lnTo>
                      <a:pt x="262" y="226"/>
                    </a:lnTo>
                    <a:lnTo>
                      <a:pt x="266" y="226"/>
                    </a:lnTo>
                    <a:lnTo>
                      <a:pt x="271" y="231"/>
                    </a:lnTo>
                    <a:lnTo>
                      <a:pt x="274" y="231"/>
                    </a:lnTo>
                    <a:lnTo>
                      <a:pt x="278" y="231"/>
                    </a:lnTo>
                    <a:lnTo>
                      <a:pt x="278" y="233"/>
                    </a:lnTo>
                    <a:lnTo>
                      <a:pt x="281" y="236"/>
                    </a:lnTo>
                    <a:lnTo>
                      <a:pt x="286" y="234"/>
                    </a:lnTo>
                    <a:lnTo>
                      <a:pt x="286" y="238"/>
                    </a:lnTo>
                    <a:lnTo>
                      <a:pt x="290" y="236"/>
                    </a:lnTo>
                    <a:lnTo>
                      <a:pt x="295" y="236"/>
                    </a:lnTo>
                    <a:lnTo>
                      <a:pt x="295" y="240"/>
                    </a:lnTo>
                    <a:lnTo>
                      <a:pt x="299" y="245"/>
                    </a:lnTo>
                    <a:lnTo>
                      <a:pt x="299" y="247"/>
                    </a:lnTo>
                    <a:lnTo>
                      <a:pt x="300" y="250"/>
                    </a:lnTo>
                    <a:lnTo>
                      <a:pt x="305" y="252"/>
                    </a:lnTo>
                    <a:lnTo>
                      <a:pt x="309" y="250"/>
                    </a:lnTo>
                    <a:lnTo>
                      <a:pt x="311" y="252"/>
                    </a:lnTo>
                    <a:lnTo>
                      <a:pt x="312" y="252"/>
                    </a:lnTo>
                    <a:lnTo>
                      <a:pt x="316" y="250"/>
                    </a:lnTo>
                    <a:lnTo>
                      <a:pt x="318" y="250"/>
                    </a:lnTo>
                    <a:lnTo>
                      <a:pt x="319" y="252"/>
                    </a:lnTo>
                    <a:lnTo>
                      <a:pt x="323" y="252"/>
                    </a:lnTo>
                    <a:lnTo>
                      <a:pt x="325" y="255"/>
                    </a:lnTo>
                    <a:lnTo>
                      <a:pt x="323" y="262"/>
                    </a:lnTo>
                    <a:lnTo>
                      <a:pt x="321" y="262"/>
                    </a:lnTo>
                    <a:lnTo>
                      <a:pt x="323" y="266"/>
                    </a:lnTo>
                    <a:lnTo>
                      <a:pt x="325" y="269"/>
                    </a:lnTo>
                    <a:lnTo>
                      <a:pt x="323" y="271"/>
                    </a:lnTo>
                    <a:lnTo>
                      <a:pt x="319" y="267"/>
                    </a:lnTo>
                    <a:lnTo>
                      <a:pt x="316" y="267"/>
                    </a:lnTo>
                    <a:lnTo>
                      <a:pt x="311" y="266"/>
                    </a:lnTo>
                    <a:lnTo>
                      <a:pt x="309" y="266"/>
                    </a:lnTo>
                    <a:lnTo>
                      <a:pt x="305" y="262"/>
                    </a:lnTo>
                    <a:lnTo>
                      <a:pt x="302" y="260"/>
                    </a:lnTo>
                    <a:lnTo>
                      <a:pt x="297" y="262"/>
                    </a:lnTo>
                    <a:lnTo>
                      <a:pt x="292" y="262"/>
                    </a:lnTo>
                    <a:lnTo>
                      <a:pt x="288" y="262"/>
                    </a:lnTo>
                    <a:lnTo>
                      <a:pt x="283" y="260"/>
                    </a:lnTo>
                    <a:lnTo>
                      <a:pt x="278" y="262"/>
                    </a:lnTo>
                    <a:lnTo>
                      <a:pt x="276" y="260"/>
                    </a:lnTo>
                    <a:lnTo>
                      <a:pt x="269" y="260"/>
                    </a:lnTo>
                    <a:lnTo>
                      <a:pt x="266" y="262"/>
                    </a:lnTo>
                    <a:lnTo>
                      <a:pt x="255" y="259"/>
                    </a:lnTo>
                    <a:lnTo>
                      <a:pt x="246" y="253"/>
                    </a:lnTo>
                    <a:lnTo>
                      <a:pt x="243" y="253"/>
                    </a:lnTo>
                    <a:lnTo>
                      <a:pt x="238" y="250"/>
                    </a:lnTo>
                    <a:lnTo>
                      <a:pt x="236" y="250"/>
                    </a:lnTo>
                    <a:lnTo>
                      <a:pt x="236" y="253"/>
                    </a:lnTo>
                    <a:lnTo>
                      <a:pt x="233" y="252"/>
                    </a:lnTo>
                    <a:lnTo>
                      <a:pt x="227" y="250"/>
                    </a:lnTo>
                    <a:lnTo>
                      <a:pt x="227" y="250"/>
                    </a:lnTo>
                    <a:lnTo>
                      <a:pt x="224" y="253"/>
                    </a:lnTo>
                    <a:lnTo>
                      <a:pt x="215" y="252"/>
                    </a:lnTo>
                    <a:lnTo>
                      <a:pt x="210" y="247"/>
                    </a:lnTo>
                    <a:lnTo>
                      <a:pt x="205" y="247"/>
                    </a:lnTo>
                    <a:lnTo>
                      <a:pt x="201" y="245"/>
                    </a:lnTo>
                    <a:lnTo>
                      <a:pt x="199" y="247"/>
                    </a:lnTo>
                    <a:lnTo>
                      <a:pt x="196" y="247"/>
                    </a:lnTo>
                    <a:lnTo>
                      <a:pt x="191" y="245"/>
                    </a:lnTo>
                    <a:lnTo>
                      <a:pt x="189" y="243"/>
                    </a:lnTo>
                    <a:lnTo>
                      <a:pt x="193" y="240"/>
                    </a:lnTo>
                    <a:lnTo>
                      <a:pt x="193" y="240"/>
                    </a:lnTo>
                    <a:lnTo>
                      <a:pt x="191" y="240"/>
                    </a:lnTo>
                    <a:lnTo>
                      <a:pt x="189" y="240"/>
                    </a:lnTo>
                    <a:lnTo>
                      <a:pt x="186" y="238"/>
                    </a:lnTo>
                    <a:lnTo>
                      <a:pt x="184" y="236"/>
                    </a:lnTo>
                    <a:lnTo>
                      <a:pt x="182" y="238"/>
                    </a:lnTo>
                    <a:lnTo>
                      <a:pt x="173" y="236"/>
                    </a:lnTo>
                    <a:lnTo>
                      <a:pt x="173" y="236"/>
                    </a:lnTo>
                    <a:lnTo>
                      <a:pt x="172" y="233"/>
                    </a:lnTo>
                    <a:lnTo>
                      <a:pt x="173" y="233"/>
                    </a:lnTo>
                    <a:lnTo>
                      <a:pt x="173" y="233"/>
                    </a:lnTo>
                    <a:lnTo>
                      <a:pt x="173" y="233"/>
                    </a:lnTo>
                    <a:lnTo>
                      <a:pt x="173" y="233"/>
                    </a:lnTo>
                    <a:close/>
                    <a:moveTo>
                      <a:pt x="217" y="45"/>
                    </a:moveTo>
                    <a:lnTo>
                      <a:pt x="220" y="47"/>
                    </a:lnTo>
                    <a:lnTo>
                      <a:pt x="224" y="47"/>
                    </a:lnTo>
                    <a:lnTo>
                      <a:pt x="222" y="48"/>
                    </a:lnTo>
                    <a:lnTo>
                      <a:pt x="224" y="48"/>
                    </a:lnTo>
                    <a:lnTo>
                      <a:pt x="227" y="45"/>
                    </a:lnTo>
                    <a:lnTo>
                      <a:pt x="222" y="38"/>
                    </a:lnTo>
                    <a:lnTo>
                      <a:pt x="219" y="41"/>
                    </a:lnTo>
                    <a:lnTo>
                      <a:pt x="217" y="45"/>
                    </a:lnTo>
                    <a:lnTo>
                      <a:pt x="217" y="45"/>
                    </a:lnTo>
                    <a:lnTo>
                      <a:pt x="217" y="45"/>
                    </a:lnTo>
                    <a:lnTo>
                      <a:pt x="217" y="45"/>
                    </a:lnTo>
                    <a:close/>
                    <a:moveTo>
                      <a:pt x="189" y="64"/>
                    </a:moveTo>
                    <a:lnTo>
                      <a:pt x="189" y="67"/>
                    </a:lnTo>
                    <a:lnTo>
                      <a:pt x="191" y="67"/>
                    </a:lnTo>
                    <a:lnTo>
                      <a:pt x="189" y="64"/>
                    </a:lnTo>
                    <a:lnTo>
                      <a:pt x="189" y="64"/>
                    </a:lnTo>
                    <a:lnTo>
                      <a:pt x="189" y="64"/>
                    </a:lnTo>
                    <a:lnTo>
                      <a:pt x="189" y="64"/>
                    </a:lnTo>
                    <a:close/>
                    <a:moveTo>
                      <a:pt x="189" y="55"/>
                    </a:moveTo>
                    <a:lnTo>
                      <a:pt x="191" y="55"/>
                    </a:lnTo>
                    <a:lnTo>
                      <a:pt x="189" y="54"/>
                    </a:lnTo>
                    <a:lnTo>
                      <a:pt x="189" y="55"/>
                    </a:lnTo>
                    <a:lnTo>
                      <a:pt x="189" y="55"/>
                    </a:lnTo>
                    <a:lnTo>
                      <a:pt x="189" y="55"/>
                    </a:lnTo>
                    <a:lnTo>
                      <a:pt x="189" y="55"/>
                    </a:lnTo>
                    <a:close/>
                    <a:moveTo>
                      <a:pt x="189" y="59"/>
                    </a:moveTo>
                    <a:lnTo>
                      <a:pt x="189" y="59"/>
                    </a:lnTo>
                    <a:lnTo>
                      <a:pt x="191" y="59"/>
                    </a:lnTo>
                    <a:lnTo>
                      <a:pt x="189" y="59"/>
                    </a:lnTo>
                    <a:lnTo>
                      <a:pt x="189" y="59"/>
                    </a:lnTo>
                    <a:lnTo>
                      <a:pt x="189" y="59"/>
                    </a:lnTo>
                    <a:lnTo>
                      <a:pt x="189" y="59"/>
                    </a:lnTo>
                    <a:close/>
                    <a:moveTo>
                      <a:pt x="179" y="62"/>
                    </a:moveTo>
                    <a:lnTo>
                      <a:pt x="177" y="64"/>
                    </a:lnTo>
                    <a:lnTo>
                      <a:pt x="182" y="67"/>
                    </a:lnTo>
                    <a:lnTo>
                      <a:pt x="184" y="62"/>
                    </a:lnTo>
                    <a:lnTo>
                      <a:pt x="182" y="62"/>
                    </a:lnTo>
                    <a:lnTo>
                      <a:pt x="179" y="62"/>
                    </a:lnTo>
                    <a:lnTo>
                      <a:pt x="179" y="62"/>
                    </a:lnTo>
                    <a:lnTo>
                      <a:pt x="179" y="62"/>
                    </a:lnTo>
                    <a:lnTo>
                      <a:pt x="179" y="62"/>
                    </a:lnTo>
                    <a:close/>
                    <a:moveTo>
                      <a:pt x="151" y="99"/>
                    </a:moveTo>
                    <a:lnTo>
                      <a:pt x="154" y="100"/>
                    </a:lnTo>
                    <a:lnTo>
                      <a:pt x="154" y="97"/>
                    </a:lnTo>
                    <a:lnTo>
                      <a:pt x="154" y="94"/>
                    </a:lnTo>
                    <a:lnTo>
                      <a:pt x="151" y="99"/>
                    </a:lnTo>
                    <a:lnTo>
                      <a:pt x="151" y="99"/>
                    </a:lnTo>
                    <a:lnTo>
                      <a:pt x="151" y="99"/>
                    </a:lnTo>
                    <a:lnTo>
                      <a:pt x="151" y="99"/>
                    </a:lnTo>
                    <a:close/>
                    <a:moveTo>
                      <a:pt x="158" y="95"/>
                    </a:moveTo>
                    <a:lnTo>
                      <a:pt x="156" y="99"/>
                    </a:lnTo>
                    <a:lnTo>
                      <a:pt x="160" y="100"/>
                    </a:lnTo>
                    <a:lnTo>
                      <a:pt x="161" y="104"/>
                    </a:lnTo>
                    <a:lnTo>
                      <a:pt x="163" y="104"/>
                    </a:lnTo>
                    <a:lnTo>
                      <a:pt x="165" y="99"/>
                    </a:lnTo>
                    <a:lnTo>
                      <a:pt x="163" y="97"/>
                    </a:lnTo>
                    <a:lnTo>
                      <a:pt x="165" y="94"/>
                    </a:lnTo>
                    <a:lnTo>
                      <a:pt x="161" y="94"/>
                    </a:lnTo>
                    <a:lnTo>
                      <a:pt x="160" y="95"/>
                    </a:lnTo>
                    <a:lnTo>
                      <a:pt x="158" y="95"/>
                    </a:lnTo>
                    <a:lnTo>
                      <a:pt x="158" y="95"/>
                    </a:lnTo>
                    <a:lnTo>
                      <a:pt x="158" y="95"/>
                    </a:lnTo>
                    <a:lnTo>
                      <a:pt x="158" y="95"/>
                    </a:lnTo>
                    <a:close/>
                    <a:moveTo>
                      <a:pt x="233" y="146"/>
                    </a:moveTo>
                    <a:lnTo>
                      <a:pt x="233" y="147"/>
                    </a:lnTo>
                    <a:lnTo>
                      <a:pt x="236" y="149"/>
                    </a:lnTo>
                    <a:lnTo>
                      <a:pt x="238" y="147"/>
                    </a:lnTo>
                    <a:lnTo>
                      <a:pt x="236" y="146"/>
                    </a:lnTo>
                    <a:lnTo>
                      <a:pt x="233" y="146"/>
                    </a:lnTo>
                    <a:lnTo>
                      <a:pt x="233" y="146"/>
                    </a:lnTo>
                    <a:lnTo>
                      <a:pt x="233" y="146"/>
                    </a:lnTo>
                    <a:lnTo>
                      <a:pt x="233" y="146"/>
                    </a:lnTo>
                    <a:close/>
                    <a:moveTo>
                      <a:pt x="210" y="161"/>
                    </a:moveTo>
                    <a:lnTo>
                      <a:pt x="212" y="165"/>
                    </a:lnTo>
                    <a:lnTo>
                      <a:pt x="212" y="167"/>
                    </a:lnTo>
                    <a:lnTo>
                      <a:pt x="208" y="168"/>
                    </a:lnTo>
                    <a:lnTo>
                      <a:pt x="206" y="170"/>
                    </a:lnTo>
                    <a:lnTo>
                      <a:pt x="210" y="170"/>
                    </a:lnTo>
                    <a:lnTo>
                      <a:pt x="210" y="168"/>
                    </a:lnTo>
                    <a:lnTo>
                      <a:pt x="212" y="167"/>
                    </a:lnTo>
                    <a:lnTo>
                      <a:pt x="212" y="172"/>
                    </a:lnTo>
                    <a:lnTo>
                      <a:pt x="215" y="175"/>
                    </a:lnTo>
                    <a:lnTo>
                      <a:pt x="219" y="170"/>
                    </a:lnTo>
                    <a:lnTo>
                      <a:pt x="220" y="172"/>
                    </a:lnTo>
                    <a:lnTo>
                      <a:pt x="222" y="172"/>
                    </a:lnTo>
                    <a:lnTo>
                      <a:pt x="224" y="172"/>
                    </a:lnTo>
                    <a:lnTo>
                      <a:pt x="227" y="170"/>
                    </a:lnTo>
                    <a:lnTo>
                      <a:pt x="224" y="167"/>
                    </a:lnTo>
                    <a:lnTo>
                      <a:pt x="219" y="163"/>
                    </a:lnTo>
                    <a:lnTo>
                      <a:pt x="213" y="161"/>
                    </a:lnTo>
                    <a:lnTo>
                      <a:pt x="210" y="161"/>
                    </a:lnTo>
                    <a:lnTo>
                      <a:pt x="210" y="161"/>
                    </a:lnTo>
                    <a:lnTo>
                      <a:pt x="210" y="161"/>
                    </a:lnTo>
                    <a:lnTo>
                      <a:pt x="210" y="161"/>
                    </a:lnTo>
                    <a:close/>
                    <a:moveTo>
                      <a:pt x="201" y="168"/>
                    </a:moveTo>
                    <a:lnTo>
                      <a:pt x="199" y="172"/>
                    </a:lnTo>
                    <a:lnTo>
                      <a:pt x="201" y="170"/>
                    </a:lnTo>
                    <a:lnTo>
                      <a:pt x="201" y="168"/>
                    </a:lnTo>
                    <a:lnTo>
                      <a:pt x="201" y="168"/>
                    </a:lnTo>
                    <a:lnTo>
                      <a:pt x="201" y="168"/>
                    </a:lnTo>
                    <a:lnTo>
                      <a:pt x="201" y="168"/>
                    </a:lnTo>
                    <a:close/>
                    <a:moveTo>
                      <a:pt x="177" y="147"/>
                    </a:moveTo>
                    <a:lnTo>
                      <a:pt x="177" y="149"/>
                    </a:lnTo>
                    <a:lnTo>
                      <a:pt x="173" y="153"/>
                    </a:lnTo>
                    <a:lnTo>
                      <a:pt x="173" y="154"/>
                    </a:lnTo>
                    <a:lnTo>
                      <a:pt x="182" y="154"/>
                    </a:lnTo>
                    <a:lnTo>
                      <a:pt x="182" y="156"/>
                    </a:lnTo>
                    <a:lnTo>
                      <a:pt x="182" y="160"/>
                    </a:lnTo>
                    <a:lnTo>
                      <a:pt x="184" y="161"/>
                    </a:lnTo>
                    <a:lnTo>
                      <a:pt x="186" y="167"/>
                    </a:lnTo>
                    <a:lnTo>
                      <a:pt x="189" y="168"/>
                    </a:lnTo>
                    <a:lnTo>
                      <a:pt x="193" y="168"/>
                    </a:lnTo>
                    <a:lnTo>
                      <a:pt x="194" y="172"/>
                    </a:lnTo>
                    <a:lnTo>
                      <a:pt x="196" y="172"/>
                    </a:lnTo>
                    <a:lnTo>
                      <a:pt x="198" y="170"/>
                    </a:lnTo>
                    <a:lnTo>
                      <a:pt x="196" y="167"/>
                    </a:lnTo>
                    <a:lnTo>
                      <a:pt x="198" y="161"/>
                    </a:lnTo>
                    <a:lnTo>
                      <a:pt x="193" y="161"/>
                    </a:lnTo>
                    <a:lnTo>
                      <a:pt x="189" y="156"/>
                    </a:lnTo>
                    <a:lnTo>
                      <a:pt x="187" y="149"/>
                    </a:lnTo>
                    <a:lnTo>
                      <a:pt x="186" y="149"/>
                    </a:lnTo>
                    <a:lnTo>
                      <a:pt x="186" y="146"/>
                    </a:lnTo>
                    <a:lnTo>
                      <a:pt x="182" y="144"/>
                    </a:lnTo>
                    <a:lnTo>
                      <a:pt x="182" y="144"/>
                    </a:lnTo>
                    <a:lnTo>
                      <a:pt x="182" y="147"/>
                    </a:lnTo>
                    <a:lnTo>
                      <a:pt x="182" y="149"/>
                    </a:lnTo>
                    <a:lnTo>
                      <a:pt x="179" y="149"/>
                    </a:lnTo>
                    <a:lnTo>
                      <a:pt x="177" y="146"/>
                    </a:lnTo>
                    <a:lnTo>
                      <a:pt x="177" y="147"/>
                    </a:lnTo>
                    <a:lnTo>
                      <a:pt x="177" y="147"/>
                    </a:lnTo>
                    <a:lnTo>
                      <a:pt x="177" y="147"/>
                    </a:lnTo>
                    <a:lnTo>
                      <a:pt x="177" y="147"/>
                    </a:lnTo>
                    <a:close/>
                    <a:moveTo>
                      <a:pt x="160" y="127"/>
                    </a:moveTo>
                    <a:lnTo>
                      <a:pt x="158" y="127"/>
                    </a:lnTo>
                    <a:lnTo>
                      <a:pt x="160" y="130"/>
                    </a:lnTo>
                    <a:lnTo>
                      <a:pt x="163" y="130"/>
                    </a:lnTo>
                    <a:lnTo>
                      <a:pt x="161" y="127"/>
                    </a:lnTo>
                    <a:lnTo>
                      <a:pt x="160" y="127"/>
                    </a:lnTo>
                    <a:lnTo>
                      <a:pt x="160" y="127"/>
                    </a:lnTo>
                    <a:lnTo>
                      <a:pt x="160" y="127"/>
                    </a:lnTo>
                    <a:lnTo>
                      <a:pt x="160" y="127"/>
                    </a:lnTo>
                    <a:close/>
                    <a:moveTo>
                      <a:pt x="161" y="118"/>
                    </a:moveTo>
                    <a:lnTo>
                      <a:pt x="160" y="121"/>
                    </a:lnTo>
                    <a:lnTo>
                      <a:pt x="161" y="123"/>
                    </a:lnTo>
                    <a:lnTo>
                      <a:pt x="165" y="123"/>
                    </a:lnTo>
                    <a:lnTo>
                      <a:pt x="168" y="123"/>
                    </a:lnTo>
                    <a:lnTo>
                      <a:pt x="170" y="123"/>
                    </a:lnTo>
                    <a:lnTo>
                      <a:pt x="165" y="120"/>
                    </a:lnTo>
                    <a:lnTo>
                      <a:pt x="161" y="118"/>
                    </a:lnTo>
                    <a:lnTo>
                      <a:pt x="161" y="118"/>
                    </a:lnTo>
                    <a:lnTo>
                      <a:pt x="161" y="118"/>
                    </a:lnTo>
                    <a:lnTo>
                      <a:pt x="161" y="118"/>
                    </a:lnTo>
                    <a:close/>
                    <a:moveTo>
                      <a:pt x="128" y="95"/>
                    </a:moveTo>
                    <a:lnTo>
                      <a:pt x="127" y="100"/>
                    </a:lnTo>
                    <a:lnTo>
                      <a:pt x="127" y="104"/>
                    </a:lnTo>
                    <a:lnTo>
                      <a:pt x="132" y="104"/>
                    </a:lnTo>
                    <a:lnTo>
                      <a:pt x="135" y="107"/>
                    </a:lnTo>
                    <a:lnTo>
                      <a:pt x="137" y="104"/>
                    </a:lnTo>
                    <a:lnTo>
                      <a:pt x="135" y="100"/>
                    </a:lnTo>
                    <a:lnTo>
                      <a:pt x="132" y="97"/>
                    </a:lnTo>
                    <a:lnTo>
                      <a:pt x="128" y="95"/>
                    </a:lnTo>
                    <a:lnTo>
                      <a:pt x="128" y="95"/>
                    </a:lnTo>
                    <a:lnTo>
                      <a:pt x="128" y="95"/>
                    </a:lnTo>
                    <a:lnTo>
                      <a:pt x="128" y="95"/>
                    </a:lnTo>
                    <a:close/>
                    <a:moveTo>
                      <a:pt x="118" y="90"/>
                    </a:moveTo>
                    <a:lnTo>
                      <a:pt x="120" y="90"/>
                    </a:lnTo>
                    <a:lnTo>
                      <a:pt x="123" y="92"/>
                    </a:lnTo>
                    <a:lnTo>
                      <a:pt x="127" y="95"/>
                    </a:lnTo>
                    <a:lnTo>
                      <a:pt x="123" y="99"/>
                    </a:lnTo>
                    <a:lnTo>
                      <a:pt x="123" y="97"/>
                    </a:lnTo>
                    <a:lnTo>
                      <a:pt x="118" y="90"/>
                    </a:lnTo>
                    <a:lnTo>
                      <a:pt x="118" y="90"/>
                    </a:lnTo>
                    <a:lnTo>
                      <a:pt x="118" y="90"/>
                    </a:lnTo>
                    <a:lnTo>
                      <a:pt x="118" y="90"/>
                    </a:lnTo>
                    <a:close/>
                    <a:moveTo>
                      <a:pt x="106" y="81"/>
                    </a:moveTo>
                    <a:lnTo>
                      <a:pt x="107" y="87"/>
                    </a:lnTo>
                    <a:lnTo>
                      <a:pt x="111" y="87"/>
                    </a:lnTo>
                    <a:lnTo>
                      <a:pt x="114" y="85"/>
                    </a:lnTo>
                    <a:lnTo>
                      <a:pt x="111" y="81"/>
                    </a:lnTo>
                    <a:lnTo>
                      <a:pt x="109" y="81"/>
                    </a:lnTo>
                    <a:lnTo>
                      <a:pt x="106" y="81"/>
                    </a:lnTo>
                    <a:lnTo>
                      <a:pt x="106" y="81"/>
                    </a:lnTo>
                    <a:lnTo>
                      <a:pt x="106" y="81"/>
                    </a:lnTo>
                    <a:lnTo>
                      <a:pt x="106" y="81"/>
                    </a:lnTo>
                    <a:close/>
                    <a:moveTo>
                      <a:pt x="118" y="208"/>
                    </a:moveTo>
                    <a:lnTo>
                      <a:pt x="123" y="212"/>
                    </a:lnTo>
                    <a:lnTo>
                      <a:pt x="123" y="210"/>
                    </a:lnTo>
                    <a:lnTo>
                      <a:pt x="120" y="208"/>
                    </a:lnTo>
                    <a:lnTo>
                      <a:pt x="118" y="208"/>
                    </a:lnTo>
                    <a:lnTo>
                      <a:pt x="118" y="208"/>
                    </a:lnTo>
                    <a:lnTo>
                      <a:pt x="118" y="208"/>
                    </a:lnTo>
                    <a:lnTo>
                      <a:pt x="118" y="208"/>
                    </a:lnTo>
                    <a:close/>
                    <a:moveTo>
                      <a:pt x="87" y="167"/>
                    </a:moveTo>
                    <a:lnTo>
                      <a:pt x="85" y="170"/>
                    </a:lnTo>
                    <a:lnTo>
                      <a:pt x="92" y="175"/>
                    </a:lnTo>
                    <a:lnTo>
                      <a:pt x="90" y="172"/>
                    </a:lnTo>
                    <a:lnTo>
                      <a:pt x="90" y="170"/>
                    </a:lnTo>
                    <a:lnTo>
                      <a:pt x="87" y="167"/>
                    </a:lnTo>
                    <a:lnTo>
                      <a:pt x="87" y="167"/>
                    </a:lnTo>
                    <a:lnTo>
                      <a:pt x="87" y="167"/>
                    </a:lnTo>
                    <a:lnTo>
                      <a:pt x="87" y="167"/>
                    </a:lnTo>
                    <a:close/>
                    <a:moveTo>
                      <a:pt x="81" y="163"/>
                    </a:moveTo>
                    <a:lnTo>
                      <a:pt x="85" y="165"/>
                    </a:lnTo>
                    <a:lnTo>
                      <a:pt x="81" y="167"/>
                    </a:lnTo>
                    <a:lnTo>
                      <a:pt x="81" y="163"/>
                    </a:lnTo>
                    <a:lnTo>
                      <a:pt x="81" y="163"/>
                    </a:lnTo>
                    <a:lnTo>
                      <a:pt x="81" y="163"/>
                    </a:lnTo>
                    <a:lnTo>
                      <a:pt x="81" y="163"/>
                    </a:lnTo>
                    <a:close/>
                    <a:moveTo>
                      <a:pt x="74" y="153"/>
                    </a:moveTo>
                    <a:lnTo>
                      <a:pt x="73" y="154"/>
                    </a:lnTo>
                    <a:lnTo>
                      <a:pt x="74" y="156"/>
                    </a:lnTo>
                    <a:lnTo>
                      <a:pt x="80" y="158"/>
                    </a:lnTo>
                    <a:lnTo>
                      <a:pt x="74" y="153"/>
                    </a:lnTo>
                    <a:lnTo>
                      <a:pt x="74" y="153"/>
                    </a:lnTo>
                    <a:lnTo>
                      <a:pt x="74" y="153"/>
                    </a:lnTo>
                    <a:lnTo>
                      <a:pt x="74" y="153"/>
                    </a:lnTo>
                    <a:close/>
                    <a:moveTo>
                      <a:pt x="57" y="137"/>
                    </a:moveTo>
                    <a:lnTo>
                      <a:pt x="57" y="140"/>
                    </a:lnTo>
                    <a:lnTo>
                      <a:pt x="60" y="140"/>
                    </a:lnTo>
                    <a:lnTo>
                      <a:pt x="66" y="147"/>
                    </a:lnTo>
                    <a:lnTo>
                      <a:pt x="69" y="149"/>
                    </a:lnTo>
                    <a:lnTo>
                      <a:pt x="69" y="142"/>
                    </a:lnTo>
                    <a:lnTo>
                      <a:pt x="64" y="135"/>
                    </a:lnTo>
                    <a:lnTo>
                      <a:pt x="60" y="134"/>
                    </a:lnTo>
                    <a:lnTo>
                      <a:pt x="57" y="137"/>
                    </a:lnTo>
                    <a:lnTo>
                      <a:pt x="57" y="137"/>
                    </a:lnTo>
                    <a:lnTo>
                      <a:pt x="57" y="137"/>
                    </a:lnTo>
                    <a:lnTo>
                      <a:pt x="57" y="137"/>
                    </a:lnTo>
                    <a:close/>
                    <a:moveTo>
                      <a:pt x="54" y="123"/>
                    </a:moveTo>
                    <a:lnTo>
                      <a:pt x="52" y="127"/>
                    </a:lnTo>
                    <a:lnTo>
                      <a:pt x="55" y="130"/>
                    </a:lnTo>
                    <a:lnTo>
                      <a:pt x="57" y="127"/>
                    </a:lnTo>
                    <a:lnTo>
                      <a:pt x="57" y="127"/>
                    </a:lnTo>
                    <a:lnTo>
                      <a:pt x="54" y="123"/>
                    </a:lnTo>
                    <a:lnTo>
                      <a:pt x="54" y="123"/>
                    </a:lnTo>
                    <a:lnTo>
                      <a:pt x="54" y="123"/>
                    </a:lnTo>
                    <a:lnTo>
                      <a:pt x="54" y="123"/>
                    </a:lnTo>
                    <a:close/>
                    <a:moveTo>
                      <a:pt x="57" y="114"/>
                    </a:moveTo>
                    <a:lnTo>
                      <a:pt x="60" y="114"/>
                    </a:lnTo>
                    <a:lnTo>
                      <a:pt x="62" y="116"/>
                    </a:lnTo>
                    <a:lnTo>
                      <a:pt x="62" y="114"/>
                    </a:lnTo>
                    <a:lnTo>
                      <a:pt x="59" y="113"/>
                    </a:lnTo>
                    <a:lnTo>
                      <a:pt x="57" y="114"/>
                    </a:lnTo>
                    <a:lnTo>
                      <a:pt x="57" y="114"/>
                    </a:lnTo>
                    <a:lnTo>
                      <a:pt x="57" y="114"/>
                    </a:lnTo>
                    <a:lnTo>
                      <a:pt x="57" y="114"/>
                    </a:lnTo>
                    <a:close/>
                    <a:moveTo>
                      <a:pt x="33" y="92"/>
                    </a:moveTo>
                    <a:lnTo>
                      <a:pt x="36" y="92"/>
                    </a:lnTo>
                    <a:lnTo>
                      <a:pt x="38" y="90"/>
                    </a:lnTo>
                    <a:lnTo>
                      <a:pt x="40" y="92"/>
                    </a:lnTo>
                    <a:lnTo>
                      <a:pt x="43" y="97"/>
                    </a:lnTo>
                    <a:lnTo>
                      <a:pt x="47" y="99"/>
                    </a:lnTo>
                    <a:lnTo>
                      <a:pt x="47" y="100"/>
                    </a:lnTo>
                    <a:lnTo>
                      <a:pt x="45" y="107"/>
                    </a:lnTo>
                    <a:lnTo>
                      <a:pt x="43" y="107"/>
                    </a:lnTo>
                    <a:lnTo>
                      <a:pt x="40" y="100"/>
                    </a:lnTo>
                    <a:lnTo>
                      <a:pt x="38" y="100"/>
                    </a:lnTo>
                    <a:lnTo>
                      <a:pt x="36" y="97"/>
                    </a:lnTo>
                    <a:lnTo>
                      <a:pt x="33" y="92"/>
                    </a:lnTo>
                    <a:lnTo>
                      <a:pt x="33" y="92"/>
                    </a:lnTo>
                    <a:lnTo>
                      <a:pt x="33" y="92"/>
                    </a:lnTo>
                    <a:lnTo>
                      <a:pt x="33" y="92"/>
                    </a:lnTo>
                    <a:close/>
                    <a:moveTo>
                      <a:pt x="33" y="78"/>
                    </a:moveTo>
                    <a:lnTo>
                      <a:pt x="36" y="81"/>
                    </a:lnTo>
                    <a:lnTo>
                      <a:pt x="34" y="78"/>
                    </a:lnTo>
                    <a:lnTo>
                      <a:pt x="33" y="78"/>
                    </a:lnTo>
                    <a:lnTo>
                      <a:pt x="33" y="78"/>
                    </a:lnTo>
                    <a:lnTo>
                      <a:pt x="33" y="78"/>
                    </a:lnTo>
                    <a:lnTo>
                      <a:pt x="33" y="78"/>
                    </a:lnTo>
                    <a:close/>
                    <a:moveTo>
                      <a:pt x="8" y="64"/>
                    </a:moveTo>
                    <a:lnTo>
                      <a:pt x="8" y="67"/>
                    </a:lnTo>
                    <a:lnTo>
                      <a:pt x="7" y="67"/>
                    </a:lnTo>
                    <a:lnTo>
                      <a:pt x="10" y="71"/>
                    </a:lnTo>
                    <a:lnTo>
                      <a:pt x="15" y="69"/>
                    </a:lnTo>
                    <a:lnTo>
                      <a:pt x="12" y="67"/>
                    </a:lnTo>
                    <a:lnTo>
                      <a:pt x="8" y="64"/>
                    </a:lnTo>
                    <a:lnTo>
                      <a:pt x="8" y="64"/>
                    </a:lnTo>
                    <a:lnTo>
                      <a:pt x="8" y="64"/>
                    </a:lnTo>
                    <a:lnTo>
                      <a:pt x="8" y="64"/>
                    </a:lnTo>
                    <a:close/>
                    <a:moveTo>
                      <a:pt x="0" y="19"/>
                    </a:moveTo>
                    <a:lnTo>
                      <a:pt x="0" y="19"/>
                    </a:lnTo>
                    <a:lnTo>
                      <a:pt x="0" y="24"/>
                    </a:lnTo>
                    <a:lnTo>
                      <a:pt x="3" y="33"/>
                    </a:lnTo>
                    <a:lnTo>
                      <a:pt x="7" y="33"/>
                    </a:lnTo>
                    <a:lnTo>
                      <a:pt x="14" y="41"/>
                    </a:lnTo>
                    <a:lnTo>
                      <a:pt x="15" y="41"/>
                    </a:lnTo>
                    <a:lnTo>
                      <a:pt x="22" y="48"/>
                    </a:lnTo>
                    <a:lnTo>
                      <a:pt x="24" y="48"/>
                    </a:lnTo>
                    <a:lnTo>
                      <a:pt x="24" y="48"/>
                    </a:lnTo>
                    <a:lnTo>
                      <a:pt x="31" y="54"/>
                    </a:lnTo>
                    <a:lnTo>
                      <a:pt x="38" y="64"/>
                    </a:lnTo>
                    <a:lnTo>
                      <a:pt x="43" y="67"/>
                    </a:lnTo>
                    <a:lnTo>
                      <a:pt x="45" y="67"/>
                    </a:lnTo>
                    <a:lnTo>
                      <a:pt x="45" y="73"/>
                    </a:lnTo>
                    <a:lnTo>
                      <a:pt x="47" y="74"/>
                    </a:lnTo>
                    <a:lnTo>
                      <a:pt x="47" y="78"/>
                    </a:lnTo>
                    <a:lnTo>
                      <a:pt x="50" y="81"/>
                    </a:lnTo>
                    <a:lnTo>
                      <a:pt x="52" y="81"/>
                    </a:lnTo>
                    <a:lnTo>
                      <a:pt x="57" y="85"/>
                    </a:lnTo>
                    <a:lnTo>
                      <a:pt x="59" y="87"/>
                    </a:lnTo>
                    <a:lnTo>
                      <a:pt x="62" y="87"/>
                    </a:lnTo>
                    <a:lnTo>
                      <a:pt x="62" y="90"/>
                    </a:lnTo>
                    <a:lnTo>
                      <a:pt x="60" y="90"/>
                    </a:lnTo>
                    <a:lnTo>
                      <a:pt x="64" y="94"/>
                    </a:lnTo>
                    <a:lnTo>
                      <a:pt x="66" y="97"/>
                    </a:lnTo>
                    <a:lnTo>
                      <a:pt x="64" y="99"/>
                    </a:lnTo>
                    <a:lnTo>
                      <a:pt x="69" y="107"/>
                    </a:lnTo>
                    <a:lnTo>
                      <a:pt x="69" y="113"/>
                    </a:lnTo>
                    <a:lnTo>
                      <a:pt x="73" y="114"/>
                    </a:lnTo>
                    <a:lnTo>
                      <a:pt x="78" y="118"/>
                    </a:lnTo>
                    <a:lnTo>
                      <a:pt x="78" y="120"/>
                    </a:lnTo>
                    <a:lnTo>
                      <a:pt x="83" y="127"/>
                    </a:lnTo>
                    <a:lnTo>
                      <a:pt x="87" y="130"/>
                    </a:lnTo>
                    <a:lnTo>
                      <a:pt x="88" y="139"/>
                    </a:lnTo>
                    <a:lnTo>
                      <a:pt x="95" y="149"/>
                    </a:lnTo>
                    <a:lnTo>
                      <a:pt x="94" y="154"/>
                    </a:lnTo>
                    <a:lnTo>
                      <a:pt x="95" y="160"/>
                    </a:lnTo>
                    <a:lnTo>
                      <a:pt x="100" y="165"/>
                    </a:lnTo>
                    <a:lnTo>
                      <a:pt x="107" y="172"/>
                    </a:lnTo>
                    <a:lnTo>
                      <a:pt x="109" y="175"/>
                    </a:lnTo>
                    <a:lnTo>
                      <a:pt x="114" y="177"/>
                    </a:lnTo>
                    <a:lnTo>
                      <a:pt x="116" y="179"/>
                    </a:lnTo>
                    <a:lnTo>
                      <a:pt x="120" y="180"/>
                    </a:lnTo>
                    <a:lnTo>
                      <a:pt x="120" y="186"/>
                    </a:lnTo>
                    <a:lnTo>
                      <a:pt x="123" y="189"/>
                    </a:lnTo>
                    <a:lnTo>
                      <a:pt x="128" y="194"/>
                    </a:lnTo>
                    <a:lnTo>
                      <a:pt x="137" y="198"/>
                    </a:lnTo>
                    <a:lnTo>
                      <a:pt x="139" y="201"/>
                    </a:lnTo>
                    <a:lnTo>
                      <a:pt x="142" y="203"/>
                    </a:lnTo>
                    <a:lnTo>
                      <a:pt x="154" y="212"/>
                    </a:lnTo>
                    <a:lnTo>
                      <a:pt x="154" y="217"/>
                    </a:lnTo>
                    <a:lnTo>
                      <a:pt x="156" y="217"/>
                    </a:lnTo>
                    <a:lnTo>
                      <a:pt x="158" y="220"/>
                    </a:lnTo>
                    <a:lnTo>
                      <a:pt x="160" y="220"/>
                    </a:lnTo>
                    <a:lnTo>
                      <a:pt x="160" y="217"/>
                    </a:lnTo>
                    <a:lnTo>
                      <a:pt x="158" y="215"/>
                    </a:lnTo>
                    <a:lnTo>
                      <a:pt x="158" y="212"/>
                    </a:lnTo>
                    <a:lnTo>
                      <a:pt x="161" y="214"/>
                    </a:lnTo>
                    <a:lnTo>
                      <a:pt x="168" y="220"/>
                    </a:lnTo>
                    <a:lnTo>
                      <a:pt x="170" y="217"/>
                    </a:lnTo>
                    <a:lnTo>
                      <a:pt x="170" y="214"/>
                    </a:lnTo>
                    <a:lnTo>
                      <a:pt x="172" y="212"/>
                    </a:lnTo>
                    <a:lnTo>
                      <a:pt x="173" y="212"/>
                    </a:lnTo>
                    <a:lnTo>
                      <a:pt x="177" y="217"/>
                    </a:lnTo>
                    <a:lnTo>
                      <a:pt x="179" y="217"/>
                    </a:lnTo>
                    <a:lnTo>
                      <a:pt x="182" y="215"/>
                    </a:lnTo>
                    <a:lnTo>
                      <a:pt x="182" y="207"/>
                    </a:lnTo>
                    <a:lnTo>
                      <a:pt x="182" y="198"/>
                    </a:lnTo>
                    <a:lnTo>
                      <a:pt x="182" y="193"/>
                    </a:lnTo>
                    <a:lnTo>
                      <a:pt x="184" y="186"/>
                    </a:lnTo>
                    <a:lnTo>
                      <a:pt x="182" y="182"/>
                    </a:lnTo>
                    <a:lnTo>
                      <a:pt x="182" y="177"/>
                    </a:lnTo>
                    <a:lnTo>
                      <a:pt x="186" y="175"/>
                    </a:lnTo>
                    <a:lnTo>
                      <a:pt x="187" y="175"/>
                    </a:lnTo>
                    <a:lnTo>
                      <a:pt x="187" y="172"/>
                    </a:lnTo>
                    <a:lnTo>
                      <a:pt x="184" y="170"/>
                    </a:lnTo>
                    <a:lnTo>
                      <a:pt x="182" y="167"/>
                    </a:lnTo>
                    <a:lnTo>
                      <a:pt x="179" y="163"/>
                    </a:lnTo>
                    <a:lnTo>
                      <a:pt x="177" y="161"/>
                    </a:lnTo>
                    <a:lnTo>
                      <a:pt x="177" y="160"/>
                    </a:lnTo>
                    <a:lnTo>
                      <a:pt x="173" y="158"/>
                    </a:lnTo>
                    <a:lnTo>
                      <a:pt x="168" y="158"/>
                    </a:lnTo>
                    <a:lnTo>
                      <a:pt x="165" y="158"/>
                    </a:lnTo>
                    <a:lnTo>
                      <a:pt x="165" y="153"/>
                    </a:lnTo>
                    <a:lnTo>
                      <a:pt x="161" y="149"/>
                    </a:lnTo>
                    <a:lnTo>
                      <a:pt x="160" y="149"/>
                    </a:lnTo>
                    <a:lnTo>
                      <a:pt x="161" y="147"/>
                    </a:lnTo>
                    <a:lnTo>
                      <a:pt x="160" y="144"/>
                    </a:lnTo>
                    <a:lnTo>
                      <a:pt x="160" y="135"/>
                    </a:lnTo>
                    <a:lnTo>
                      <a:pt x="154" y="137"/>
                    </a:lnTo>
                    <a:lnTo>
                      <a:pt x="154" y="135"/>
                    </a:lnTo>
                    <a:lnTo>
                      <a:pt x="147" y="135"/>
                    </a:lnTo>
                    <a:lnTo>
                      <a:pt x="142" y="132"/>
                    </a:lnTo>
                    <a:lnTo>
                      <a:pt x="142" y="130"/>
                    </a:lnTo>
                    <a:lnTo>
                      <a:pt x="146" y="127"/>
                    </a:lnTo>
                    <a:lnTo>
                      <a:pt x="149" y="123"/>
                    </a:lnTo>
                    <a:lnTo>
                      <a:pt x="147" y="123"/>
                    </a:lnTo>
                    <a:lnTo>
                      <a:pt x="142" y="123"/>
                    </a:lnTo>
                    <a:lnTo>
                      <a:pt x="140" y="123"/>
                    </a:lnTo>
                    <a:lnTo>
                      <a:pt x="137" y="123"/>
                    </a:lnTo>
                    <a:lnTo>
                      <a:pt x="140" y="123"/>
                    </a:lnTo>
                    <a:lnTo>
                      <a:pt x="142" y="120"/>
                    </a:lnTo>
                    <a:lnTo>
                      <a:pt x="149" y="120"/>
                    </a:lnTo>
                    <a:lnTo>
                      <a:pt x="149" y="114"/>
                    </a:lnTo>
                    <a:lnTo>
                      <a:pt x="142" y="109"/>
                    </a:lnTo>
                    <a:lnTo>
                      <a:pt x="139" y="109"/>
                    </a:lnTo>
                    <a:lnTo>
                      <a:pt x="135" y="113"/>
                    </a:lnTo>
                    <a:lnTo>
                      <a:pt x="132" y="114"/>
                    </a:lnTo>
                    <a:lnTo>
                      <a:pt x="128" y="114"/>
                    </a:lnTo>
                    <a:lnTo>
                      <a:pt x="132" y="113"/>
                    </a:lnTo>
                    <a:lnTo>
                      <a:pt x="132" y="113"/>
                    </a:lnTo>
                    <a:lnTo>
                      <a:pt x="133" y="113"/>
                    </a:lnTo>
                    <a:lnTo>
                      <a:pt x="135" y="109"/>
                    </a:lnTo>
                    <a:lnTo>
                      <a:pt x="133" y="107"/>
                    </a:lnTo>
                    <a:lnTo>
                      <a:pt x="132" y="104"/>
                    </a:lnTo>
                    <a:lnTo>
                      <a:pt x="123" y="104"/>
                    </a:lnTo>
                    <a:lnTo>
                      <a:pt x="120" y="100"/>
                    </a:lnTo>
                    <a:lnTo>
                      <a:pt x="120" y="100"/>
                    </a:lnTo>
                    <a:lnTo>
                      <a:pt x="120" y="95"/>
                    </a:lnTo>
                    <a:lnTo>
                      <a:pt x="113" y="90"/>
                    </a:lnTo>
                    <a:lnTo>
                      <a:pt x="109" y="90"/>
                    </a:lnTo>
                    <a:lnTo>
                      <a:pt x="107" y="90"/>
                    </a:lnTo>
                    <a:lnTo>
                      <a:pt x="104" y="87"/>
                    </a:lnTo>
                    <a:lnTo>
                      <a:pt x="104" y="81"/>
                    </a:lnTo>
                    <a:lnTo>
                      <a:pt x="100" y="76"/>
                    </a:lnTo>
                    <a:lnTo>
                      <a:pt x="94" y="73"/>
                    </a:lnTo>
                    <a:lnTo>
                      <a:pt x="88" y="71"/>
                    </a:lnTo>
                    <a:lnTo>
                      <a:pt x="88" y="73"/>
                    </a:lnTo>
                    <a:lnTo>
                      <a:pt x="87" y="73"/>
                    </a:lnTo>
                    <a:lnTo>
                      <a:pt x="85" y="67"/>
                    </a:lnTo>
                    <a:lnTo>
                      <a:pt x="83" y="69"/>
                    </a:lnTo>
                    <a:lnTo>
                      <a:pt x="81" y="67"/>
                    </a:lnTo>
                    <a:lnTo>
                      <a:pt x="81" y="64"/>
                    </a:lnTo>
                    <a:lnTo>
                      <a:pt x="78" y="59"/>
                    </a:lnTo>
                    <a:lnTo>
                      <a:pt x="73" y="59"/>
                    </a:lnTo>
                    <a:lnTo>
                      <a:pt x="73" y="55"/>
                    </a:lnTo>
                    <a:lnTo>
                      <a:pt x="62" y="48"/>
                    </a:lnTo>
                    <a:lnTo>
                      <a:pt x="59" y="48"/>
                    </a:lnTo>
                    <a:lnTo>
                      <a:pt x="55" y="45"/>
                    </a:lnTo>
                    <a:lnTo>
                      <a:pt x="50" y="45"/>
                    </a:lnTo>
                    <a:lnTo>
                      <a:pt x="50" y="41"/>
                    </a:lnTo>
                    <a:lnTo>
                      <a:pt x="50" y="36"/>
                    </a:lnTo>
                    <a:lnTo>
                      <a:pt x="47" y="33"/>
                    </a:lnTo>
                    <a:lnTo>
                      <a:pt x="45" y="29"/>
                    </a:lnTo>
                    <a:lnTo>
                      <a:pt x="43" y="29"/>
                    </a:lnTo>
                    <a:lnTo>
                      <a:pt x="41" y="24"/>
                    </a:lnTo>
                    <a:lnTo>
                      <a:pt x="36" y="22"/>
                    </a:lnTo>
                    <a:lnTo>
                      <a:pt x="33" y="22"/>
                    </a:lnTo>
                    <a:lnTo>
                      <a:pt x="31" y="24"/>
                    </a:lnTo>
                    <a:lnTo>
                      <a:pt x="27" y="22"/>
                    </a:lnTo>
                    <a:lnTo>
                      <a:pt x="24" y="22"/>
                    </a:lnTo>
                    <a:lnTo>
                      <a:pt x="19" y="24"/>
                    </a:lnTo>
                    <a:lnTo>
                      <a:pt x="15" y="22"/>
                    </a:lnTo>
                    <a:lnTo>
                      <a:pt x="8" y="19"/>
                    </a:lnTo>
                    <a:lnTo>
                      <a:pt x="1" y="15"/>
                    </a:lnTo>
                    <a:lnTo>
                      <a:pt x="0" y="19"/>
                    </a:lnTo>
                    <a:lnTo>
                      <a:pt x="0" y="19"/>
                    </a:lnTo>
                    <a:lnTo>
                      <a:pt x="0" y="19"/>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11" name="Freeform 196"/>
              <p:cNvSpPr>
                <a:spLocks noEditPoints="1"/>
              </p:cNvSpPr>
              <p:nvPr/>
            </p:nvSpPr>
            <p:spPr bwMode="auto">
              <a:xfrm>
                <a:off x="8882063" y="4870451"/>
                <a:ext cx="109538" cy="77788"/>
              </a:xfrm>
              <a:custGeom>
                <a:avLst/>
                <a:gdLst/>
                <a:ahLst/>
                <a:cxnLst>
                  <a:cxn ang="0">
                    <a:pos x="5" y="6"/>
                  </a:cxn>
                  <a:cxn ang="0">
                    <a:pos x="9" y="6"/>
                  </a:cxn>
                  <a:cxn ang="0">
                    <a:pos x="14" y="11"/>
                  </a:cxn>
                  <a:cxn ang="0">
                    <a:pos x="19" y="14"/>
                  </a:cxn>
                  <a:cxn ang="0">
                    <a:pos x="28" y="30"/>
                  </a:cxn>
                  <a:cxn ang="0">
                    <a:pos x="33" y="30"/>
                  </a:cxn>
                  <a:cxn ang="0">
                    <a:pos x="43" y="44"/>
                  </a:cxn>
                  <a:cxn ang="0">
                    <a:pos x="47" y="49"/>
                  </a:cxn>
                  <a:cxn ang="0">
                    <a:pos x="42" y="49"/>
                  </a:cxn>
                  <a:cxn ang="0">
                    <a:pos x="36" y="47"/>
                  </a:cxn>
                  <a:cxn ang="0">
                    <a:pos x="33" y="42"/>
                  </a:cxn>
                  <a:cxn ang="0">
                    <a:pos x="26" y="35"/>
                  </a:cxn>
                  <a:cxn ang="0">
                    <a:pos x="22" y="35"/>
                  </a:cxn>
                  <a:cxn ang="0">
                    <a:pos x="16" y="28"/>
                  </a:cxn>
                  <a:cxn ang="0">
                    <a:pos x="12" y="27"/>
                  </a:cxn>
                  <a:cxn ang="0">
                    <a:pos x="10" y="20"/>
                  </a:cxn>
                  <a:cxn ang="0">
                    <a:pos x="2" y="7"/>
                  </a:cxn>
                  <a:cxn ang="0">
                    <a:pos x="0" y="2"/>
                  </a:cxn>
                  <a:cxn ang="0">
                    <a:pos x="0" y="0"/>
                  </a:cxn>
                  <a:cxn ang="0">
                    <a:pos x="0" y="0"/>
                  </a:cxn>
                  <a:cxn ang="0">
                    <a:pos x="66" y="30"/>
                  </a:cxn>
                  <a:cxn ang="0">
                    <a:pos x="69" y="35"/>
                  </a:cxn>
                  <a:cxn ang="0">
                    <a:pos x="66" y="35"/>
                  </a:cxn>
                  <a:cxn ang="0">
                    <a:pos x="61" y="30"/>
                  </a:cxn>
                  <a:cxn ang="0">
                    <a:pos x="61" y="30"/>
                  </a:cxn>
                  <a:cxn ang="0">
                    <a:pos x="56" y="13"/>
                  </a:cxn>
                  <a:cxn ang="0">
                    <a:pos x="52" y="16"/>
                  </a:cxn>
                  <a:cxn ang="0">
                    <a:pos x="54" y="21"/>
                  </a:cxn>
                  <a:cxn ang="0">
                    <a:pos x="59" y="21"/>
                  </a:cxn>
                  <a:cxn ang="0">
                    <a:pos x="57" y="16"/>
                  </a:cxn>
                  <a:cxn ang="0">
                    <a:pos x="56" y="13"/>
                  </a:cxn>
                  <a:cxn ang="0">
                    <a:pos x="56" y="13"/>
                  </a:cxn>
                  <a:cxn ang="0">
                    <a:pos x="43" y="7"/>
                  </a:cxn>
                  <a:cxn ang="0">
                    <a:pos x="42" y="13"/>
                  </a:cxn>
                  <a:cxn ang="0">
                    <a:pos x="47" y="11"/>
                  </a:cxn>
                  <a:cxn ang="0">
                    <a:pos x="43" y="7"/>
                  </a:cxn>
                  <a:cxn ang="0">
                    <a:pos x="43" y="7"/>
                  </a:cxn>
                </a:cxnLst>
                <a:rect l="0" t="0" r="r" b="b"/>
                <a:pathLst>
                  <a:path w="69" h="49">
                    <a:moveTo>
                      <a:pt x="0" y="0"/>
                    </a:moveTo>
                    <a:lnTo>
                      <a:pt x="5" y="6"/>
                    </a:lnTo>
                    <a:lnTo>
                      <a:pt x="9" y="2"/>
                    </a:lnTo>
                    <a:lnTo>
                      <a:pt x="9" y="6"/>
                    </a:lnTo>
                    <a:lnTo>
                      <a:pt x="10" y="7"/>
                    </a:lnTo>
                    <a:lnTo>
                      <a:pt x="14" y="11"/>
                    </a:lnTo>
                    <a:lnTo>
                      <a:pt x="16" y="14"/>
                    </a:lnTo>
                    <a:lnTo>
                      <a:pt x="19" y="14"/>
                    </a:lnTo>
                    <a:lnTo>
                      <a:pt x="26" y="25"/>
                    </a:lnTo>
                    <a:lnTo>
                      <a:pt x="28" y="30"/>
                    </a:lnTo>
                    <a:lnTo>
                      <a:pt x="31" y="30"/>
                    </a:lnTo>
                    <a:lnTo>
                      <a:pt x="33" y="30"/>
                    </a:lnTo>
                    <a:lnTo>
                      <a:pt x="36" y="39"/>
                    </a:lnTo>
                    <a:lnTo>
                      <a:pt x="43" y="44"/>
                    </a:lnTo>
                    <a:lnTo>
                      <a:pt x="45" y="44"/>
                    </a:lnTo>
                    <a:lnTo>
                      <a:pt x="47" y="49"/>
                    </a:lnTo>
                    <a:lnTo>
                      <a:pt x="43" y="47"/>
                    </a:lnTo>
                    <a:lnTo>
                      <a:pt x="42" y="49"/>
                    </a:lnTo>
                    <a:lnTo>
                      <a:pt x="38" y="47"/>
                    </a:lnTo>
                    <a:lnTo>
                      <a:pt x="36" y="47"/>
                    </a:lnTo>
                    <a:lnTo>
                      <a:pt x="33" y="44"/>
                    </a:lnTo>
                    <a:lnTo>
                      <a:pt x="33" y="42"/>
                    </a:lnTo>
                    <a:lnTo>
                      <a:pt x="28" y="42"/>
                    </a:lnTo>
                    <a:lnTo>
                      <a:pt x="26" y="35"/>
                    </a:lnTo>
                    <a:lnTo>
                      <a:pt x="24" y="35"/>
                    </a:lnTo>
                    <a:lnTo>
                      <a:pt x="22" y="35"/>
                    </a:lnTo>
                    <a:lnTo>
                      <a:pt x="21" y="30"/>
                    </a:lnTo>
                    <a:lnTo>
                      <a:pt x="16" y="28"/>
                    </a:lnTo>
                    <a:lnTo>
                      <a:pt x="16" y="27"/>
                    </a:lnTo>
                    <a:lnTo>
                      <a:pt x="12" y="27"/>
                    </a:lnTo>
                    <a:lnTo>
                      <a:pt x="10" y="23"/>
                    </a:lnTo>
                    <a:lnTo>
                      <a:pt x="10" y="20"/>
                    </a:lnTo>
                    <a:lnTo>
                      <a:pt x="9" y="18"/>
                    </a:lnTo>
                    <a:lnTo>
                      <a:pt x="2" y="7"/>
                    </a:lnTo>
                    <a:lnTo>
                      <a:pt x="2" y="6"/>
                    </a:lnTo>
                    <a:lnTo>
                      <a:pt x="0" y="2"/>
                    </a:lnTo>
                    <a:lnTo>
                      <a:pt x="0" y="0"/>
                    </a:lnTo>
                    <a:lnTo>
                      <a:pt x="0" y="0"/>
                    </a:lnTo>
                    <a:lnTo>
                      <a:pt x="0" y="0"/>
                    </a:lnTo>
                    <a:lnTo>
                      <a:pt x="0" y="0"/>
                    </a:lnTo>
                    <a:close/>
                    <a:moveTo>
                      <a:pt x="61" y="30"/>
                    </a:moveTo>
                    <a:lnTo>
                      <a:pt x="66" y="30"/>
                    </a:lnTo>
                    <a:lnTo>
                      <a:pt x="69" y="30"/>
                    </a:lnTo>
                    <a:lnTo>
                      <a:pt x="69" y="35"/>
                    </a:lnTo>
                    <a:lnTo>
                      <a:pt x="66" y="35"/>
                    </a:lnTo>
                    <a:lnTo>
                      <a:pt x="66" y="35"/>
                    </a:lnTo>
                    <a:lnTo>
                      <a:pt x="61" y="33"/>
                    </a:lnTo>
                    <a:lnTo>
                      <a:pt x="61" y="30"/>
                    </a:lnTo>
                    <a:lnTo>
                      <a:pt x="61" y="30"/>
                    </a:lnTo>
                    <a:lnTo>
                      <a:pt x="61" y="30"/>
                    </a:lnTo>
                    <a:lnTo>
                      <a:pt x="61" y="30"/>
                    </a:lnTo>
                    <a:close/>
                    <a:moveTo>
                      <a:pt x="56" y="13"/>
                    </a:moveTo>
                    <a:lnTo>
                      <a:pt x="52" y="14"/>
                    </a:lnTo>
                    <a:lnTo>
                      <a:pt x="52" y="16"/>
                    </a:lnTo>
                    <a:lnTo>
                      <a:pt x="52" y="18"/>
                    </a:lnTo>
                    <a:lnTo>
                      <a:pt x="54" y="21"/>
                    </a:lnTo>
                    <a:lnTo>
                      <a:pt x="57" y="23"/>
                    </a:lnTo>
                    <a:lnTo>
                      <a:pt x="59" y="21"/>
                    </a:lnTo>
                    <a:lnTo>
                      <a:pt x="56" y="20"/>
                    </a:lnTo>
                    <a:lnTo>
                      <a:pt x="57" y="16"/>
                    </a:lnTo>
                    <a:lnTo>
                      <a:pt x="57" y="13"/>
                    </a:lnTo>
                    <a:lnTo>
                      <a:pt x="56" y="13"/>
                    </a:lnTo>
                    <a:lnTo>
                      <a:pt x="56" y="13"/>
                    </a:lnTo>
                    <a:lnTo>
                      <a:pt x="56" y="13"/>
                    </a:lnTo>
                    <a:lnTo>
                      <a:pt x="56" y="13"/>
                    </a:lnTo>
                    <a:close/>
                    <a:moveTo>
                      <a:pt x="43" y="7"/>
                    </a:moveTo>
                    <a:lnTo>
                      <a:pt x="43" y="11"/>
                    </a:lnTo>
                    <a:lnTo>
                      <a:pt x="42" y="13"/>
                    </a:lnTo>
                    <a:lnTo>
                      <a:pt x="45" y="13"/>
                    </a:lnTo>
                    <a:lnTo>
                      <a:pt x="47" y="11"/>
                    </a:lnTo>
                    <a:lnTo>
                      <a:pt x="45" y="7"/>
                    </a:lnTo>
                    <a:lnTo>
                      <a:pt x="43" y="7"/>
                    </a:lnTo>
                    <a:lnTo>
                      <a:pt x="43" y="7"/>
                    </a:lnTo>
                    <a:lnTo>
                      <a:pt x="43" y="7"/>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12" name="Freeform 197"/>
              <p:cNvSpPr>
                <a:spLocks noEditPoints="1"/>
              </p:cNvSpPr>
              <p:nvPr/>
            </p:nvSpPr>
            <p:spPr bwMode="auto">
              <a:xfrm>
                <a:off x="8882063" y="4870451"/>
                <a:ext cx="109538" cy="77788"/>
              </a:xfrm>
              <a:custGeom>
                <a:avLst/>
                <a:gdLst/>
                <a:ahLst/>
                <a:cxnLst>
                  <a:cxn ang="0">
                    <a:pos x="5" y="6"/>
                  </a:cxn>
                  <a:cxn ang="0">
                    <a:pos x="9" y="6"/>
                  </a:cxn>
                  <a:cxn ang="0">
                    <a:pos x="14" y="11"/>
                  </a:cxn>
                  <a:cxn ang="0">
                    <a:pos x="19" y="14"/>
                  </a:cxn>
                  <a:cxn ang="0">
                    <a:pos x="28" y="30"/>
                  </a:cxn>
                  <a:cxn ang="0">
                    <a:pos x="33" y="30"/>
                  </a:cxn>
                  <a:cxn ang="0">
                    <a:pos x="43" y="44"/>
                  </a:cxn>
                  <a:cxn ang="0">
                    <a:pos x="47" y="49"/>
                  </a:cxn>
                  <a:cxn ang="0">
                    <a:pos x="42" y="49"/>
                  </a:cxn>
                  <a:cxn ang="0">
                    <a:pos x="36" y="47"/>
                  </a:cxn>
                  <a:cxn ang="0">
                    <a:pos x="33" y="42"/>
                  </a:cxn>
                  <a:cxn ang="0">
                    <a:pos x="26" y="35"/>
                  </a:cxn>
                  <a:cxn ang="0">
                    <a:pos x="22" y="35"/>
                  </a:cxn>
                  <a:cxn ang="0">
                    <a:pos x="16" y="28"/>
                  </a:cxn>
                  <a:cxn ang="0">
                    <a:pos x="12" y="27"/>
                  </a:cxn>
                  <a:cxn ang="0">
                    <a:pos x="10" y="20"/>
                  </a:cxn>
                  <a:cxn ang="0">
                    <a:pos x="2" y="7"/>
                  </a:cxn>
                  <a:cxn ang="0">
                    <a:pos x="0" y="2"/>
                  </a:cxn>
                  <a:cxn ang="0">
                    <a:pos x="0" y="0"/>
                  </a:cxn>
                  <a:cxn ang="0">
                    <a:pos x="0" y="0"/>
                  </a:cxn>
                  <a:cxn ang="0">
                    <a:pos x="66" y="30"/>
                  </a:cxn>
                  <a:cxn ang="0">
                    <a:pos x="69" y="35"/>
                  </a:cxn>
                  <a:cxn ang="0">
                    <a:pos x="66" y="35"/>
                  </a:cxn>
                  <a:cxn ang="0">
                    <a:pos x="61" y="30"/>
                  </a:cxn>
                  <a:cxn ang="0">
                    <a:pos x="61" y="30"/>
                  </a:cxn>
                  <a:cxn ang="0">
                    <a:pos x="56" y="13"/>
                  </a:cxn>
                  <a:cxn ang="0">
                    <a:pos x="52" y="16"/>
                  </a:cxn>
                  <a:cxn ang="0">
                    <a:pos x="54" y="21"/>
                  </a:cxn>
                  <a:cxn ang="0">
                    <a:pos x="59" y="21"/>
                  </a:cxn>
                  <a:cxn ang="0">
                    <a:pos x="57" y="16"/>
                  </a:cxn>
                  <a:cxn ang="0">
                    <a:pos x="56" y="13"/>
                  </a:cxn>
                  <a:cxn ang="0">
                    <a:pos x="56" y="13"/>
                  </a:cxn>
                  <a:cxn ang="0">
                    <a:pos x="43" y="7"/>
                  </a:cxn>
                  <a:cxn ang="0">
                    <a:pos x="42" y="13"/>
                  </a:cxn>
                  <a:cxn ang="0">
                    <a:pos x="47" y="11"/>
                  </a:cxn>
                  <a:cxn ang="0">
                    <a:pos x="43" y="7"/>
                  </a:cxn>
                  <a:cxn ang="0">
                    <a:pos x="43" y="7"/>
                  </a:cxn>
                </a:cxnLst>
                <a:rect l="0" t="0" r="r" b="b"/>
                <a:pathLst>
                  <a:path w="69" h="49">
                    <a:moveTo>
                      <a:pt x="0" y="0"/>
                    </a:moveTo>
                    <a:lnTo>
                      <a:pt x="5" y="6"/>
                    </a:lnTo>
                    <a:lnTo>
                      <a:pt x="9" y="2"/>
                    </a:lnTo>
                    <a:lnTo>
                      <a:pt x="9" y="6"/>
                    </a:lnTo>
                    <a:lnTo>
                      <a:pt x="10" y="7"/>
                    </a:lnTo>
                    <a:lnTo>
                      <a:pt x="14" y="11"/>
                    </a:lnTo>
                    <a:lnTo>
                      <a:pt x="16" y="14"/>
                    </a:lnTo>
                    <a:lnTo>
                      <a:pt x="19" y="14"/>
                    </a:lnTo>
                    <a:lnTo>
                      <a:pt x="26" y="25"/>
                    </a:lnTo>
                    <a:lnTo>
                      <a:pt x="28" y="30"/>
                    </a:lnTo>
                    <a:lnTo>
                      <a:pt x="31" y="30"/>
                    </a:lnTo>
                    <a:lnTo>
                      <a:pt x="33" y="30"/>
                    </a:lnTo>
                    <a:lnTo>
                      <a:pt x="36" y="39"/>
                    </a:lnTo>
                    <a:lnTo>
                      <a:pt x="43" y="44"/>
                    </a:lnTo>
                    <a:lnTo>
                      <a:pt x="45" y="44"/>
                    </a:lnTo>
                    <a:lnTo>
                      <a:pt x="47" y="49"/>
                    </a:lnTo>
                    <a:lnTo>
                      <a:pt x="43" y="47"/>
                    </a:lnTo>
                    <a:lnTo>
                      <a:pt x="42" y="49"/>
                    </a:lnTo>
                    <a:lnTo>
                      <a:pt x="38" y="47"/>
                    </a:lnTo>
                    <a:lnTo>
                      <a:pt x="36" y="47"/>
                    </a:lnTo>
                    <a:lnTo>
                      <a:pt x="33" y="44"/>
                    </a:lnTo>
                    <a:lnTo>
                      <a:pt x="33" y="42"/>
                    </a:lnTo>
                    <a:lnTo>
                      <a:pt x="28" y="42"/>
                    </a:lnTo>
                    <a:lnTo>
                      <a:pt x="26" y="35"/>
                    </a:lnTo>
                    <a:lnTo>
                      <a:pt x="24" y="35"/>
                    </a:lnTo>
                    <a:lnTo>
                      <a:pt x="22" y="35"/>
                    </a:lnTo>
                    <a:lnTo>
                      <a:pt x="21" y="30"/>
                    </a:lnTo>
                    <a:lnTo>
                      <a:pt x="16" y="28"/>
                    </a:lnTo>
                    <a:lnTo>
                      <a:pt x="16" y="27"/>
                    </a:lnTo>
                    <a:lnTo>
                      <a:pt x="12" y="27"/>
                    </a:lnTo>
                    <a:lnTo>
                      <a:pt x="10" y="23"/>
                    </a:lnTo>
                    <a:lnTo>
                      <a:pt x="10" y="20"/>
                    </a:lnTo>
                    <a:lnTo>
                      <a:pt x="9" y="18"/>
                    </a:lnTo>
                    <a:lnTo>
                      <a:pt x="2" y="7"/>
                    </a:lnTo>
                    <a:lnTo>
                      <a:pt x="2" y="6"/>
                    </a:lnTo>
                    <a:lnTo>
                      <a:pt x="0" y="2"/>
                    </a:lnTo>
                    <a:lnTo>
                      <a:pt x="0" y="0"/>
                    </a:lnTo>
                    <a:lnTo>
                      <a:pt x="0" y="0"/>
                    </a:lnTo>
                    <a:lnTo>
                      <a:pt x="0" y="0"/>
                    </a:lnTo>
                    <a:lnTo>
                      <a:pt x="0" y="0"/>
                    </a:lnTo>
                    <a:close/>
                    <a:moveTo>
                      <a:pt x="61" y="30"/>
                    </a:moveTo>
                    <a:lnTo>
                      <a:pt x="66" y="30"/>
                    </a:lnTo>
                    <a:lnTo>
                      <a:pt x="69" y="30"/>
                    </a:lnTo>
                    <a:lnTo>
                      <a:pt x="69" y="35"/>
                    </a:lnTo>
                    <a:lnTo>
                      <a:pt x="66" y="35"/>
                    </a:lnTo>
                    <a:lnTo>
                      <a:pt x="66" y="35"/>
                    </a:lnTo>
                    <a:lnTo>
                      <a:pt x="61" y="33"/>
                    </a:lnTo>
                    <a:lnTo>
                      <a:pt x="61" y="30"/>
                    </a:lnTo>
                    <a:lnTo>
                      <a:pt x="61" y="30"/>
                    </a:lnTo>
                    <a:lnTo>
                      <a:pt x="61" y="30"/>
                    </a:lnTo>
                    <a:lnTo>
                      <a:pt x="61" y="30"/>
                    </a:lnTo>
                    <a:close/>
                    <a:moveTo>
                      <a:pt x="56" y="13"/>
                    </a:moveTo>
                    <a:lnTo>
                      <a:pt x="52" y="14"/>
                    </a:lnTo>
                    <a:lnTo>
                      <a:pt x="52" y="16"/>
                    </a:lnTo>
                    <a:lnTo>
                      <a:pt x="52" y="18"/>
                    </a:lnTo>
                    <a:lnTo>
                      <a:pt x="54" y="21"/>
                    </a:lnTo>
                    <a:lnTo>
                      <a:pt x="57" y="23"/>
                    </a:lnTo>
                    <a:lnTo>
                      <a:pt x="59" y="21"/>
                    </a:lnTo>
                    <a:lnTo>
                      <a:pt x="56" y="20"/>
                    </a:lnTo>
                    <a:lnTo>
                      <a:pt x="57" y="16"/>
                    </a:lnTo>
                    <a:lnTo>
                      <a:pt x="57" y="13"/>
                    </a:lnTo>
                    <a:lnTo>
                      <a:pt x="56" y="13"/>
                    </a:lnTo>
                    <a:lnTo>
                      <a:pt x="56" y="13"/>
                    </a:lnTo>
                    <a:lnTo>
                      <a:pt x="56" y="13"/>
                    </a:lnTo>
                    <a:lnTo>
                      <a:pt x="56" y="13"/>
                    </a:lnTo>
                    <a:close/>
                    <a:moveTo>
                      <a:pt x="43" y="7"/>
                    </a:moveTo>
                    <a:lnTo>
                      <a:pt x="43" y="11"/>
                    </a:lnTo>
                    <a:lnTo>
                      <a:pt x="42" y="13"/>
                    </a:lnTo>
                    <a:lnTo>
                      <a:pt x="45" y="13"/>
                    </a:lnTo>
                    <a:lnTo>
                      <a:pt x="47" y="11"/>
                    </a:lnTo>
                    <a:lnTo>
                      <a:pt x="45" y="7"/>
                    </a:lnTo>
                    <a:lnTo>
                      <a:pt x="43" y="7"/>
                    </a:lnTo>
                    <a:lnTo>
                      <a:pt x="43" y="7"/>
                    </a:lnTo>
                    <a:lnTo>
                      <a:pt x="43" y="7"/>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449" name="Groupe 216"/>
            <p:cNvGrpSpPr/>
            <p:nvPr/>
          </p:nvGrpSpPr>
          <p:grpSpPr>
            <a:xfrm>
              <a:off x="6200775" y="2732088"/>
              <a:ext cx="2936875" cy="3240088"/>
              <a:chOff x="6200775" y="2732088"/>
              <a:chExt cx="2936875" cy="3240088"/>
            </a:xfrm>
          </p:grpSpPr>
          <p:sp>
            <p:nvSpPr>
              <p:cNvPr id="450" name="Freeform 198"/>
              <p:cNvSpPr>
                <a:spLocks noEditPoints="1"/>
              </p:cNvSpPr>
              <p:nvPr/>
            </p:nvSpPr>
            <p:spPr bwMode="auto">
              <a:xfrm>
                <a:off x="7778750" y="2732088"/>
                <a:ext cx="423863" cy="828675"/>
              </a:xfrm>
              <a:custGeom>
                <a:avLst/>
                <a:gdLst/>
                <a:ahLst/>
                <a:cxnLst>
                  <a:cxn ang="0">
                    <a:pos x="111" y="247"/>
                  </a:cxn>
                  <a:cxn ang="0">
                    <a:pos x="3" y="522"/>
                  </a:cxn>
                  <a:cxn ang="0">
                    <a:pos x="5" y="518"/>
                  </a:cxn>
                  <a:cxn ang="0">
                    <a:pos x="59" y="468"/>
                  </a:cxn>
                  <a:cxn ang="0">
                    <a:pos x="59" y="476"/>
                  </a:cxn>
                  <a:cxn ang="0">
                    <a:pos x="80" y="435"/>
                  </a:cxn>
                  <a:cxn ang="0">
                    <a:pos x="82" y="431"/>
                  </a:cxn>
                  <a:cxn ang="0">
                    <a:pos x="170" y="92"/>
                  </a:cxn>
                  <a:cxn ang="0">
                    <a:pos x="177" y="89"/>
                  </a:cxn>
                  <a:cxn ang="0">
                    <a:pos x="177" y="62"/>
                  </a:cxn>
                  <a:cxn ang="0">
                    <a:pos x="191" y="50"/>
                  </a:cxn>
                  <a:cxn ang="0">
                    <a:pos x="181" y="7"/>
                  </a:cxn>
                  <a:cxn ang="0">
                    <a:pos x="214" y="22"/>
                  </a:cxn>
                  <a:cxn ang="0">
                    <a:pos x="252" y="24"/>
                  </a:cxn>
                  <a:cxn ang="0">
                    <a:pos x="262" y="47"/>
                  </a:cxn>
                  <a:cxn ang="0">
                    <a:pos x="252" y="59"/>
                  </a:cxn>
                  <a:cxn ang="0">
                    <a:pos x="231" y="87"/>
                  </a:cxn>
                  <a:cxn ang="0">
                    <a:pos x="189" y="76"/>
                  </a:cxn>
                  <a:cxn ang="0">
                    <a:pos x="203" y="101"/>
                  </a:cxn>
                  <a:cxn ang="0">
                    <a:pos x="184" y="200"/>
                  </a:cxn>
                  <a:cxn ang="0">
                    <a:pos x="184" y="205"/>
                  </a:cxn>
                  <a:cxn ang="0">
                    <a:pos x="59" y="322"/>
                  </a:cxn>
                  <a:cxn ang="0">
                    <a:pos x="54" y="325"/>
                  </a:cxn>
                  <a:cxn ang="0">
                    <a:pos x="50" y="330"/>
                  </a:cxn>
                  <a:cxn ang="0">
                    <a:pos x="78" y="335"/>
                  </a:cxn>
                  <a:cxn ang="0">
                    <a:pos x="73" y="342"/>
                  </a:cxn>
                  <a:cxn ang="0">
                    <a:pos x="73" y="335"/>
                  </a:cxn>
                  <a:cxn ang="0">
                    <a:pos x="146" y="292"/>
                  </a:cxn>
                  <a:cxn ang="0">
                    <a:pos x="132" y="292"/>
                  </a:cxn>
                  <a:cxn ang="0">
                    <a:pos x="132" y="308"/>
                  </a:cxn>
                  <a:cxn ang="0">
                    <a:pos x="130" y="292"/>
                  </a:cxn>
                  <a:cxn ang="0">
                    <a:pos x="108" y="311"/>
                  </a:cxn>
                  <a:cxn ang="0">
                    <a:pos x="94" y="382"/>
                  </a:cxn>
                  <a:cxn ang="0">
                    <a:pos x="97" y="372"/>
                  </a:cxn>
                  <a:cxn ang="0">
                    <a:pos x="95" y="360"/>
                  </a:cxn>
                  <a:cxn ang="0">
                    <a:pos x="104" y="325"/>
                  </a:cxn>
                  <a:cxn ang="0">
                    <a:pos x="90" y="311"/>
                  </a:cxn>
                  <a:cxn ang="0">
                    <a:pos x="104" y="292"/>
                  </a:cxn>
                  <a:cxn ang="0">
                    <a:pos x="135" y="283"/>
                  </a:cxn>
                  <a:cxn ang="0">
                    <a:pos x="149" y="299"/>
                  </a:cxn>
                  <a:cxn ang="0">
                    <a:pos x="175" y="292"/>
                  </a:cxn>
                  <a:cxn ang="0">
                    <a:pos x="177" y="280"/>
                  </a:cxn>
                  <a:cxn ang="0">
                    <a:pos x="189" y="280"/>
                  </a:cxn>
                  <a:cxn ang="0">
                    <a:pos x="214" y="275"/>
                  </a:cxn>
                  <a:cxn ang="0">
                    <a:pos x="222" y="261"/>
                  </a:cxn>
                  <a:cxn ang="0">
                    <a:pos x="231" y="243"/>
                  </a:cxn>
                  <a:cxn ang="0">
                    <a:pos x="234" y="186"/>
                  </a:cxn>
                  <a:cxn ang="0">
                    <a:pos x="234" y="156"/>
                  </a:cxn>
                  <a:cxn ang="0">
                    <a:pos x="212" y="106"/>
                  </a:cxn>
                  <a:cxn ang="0">
                    <a:pos x="208" y="116"/>
                  </a:cxn>
                  <a:cxn ang="0">
                    <a:pos x="193" y="115"/>
                  </a:cxn>
                  <a:cxn ang="0">
                    <a:pos x="189" y="146"/>
                  </a:cxn>
                  <a:cxn ang="0">
                    <a:pos x="191" y="205"/>
                  </a:cxn>
                  <a:cxn ang="0">
                    <a:pos x="167" y="215"/>
                  </a:cxn>
                  <a:cxn ang="0">
                    <a:pos x="155" y="242"/>
                  </a:cxn>
                  <a:cxn ang="0">
                    <a:pos x="148" y="261"/>
                  </a:cxn>
                  <a:cxn ang="0">
                    <a:pos x="113" y="264"/>
                  </a:cxn>
                  <a:cxn ang="0">
                    <a:pos x="82" y="294"/>
                  </a:cxn>
                  <a:cxn ang="0">
                    <a:pos x="62" y="320"/>
                  </a:cxn>
                  <a:cxn ang="0">
                    <a:pos x="66" y="334"/>
                  </a:cxn>
                  <a:cxn ang="0">
                    <a:pos x="73" y="325"/>
                  </a:cxn>
                  <a:cxn ang="0">
                    <a:pos x="80" y="356"/>
                  </a:cxn>
                  <a:cxn ang="0">
                    <a:pos x="90" y="355"/>
                  </a:cxn>
                </a:cxnLst>
                <a:rect l="0" t="0" r="r" b="b"/>
                <a:pathLst>
                  <a:path w="267" h="522">
                    <a:moveTo>
                      <a:pt x="108" y="250"/>
                    </a:moveTo>
                    <a:lnTo>
                      <a:pt x="108" y="252"/>
                    </a:lnTo>
                    <a:lnTo>
                      <a:pt x="108" y="252"/>
                    </a:lnTo>
                    <a:lnTo>
                      <a:pt x="104" y="252"/>
                    </a:lnTo>
                    <a:lnTo>
                      <a:pt x="108" y="250"/>
                    </a:lnTo>
                    <a:lnTo>
                      <a:pt x="108" y="250"/>
                    </a:lnTo>
                    <a:lnTo>
                      <a:pt x="108" y="250"/>
                    </a:lnTo>
                    <a:lnTo>
                      <a:pt x="108" y="250"/>
                    </a:lnTo>
                    <a:close/>
                    <a:moveTo>
                      <a:pt x="108" y="250"/>
                    </a:moveTo>
                    <a:lnTo>
                      <a:pt x="108" y="249"/>
                    </a:lnTo>
                    <a:lnTo>
                      <a:pt x="109" y="247"/>
                    </a:lnTo>
                    <a:lnTo>
                      <a:pt x="111" y="247"/>
                    </a:lnTo>
                    <a:lnTo>
                      <a:pt x="111" y="250"/>
                    </a:lnTo>
                    <a:lnTo>
                      <a:pt x="109" y="250"/>
                    </a:lnTo>
                    <a:lnTo>
                      <a:pt x="108" y="250"/>
                    </a:lnTo>
                    <a:lnTo>
                      <a:pt x="108" y="250"/>
                    </a:lnTo>
                    <a:lnTo>
                      <a:pt x="108" y="250"/>
                    </a:lnTo>
                    <a:lnTo>
                      <a:pt x="108" y="250"/>
                    </a:lnTo>
                    <a:close/>
                    <a:moveTo>
                      <a:pt x="3" y="522"/>
                    </a:moveTo>
                    <a:lnTo>
                      <a:pt x="2" y="518"/>
                    </a:lnTo>
                    <a:lnTo>
                      <a:pt x="0" y="518"/>
                    </a:lnTo>
                    <a:lnTo>
                      <a:pt x="0" y="522"/>
                    </a:lnTo>
                    <a:lnTo>
                      <a:pt x="2" y="522"/>
                    </a:lnTo>
                    <a:lnTo>
                      <a:pt x="3" y="522"/>
                    </a:lnTo>
                    <a:lnTo>
                      <a:pt x="3" y="522"/>
                    </a:lnTo>
                    <a:lnTo>
                      <a:pt x="3" y="522"/>
                    </a:lnTo>
                    <a:lnTo>
                      <a:pt x="3" y="522"/>
                    </a:lnTo>
                    <a:close/>
                    <a:moveTo>
                      <a:pt x="5" y="518"/>
                    </a:moveTo>
                    <a:lnTo>
                      <a:pt x="5" y="516"/>
                    </a:lnTo>
                    <a:lnTo>
                      <a:pt x="9" y="518"/>
                    </a:lnTo>
                    <a:lnTo>
                      <a:pt x="9" y="522"/>
                    </a:lnTo>
                    <a:lnTo>
                      <a:pt x="5" y="518"/>
                    </a:lnTo>
                    <a:lnTo>
                      <a:pt x="5" y="518"/>
                    </a:lnTo>
                    <a:lnTo>
                      <a:pt x="5" y="518"/>
                    </a:lnTo>
                    <a:lnTo>
                      <a:pt x="5" y="518"/>
                    </a:lnTo>
                    <a:lnTo>
                      <a:pt x="5" y="518"/>
                    </a:lnTo>
                    <a:close/>
                    <a:moveTo>
                      <a:pt x="21" y="506"/>
                    </a:moveTo>
                    <a:lnTo>
                      <a:pt x="21" y="509"/>
                    </a:lnTo>
                    <a:lnTo>
                      <a:pt x="21" y="511"/>
                    </a:lnTo>
                    <a:lnTo>
                      <a:pt x="24" y="511"/>
                    </a:lnTo>
                    <a:lnTo>
                      <a:pt x="24" y="508"/>
                    </a:lnTo>
                    <a:lnTo>
                      <a:pt x="21" y="506"/>
                    </a:lnTo>
                    <a:lnTo>
                      <a:pt x="21" y="506"/>
                    </a:lnTo>
                    <a:lnTo>
                      <a:pt x="21" y="506"/>
                    </a:lnTo>
                    <a:lnTo>
                      <a:pt x="21" y="506"/>
                    </a:lnTo>
                    <a:close/>
                    <a:moveTo>
                      <a:pt x="59" y="476"/>
                    </a:moveTo>
                    <a:lnTo>
                      <a:pt x="57" y="471"/>
                    </a:lnTo>
                    <a:lnTo>
                      <a:pt x="59" y="468"/>
                    </a:lnTo>
                    <a:lnTo>
                      <a:pt x="59" y="466"/>
                    </a:lnTo>
                    <a:lnTo>
                      <a:pt x="59" y="466"/>
                    </a:lnTo>
                    <a:lnTo>
                      <a:pt x="62" y="466"/>
                    </a:lnTo>
                    <a:lnTo>
                      <a:pt x="62" y="462"/>
                    </a:lnTo>
                    <a:lnTo>
                      <a:pt x="64" y="466"/>
                    </a:lnTo>
                    <a:lnTo>
                      <a:pt x="62" y="466"/>
                    </a:lnTo>
                    <a:lnTo>
                      <a:pt x="62" y="469"/>
                    </a:lnTo>
                    <a:lnTo>
                      <a:pt x="59" y="471"/>
                    </a:lnTo>
                    <a:lnTo>
                      <a:pt x="59" y="475"/>
                    </a:lnTo>
                    <a:lnTo>
                      <a:pt x="59" y="476"/>
                    </a:lnTo>
                    <a:lnTo>
                      <a:pt x="59" y="476"/>
                    </a:lnTo>
                    <a:lnTo>
                      <a:pt x="59" y="476"/>
                    </a:lnTo>
                    <a:lnTo>
                      <a:pt x="59" y="476"/>
                    </a:lnTo>
                    <a:close/>
                    <a:moveTo>
                      <a:pt x="73" y="440"/>
                    </a:moveTo>
                    <a:lnTo>
                      <a:pt x="76" y="443"/>
                    </a:lnTo>
                    <a:lnTo>
                      <a:pt x="76" y="445"/>
                    </a:lnTo>
                    <a:lnTo>
                      <a:pt x="75" y="447"/>
                    </a:lnTo>
                    <a:lnTo>
                      <a:pt x="73" y="443"/>
                    </a:lnTo>
                    <a:lnTo>
                      <a:pt x="73" y="443"/>
                    </a:lnTo>
                    <a:lnTo>
                      <a:pt x="73" y="440"/>
                    </a:lnTo>
                    <a:lnTo>
                      <a:pt x="73" y="440"/>
                    </a:lnTo>
                    <a:lnTo>
                      <a:pt x="73" y="440"/>
                    </a:lnTo>
                    <a:lnTo>
                      <a:pt x="73" y="440"/>
                    </a:lnTo>
                    <a:close/>
                    <a:moveTo>
                      <a:pt x="80" y="435"/>
                    </a:moveTo>
                    <a:lnTo>
                      <a:pt x="80" y="435"/>
                    </a:lnTo>
                    <a:lnTo>
                      <a:pt x="76" y="435"/>
                    </a:lnTo>
                    <a:lnTo>
                      <a:pt x="75" y="431"/>
                    </a:lnTo>
                    <a:lnTo>
                      <a:pt x="76" y="431"/>
                    </a:lnTo>
                    <a:lnTo>
                      <a:pt x="80" y="429"/>
                    </a:lnTo>
                    <a:lnTo>
                      <a:pt x="80" y="429"/>
                    </a:lnTo>
                    <a:lnTo>
                      <a:pt x="82" y="426"/>
                    </a:lnTo>
                    <a:lnTo>
                      <a:pt x="82" y="426"/>
                    </a:lnTo>
                    <a:lnTo>
                      <a:pt x="85" y="426"/>
                    </a:lnTo>
                    <a:lnTo>
                      <a:pt x="85" y="426"/>
                    </a:lnTo>
                    <a:lnTo>
                      <a:pt x="85" y="429"/>
                    </a:lnTo>
                    <a:lnTo>
                      <a:pt x="82" y="431"/>
                    </a:lnTo>
                    <a:lnTo>
                      <a:pt x="82" y="435"/>
                    </a:lnTo>
                    <a:lnTo>
                      <a:pt x="80" y="435"/>
                    </a:lnTo>
                    <a:lnTo>
                      <a:pt x="80" y="435"/>
                    </a:lnTo>
                    <a:lnTo>
                      <a:pt x="80" y="435"/>
                    </a:lnTo>
                    <a:lnTo>
                      <a:pt x="80" y="435"/>
                    </a:lnTo>
                    <a:close/>
                    <a:moveTo>
                      <a:pt x="168" y="94"/>
                    </a:moveTo>
                    <a:lnTo>
                      <a:pt x="167" y="92"/>
                    </a:lnTo>
                    <a:lnTo>
                      <a:pt x="167" y="89"/>
                    </a:lnTo>
                    <a:lnTo>
                      <a:pt x="168" y="85"/>
                    </a:lnTo>
                    <a:lnTo>
                      <a:pt x="170" y="85"/>
                    </a:lnTo>
                    <a:lnTo>
                      <a:pt x="170" y="89"/>
                    </a:lnTo>
                    <a:lnTo>
                      <a:pt x="170" y="92"/>
                    </a:lnTo>
                    <a:lnTo>
                      <a:pt x="168" y="94"/>
                    </a:lnTo>
                    <a:lnTo>
                      <a:pt x="168" y="94"/>
                    </a:lnTo>
                    <a:lnTo>
                      <a:pt x="168" y="94"/>
                    </a:lnTo>
                    <a:lnTo>
                      <a:pt x="168" y="94"/>
                    </a:lnTo>
                    <a:close/>
                    <a:moveTo>
                      <a:pt x="189" y="109"/>
                    </a:moveTo>
                    <a:lnTo>
                      <a:pt x="186" y="109"/>
                    </a:lnTo>
                    <a:lnTo>
                      <a:pt x="184" y="104"/>
                    </a:lnTo>
                    <a:lnTo>
                      <a:pt x="184" y="104"/>
                    </a:lnTo>
                    <a:lnTo>
                      <a:pt x="184" y="99"/>
                    </a:lnTo>
                    <a:lnTo>
                      <a:pt x="181" y="92"/>
                    </a:lnTo>
                    <a:lnTo>
                      <a:pt x="181" y="90"/>
                    </a:lnTo>
                    <a:lnTo>
                      <a:pt x="177" y="89"/>
                    </a:lnTo>
                    <a:lnTo>
                      <a:pt x="175" y="89"/>
                    </a:lnTo>
                    <a:lnTo>
                      <a:pt x="175" y="85"/>
                    </a:lnTo>
                    <a:lnTo>
                      <a:pt x="175" y="82"/>
                    </a:lnTo>
                    <a:lnTo>
                      <a:pt x="174" y="76"/>
                    </a:lnTo>
                    <a:lnTo>
                      <a:pt x="175" y="76"/>
                    </a:lnTo>
                    <a:lnTo>
                      <a:pt x="177" y="73"/>
                    </a:lnTo>
                    <a:lnTo>
                      <a:pt x="177" y="73"/>
                    </a:lnTo>
                    <a:lnTo>
                      <a:pt x="181" y="73"/>
                    </a:lnTo>
                    <a:lnTo>
                      <a:pt x="181" y="69"/>
                    </a:lnTo>
                    <a:lnTo>
                      <a:pt x="184" y="68"/>
                    </a:lnTo>
                    <a:lnTo>
                      <a:pt x="181" y="66"/>
                    </a:lnTo>
                    <a:lnTo>
                      <a:pt x="177" y="62"/>
                    </a:lnTo>
                    <a:lnTo>
                      <a:pt x="177" y="62"/>
                    </a:lnTo>
                    <a:lnTo>
                      <a:pt x="177" y="61"/>
                    </a:lnTo>
                    <a:lnTo>
                      <a:pt x="177" y="59"/>
                    </a:lnTo>
                    <a:lnTo>
                      <a:pt x="181" y="57"/>
                    </a:lnTo>
                    <a:lnTo>
                      <a:pt x="184" y="61"/>
                    </a:lnTo>
                    <a:lnTo>
                      <a:pt x="191" y="62"/>
                    </a:lnTo>
                    <a:lnTo>
                      <a:pt x="193" y="61"/>
                    </a:lnTo>
                    <a:lnTo>
                      <a:pt x="193" y="57"/>
                    </a:lnTo>
                    <a:lnTo>
                      <a:pt x="194" y="56"/>
                    </a:lnTo>
                    <a:lnTo>
                      <a:pt x="193" y="54"/>
                    </a:lnTo>
                    <a:lnTo>
                      <a:pt x="191" y="54"/>
                    </a:lnTo>
                    <a:lnTo>
                      <a:pt x="191" y="50"/>
                    </a:lnTo>
                    <a:lnTo>
                      <a:pt x="189" y="49"/>
                    </a:lnTo>
                    <a:lnTo>
                      <a:pt x="189" y="45"/>
                    </a:lnTo>
                    <a:lnTo>
                      <a:pt x="191" y="42"/>
                    </a:lnTo>
                    <a:lnTo>
                      <a:pt x="193" y="42"/>
                    </a:lnTo>
                    <a:lnTo>
                      <a:pt x="193" y="42"/>
                    </a:lnTo>
                    <a:lnTo>
                      <a:pt x="191" y="38"/>
                    </a:lnTo>
                    <a:lnTo>
                      <a:pt x="189" y="33"/>
                    </a:lnTo>
                    <a:lnTo>
                      <a:pt x="189" y="29"/>
                    </a:lnTo>
                    <a:lnTo>
                      <a:pt x="189" y="22"/>
                    </a:lnTo>
                    <a:lnTo>
                      <a:pt x="189" y="19"/>
                    </a:lnTo>
                    <a:lnTo>
                      <a:pt x="184" y="10"/>
                    </a:lnTo>
                    <a:lnTo>
                      <a:pt x="181" y="7"/>
                    </a:lnTo>
                    <a:lnTo>
                      <a:pt x="181" y="3"/>
                    </a:lnTo>
                    <a:lnTo>
                      <a:pt x="181" y="3"/>
                    </a:lnTo>
                    <a:lnTo>
                      <a:pt x="184" y="3"/>
                    </a:lnTo>
                    <a:lnTo>
                      <a:pt x="184" y="0"/>
                    </a:lnTo>
                    <a:lnTo>
                      <a:pt x="184" y="0"/>
                    </a:lnTo>
                    <a:lnTo>
                      <a:pt x="189" y="0"/>
                    </a:lnTo>
                    <a:lnTo>
                      <a:pt x="189" y="2"/>
                    </a:lnTo>
                    <a:lnTo>
                      <a:pt x="194" y="7"/>
                    </a:lnTo>
                    <a:lnTo>
                      <a:pt x="200" y="9"/>
                    </a:lnTo>
                    <a:lnTo>
                      <a:pt x="200" y="12"/>
                    </a:lnTo>
                    <a:lnTo>
                      <a:pt x="208" y="19"/>
                    </a:lnTo>
                    <a:lnTo>
                      <a:pt x="214" y="22"/>
                    </a:lnTo>
                    <a:lnTo>
                      <a:pt x="215" y="24"/>
                    </a:lnTo>
                    <a:lnTo>
                      <a:pt x="219" y="26"/>
                    </a:lnTo>
                    <a:lnTo>
                      <a:pt x="221" y="29"/>
                    </a:lnTo>
                    <a:lnTo>
                      <a:pt x="227" y="31"/>
                    </a:lnTo>
                    <a:lnTo>
                      <a:pt x="231" y="33"/>
                    </a:lnTo>
                    <a:lnTo>
                      <a:pt x="234" y="36"/>
                    </a:lnTo>
                    <a:lnTo>
                      <a:pt x="236" y="35"/>
                    </a:lnTo>
                    <a:lnTo>
                      <a:pt x="236" y="36"/>
                    </a:lnTo>
                    <a:lnTo>
                      <a:pt x="241" y="35"/>
                    </a:lnTo>
                    <a:lnTo>
                      <a:pt x="247" y="31"/>
                    </a:lnTo>
                    <a:lnTo>
                      <a:pt x="250" y="28"/>
                    </a:lnTo>
                    <a:lnTo>
                      <a:pt x="252" y="24"/>
                    </a:lnTo>
                    <a:lnTo>
                      <a:pt x="252" y="22"/>
                    </a:lnTo>
                    <a:lnTo>
                      <a:pt x="254" y="24"/>
                    </a:lnTo>
                    <a:lnTo>
                      <a:pt x="254" y="28"/>
                    </a:lnTo>
                    <a:lnTo>
                      <a:pt x="252" y="33"/>
                    </a:lnTo>
                    <a:lnTo>
                      <a:pt x="252" y="38"/>
                    </a:lnTo>
                    <a:lnTo>
                      <a:pt x="252" y="40"/>
                    </a:lnTo>
                    <a:lnTo>
                      <a:pt x="257" y="42"/>
                    </a:lnTo>
                    <a:lnTo>
                      <a:pt x="259" y="45"/>
                    </a:lnTo>
                    <a:lnTo>
                      <a:pt x="259" y="47"/>
                    </a:lnTo>
                    <a:lnTo>
                      <a:pt x="257" y="49"/>
                    </a:lnTo>
                    <a:lnTo>
                      <a:pt x="261" y="49"/>
                    </a:lnTo>
                    <a:lnTo>
                      <a:pt x="262" y="47"/>
                    </a:lnTo>
                    <a:lnTo>
                      <a:pt x="266" y="45"/>
                    </a:lnTo>
                    <a:lnTo>
                      <a:pt x="267" y="45"/>
                    </a:lnTo>
                    <a:lnTo>
                      <a:pt x="266" y="47"/>
                    </a:lnTo>
                    <a:lnTo>
                      <a:pt x="264" y="47"/>
                    </a:lnTo>
                    <a:lnTo>
                      <a:pt x="264" y="50"/>
                    </a:lnTo>
                    <a:lnTo>
                      <a:pt x="262" y="54"/>
                    </a:lnTo>
                    <a:lnTo>
                      <a:pt x="259" y="54"/>
                    </a:lnTo>
                    <a:lnTo>
                      <a:pt x="259" y="57"/>
                    </a:lnTo>
                    <a:lnTo>
                      <a:pt x="257" y="59"/>
                    </a:lnTo>
                    <a:lnTo>
                      <a:pt x="254" y="59"/>
                    </a:lnTo>
                    <a:lnTo>
                      <a:pt x="254" y="57"/>
                    </a:lnTo>
                    <a:lnTo>
                      <a:pt x="252" y="59"/>
                    </a:lnTo>
                    <a:lnTo>
                      <a:pt x="252" y="61"/>
                    </a:lnTo>
                    <a:lnTo>
                      <a:pt x="248" y="61"/>
                    </a:lnTo>
                    <a:lnTo>
                      <a:pt x="245" y="61"/>
                    </a:lnTo>
                    <a:lnTo>
                      <a:pt x="241" y="61"/>
                    </a:lnTo>
                    <a:lnTo>
                      <a:pt x="236" y="68"/>
                    </a:lnTo>
                    <a:lnTo>
                      <a:pt x="234" y="76"/>
                    </a:lnTo>
                    <a:lnTo>
                      <a:pt x="234" y="82"/>
                    </a:lnTo>
                    <a:lnTo>
                      <a:pt x="234" y="83"/>
                    </a:lnTo>
                    <a:lnTo>
                      <a:pt x="234" y="87"/>
                    </a:lnTo>
                    <a:lnTo>
                      <a:pt x="234" y="90"/>
                    </a:lnTo>
                    <a:lnTo>
                      <a:pt x="231" y="89"/>
                    </a:lnTo>
                    <a:lnTo>
                      <a:pt x="231" y="87"/>
                    </a:lnTo>
                    <a:lnTo>
                      <a:pt x="226" y="85"/>
                    </a:lnTo>
                    <a:lnTo>
                      <a:pt x="221" y="82"/>
                    </a:lnTo>
                    <a:lnTo>
                      <a:pt x="215" y="78"/>
                    </a:lnTo>
                    <a:lnTo>
                      <a:pt x="212" y="76"/>
                    </a:lnTo>
                    <a:lnTo>
                      <a:pt x="208" y="76"/>
                    </a:lnTo>
                    <a:lnTo>
                      <a:pt x="208" y="73"/>
                    </a:lnTo>
                    <a:lnTo>
                      <a:pt x="207" y="73"/>
                    </a:lnTo>
                    <a:lnTo>
                      <a:pt x="203" y="73"/>
                    </a:lnTo>
                    <a:lnTo>
                      <a:pt x="198" y="76"/>
                    </a:lnTo>
                    <a:lnTo>
                      <a:pt x="194" y="82"/>
                    </a:lnTo>
                    <a:lnTo>
                      <a:pt x="193" y="82"/>
                    </a:lnTo>
                    <a:lnTo>
                      <a:pt x="189" y="76"/>
                    </a:lnTo>
                    <a:lnTo>
                      <a:pt x="186" y="76"/>
                    </a:lnTo>
                    <a:lnTo>
                      <a:pt x="184" y="82"/>
                    </a:lnTo>
                    <a:lnTo>
                      <a:pt x="184" y="83"/>
                    </a:lnTo>
                    <a:lnTo>
                      <a:pt x="184" y="85"/>
                    </a:lnTo>
                    <a:lnTo>
                      <a:pt x="189" y="89"/>
                    </a:lnTo>
                    <a:lnTo>
                      <a:pt x="193" y="87"/>
                    </a:lnTo>
                    <a:lnTo>
                      <a:pt x="196" y="92"/>
                    </a:lnTo>
                    <a:lnTo>
                      <a:pt x="200" y="94"/>
                    </a:lnTo>
                    <a:lnTo>
                      <a:pt x="203" y="94"/>
                    </a:lnTo>
                    <a:lnTo>
                      <a:pt x="207" y="95"/>
                    </a:lnTo>
                    <a:lnTo>
                      <a:pt x="203" y="99"/>
                    </a:lnTo>
                    <a:lnTo>
                      <a:pt x="203" y="101"/>
                    </a:lnTo>
                    <a:lnTo>
                      <a:pt x="200" y="99"/>
                    </a:lnTo>
                    <a:lnTo>
                      <a:pt x="194" y="99"/>
                    </a:lnTo>
                    <a:lnTo>
                      <a:pt x="193" y="101"/>
                    </a:lnTo>
                    <a:lnTo>
                      <a:pt x="194" y="101"/>
                    </a:lnTo>
                    <a:lnTo>
                      <a:pt x="193" y="104"/>
                    </a:lnTo>
                    <a:lnTo>
                      <a:pt x="189" y="109"/>
                    </a:lnTo>
                    <a:lnTo>
                      <a:pt x="189" y="109"/>
                    </a:lnTo>
                    <a:lnTo>
                      <a:pt x="189" y="109"/>
                    </a:lnTo>
                    <a:lnTo>
                      <a:pt x="189" y="109"/>
                    </a:lnTo>
                    <a:close/>
                    <a:moveTo>
                      <a:pt x="184" y="205"/>
                    </a:moveTo>
                    <a:lnTo>
                      <a:pt x="184" y="202"/>
                    </a:lnTo>
                    <a:lnTo>
                      <a:pt x="184" y="200"/>
                    </a:lnTo>
                    <a:lnTo>
                      <a:pt x="184" y="198"/>
                    </a:lnTo>
                    <a:lnTo>
                      <a:pt x="181" y="200"/>
                    </a:lnTo>
                    <a:lnTo>
                      <a:pt x="181" y="198"/>
                    </a:lnTo>
                    <a:lnTo>
                      <a:pt x="184" y="193"/>
                    </a:lnTo>
                    <a:lnTo>
                      <a:pt x="184" y="193"/>
                    </a:lnTo>
                    <a:lnTo>
                      <a:pt x="184" y="193"/>
                    </a:lnTo>
                    <a:lnTo>
                      <a:pt x="184" y="196"/>
                    </a:lnTo>
                    <a:lnTo>
                      <a:pt x="186" y="196"/>
                    </a:lnTo>
                    <a:lnTo>
                      <a:pt x="186" y="198"/>
                    </a:lnTo>
                    <a:lnTo>
                      <a:pt x="186" y="202"/>
                    </a:lnTo>
                    <a:lnTo>
                      <a:pt x="184" y="205"/>
                    </a:lnTo>
                    <a:lnTo>
                      <a:pt x="184" y="205"/>
                    </a:lnTo>
                    <a:lnTo>
                      <a:pt x="184" y="205"/>
                    </a:lnTo>
                    <a:lnTo>
                      <a:pt x="184" y="205"/>
                    </a:lnTo>
                    <a:lnTo>
                      <a:pt x="184" y="205"/>
                    </a:lnTo>
                    <a:close/>
                    <a:moveTo>
                      <a:pt x="59" y="322"/>
                    </a:moveTo>
                    <a:lnTo>
                      <a:pt x="59" y="323"/>
                    </a:lnTo>
                    <a:lnTo>
                      <a:pt x="62" y="322"/>
                    </a:lnTo>
                    <a:lnTo>
                      <a:pt x="59" y="320"/>
                    </a:lnTo>
                    <a:lnTo>
                      <a:pt x="59" y="320"/>
                    </a:lnTo>
                    <a:lnTo>
                      <a:pt x="59" y="322"/>
                    </a:lnTo>
                    <a:lnTo>
                      <a:pt x="59" y="322"/>
                    </a:lnTo>
                    <a:lnTo>
                      <a:pt x="59" y="322"/>
                    </a:lnTo>
                    <a:lnTo>
                      <a:pt x="59" y="322"/>
                    </a:lnTo>
                    <a:close/>
                    <a:moveTo>
                      <a:pt x="57" y="323"/>
                    </a:moveTo>
                    <a:lnTo>
                      <a:pt x="59" y="325"/>
                    </a:lnTo>
                    <a:lnTo>
                      <a:pt x="59" y="323"/>
                    </a:lnTo>
                    <a:lnTo>
                      <a:pt x="57" y="323"/>
                    </a:lnTo>
                    <a:lnTo>
                      <a:pt x="57" y="323"/>
                    </a:lnTo>
                    <a:lnTo>
                      <a:pt x="57" y="323"/>
                    </a:lnTo>
                    <a:lnTo>
                      <a:pt x="57" y="323"/>
                    </a:lnTo>
                    <a:close/>
                    <a:moveTo>
                      <a:pt x="54" y="325"/>
                    </a:moveTo>
                    <a:lnTo>
                      <a:pt x="57" y="327"/>
                    </a:lnTo>
                    <a:lnTo>
                      <a:pt x="57" y="325"/>
                    </a:lnTo>
                    <a:lnTo>
                      <a:pt x="54" y="325"/>
                    </a:lnTo>
                    <a:lnTo>
                      <a:pt x="54" y="325"/>
                    </a:lnTo>
                    <a:lnTo>
                      <a:pt x="54" y="325"/>
                    </a:lnTo>
                    <a:lnTo>
                      <a:pt x="54" y="325"/>
                    </a:lnTo>
                    <a:close/>
                    <a:moveTo>
                      <a:pt x="54" y="327"/>
                    </a:moveTo>
                    <a:lnTo>
                      <a:pt x="54" y="328"/>
                    </a:lnTo>
                    <a:lnTo>
                      <a:pt x="54" y="328"/>
                    </a:lnTo>
                    <a:lnTo>
                      <a:pt x="54" y="327"/>
                    </a:lnTo>
                    <a:lnTo>
                      <a:pt x="54" y="327"/>
                    </a:lnTo>
                    <a:lnTo>
                      <a:pt x="54" y="327"/>
                    </a:lnTo>
                    <a:lnTo>
                      <a:pt x="54" y="327"/>
                    </a:lnTo>
                    <a:close/>
                    <a:moveTo>
                      <a:pt x="50" y="337"/>
                    </a:moveTo>
                    <a:lnTo>
                      <a:pt x="49" y="332"/>
                    </a:lnTo>
                    <a:lnTo>
                      <a:pt x="50" y="330"/>
                    </a:lnTo>
                    <a:lnTo>
                      <a:pt x="50" y="328"/>
                    </a:lnTo>
                    <a:lnTo>
                      <a:pt x="50" y="332"/>
                    </a:lnTo>
                    <a:lnTo>
                      <a:pt x="54" y="332"/>
                    </a:lnTo>
                    <a:lnTo>
                      <a:pt x="54" y="335"/>
                    </a:lnTo>
                    <a:lnTo>
                      <a:pt x="54" y="337"/>
                    </a:lnTo>
                    <a:lnTo>
                      <a:pt x="50" y="337"/>
                    </a:lnTo>
                    <a:lnTo>
                      <a:pt x="50" y="337"/>
                    </a:lnTo>
                    <a:lnTo>
                      <a:pt x="50" y="337"/>
                    </a:lnTo>
                    <a:lnTo>
                      <a:pt x="50" y="337"/>
                    </a:lnTo>
                    <a:close/>
                    <a:moveTo>
                      <a:pt x="76" y="339"/>
                    </a:moveTo>
                    <a:lnTo>
                      <a:pt x="76" y="337"/>
                    </a:lnTo>
                    <a:lnTo>
                      <a:pt x="78" y="335"/>
                    </a:lnTo>
                    <a:lnTo>
                      <a:pt x="78" y="335"/>
                    </a:lnTo>
                    <a:lnTo>
                      <a:pt x="78" y="339"/>
                    </a:lnTo>
                    <a:lnTo>
                      <a:pt x="76" y="339"/>
                    </a:lnTo>
                    <a:lnTo>
                      <a:pt x="76" y="339"/>
                    </a:lnTo>
                    <a:lnTo>
                      <a:pt x="76" y="339"/>
                    </a:lnTo>
                    <a:lnTo>
                      <a:pt x="76" y="339"/>
                    </a:lnTo>
                    <a:close/>
                    <a:moveTo>
                      <a:pt x="73" y="342"/>
                    </a:moveTo>
                    <a:lnTo>
                      <a:pt x="75" y="342"/>
                    </a:lnTo>
                    <a:lnTo>
                      <a:pt x="76" y="342"/>
                    </a:lnTo>
                    <a:lnTo>
                      <a:pt x="75" y="344"/>
                    </a:lnTo>
                    <a:lnTo>
                      <a:pt x="73" y="342"/>
                    </a:lnTo>
                    <a:lnTo>
                      <a:pt x="73" y="342"/>
                    </a:lnTo>
                    <a:lnTo>
                      <a:pt x="73" y="342"/>
                    </a:lnTo>
                    <a:lnTo>
                      <a:pt x="73" y="342"/>
                    </a:lnTo>
                    <a:close/>
                    <a:moveTo>
                      <a:pt x="73" y="335"/>
                    </a:moveTo>
                    <a:lnTo>
                      <a:pt x="71" y="337"/>
                    </a:lnTo>
                    <a:lnTo>
                      <a:pt x="71" y="339"/>
                    </a:lnTo>
                    <a:lnTo>
                      <a:pt x="73" y="342"/>
                    </a:lnTo>
                    <a:lnTo>
                      <a:pt x="75" y="342"/>
                    </a:lnTo>
                    <a:lnTo>
                      <a:pt x="75" y="339"/>
                    </a:lnTo>
                    <a:lnTo>
                      <a:pt x="73" y="335"/>
                    </a:lnTo>
                    <a:lnTo>
                      <a:pt x="73" y="335"/>
                    </a:lnTo>
                    <a:lnTo>
                      <a:pt x="73" y="335"/>
                    </a:lnTo>
                    <a:lnTo>
                      <a:pt x="73" y="335"/>
                    </a:lnTo>
                    <a:lnTo>
                      <a:pt x="73" y="335"/>
                    </a:lnTo>
                    <a:lnTo>
                      <a:pt x="73" y="335"/>
                    </a:lnTo>
                    <a:close/>
                    <a:moveTo>
                      <a:pt x="146" y="292"/>
                    </a:moveTo>
                    <a:lnTo>
                      <a:pt x="144" y="289"/>
                    </a:lnTo>
                    <a:lnTo>
                      <a:pt x="144" y="287"/>
                    </a:lnTo>
                    <a:lnTo>
                      <a:pt x="144" y="285"/>
                    </a:lnTo>
                    <a:lnTo>
                      <a:pt x="146" y="283"/>
                    </a:lnTo>
                    <a:lnTo>
                      <a:pt x="148" y="287"/>
                    </a:lnTo>
                    <a:lnTo>
                      <a:pt x="148" y="289"/>
                    </a:lnTo>
                    <a:lnTo>
                      <a:pt x="148" y="292"/>
                    </a:lnTo>
                    <a:lnTo>
                      <a:pt x="148" y="292"/>
                    </a:lnTo>
                    <a:lnTo>
                      <a:pt x="146" y="292"/>
                    </a:lnTo>
                    <a:lnTo>
                      <a:pt x="146" y="292"/>
                    </a:lnTo>
                    <a:lnTo>
                      <a:pt x="146" y="292"/>
                    </a:lnTo>
                    <a:lnTo>
                      <a:pt x="146" y="292"/>
                    </a:lnTo>
                    <a:close/>
                    <a:moveTo>
                      <a:pt x="132" y="292"/>
                    </a:moveTo>
                    <a:lnTo>
                      <a:pt x="135" y="287"/>
                    </a:lnTo>
                    <a:lnTo>
                      <a:pt x="139" y="287"/>
                    </a:lnTo>
                    <a:lnTo>
                      <a:pt x="139" y="289"/>
                    </a:lnTo>
                    <a:lnTo>
                      <a:pt x="135" y="292"/>
                    </a:lnTo>
                    <a:lnTo>
                      <a:pt x="132" y="292"/>
                    </a:lnTo>
                    <a:lnTo>
                      <a:pt x="132" y="292"/>
                    </a:lnTo>
                    <a:lnTo>
                      <a:pt x="132" y="292"/>
                    </a:lnTo>
                    <a:lnTo>
                      <a:pt x="132" y="292"/>
                    </a:lnTo>
                    <a:close/>
                    <a:moveTo>
                      <a:pt x="118" y="327"/>
                    </a:moveTo>
                    <a:lnTo>
                      <a:pt x="118" y="327"/>
                    </a:lnTo>
                    <a:lnTo>
                      <a:pt x="120" y="325"/>
                    </a:lnTo>
                    <a:lnTo>
                      <a:pt x="122" y="327"/>
                    </a:lnTo>
                    <a:lnTo>
                      <a:pt x="123" y="325"/>
                    </a:lnTo>
                    <a:lnTo>
                      <a:pt x="123" y="323"/>
                    </a:lnTo>
                    <a:lnTo>
                      <a:pt x="120" y="320"/>
                    </a:lnTo>
                    <a:lnTo>
                      <a:pt x="122" y="316"/>
                    </a:lnTo>
                    <a:lnTo>
                      <a:pt x="123" y="311"/>
                    </a:lnTo>
                    <a:lnTo>
                      <a:pt x="127" y="311"/>
                    </a:lnTo>
                    <a:lnTo>
                      <a:pt x="127" y="308"/>
                    </a:lnTo>
                    <a:lnTo>
                      <a:pt x="132" y="308"/>
                    </a:lnTo>
                    <a:lnTo>
                      <a:pt x="139" y="311"/>
                    </a:lnTo>
                    <a:lnTo>
                      <a:pt x="139" y="315"/>
                    </a:lnTo>
                    <a:lnTo>
                      <a:pt x="141" y="315"/>
                    </a:lnTo>
                    <a:lnTo>
                      <a:pt x="142" y="308"/>
                    </a:lnTo>
                    <a:lnTo>
                      <a:pt x="146" y="304"/>
                    </a:lnTo>
                    <a:lnTo>
                      <a:pt x="146" y="301"/>
                    </a:lnTo>
                    <a:lnTo>
                      <a:pt x="146" y="301"/>
                    </a:lnTo>
                    <a:lnTo>
                      <a:pt x="144" y="297"/>
                    </a:lnTo>
                    <a:lnTo>
                      <a:pt x="141" y="294"/>
                    </a:lnTo>
                    <a:lnTo>
                      <a:pt x="139" y="294"/>
                    </a:lnTo>
                    <a:lnTo>
                      <a:pt x="135" y="292"/>
                    </a:lnTo>
                    <a:lnTo>
                      <a:pt x="130" y="292"/>
                    </a:lnTo>
                    <a:lnTo>
                      <a:pt x="127" y="295"/>
                    </a:lnTo>
                    <a:lnTo>
                      <a:pt x="127" y="297"/>
                    </a:lnTo>
                    <a:lnTo>
                      <a:pt x="125" y="301"/>
                    </a:lnTo>
                    <a:lnTo>
                      <a:pt x="123" y="302"/>
                    </a:lnTo>
                    <a:lnTo>
                      <a:pt x="120" y="304"/>
                    </a:lnTo>
                    <a:lnTo>
                      <a:pt x="118" y="302"/>
                    </a:lnTo>
                    <a:lnTo>
                      <a:pt x="116" y="299"/>
                    </a:lnTo>
                    <a:lnTo>
                      <a:pt x="115" y="299"/>
                    </a:lnTo>
                    <a:lnTo>
                      <a:pt x="109" y="304"/>
                    </a:lnTo>
                    <a:lnTo>
                      <a:pt x="109" y="308"/>
                    </a:lnTo>
                    <a:lnTo>
                      <a:pt x="108" y="308"/>
                    </a:lnTo>
                    <a:lnTo>
                      <a:pt x="108" y="311"/>
                    </a:lnTo>
                    <a:lnTo>
                      <a:pt x="111" y="315"/>
                    </a:lnTo>
                    <a:lnTo>
                      <a:pt x="111" y="316"/>
                    </a:lnTo>
                    <a:lnTo>
                      <a:pt x="111" y="316"/>
                    </a:lnTo>
                    <a:lnTo>
                      <a:pt x="111" y="320"/>
                    </a:lnTo>
                    <a:lnTo>
                      <a:pt x="113" y="323"/>
                    </a:lnTo>
                    <a:lnTo>
                      <a:pt x="118" y="323"/>
                    </a:lnTo>
                    <a:lnTo>
                      <a:pt x="118" y="327"/>
                    </a:lnTo>
                    <a:lnTo>
                      <a:pt x="118" y="327"/>
                    </a:lnTo>
                    <a:lnTo>
                      <a:pt x="118" y="327"/>
                    </a:lnTo>
                    <a:lnTo>
                      <a:pt x="118" y="327"/>
                    </a:lnTo>
                    <a:close/>
                    <a:moveTo>
                      <a:pt x="95" y="384"/>
                    </a:moveTo>
                    <a:lnTo>
                      <a:pt x="94" y="382"/>
                    </a:lnTo>
                    <a:lnTo>
                      <a:pt x="90" y="382"/>
                    </a:lnTo>
                    <a:lnTo>
                      <a:pt x="90" y="384"/>
                    </a:lnTo>
                    <a:lnTo>
                      <a:pt x="92" y="388"/>
                    </a:lnTo>
                    <a:lnTo>
                      <a:pt x="95" y="388"/>
                    </a:lnTo>
                    <a:lnTo>
                      <a:pt x="95" y="388"/>
                    </a:lnTo>
                    <a:lnTo>
                      <a:pt x="95" y="384"/>
                    </a:lnTo>
                    <a:lnTo>
                      <a:pt x="95" y="384"/>
                    </a:lnTo>
                    <a:lnTo>
                      <a:pt x="95" y="384"/>
                    </a:lnTo>
                    <a:lnTo>
                      <a:pt x="95" y="384"/>
                    </a:lnTo>
                    <a:close/>
                    <a:moveTo>
                      <a:pt x="99" y="381"/>
                    </a:moveTo>
                    <a:lnTo>
                      <a:pt x="97" y="375"/>
                    </a:lnTo>
                    <a:lnTo>
                      <a:pt x="97" y="372"/>
                    </a:lnTo>
                    <a:lnTo>
                      <a:pt x="101" y="375"/>
                    </a:lnTo>
                    <a:lnTo>
                      <a:pt x="101" y="379"/>
                    </a:lnTo>
                    <a:lnTo>
                      <a:pt x="99" y="379"/>
                    </a:lnTo>
                    <a:lnTo>
                      <a:pt x="99" y="381"/>
                    </a:lnTo>
                    <a:lnTo>
                      <a:pt x="99" y="381"/>
                    </a:lnTo>
                    <a:lnTo>
                      <a:pt x="99" y="381"/>
                    </a:lnTo>
                    <a:lnTo>
                      <a:pt x="99" y="381"/>
                    </a:lnTo>
                    <a:close/>
                    <a:moveTo>
                      <a:pt x="92" y="370"/>
                    </a:moveTo>
                    <a:lnTo>
                      <a:pt x="95" y="370"/>
                    </a:lnTo>
                    <a:lnTo>
                      <a:pt x="99" y="365"/>
                    </a:lnTo>
                    <a:lnTo>
                      <a:pt x="95" y="362"/>
                    </a:lnTo>
                    <a:lnTo>
                      <a:pt x="95" y="360"/>
                    </a:lnTo>
                    <a:lnTo>
                      <a:pt x="97" y="358"/>
                    </a:lnTo>
                    <a:lnTo>
                      <a:pt x="101" y="360"/>
                    </a:lnTo>
                    <a:lnTo>
                      <a:pt x="101" y="362"/>
                    </a:lnTo>
                    <a:lnTo>
                      <a:pt x="102" y="356"/>
                    </a:lnTo>
                    <a:lnTo>
                      <a:pt x="102" y="351"/>
                    </a:lnTo>
                    <a:lnTo>
                      <a:pt x="101" y="348"/>
                    </a:lnTo>
                    <a:lnTo>
                      <a:pt x="101" y="339"/>
                    </a:lnTo>
                    <a:lnTo>
                      <a:pt x="101" y="334"/>
                    </a:lnTo>
                    <a:lnTo>
                      <a:pt x="102" y="330"/>
                    </a:lnTo>
                    <a:lnTo>
                      <a:pt x="104" y="327"/>
                    </a:lnTo>
                    <a:lnTo>
                      <a:pt x="104" y="325"/>
                    </a:lnTo>
                    <a:lnTo>
                      <a:pt x="104" y="325"/>
                    </a:lnTo>
                    <a:lnTo>
                      <a:pt x="104" y="322"/>
                    </a:lnTo>
                    <a:lnTo>
                      <a:pt x="102" y="320"/>
                    </a:lnTo>
                    <a:lnTo>
                      <a:pt x="102" y="320"/>
                    </a:lnTo>
                    <a:lnTo>
                      <a:pt x="97" y="320"/>
                    </a:lnTo>
                    <a:lnTo>
                      <a:pt x="95" y="316"/>
                    </a:lnTo>
                    <a:lnTo>
                      <a:pt x="99" y="315"/>
                    </a:lnTo>
                    <a:lnTo>
                      <a:pt x="99" y="315"/>
                    </a:lnTo>
                    <a:lnTo>
                      <a:pt x="99" y="308"/>
                    </a:lnTo>
                    <a:lnTo>
                      <a:pt x="95" y="308"/>
                    </a:lnTo>
                    <a:lnTo>
                      <a:pt x="94" y="308"/>
                    </a:lnTo>
                    <a:lnTo>
                      <a:pt x="94" y="308"/>
                    </a:lnTo>
                    <a:lnTo>
                      <a:pt x="90" y="311"/>
                    </a:lnTo>
                    <a:lnTo>
                      <a:pt x="88" y="311"/>
                    </a:lnTo>
                    <a:lnTo>
                      <a:pt x="85" y="308"/>
                    </a:lnTo>
                    <a:lnTo>
                      <a:pt x="85" y="304"/>
                    </a:lnTo>
                    <a:lnTo>
                      <a:pt x="90" y="302"/>
                    </a:lnTo>
                    <a:lnTo>
                      <a:pt x="95" y="301"/>
                    </a:lnTo>
                    <a:lnTo>
                      <a:pt x="101" y="302"/>
                    </a:lnTo>
                    <a:lnTo>
                      <a:pt x="104" y="304"/>
                    </a:lnTo>
                    <a:lnTo>
                      <a:pt x="104" y="302"/>
                    </a:lnTo>
                    <a:lnTo>
                      <a:pt x="104" y="301"/>
                    </a:lnTo>
                    <a:lnTo>
                      <a:pt x="104" y="295"/>
                    </a:lnTo>
                    <a:lnTo>
                      <a:pt x="104" y="294"/>
                    </a:lnTo>
                    <a:lnTo>
                      <a:pt x="104" y="292"/>
                    </a:lnTo>
                    <a:lnTo>
                      <a:pt x="108" y="292"/>
                    </a:lnTo>
                    <a:lnTo>
                      <a:pt x="108" y="294"/>
                    </a:lnTo>
                    <a:lnTo>
                      <a:pt x="109" y="294"/>
                    </a:lnTo>
                    <a:lnTo>
                      <a:pt x="113" y="292"/>
                    </a:lnTo>
                    <a:lnTo>
                      <a:pt x="118" y="292"/>
                    </a:lnTo>
                    <a:lnTo>
                      <a:pt x="123" y="289"/>
                    </a:lnTo>
                    <a:lnTo>
                      <a:pt x="127" y="289"/>
                    </a:lnTo>
                    <a:lnTo>
                      <a:pt x="127" y="292"/>
                    </a:lnTo>
                    <a:lnTo>
                      <a:pt x="130" y="289"/>
                    </a:lnTo>
                    <a:lnTo>
                      <a:pt x="130" y="287"/>
                    </a:lnTo>
                    <a:lnTo>
                      <a:pt x="135" y="285"/>
                    </a:lnTo>
                    <a:lnTo>
                      <a:pt x="135" y="283"/>
                    </a:lnTo>
                    <a:lnTo>
                      <a:pt x="139" y="280"/>
                    </a:lnTo>
                    <a:lnTo>
                      <a:pt x="142" y="280"/>
                    </a:lnTo>
                    <a:lnTo>
                      <a:pt x="148" y="280"/>
                    </a:lnTo>
                    <a:lnTo>
                      <a:pt x="149" y="280"/>
                    </a:lnTo>
                    <a:lnTo>
                      <a:pt x="153" y="280"/>
                    </a:lnTo>
                    <a:lnTo>
                      <a:pt x="153" y="283"/>
                    </a:lnTo>
                    <a:lnTo>
                      <a:pt x="149" y="287"/>
                    </a:lnTo>
                    <a:lnTo>
                      <a:pt x="149" y="292"/>
                    </a:lnTo>
                    <a:lnTo>
                      <a:pt x="149" y="292"/>
                    </a:lnTo>
                    <a:lnTo>
                      <a:pt x="149" y="294"/>
                    </a:lnTo>
                    <a:lnTo>
                      <a:pt x="149" y="297"/>
                    </a:lnTo>
                    <a:lnTo>
                      <a:pt x="149" y="299"/>
                    </a:lnTo>
                    <a:lnTo>
                      <a:pt x="153" y="302"/>
                    </a:lnTo>
                    <a:lnTo>
                      <a:pt x="155" y="304"/>
                    </a:lnTo>
                    <a:lnTo>
                      <a:pt x="161" y="308"/>
                    </a:lnTo>
                    <a:lnTo>
                      <a:pt x="161" y="308"/>
                    </a:lnTo>
                    <a:lnTo>
                      <a:pt x="165" y="308"/>
                    </a:lnTo>
                    <a:lnTo>
                      <a:pt x="168" y="304"/>
                    </a:lnTo>
                    <a:lnTo>
                      <a:pt x="168" y="301"/>
                    </a:lnTo>
                    <a:lnTo>
                      <a:pt x="170" y="299"/>
                    </a:lnTo>
                    <a:lnTo>
                      <a:pt x="170" y="297"/>
                    </a:lnTo>
                    <a:lnTo>
                      <a:pt x="170" y="294"/>
                    </a:lnTo>
                    <a:lnTo>
                      <a:pt x="172" y="292"/>
                    </a:lnTo>
                    <a:lnTo>
                      <a:pt x="175" y="292"/>
                    </a:lnTo>
                    <a:lnTo>
                      <a:pt x="177" y="292"/>
                    </a:lnTo>
                    <a:lnTo>
                      <a:pt x="177" y="289"/>
                    </a:lnTo>
                    <a:lnTo>
                      <a:pt x="177" y="287"/>
                    </a:lnTo>
                    <a:lnTo>
                      <a:pt x="177" y="283"/>
                    </a:lnTo>
                    <a:lnTo>
                      <a:pt x="172" y="280"/>
                    </a:lnTo>
                    <a:lnTo>
                      <a:pt x="170" y="280"/>
                    </a:lnTo>
                    <a:lnTo>
                      <a:pt x="172" y="275"/>
                    </a:lnTo>
                    <a:lnTo>
                      <a:pt x="174" y="273"/>
                    </a:lnTo>
                    <a:lnTo>
                      <a:pt x="175" y="273"/>
                    </a:lnTo>
                    <a:lnTo>
                      <a:pt x="175" y="275"/>
                    </a:lnTo>
                    <a:lnTo>
                      <a:pt x="175" y="278"/>
                    </a:lnTo>
                    <a:lnTo>
                      <a:pt x="177" y="280"/>
                    </a:lnTo>
                    <a:lnTo>
                      <a:pt x="177" y="278"/>
                    </a:lnTo>
                    <a:lnTo>
                      <a:pt x="177" y="276"/>
                    </a:lnTo>
                    <a:lnTo>
                      <a:pt x="181" y="278"/>
                    </a:lnTo>
                    <a:lnTo>
                      <a:pt x="181" y="278"/>
                    </a:lnTo>
                    <a:lnTo>
                      <a:pt x="184" y="278"/>
                    </a:lnTo>
                    <a:lnTo>
                      <a:pt x="184" y="278"/>
                    </a:lnTo>
                    <a:lnTo>
                      <a:pt x="184" y="280"/>
                    </a:lnTo>
                    <a:lnTo>
                      <a:pt x="181" y="280"/>
                    </a:lnTo>
                    <a:lnTo>
                      <a:pt x="181" y="280"/>
                    </a:lnTo>
                    <a:lnTo>
                      <a:pt x="181" y="283"/>
                    </a:lnTo>
                    <a:lnTo>
                      <a:pt x="184" y="280"/>
                    </a:lnTo>
                    <a:lnTo>
                      <a:pt x="189" y="280"/>
                    </a:lnTo>
                    <a:lnTo>
                      <a:pt x="198" y="280"/>
                    </a:lnTo>
                    <a:lnTo>
                      <a:pt x="203" y="280"/>
                    </a:lnTo>
                    <a:lnTo>
                      <a:pt x="200" y="278"/>
                    </a:lnTo>
                    <a:lnTo>
                      <a:pt x="200" y="275"/>
                    </a:lnTo>
                    <a:lnTo>
                      <a:pt x="200" y="271"/>
                    </a:lnTo>
                    <a:lnTo>
                      <a:pt x="203" y="269"/>
                    </a:lnTo>
                    <a:lnTo>
                      <a:pt x="208" y="269"/>
                    </a:lnTo>
                    <a:lnTo>
                      <a:pt x="208" y="273"/>
                    </a:lnTo>
                    <a:lnTo>
                      <a:pt x="208" y="276"/>
                    </a:lnTo>
                    <a:lnTo>
                      <a:pt x="208" y="278"/>
                    </a:lnTo>
                    <a:lnTo>
                      <a:pt x="212" y="278"/>
                    </a:lnTo>
                    <a:lnTo>
                      <a:pt x="214" y="275"/>
                    </a:lnTo>
                    <a:lnTo>
                      <a:pt x="212" y="268"/>
                    </a:lnTo>
                    <a:lnTo>
                      <a:pt x="212" y="264"/>
                    </a:lnTo>
                    <a:lnTo>
                      <a:pt x="217" y="261"/>
                    </a:lnTo>
                    <a:lnTo>
                      <a:pt x="219" y="261"/>
                    </a:lnTo>
                    <a:lnTo>
                      <a:pt x="219" y="259"/>
                    </a:lnTo>
                    <a:lnTo>
                      <a:pt x="217" y="257"/>
                    </a:lnTo>
                    <a:lnTo>
                      <a:pt x="219" y="252"/>
                    </a:lnTo>
                    <a:lnTo>
                      <a:pt x="221" y="252"/>
                    </a:lnTo>
                    <a:lnTo>
                      <a:pt x="224" y="252"/>
                    </a:lnTo>
                    <a:lnTo>
                      <a:pt x="226" y="255"/>
                    </a:lnTo>
                    <a:lnTo>
                      <a:pt x="224" y="257"/>
                    </a:lnTo>
                    <a:lnTo>
                      <a:pt x="222" y="261"/>
                    </a:lnTo>
                    <a:lnTo>
                      <a:pt x="224" y="271"/>
                    </a:lnTo>
                    <a:lnTo>
                      <a:pt x="226" y="273"/>
                    </a:lnTo>
                    <a:lnTo>
                      <a:pt x="227" y="271"/>
                    </a:lnTo>
                    <a:lnTo>
                      <a:pt x="229" y="268"/>
                    </a:lnTo>
                    <a:lnTo>
                      <a:pt x="231" y="268"/>
                    </a:lnTo>
                    <a:lnTo>
                      <a:pt x="234" y="264"/>
                    </a:lnTo>
                    <a:lnTo>
                      <a:pt x="234" y="259"/>
                    </a:lnTo>
                    <a:lnTo>
                      <a:pt x="234" y="255"/>
                    </a:lnTo>
                    <a:lnTo>
                      <a:pt x="238" y="252"/>
                    </a:lnTo>
                    <a:lnTo>
                      <a:pt x="238" y="252"/>
                    </a:lnTo>
                    <a:lnTo>
                      <a:pt x="236" y="250"/>
                    </a:lnTo>
                    <a:lnTo>
                      <a:pt x="231" y="243"/>
                    </a:lnTo>
                    <a:lnTo>
                      <a:pt x="231" y="240"/>
                    </a:lnTo>
                    <a:lnTo>
                      <a:pt x="231" y="231"/>
                    </a:lnTo>
                    <a:lnTo>
                      <a:pt x="231" y="221"/>
                    </a:lnTo>
                    <a:lnTo>
                      <a:pt x="231" y="215"/>
                    </a:lnTo>
                    <a:lnTo>
                      <a:pt x="229" y="205"/>
                    </a:lnTo>
                    <a:lnTo>
                      <a:pt x="224" y="196"/>
                    </a:lnTo>
                    <a:lnTo>
                      <a:pt x="224" y="193"/>
                    </a:lnTo>
                    <a:lnTo>
                      <a:pt x="226" y="188"/>
                    </a:lnTo>
                    <a:lnTo>
                      <a:pt x="231" y="186"/>
                    </a:lnTo>
                    <a:lnTo>
                      <a:pt x="234" y="186"/>
                    </a:lnTo>
                    <a:lnTo>
                      <a:pt x="234" y="188"/>
                    </a:lnTo>
                    <a:lnTo>
                      <a:pt x="234" y="186"/>
                    </a:lnTo>
                    <a:lnTo>
                      <a:pt x="234" y="182"/>
                    </a:lnTo>
                    <a:lnTo>
                      <a:pt x="234" y="179"/>
                    </a:lnTo>
                    <a:lnTo>
                      <a:pt x="234" y="179"/>
                    </a:lnTo>
                    <a:lnTo>
                      <a:pt x="231" y="174"/>
                    </a:lnTo>
                    <a:lnTo>
                      <a:pt x="231" y="172"/>
                    </a:lnTo>
                    <a:lnTo>
                      <a:pt x="231" y="170"/>
                    </a:lnTo>
                    <a:lnTo>
                      <a:pt x="234" y="169"/>
                    </a:lnTo>
                    <a:lnTo>
                      <a:pt x="234" y="169"/>
                    </a:lnTo>
                    <a:lnTo>
                      <a:pt x="234" y="165"/>
                    </a:lnTo>
                    <a:lnTo>
                      <a:pt x="231" y="163"/>
                    </a:lnTo>
                    <a:lnTo>
                      <a:pt x="231" y="160"/>
                    </a:lnTo>
                    <a:lnTo>
                      <a:pt x="234" y="156"/>
                    </a:lnTo>
                    <a:lnTo>
                      <a:pt x="231" y="155"/>
                    </a:lnTo>
                    <a:lnTo>
                      <a:pt x="231" y="148"/>
                    </a:lnTo>
                    <a:lnTo>
                      <a:pt x="227" y="142"/>
                    </a:lnTo>
                    <a:lnTo>
                      <a:pt x="226" y="142"/>
                    </a:lnTo>
                    <a:lnTo>
                      <a:pt x="224" y="141"/>
                    </a:lnTo>
                    <a:lnTo>
                      <a:pt x="224" y="134"/>
                    </a:lnTo>
                    <a:lnTo>
                      <a:pt x="221" y="132"/>
                    </a:lnTo>
                    <a:lnTo>
                      <a:pt x="214" y="123"/>
                    </a:lnTo>
                    <a:lnTo>
                      <a:pt x="212" y="120"/>
                    </a:lnTo>
                    <a:lnTo>
                      <a:pt x="212" y="115"/>
                    </a:lnTo>
                    <a:lnTo>
                      <a:pt x="212" y="109"/>
                    </a:lnTo>
                    <a:lnTo>
                      <a:pt x="212" y="106"/>
                    </a:lnTo>
                    <a:lnTo>
                      <a:pt x="208" y="109"/>
                    </a:lnTo>
                    <a:lnTo>
                      <a:pt x="208" y="109"/>
                    </a:lnTo>
                    <a:lnTo>
                      <a:pt x="207" y="109"/>
                    </a:lnTo>
                    <a:lnTo>
                      <a:pt x="203" y="106"/>
                    </a:lnTo>
                    <a:lnTo>
                      <a:pt x="200" y="106"/>
                    </a:lnTo>
                    <a:lnTo>
                      <a:pt x="200" y="106"/>
                    </a:lnTo>
                    <a:lnTo>
                      <a:pt x="200" y="111"/>
                    </a:lnTo>
                    <a:lnTo>
                      <a:pt x="200" y="115"/>
                    </a:lnTo>
                    <a:lnTo>
                      <a:pt x="200" y="115"/>
                    </a:lnTo>
                    <a:lnTo>
                      <a:pt x="203" y="115"/>
                    </a:lnTo>
                    <a:lnTo>
                      <a:pt x="208" y="111"/>
                    </a:lnTo>
                    <a:lnTo>
                      <a:pt x="208" y="116"/>
                    </a:lnTo>
                    <a:lnTo>
                      <a:pt x="208" y="118"/>
                    </a:lnTo>
                    <a:lnTo>
                      <a:pt x="207" y="120"/>
                    </a:lnTo>
                    <a:lnTo>
                      <a:pt x="203" y="118"/>
                    </a:lnTo>
                    <a:lnTo>
                      <a:pt x="203" y="118"/>
                    </a:lnTo>
                    <a:lnTo>
                      <a:pt x="203" y="123"/>
                    </a:lnTo>
                    <a:lnTo>
                      <a:pt x="200" y="125"/>
                    </a:lnTo>
                    <a:lnTo>
                      <a:pt x="200" y="123"/>
                    </a:lnTo>
                    <a:lnTo>
                      <a:pt x="200" y="120"/>
                    </a:lnTo>
                    <a:lnTo>
                      <a:pt x="198" y="116"/>
                    </a:lnTo>
                    <a:lnTo>
                      <a:pt x="198" y="115"/>
                    </a:lnTo>
                    <a:lnTo>
                      <a:pt x="194" y="116"/>
                    </a:lnTo>
                    <a:lnTo>
                      <a:pt x="193" y="115"/>
                    </a:lnTo>
                    <a:lnTo>
                      <a:pt x="193" y="118"/>
                    </a:lnTo>
                    <a:lnTo>
                      <a:pt x="194" y="123"/>
                    </a:lnTo>
                    <a:lnTo>
                      <a:pt x="194" y="127"/>
                    </a:lnTo>
                    <a:lnTo>
                      <a:pt x="191" y="127"/>
                    </a:lnTo>
                    <a:lnTo>
                      <a:pt x="189" y="129"/>
                    </a:lnTo>
                    <a:lnTo>
                      <a:pt x="189" y="132"/>
                    </a:lnTo>
                    <a:lnTo>
                      <a:pt x="194" y="137"/>
                    </a:lnTo>
                    <a:lnTo>
                      <a:pt x="196" y="137"/>
                    </a:lnTo>
                    <a:lnTo>
                      <a:pt x="194" y="142"/>
                    </a:lnTo>
                    <a:lnTo>
                      <a:pt x="191" y="144"/>
                    </a:lnTo>
                    <a:lnTo>
                      <a:pt x="189" y="144"/>
                    </a:lnTo>
                    <a:lnTo>
                      <a:pt x="189" y="146"/>
                    </a:lnTo>
                    <a:lnTo>
                      <a:pt x="191" y="149"/>
                    </a:lnTo>
                    <a:lnTo>
                      <a:pt x="194" y="149"/>
                    </a:lnTo>
                    <a:lnTo>
                      <a:pt x="196" y="146"/>
                    </a:lnTo>
                    <a:lnTo>
                      <a:pt x="200" y="155"/>
                    </a:lnTo>
                    <a:lnTo>
                      <a:pt x="200" y="163"/>
                    </a:lnTo>
                    <a:lnTo>
                      <a:pt x="200" y="165"/>
                    </a:lnTo>
                    <a:lnTo>
                      <a:pt x="200" y="174"/>
                    </a:lnTo>
                    <a:lnTo>
                      <a:pt x="198" y="188"/>
                    </a:lnTo>
                    <a:lnTo>
                      <a:pt x="198" y="193"/>
                    </a:lnTo>
                    <a:lnTo>
                      <a:pt x="196" y="196"/>
                    </a:lnTo>
                    <a:lnTo>
                      <a:pt x="193" y="198"/>
                    </a:lnTo>
                    <a:lnTo>
                      <a:pt x="191" y="205"/>
                    </a:lnTo>
                    <a:lnTo>
                      <a:pt x="191" y="210"/>
                    </a:lnTo>
                    <a:lnTo>
                      <a:pt x="189" y="214"/>
                    </a:lnTo>
                    <a:lnTo>
                      <a:pt x="189" y="215"/>
                    </a:lnTo>
                    <a:lnTo>
                      <a:pt x="184" y="221"/>
                    </a:lnTo>
                    <a:lnTo>
                      <a:pt x="177" y="224"/>
                    </a:lnTo>
                    <a:lnTo>
                      <a:pt x="174" y="228"/>
                    </a:lnTo>
                    <a:lnTo>
                      <a:pt x="172" y="229"/>
                    </a:lnTo>
                    <a:lnTo>
                      <a:pt x="167" y="228"/>
                    </a:lnTo>
                    <a:lnTo>
                      <a:pt x="163" y="221"/>
                    </a:lnTo>
                    <a:lnTo>
                      <a:pt x="163" y="221"/>
                    </a:lnTo>
                    <a:lnTo>
                      <a:pt x="165" y="219"/>
                    </a:lnTo>
                    <a:lnTo>
                      <a:pt x="167" y="215"/>
                    </a:lnTo>
                    <a:lnTo>
                      <a:pt x="167" y="214"/>
                    </a:lnTo>
                    <a:lnTo>
                      <a:pt x="168" y="212"/>
                    </a:lnTo>
                    <a:lnTo>
                      <a:pt x="168" y="212"/>
                    </a:lnTo>
                    <a:lnTo>
                      <a:pt x="165" y="212"/>
                    </a:lnTo>
                    <a:lnTo>
                      <a:pt x="161" y="215"/>
                    </a:lnTo>
                    <a:lnTo>
                      <a:pt x="158" y="215"/>
                    </a:lnTo>
                    <a:lnTo>
                      <a:pt x="158" y="221"/>
                    </a:lnTo>
                    <a:lnTo>
                      <a:pt x="161" y="224"/>
                    </a:lnTo>
                    <a:lnTo>
                      <a:pt x="161" y="231"/>
                    </a:lnTo>
                    <a:lnTo>
                      <a:pt x="161" y="236"/>
                    </a:lnTo>
                    <a:lnTo>
                      <a:pt x="155" y="240"/>
                    </a:lnTo>
                    <a:lnTo>
                      <a:pt x="155" y="242"/>
                    </a:lnTo>
                    <a:lnTo>
                      <a:pt x="155" y="243"/>
                    </a:lnTo>
                    <a:lnTo>
                      <a:pt x="155" y="250"/>
                    </a:lnTo>
                    <a:lnTo>
                      <a:pt x="155" y="252"/>
                    </a:lnTo>
                    <a:lnTo>
                      <a:pt x="155" y="255"/>
                    </a:lnTo>
                    <a:lnTo>
                      <a:pt x="155" y="255"/>
                    </a:lnTo>
                    <a:lnTo>
                      <a:pt x="155" y="255"/>
                    </a:lnTo>
                    <a:lnTo>
                      <a:pt x="155" y="257"/>
                    </a:lnTo>
                    <a:lnTo>
                      <a:pt x="153" y="257"/>
                    </a:lnTo>
                    <a:lnTo>
                      <a:pt x="155" y="259"/>
                    </a:lnTo>
                    <a:lnTo>
                      <a:pt x="149" y="261"/>
                    </a:lnTo>
                    <a:lnTo>
                      <a:pt x="149" y="259"/>
                    </a:lnTo>
                    <a:lnTo>
                      <a:pt x="148" y="261"/>
                    </a:lnTo>
                    <a:lnTo>
                      <a:pt x="146" y="261"/>
                    </a:lnTo>
                    <a:lnTo>
                      <a:pt x="144" y="257"/>
                    </a:lnTo>
                    <a:lnTo>
                      <a:pt x="144" y="255"/>
                    </a:lnTo>
                    <a:lnTo>
                      <a:pt x="142" y="257"/>
                    </a:lnTo>
                    <a:lnTo>
                      <a:pt x="139" y="257"/>
                    </a:lnTo>
                    <a:lnTo>
                      <a:pt x="139" y="257"/>
                    </a:lnTo>
                    <a:lnTo>
                      <a:pt x="130" y="259"/>
                    </a:lnTo>
                    <a:lnTo>
                      <a:pt x="127" y="261"/>
                    </a:lnTo>
                    <a:lnTo>
                      <a:pt x="123" y="262"/>
                    </a:lnTo>
                    <a:lnTo>
                      <a:pt x="120" y="262"/>
                    </a:lnTo>
                    <a:lnTo>
                      <a:pt x="115" y="264"/>
                    </a:lnTo>
                    <a:lnTo>
                      <a:pt x="113" y="264"/>
                    </a:lnTo>
                    <a:lnTo>
                      <a:pt x="109" y="264"/>
                    </a:lnTo>
                    <a:lnTo>
                      <a:pt x="104" y="269"/>
                    </a:lnTo>
                    <a:lnTo>
                      <a:pt x="102" y="273"/>
                    </a:lnTo>
                    <a:lnTo>
                      <a:pt x="101" y="275"/>
                    </a:lnTo>
                    <a:lnTo>
                      <a:pt x="101" y="278"/>
                    </a:lnTo>
                    <a:lnTo>
                      <a:pt x="95" y="283"/>
                    </a:lnTo>
                    <a:lnTo>
                      <a:pt x="92" y="283"/>
                    </a:lnTo>
                    <a:lnTo>
                      <a:pt x="88" y="287"/>
                    </a:lnTo>
                    <a:lnTo>
                      <a:pt x="88" y="289"/>
                    </a:lnTo>
                    <a:lnTo>
                      <a:pt x="85" y="292"/>
                    </a:lnTo>
                    <a:lnTo>
                      <a:pt x="82" y="292"/>
                    </a:lnTo>
                    <a:lnTo>
                      <a:pt x="82" y="294"/>
                    </a:lnTo>
                    <a:lnTo>
                      <a:pt x="82" y="301"/>
                    </a:lnTo>
                    <a:lnTo>
                      <a:pt x="82" y="301"/>
                    </a:lnTo>
                    <a:lnTo>
                      <a:pt x="85" y="304"/>
                    </a:lnTo>
                    <a:lnTo>
                      <a:pt x="82" y="306"/>
                    </a:lnTo>
                    <a:lnTo>
                      <a:pt x="80" y="306"/>
                    </a:lnTo>
                    <a:lnTo>
                      <a:pt x="76" y="308"/>
                    </a:lnTo>
                    <a:lnTo>
                      <a:pt x="76" y="311"/>
                    </a:lnTo>
                    <a:lnTo>
                      <a:pt x="73" y="311"/>
                    </a:lnTo>
                    <a:lnTo>
                      <a:pt x="69" y="315"/>
                    </a:lnTo>
                    <a:lnTo>
                      <a:pt x="68" y="320"/>
                    </a:lnTo>
                    <a:lnTo>
                      <a:pt x="66" y="320"/>
                    </a:lnTo>
                    <a:lnTo>
                      <a:pt x="62" y="320"/>
                    </a:lnTo>
                    <a:lnTo>
                      <a:pt x="64" y="320"/>
                    </a:lnTo>
                    <a:lnTo>
                      <a:pt x="66" y="320"/>
                    </a:lnTo>
                    <a:lnTo>
                      <a:pt x="66" y="323"/>
                    </a:lnTo>
                    <a:lnTo>
                      <a:pt x="68" y="327"/>
                    </a:lnTo>
                    <a:lnTo>
                      <a:pt x="68" y="328"/>
                    </a:lnTo>
                    <a:lnTo>
                      <a:pt x="66" y="325"/>
                    </a:lnTo>
                    <a:lnTo>
                      <a:pt x="64" y="323"/>
                    </a:lnTo>
                    <a:lnTo>
                      <a:pt x="64" y="325"/>
                    </a:lnTo>
                    <a:lnTo>
                      <a:pt x="66" y="328"/>
                    </a:lnTo>
                    <a:lnTo>
                      <a:pt x="68" y="330"/>
                    </a:lnTo>
                    <a:lnTo>
                      <a:pt x="68" y="332"/>
                    </a:lnTo>
                    <a:lnTo>
                      <a:pt x="66" y="334"/>
                    </a:lnTo>
                    <a:lnTo>
                      <a:pt x="68" y="334"/>
                    </a:lnTo>
                    <a:lnTo>
                      <a:pt x="69" y="332"/>
                    </a:lnTo>
                    <a:lnTo>
                      <a:pt x="73" y="330"/>
                    </a:lnTo>
                    <a:lnTo>
                      <a:pt x="75" y="330"/>
                    </a:lnTo>
                    <a:lnTo>
                      <a:pt x="73" y="332"/>
                    </a:lnTo>
                    <a:lnTo>
                      <a:pt x="75" y="334"/>
                    </a:lnTo>
                    <a:lnTo>
                      <a:pt x="76" y="332"/>
                    </a:lnTo>
                    <a:lnTo>
                      <a:pt x="76" y="328"/>
                    </a:lnTo>
                    <a:lnTo>
                      <a:pt x="75" y="327"/>
                    </a:lnTo>
                    <a:lnTo>
                      <a:pt x="71" y="328"/>
                    </a:lnTo>
                    <a:lnTo>
                      <a:pt x="71" y="327"/>
                    </a:lnTo>
                    <a:lnTo>
                      <a:pt x="73" y="325"/>
                    </a:lnTo>
                    <a:lnTo>
                      <a:pt x="71" y="322"/>
                    </a:lnTo>
                    <a:lnTo>
                      <a:pt x="73" y="320"/>
                    </a:lnTo>
                    <a:lnTo>
                      <a:pt x="76" y="322"/>
                    </a:lnTo>
                    <a:lnTo>
                      <a:pt x="80" y="327"/>
                    </a:lnTo>
                    <a:lnTo>
                      <a:pt x="80" y="330"/>
                    </a:lnTo>
                    <a:lnTo>
                      <a:pt x="82" y="332"/>
                    </a:lnTo>
                    <a:lnTo>
                      <a:pt x="82" y="339"/>
                    </a:lnTo>
                    <a:lnTo>
                      <a:pt x="78" y="342"/>
                    </a:lnTo>
                    <a:lnTo>
                      <a:pt x="76" y="344"/>
                    </a:lnTo>
                    <a:lnTo>
                      <a:pt x="76" y="348"/>
                    </a:lnTo>
                    <a:lnTo>
                      <a:pt x="80" y="349"/>
                    </a:lnTo>
                    <a:lnTo>
                      <a:pt x="80" y="356"/>
                    </a:lnTo>
                    <a:lnTo>
                      <a:pt x="82" y="360"/>
                    </a:lnTo>
                    <a:lnTo>
                      <a:pt x="82" y="363"/>
                    </a:lnTo>
                    <a:lnTo>
                      <a:pt x="82" y="365"/>
                    </a:lnTo>
                    <a:lnTo>
                      <a:pt x="85" y="367"/>
                    </a:lnTo>
                    <a:lnTo>
                      <a:pt x="85" y="367"/>
                    </a:lnTo>
                    <a:lnTo>
                      <a:pt x="88" y="367"/>
                    </a:lnTo>
                    <a:lnTo>
                      <a:pt x="88" y="367"/>
                    </a:lnTo>
                    <a:lnTo>
                      <a:pt x="88" y="365"/>
                    </a:lnTo>
                    <a:lnTo>
                      <a:pt x="87" y="362"/>
                    </a:lnTo>
                    <a:lnTo>
                      <a:pt x="87" y="356"/>
                    </a:lnTo>
                    <a:lnTo>
                      <a:pt x="88" y="355"/>
                    </a:lnTo>
                    <a:lnTo>
                      <a:pt x="90" y="355"/>
                    </a:lnTo>
                    <a:lnTo>
                      <a:pt x="88" y="356"/>
                    </a:lnTo>
                    <a:lnTo>
                      <a:pt x="88" y="358"/>
                    </a:lnTo>
                    <a:lnTo>
                      <a:pt x="92" y="362"/>
                    </a:lnTo>
                    <a:lnTo>
                      <a:pt x="92" y="367"/>
                    </a:lnTo>
                    <a:lnTo>
                      <a:pt x="92" y="367"/>
                    </a:lnTo>
                    <a:lnTo>
                      <a:pt x="92" y="370"/>
                    </a:lnTo>
                    <a:lnTo>
                      <a:pt x="92" y="370"/>
                    </a:lnTo>
                    <a:lnTo>
                      <a:pt x="92" y="370"/>
                    </a:lnTo>
                    <a:close/>
                  </a:path>
                </a:pathLst>
              </a:custGeom>
              <a:solidFill>
                <a:srgbClr val="691E7C"/>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51" name="Freeform 199"/>
              <p:cNvSpPr>
                <a:spLocks noEditPoints="1"/>
              </p:cNvSpPr>
              <p:nvPr/>
            </p:nvSpPr>
            <p:spPr bwMode="auto">
              <a:xfrm>
                <a:off x="7632700" y="3700463"/>
                <a:ext cx="269875" cy="411163"/>
              </a:xfrm>
              <a:custGeom>
                <a:avLst/>
                <a:gdLst/>
                <a:ahLst/>
                <a:cxnLst>
                  <a:cxn ang="0">
                    <a:pos x="57" y="5"/>
                  </a:cxn>
                  <a:cxn ang="0">
                    <a:pos x="74" y="11"/>
                  </a:cxn>
                  <a:cxn ang="0">
                    <a:pos x="99" y="99"/>
                  </a:cxn>
                  <a:cxn ang="0">
                    <a:pos x="109" y="111"/>
                  </a:cxn>
                  <a:cxn ang="0">
                    <a:pos x="116" y="127"/>
                  </a:cxn>
                  <a:cxn ang="0">
                    <a:pos x="90" y="106"/>
                  </a:cxn>
                  <a:cxn ang="0">
                    <a:pos x="66" y="110"/>
                  </a:cxn>
                  <a:cxn ang="0">
                    <a:pos x="55" y="91"/>
                  </a:cxn>
                  <a:cxn ang="0">
                    <a:pos x="41" y="70"/>
                  </a:cxn>
                  <a:cxn ang="0">
                    <a:pos x="47" y="30"/>
                  </a:cxn>
                  <a:cxn ang="0">
                    <a:pos x="80" y="23"/>
                  </a:cxn>
                  <a:cxn ang="0">
                    <a:pos x="78" y="65"/>
                  </a:cxn>
                  <a:cxn ang="0">
                    <a:pos x="74" y="98"/>
                  </a:cxn>
                  <a:cxn ang="0">
                    <a:pos x="81" y="91"/>
                  </a:cxn>
                  <a:cxn ang="0">
                    <a:pos x="47" y="106"/>
                  </a:cxn>
                  <a:cxn ang="0">
                    <a:pos x="68" y="139"/>
                  </a:cxn>
                  <a:cxn ang="0">
                    <a:pos x="52" y="115"/>
                  </a:cxn>
                  <a:cxn ang="0">
                    <a:pos x="120" y="103"/>
                  </a:cxn>
                  <a:cxn ang="0">
                    <a:pos x="80" y="118"/>
                  </a:cxn>
                  <a:cxn ang="0">
                    <a:pos x="87" y="129"/>
                  </a:cxn>
                  <a:cxn ang="0">
                    <a:pos x="101" y="124"/>
                  </a:cxn>
                  <a:cxn ang="0">
                    <a:pos x="111" y="131"/>
                  </a:cxn>
                  <a:cxn ang="0">
                    <a:pos x="109" y="132"/>
                  </a:cxn>
                  <a:cxn ang="0">
                    <a:pos x="87" y="171"/>
                  </a:cxn>
                  <a:cxn ang="0">
                    <a:pos x="90" y="148"/>
                  </a:cxn>
                  <a:cxn ang="0">
                    <a:pos x="95" y="165"/>
                  </a:cxn>
                  <a:cxn ang="0">
                    <a:pos x="97" y="165"/>
                  </a:cxn>
                  <a:cxn ang="0">
                    <a:pos x="114" y="178"/>
                  </a:cxn>
                  <a:cxn ang="0">
                    <a:pos x="111" y="188"/>
                  </a:cxn>
                  <a:cxn ang="0">
                    <a:pos x="104" y="167"/>
                  </a:cxn>
                  <a:cxn ang="0">
                    <a:pos x="111" y="190"/>
                  </a:cxn>
                  <a:cxn ang="0">
                    <a:pos x="116" y="191"/>
                  </a:cxn>
                  <a:cxn ang="0">
                    <a:pos x="127" y="176"/>
                  </a:cxn>
                  <a:cxn ang="0">
                    <a:pos x="134" y="195"/>
                  </a:cxn>
                  <a:cxn ang="0">
                    <a:pos x="130" y="148"/>
                  </a:cxn>
                  <a:cxn ang="0">
                    <a:pos x="146" y="146"/>
                  </a:cxn>
                  <a:cxn ang="0">
                    <a:pos x="123" y="131"/>
                  </a:cxn>
                  <a:cxn ang="0">
                    <a:pos x="139" y="155"/>
                  </a:cxn>
                  <a:cxn ang="0">
                    <a:pos x="134" y="176"/>
                  </a:cxn>
                  <a:cxn ang="0">
                    <a:pos x="134" y="155"/>
                  </a:cxn>
                  <a:cxn ang="0">
                    <a:pos x="151" y="165"/>
                  </a:cxn>
                  <a:cxn ang="0">
                    <a:pos x="151" y="183"/>
                  </a:cxn>
                  <a:cxn ang="0">
                    <a:pos x="154" y="183"/>
                  </a:cxn>
                  <a:cxn ang="0">
                    <a:pos x="88" y="228"/>
                  </a:cxn>
                  <a:cxn ang="0">
                    <a:pos x="120" y="207"/>
                  </a:cxn>
                  <a:cxn ang="0">
                    <a:pos x="139" y="198"/>
                  </a:cxn>
                  <a:cxn ang="0">
                    <a:pos x="158" y="193"/>
                  </a:cxn>
                  <a:cxn ang="0">
                    <a:pos x="165" y="219"/>
                  </a:cxn>
                  <a:cxn ang="0">
                    <a:pos x="161" y="247"/>
                  </a:cxn>
                  <a:cxn ang="0">
                    <a:pos x="151" y="258"/>
                  </a:cxn>
                  <a:cxn ang="0">
                    <a:pos x="127" y="247"/>
                  </a:cxn>
                  <a:cxn ang="0">
                    <a:pos x="116" y="221"/>
                  </a:cxn>
                  <a:cxn ang="0">
                    <a:pos x="106" y="226"/>
                  </a:cxn>
                  <a:cxn ang="0">
                    <a:pos x="87" y="242"/>
                  </a:cxn>
                  <a:cxn ang="0">
                    <a:pos x="47" y="143"/>
                  </a:cxn>
                  <a:cxn ang="0">
                    <a:pos x="47" y="143"/>
                  </a:cxn>
                  <a:cxn ang="0">
                    <a:pos x="47" y="169"/>
                  </a:cxn>
                  <a:cxn ang="0">
                    <a:pos x="10" y="205"/>
                  </a:cxn>
                  <a:cxn ang="0">
                    <a:pos x="43" y="171"/>
                  </a:cxn>
                  <a:cxn ang="0">
                    <a:pos x="31" y="171"/>
                  </a:cxn>
                  <a:cxn ang="0">
                    <a:pos x="3" y="207"/>
                  </a:cxn>
                  <a:cxn ang="0">
                    <a:pos x="7" y="211"/>
                  </a:cxn>
                </a:cxnLst>
                <a:rect l="0" t="0" r="r" b="b"/>
                <a:pathLst>
                  <a:path w="170" h="259">
                    <a:moveTo>
                      <a:pt x="59" y="14"/>
                    </a:moveTo>
                    <a:lnTo>
                      <a:pt x="64" y="14"/>
                    </a:lnTo>
                    <a:lnTo>
                      <a:pt x="61" y="14"/>
                    </a:lnTo>
                    <a:lnTo>
                      <a:pt x="59" y="14"/>
                    </a:lnTo>
                    <a:lnTo>
                      <a:pt x="59" y="14"/>
                    </a:lnTo>
                    <a:lnTo>
                      <a:pt x="59" y="14"/>
                    </a:lnTo>
                    <a:lnTo>
                      <a:pt x="59" y="14"/>
                    </a:lnTo>
                    <a:close/>
                    <a:moveTo>
                      <a:pt x="57" y="5"/>
                    </a:moveTo>
                    <a:lnTo>
                      <a:pt x="59" y="7"/>
                    </a:lnTo>
                    <a:lnTo>
                      <a:pt x="55" y="9"/>
                    </a:lnTo>
                    <a:lnTo>
                      <a:pt x="57" y="5"/>
                    </a:lnTo>
                    <a:lnTo>
                      <a:pt x="57" y="5"/>
                    </a:lnTo>
                    <a:lnTo>
                      <a:pt x="57" y="5"/>
                    </a:lnTo>
                    <a:lnTo>
                      <a:pt x="57" y="5"/>
                    </a:lnTo>
                    <a:close/>
                    <a:moveTo>
                      <a:pt x="64" y="0"/>
                    </a:moveTo>
                    <a:lnTo>
                      <a:pt x="62" y="2"/>
                    </a:lnTo>
                    <a:lnTo>
                      <a:pt x="64" y="4"/>
                    </a:lnTo>
                    <a:lnTo>
                      <a:pt x="64" y="0"/>
                    </a:lnTo>
                    <a:lnTo>
                      <a:pt x="64" y="0"/>
                    </a:lnTo>
                    <a:lnTo>
                      <a:pt x="64" y="0"/>
                    </a:lnTo>
                    <a:lnTo>
                      <a:pt x="64" y="0"/>
                    </a:lnTo>
                    <a:close/>
                    <a:moveTo>
                      <a:pt x="73" y="9"/>
                    </a:moveTo>
                    <a:lnTo>
                      <a:pt x="71" y="12"/>
                    </a:lnTo>
                    <a:lnTo>
                      <a:pt x="73" y="14"/>
                    </a:lnTo>
                    <a:lnTo>
                      <a:pt x="74" y="11"/>
                    </a:lnTo>
                    <a:lnTo>
                      <a:pt x="74" y="11"/>
                    </a:lnTo>
                    <a:lnTo>
                      <a:pt x="73" y="9"/>
                    </a:lnTo>
                    <a:lnTo>
                      <a:pt x="73" y="9"/>
                    </a:lnTo>
                    <a:lnTo>
                      <a:pt x="73" y="9"/>
                    </a:lnTo>
                    <a:lnTo>
                      <a:pt x="73" y="9"/>
                    </a:lnTo>
                    <a:close/>
                    <a:moveTo>
                      <a:pt x="74" y="98"/>
                    </a:moveTo>
                    <a:lnTo>
                      <a:pt x="74" y="99"/>
                    </a:lnTo>
                    <a:lnTo>
                      <a:pt x="78" y="103"/>
                    </a:lnTo>
                    <a:lnTo>
                      <a:pt x="83" y="105"/>
                    </a:lnTo>
                    <a:lnTo>
                      <a:pt x="83" y="103"/>
                    </a:lnTo>
                    <a:lnTo>
                      <a:pt x="87" y="101"/>
                    </a:lnTo>
                    <a:lnTo>
                      <a:pt x="90" y="96"/>
                    </a:lnTo>
                    <a:lnTo>
                      <a:pt x="94" y="96"/>
                    </a:lnTo>
                    <a:lnTo>
                      <a:pt x="99" y="99"/>
                    </a:lnTo>
                    <a:lnTo>
                      <a:pt x="101" y="105"/>
                    </a:lnTo>
                    <a:lnTo>
                      <a:pt x="101" y="106"/>
                    </a:lnTo>
                    <a:lnTo>
                      <a:pt x="102" y="110"/>
                    </a:lnTo>
                    <a:lnTo>
                      <a:pt x="104" y="106"/>
                    </a:lnTo>
                    <a:lnTo>
                      <a:pt x="104" y="105"/>
                    </a:lnTo>
                    <a:lnTo>
                      <a:pt x="106" y="103"/>
                    </a:lnTo>
                    <a:lnTo>
                      <a:pt x="106" y="106"/>
                    </a:lnTo>
                    <a:lnTo>
                      <a:pt x="111" y="106"/>
                    </a:lnTo>
                    <a:lnTo>
                      <a:pt x="114" y="110"/>
                    </a:lnTo>
                    <a:lnTo>
                      <a:pt x="114" y="110"/>
                    </a:lnTo>
                    <a:lnTo>
                      <a:pt x="114" y="111"/>
                    </a:lnTo>
                    <a:lnTo>
                      <a:pt x="111" y="110"/>
                    </a:lnTo>
                    <a:lnTo>
                      <a:pt x="109" y="111"/>
                    </a:lnTo>
                    <a:lnTo>
                      <a:pt x="111" y="115"/>
                    </a:lnTo>
                    <a:lnTo>
                      <a:pt x="111" y="118"/>
                    </a:lnTo>
                    <a:lnTo>
                      <a:pt x="111" y="124"/>
                    </a:lnTo>
                    <a:lnTo>
                      <a:pt x="114" y="124"/>
                    </a:lnTo>
                    <a:lnTo>
                      <a:pt x="118" y="124"/>
                    </a:lnTo>
                    <a:lnTo>
                      <a:pt x="121" y="124"/>
                    </a:lnTo>
                    <a:lnTo>
                      <a:pt x="121" y="124"/>
                    </a:lnTo>
                    <a:lnTo>
                      <a:pt x="121" y="125"/>
                    </a:lnTo>
                    <a:lnTo>
                      <a:pt x="121" y="129"/>
                    </a:lnTo>
                    <a:lnTo>
                      <a:pt x="120" y="134"/>
                    </a:lnTo>
                    <a:lnTo>
                      <a:pt x="116" y="132"/>
                    </a:lnTo>
                    <a:lnTo>
                      <a:pt x="114" y="129"/>
                    </a:lnTo>
                    <a:lnTo>
                      <a:pt x="116" y="127"/>
                    </a:lnTo>
                    <a:lnTo>
                      <a:pt x="116" y="125"/>
                    </a:lnTo>
                    <a:lnTo>
                      <a:pt x="114" y="125"/>
                    </a:lnTo>
                    <a:lnTo>
                      <a:pt x="114" y="125"/>
                    </a:lnTo>
                    <a:lnTo>
                      <a:pt x="111" y="127"/>
                    </a:lnTo>
                    <a:lnTo>
                      <a:pt x="106" y="124"/>
                    </a:lnTo>
                    <a:lnTo>
                      <a:pt x="106" y="124"/>
                    </a:lnTo>
                    <a:lnTo>
                      <a:pt x="106" y="118"/>
                    </a:lnTo>
                    <a:lnTo>
                      <a:pt x="104" y="115"/>
                    </a:lnTo>
                    <a:lnTo>
                      <a:pt x="99" y="113"/>
                    </a:lnTo>
                    <a:lnTo>
                      <a:pt x="97" y="110"/>
                    </a:lnTo>
                    <a:lnTo>
                      <a:pt x="94" y="106"/>
                    </a:lnTo>
                    <a:lnTo>
                      <a:pt x="92" y="106"/>
                    </a:lnTo>
                    <a:lnTo>
                      <a:pt x="90" y="106"/>
                    </a:lnTo>
                    <a:lnTo>
                      <a:pt x="90" y="106"/>
                    </a:lnTo>
                    <a:lnTo>
                      <a:pt x="94" y="115"/>
                    </a:lnTo>
                    <a:lnTo>
                      <a:pt x="95" y="118"/>
                    </a:lnTo>
                    <a:lnTo>
                      <a:pt x="94" y="118"/>
                    </a:lnTo>
                    <a:lnTo>
                      <a:pt x="90" y="115"/>
                    </a:lnTo>
                    <a:lnTo>
                      <a:pt x="87" y="111"/>
                    </a:lnTo>
                    <a:lnTo>
                      <a:pt x="87" y="106"/>
                    </a:lnTo>
                    <a:lnTo>
                      <a:pt x="78" y="106"/>
                    </a:lnTo>
                    <a:lnTo>
                      <a:pt x="74" y="106"/>
                    </a:lnTo>
                    <a:lnTo>
                      <a:pt x="73" y="106"/>
                    </a:lnTo>
                    <a:lnTo>
                      <a:pt x="73" y="111"/>
                    </a:lnTo>
                    <a:lnTo>
                      <a:pt x="69" y="113"/>
                    </a:lnTo>
                    <a:lnTo>
                      <a:pt x="66" y="110"/>
                    </a:lnTo>
                    <a:lnTo>
                      <a:pt x="64" y="111"/>
                    </a:lnTo>
                    <a:lnTo>
                      <a:pt x="61" y="111"/>
                    </a:lnTo>
                    <a:lnTo>
                      <a:pt x="62" y="106"/>
                    </a:lnTo>
                    <a:lnTo>
                      <a:pt x="61" y="106"/>
                    </a:lnTo>
                    <a:lnTo>
                      <a:pt x="59" y="106"/>
                    </a:lnTo>
                    <a:lnTo>
                      <a:pt x="57" y="110"/>
                    </a:lnTo>
                    <a:lnTo>
                      <a:pt x="55" y="106"/>
                    </a:lnTo>
                    <a:lnTo>
                      <a:pt x="55" y="101"/>
                    </a:lnTo>
                    <a:lnTo>
                      <a:pt x="55" y="99"/>
                    </a:lnTo>
                    <a:lnTo>
                      <a:pt x="57" y="98"/>
                    </a:lnTo>
                    <a:lnTo>
                      <a:pt x="61" y="92"/>
                    </a:lnTo>
                    <a:lnTo>
                      <a:pt x="57" y="91"/>
                    </a:lnTo>
                    <a:lnTo>
                      <a:pt x="55" y="91"/>
                    </a:lnTo>
                    <a:lnTo>
                      <a:pt x="55" y="92"/>
                    </a:lnTo>
                    <a:lnTo>
                      <a:pt x="55" y="94"/>
                    </a:lnTo>
                    <a:lnTo>
                      <a:pt x="55" y="96"/>
                    </a:lnTo>
                    <a:lnTo>
                      <a:pt x="52" y="96"/>
                    </a:lnTo>
                    <a:lnTo>
                      <a:pt x="50" y="92"/>
                    </a:lnTo>
                    <a:lnTo>
                      <a:pt x="50" y="91"/>
                    </a:lnTo>
                    <a:lnTo>
                      <a:pt x="47" y="87"/>
                    </a:lnTo>
                    <a:lnTo>
                      <a:pt x="47" y="91"/>
                    </a:lnTo>
                    <a:lnTo>
                      <a:pt x="45" y="87"/>
                    </a:lnTo>
                    <a:lnTo>
                      <a:pt x="45" y="82"/>
                    </a:lnTo>
                    <a:lnTo>
                      <a:pt x="41" y="78"/>
                    </a:lnTo>
                    <a:lnTo>
                      <a:pt x="41" y="73"/>
                    </a:lnTo>
                    <a:lnTo>
                      <a:pt x="41" y="70"/>
                    </a:lnTo>
                    <a:lnTo>
                      <a:pt x="41" y="68"/>
                    </a:lnTo>
                    <a:lnTo>
                      <a:pt x="40" y="68"/>
                    </a:lnTo>
                    <a:lnTo>
                      <a:pt x="38" y="65"/>
                    </a:lnTo>
                    <a:lnTo>
                      <a:pt x="40" y="59"/>
                    </a:lnTo>
                    <a:lnTo>
                      <a:pt x="41" y="63"/>
                    </a:lnTo>
                    <a:lnTo>
                      <a:pt x="45" y="63"/>
                    </a:lnTo>
                    <a:lnTo>
                      <a:pt x="47" y="63"/>
                    </a:lnTo>
                    <a:lnTo>
                      <a:pt x="47" y="59"/>
                    </a:lnTo>
                    <a:lnTo>
                      <a:pt x="45" y="54"/>
                    </a:lnTo>
                    <a:lnTo>
                      <a:pt x="47" y="51"/>
                    </a:lnTo>
                    <a:lnTo>
                      <a:pt x="47" y="42"/>
                    </a:lnTo>
                    <a:lnTo>
                      <a:pt x="47" y="35"/>
                    </a:lnTo>
                    <a:lnTo>
                      <a:pt x="47" y="30"/>
                    </a:lnTo>
                    <a:lnTo>
                      <a:pt x="50" y="23"/>
                    </a:lnTo>
                    <a:lnTo>
                      <a:pt x="52" y="19"/>
                    </a:lnTo>
                    <a:lnTo>
                      <a:pt x="55" y="18"/>
                    </a:lnTo>
                    <a:lnTo>
                      <a:pt x="62" y="18"/>
                    </a:lnTo>
                    <a:lnTo>
                      <a:pt x="64" y="23"/>
                    </a:lnTo>
                    <a:lnTo>
                      <a:pt x="68" y="23"/>
                    </a:lnTo>
                    <a:lnTo>
                      <a:pt x="68" y="23"/>
                    </a:lnTo>
                    <a:lnTo>
                      <a:pt x="73" y="23"/>
                    </a:lnTo>
                    <a:lnTo>
                      <a:pt x="74" y="19"/>
                    </a:lnTo>
                    <a:lnTo>
                      <a:pt x="74" y="18"/>
                    </a:lnTo>
                    <a:lnTo>
                      <a:pt x="78" y="18"/>
                    </a:lnTo>
                    <a:lnTo>
                      <a:pt x="80" y="23"/>
                    </a:lnTo>
                    <a:lnTo>
                      <a:pt x="80" y="23"/>
                    </a:lnTo>
                    <a:lnTo>
                      <a:pt x="78" y="26"/>
                    </a:lnTo>
                    <a:lnTo>
                      <a:pt x="78" y="33"/>
                    </a:lnTo>
                    <a:lnTo>
                      <a:pt x="80" y="38"/>
                    </a:lnTo>
                    <a:lnTo>
                      <a:pt x="83" y="38"/>
                    </a:lnTo>
                    <a:lnTo>
                      <a:pt x="83" y="44"/>
                    </a:lnTo>
                    <a:lnTo>
                      <a:pt x="83" y="45"/>
                    </a:lnTo>
                    <a:lnTo>
                      <a:pt x="83" y="54"/>
                    </a:lnTo>
                    <a:lnTo>
                      <a:pt x="81" y="58"/>
                    </a:lnTo>
                    <a:lnTo>
                      <a:pt x="83" y="63"/>
                    </a:lnTo>
                    <a:lnTo>
                      <a:pt x="80" y="66"/>
                    </a:lnTo>
                    <a:lnTo>
                      <a:pt x="80" y="65"/>
                    </a:lnTo>
                    <a:lnTo>
                      <a:pt x="81" y="63"/>
                    </a:lnTo>
                    <a:lnTo>
                      <a:pt x="78" y="65"/>
                    </a:lnTo>
                    <a:lnTo>
                      <a:pt x="73" y="70"/>
                    </a:lnTo>
                    <a:lnTo>
                      <a:pt x="71" y="73"/>
                    </a:lnTo>
                    <a:lnTo>
                      <a:pt x="71" y="77"/>
                    </a:lnTo>
                    <a:lnTo>
                      <a:pt x="69" y="78"/>
                    </a:lnTo>
                    <a:lnTo>
                      <a:pt x="69" y="82"/>
                    </a:lnTo>
                    <a:lnTo>
                      <a:pt x="71" y="84"/>
                    </a:lnTo>
                    <a:lnTo>
                      <a:pt x="73" y="91"/>
                    </a:lnTo>
                    <a:lnTo>
                      <a:pt x="74" y="91"/>
                    </a:lnTo>
                    <a:lnTo>
                      <a:pt x="74" y="92"/>
                    </a:lnTo>
                    <a:lnTo>
                      <a:pt x="74" y="98"/>
                    </a:lnTo>
                    <a:lnTo>
                      <a:pt x="74" y="98"/>
                    </a:lnTo>
                    <a:lnTo>
                      <a:pt x="74" y="98"/>
                    </a:lnTo>
                    <a:lnTo>
                      <a:pt x="74" y="98"/>
                    </a:lnTo>
                    <a:close/>
                    <a:moveTo>
                      <a:pt x="81" y="98"/>
                    </a:moveTo>
                    <a:lnTo>
                      <a:pt x="81" y="101"/>
                    </a:lnTo>
                    <a:lnTo>
                      <a:pt x="83" y="103"/>
                    </a:lnTo>
                    <a:lnTo>
                      <a:pt x="83" y="99"/>
                    </a:lnTo>
                    <a:lnTo>
                      <a:pt x="81" y="98"/>
                    </a:lnTo>
                    <a:lnTo>
                      <a:pt x="81" y="98"/>
                    </a:lnTo>
                    <a:lnTo>
                      <a:pt x="81" y="98"/>
                    </a:lnTo>
                    <a:lnTo>
                      <a:pt x="81" y="98"/>
                    </a:lnTo>
                    <a:close/>
                    <a:moveTo>
                      <a:pt x="78" y="84"/>
                    </a:moveTo>
                    <a:lnTo>
                      <a:pt x="80" y="91"/>
                    </a:lnTo>
                    <a:lnTo>
                      <a:pt x="80" y="91"/>
                    </a:lnTo>
                    <a:lnTo>
                      <a:pt x="80" y="94"/>
                    </a:lnTo>
                    <a:lnTo>
                      <a:pt x="81" y="91"/>
                    </a:lnTo>
                    <a:lnTo>
                      <a:pt x="83" y="87"/>
                    </a:lnTo>
                    <a:lnTo>
                      <a:pt x="83" y="84"/>
                    </a:lnTo>
                    <a:lnTo>
                      <a:pt x="81" y="82"/>
                    </a:lnTo>
                    <a:lnTo>
                      <a:pt x="78" y="84"/>
                    </a:lnTo>
                    <a:lnTo>
                      <a:pt x="78" y="84"/>
                    </a:lnTo>
                    <a:lnTo>
                      <a:pt x="78" y="84"/>
                    </a:lnTo>
                    <a:lnTo>
                      <a:pt x="78" y="84"/>
                    </a:lnTo>
                    <a:close/>
                    <a:moveTo>
                      <a:pt x="47" y="106"/>
                    </a:moveTo>
                    <a:lnTo>
                      <a:pt x="47" y="110"/>
                    </a:lnTo>
                    <a:lnTo>
                      <a:pt x="52" y="111"/>
                    </a:lnTo>
                    <a:lnTo>
                      <a:pt x="52" y="111"/>
                    </a:lnTo>
                    <a:lnTo>
                      <a:pt x="50" y="106"/>
                    </a:lnTo>
                    <a:lnTo>
                      <a:pt x="47" y="106"/>
                    </a:lnTo>
                    <a:lnTo>
                      <a:pt x="47" y="106"/>
                    </a:lnTo>
                    <a:lnTo>
                      <a:pt x="47" y="106"/>
                    </a:lnTo>
                    <a:lnTo>
                      <a:pt x="47" y="106"/>
                    </a:lnTo>
                    <a:close/>
                    <a:moveTo>
                      <a:pt x="52" y="115"/>
                    </a:moveTo>
                    <a:lnTo>
                      <a:pt x="52" y="115"/>
                    </a:lnTo>
                    <a:lnTo>
                      <a:pt x="55" y="115"/>
                    </a:lnTo>
                    <a:lnTo>
                      <a:pt x="55" y="120"/>
                    </a:lnTo>
                    <a:lnTo>
                      <a:pt x="59" y="120"/>
                    </a:lnTo>
                    <a:lnTo>
                      <a:pt x="61" y="124"/>
                    </a:lnTo>
                    <a:lnTo>
                      <a:pt x="61" y="129"/>
                    </a:lnTo>
                    <a:lnTo>
                      <a:pt x="64" y="131"/>
                    </a:lnTo>
                    <a:lnTo>
                      <a:pt x="64" y="134"/>
                    </a:lnTo>
                    <a:lnTo>
                      <a:pt x="68" y="139"/>
                    </a:lnTo>
                    <a:lnTo>
                      <a:pt x="71" y="139"/>
                    </a:lnTo>
                    <a:lnTo>
                      <a:pt x="73" y="136"/>
                    </a:lnTo>
                    <a:lnTo>
                      <a:pt x="73" y="134"/>
                    </a:lnTo>
                    <a:lnTo>
                      <a:pt x="74" y="132"/>
                    </a:lnTo>
                    <a:lnTo>
                      <a:pt x="74" y="129"/>
                    </a:lnTo>
                    <a:lnTo>
                      <a:pt x="73" y="127"/>
                    </a:lnTo>
                    <a:lnTo>
                      <a:pt x="74" y="124"/>
                    </a:lnTo>
                    <a:lnTo>
                      <a:pt x="74" y="120"/>
                    </a:lnTo>
                    <a:lnTo>
                      <a:pt x="71" y="118"/>
                    </a:lnTo>
                    <a:lnTo>
                      <a:pt x="64" y="115"/>
                    </a:lnTo>
                    <a:lnTo>
                      <a:pt x="59" y="115"/>
                    </a:lnTo>
                    <a:lnTo>
                      <a:pt x="55" y="113"/>
                    </a:lnTo>
                    <a:lnTo>
                      <a:pt x="52" y="115"/>
                    </a:lnTo>
                    <a:lnTo>
                      <a:pt x="52" y="115"/>
                    </a:lnTo>
                    <a:lnTo>
                      <a:pt x="52" y="115"/>
                    </a:lnTo>
                    <a:lnTo>
                      <a:pt x="52" y="115"/>
                    </a:lnTo>
                    <a:close/>
                    <a:moveTo>
                      <a:pt x="120" y="103"/>
                    </a:moveTo>
                    <a:lnTo>
                      <a:pt x="118" y="105"/>
                    </a:lnTo>
                    <a:lnTo>
                      <a:pt x="120" y="106"/>
                    </a:lnTo>
                    <a:lnTo>
                      <a:pt x="118" y="111"/>
                    </a:lnTo>
                    <a:lnTo>
                      <a:pt x="116" y="111"/>
                    </a:lnTo>
                    <a:lnTo>
                      <a:pt x="118" y="113"/>
                    </a:lnTo>
                    <a:lnTo>
                      <a:pt x="123" y="113"/>
                    </a:lnTo>
                    <a:lnTo>
                      <a:pt x="125" y="110"/>
                    </a:lnTo>
                    <a:lnTo>
                      <a:pt x="123" y="106"/>
                    </a:lnTo>
                    <a:lnTo>
                      <a:pt x="120" y="103"/>
                    </a:lnTo>
                    <a:lnTo>
                      <a:pt x="120" y="103"/>
                    </a:lnTo>
                    <a:lnTo>
                      <a:pt x="120" y="103"/>
                    </a:lnTo>
                    <a:lnTo>
                      <a:pt x="120" y="103"/>
                    </a:lnTo>
                    <a:close/>
                    <a:moveTo>
                      <a:pt x="80" y="118"/>
                    </a:moveTo>
                    <a:lnTo>
                      <a:pt x="83" y="118"/>
                    </a:lnTo>
                    <a:lnTo>
                      <a:pt x="83" y="118"/>
                    </a:lnTo>
                    <a:lnTo>
                      <a:pt x="87" y="115"/>
                    </a:lnTo>
                    <a:lnTo>
                      <a:pt x="83" y="113"/>
                    </a:lnTo>
                    <a:lnTo>
                      <a:pt x="81" y="111"/>
                    </a:lnTo>
                    <a:lnTo>
                      <a:pt x="80" y="115"/>
                    </a:lnTo>
                    <a:lnTo>
                      <a:pt x="80" y="118"/>
                    </a:lnTo>
                    <a:lnTo>
                      <a:pt x="80" y="118"/>
                    </a:lnTo>
                    <a:lnTo>
                      <a:pt x="80" y="118"/>
                    </a:lnTo>
                    <a:lnTo>
                      <a:pt x="80" y="118"/>
                    </a:lnTo>
                    <a:close/>
                    <a:moveTo>
                      <a:pt x="87" y="129"/>
                    </a:moveTo>
                    <a:lnTo>
                      <a:pt x="83" y="132"/>
                    </a:lnTo>
                    <a:lnTo>
                      <a:pt x="83" y="136"/>
                    </a:lnTo>
                    <a:lnTo>
                      <a:pt x="83" y="141"/>
                    </a:lnTo>
                    <a:lnTo>
                      <a:pt x="87" y="141"/>
                    </a:lnTo>
                    <a:lnTo>
                      <a:pt x="87" y="136"/>
                    </a:lnTo>
                    <a:lnTo>
                      <a:pt x="87" y="132"/>
                    </a:lnTo>
                    <a:lnTo>
                      <a:pt x="87" y="129"/>
                    </a:lnTo>
                    <a:lnTo>
                      <a:pt x="87" y="129"/>
                    </a:lnTo>
                    <a:lnTo>
                      <a:pt x="87" y="129"/>
                    </a:lnTo>
                    <a:lnTo>
                      <a:pt x="87" y="129"/>
                    </a:lnTo>
                    <a:lnTo>
                      <a:pt x="87" y="129"/>
                    </a:lnTo>
                    <a:close/>
                    <a:moveTo>
                      <a:pt x="94" y="132"/>
                    </a:moveTo>
                    <a:lnTo>
                      <a:pt x="92" y="134"/>
                    </a:lnTo>
                    <a:lnTo>
                      <a:pt x="92" y="136"/>
                    </a:lnTo>
                    <a:lnTo>
                      <a:pt x="95" y="136"/>
                    </a:lnTo>
                    <a:lnTo>
                      <a:pt x="95" y="134"/>
                    </a:lnTo>
                    <a:lnTo>
                      <a:pt x="94" y="132"/>
                    </a:lnTo>
                    <a:lnTo>
                      <a:pt x="94" y="132"/>
                    </a:lnTo>
                    <a:lnTo>
                      <a:pt x="94" y="132"/>
                    </a:lnTo>
                    <a:lnTo>
                      <a:pt x="94" y="132"/>
                    </a:lnTo>
                    <a:close/>
                    <a:moveTo>
                      <a:pt x="106" y="124"/>
                    </a:moveTo>
                    <a:lnTo>
                      <a:pt x="101" y="120"/>
                    </a:lnTo>
                    <a:lnTo>
                      <a:pt x="101" y="120"/>
                    </a:lnTo>
                    <a:lnTo>
                      <a:pt x="101" y="124"/>
                    </a:lnTo>
                    <a:lnTo>
                      <a:pt x="104" y="127"/>
                    </a:lnTo>
                    <a:lnTo>
                      <a:pt x="106" y="125"/>
                    </a:lnTo>
                    <a:lnTo>
                      <a:pt x="106" y="124"/>
                    </a:lnTo>
                    <a:lnTo>
                      <a:pt x="106" y="124"/>
                    </a:lnTo>
                    <a:lnTo>
                      <a:pt x="106" y="124"/>
                    </a:lnTo>
                    <a:lnTo>
                      <a:pt x="106" y="124"/>
                    </a:lnTo>
                    <a:close/>
                    <a:moveTo>
                      <a:pt x="111" y="131"/>
                    </a:moveTo>
                    <a:lnTo>
                      <a:pt x="111" y="132"/>
                    </a:lnTo>
                    <a:lnTo>
                      <a:pt x="114" y="136"/>
                    </a:lnTo>
                    <a:lnTo>
                      <a:pt x="116" y="136"/>
                    </a:lnTo>
                    <a:lnTo>
                      <a:pt x="114" y="131"/>
                    </a:lnTo>
                    <a:lnTo>
                      <a:pt x="111" y="131"/>
                    </a:lnTo>
                    <a:lnTo>
                      <a:pt x="111" y="131"/>
                    </a:lnTo>
                    <a:lnTo>
                      <a:pt x="111" y="131"/>
                    </a:lnTo>
                    <a:lnTo>
                      <a:pt x="111" y="131"/>
                    </a:lnTo>
                    <a:close/>
                    <a:moveTo>
                      <a:pt x="106" y="143"/>
                    </a:moveTo>
                    <a:lnTo>
                      <a:pt x="109" y="139"/>
                    </a:lnTo>
                    <a:lnTo>
                      <a:pt x="111" y="139"/>
                    </a:lnTo>
                    <a:lnTo>
                      <a:pt x="114" y="143"/>
                    </a:lnTo>
                    <a:lnTo>
                      <a:pt x="118" y="143"/>
                    </a:lnTo>
                    <a:lnTo>
                      <a:pt x="121" y="143"/>
                    </a:lnTo>
                    <a:lnTo>
                      <a:pt x="121" y="143"/>
                    </a:lnTo>
                    <a:lnTo>
                      <a:pt x="118" y="139"/>
                    </a:lnTo>
                    <a:lnTo>
                      <a:pt x="114" y="136"/>
                    </a:lnTo>
                    <a:lnTo>
                      <a:pt x="111" y="136"/>
                    </a:lnTo>
                    <a:lnTo>
                      <a:pt x="109" y="132"/>
                    </a:lnTo>
                    <a:lnTo>
                      <a:pt x="106" y="132"/>
                    </a:lnTo>
                    <a:lnTo>
                      <a:pt x="106" y="132"/>
                    </a:lnTo>
                    <a:lnTo>
                      <a:pt x="106" y="131"/>
                    </a:lnTo>
                    <a:lnTo>
                      <a:pt x="106" y="136"/>
                    </a:lnTo>
                    <a:lnTo>
                      <a:pt x="106" y="138"/>
                    </a:lnTo>
                    <a:lnTo>
                      <a:pt x="106" y="139"/>
                    </a:lnTo>
                    <a:lnTo>
                      <a:pt x="106" y="141"/>
                    </a:lnTo>
                    <a:lnTo>
                      <a:pt x="106" y="143"/>
                    </a:lnTo>
                    <a:lnTo>
                      <a:pt x="106" y="143"/>
                    </a:lnTo>
                    <a:lnTo>
                      <a:pt x="106" y="143"/>
                    </a:lnTo>
                    <a:lnTo>
                      <a:pt x="106" y="143"/>
                    </a:lnTo>
                    <a:close/>
                    <a:moveTo>
                      <a:pt x="88" y="169"/>
                    </a:moveTo>
                    <a:lnTo>
                      <a:pt x="87" y="171"/>
                    </a:lnTo>
                    <a:lnTo>
                      <a:pt x="87" y="171"/>
                    </a:lnTo>
                    <a:lnTo>
                      <a:pt x="83" y="164"/>
                    </a:lnTo>
                    <a:lnTo>
                      <a:pt x="87" y="160"/>
                    </a:lnTo>
                    <a:lnTo>
                      <a:pt x="87" y="155"/>
                    </a:lnTo>
                    <a:lnTo>
                      <a:pt x="87" y="151"/>
                    </a:lnTo>
                    <a:lnTo>
                      <a:pt x="87" y="146"/>
                    </a:lnTo>
                    <a:lnTo>
                      <a:pt x="83" y="146"/>
                    </a:lnTo>
                    <a:lnTo>
                      <a:pt x="81" y="146"/>
                    </a:lnTo>
                    <a:lnTo>
                      <a:pt x="83" y="143"/>
                    </a:lnTo>
                    <a:lnTo>
                      <a:pt x="87" y="143"/>
                    </a:lnTo>
                    <a:lnTo>
                      <a:pt x="88" y="146"/>
                    </a:lnTo>
                    <a:lnTo>
                      <a:pt x="90" y="146"/>
                    </a:lnTo>
                    <a:lnTo>
                      <a:pt x="90" y="148"/>
                    </a:lnTo>
                    <a:lnTo>
                      <a:pt x="92" y="148"/>
                    </a:lnTo>
                    <a:lnTo>
                      <a:pt x="95" y="148"/>
                    </a:lnTo>
                    <a:lnTo>
                      <a:pt x="99" y="148"/>
                    </a:lnTo>
                    <a:lnTo>
                      <a:pt x="101" y="151"/>
                    </a:lnTo>
                    <a:lnTo>
                      <a:pt x="102" y="151"/>
                    </a:lnTo>
                    <a:lnTo>
                      <a:pt x="106" y="148"/>
                    </a:lnTo>
                    <a:lnTo>
                      <a:pt x="106" y="151"/>
                    </a:lnTo>
                    <a:lnTo>
                      <a:pt x="106" y="155"/>
                    </a:lnTo>
                    <a:lnTo>
                      <a:pt x="104" y="155"/>
                    </a:lnTo>
                    <a:lnTo>
                      <a:pt x="102" y="158"/>
                    </a:lnTo>
                    <a:lnTo>
                      <a:pt x="99" y="162"/>
                    </a:lnTo>
                    <a:lnTo>
                      <a:pt x="97" y="165"/>
                    </a:lnTo>
                    <a:lnTo>
                      <a:pt x="95" y="165"/>
                    </a:lnTo>
                    <a:lnTo>
                      <a:pt x="94" y="165"/>
                    </a:lnTo>
                    <a:lnTo>
                      <a:pt x="92" y="165"/>
                    </a:lnTo>
                    <a:lnTo>
                      <a:pt x="88" y="169"/>
                    </a:lnTo>
                    <a:lnTo>
                      <a:pt x="88" y="169"/>
                    </a:lnTo>
                    <a:lnTo>
                      <a:pt x="88" y="169"/>
                    </a:lnTo>
                    <a:lnTo>
                      <a:pt x="88" y="169"/>
                    </a:lnTo>
                    <a:close/>
                    <a:moveTo>
                      <a:pt x="97" y="165"/>
                    </a:moveTo>
                    <a:lnTo>
                      <a:pt x="94" y="167"/>
                    </a:lnTo>
                    <a:lnTo>
                      <a:pt x="94" y="171"/>
                    </a:lnTo>
                    <a:lnTo>
                      <a:pt x="95" y="171"/>
                    </a:lnTo>
                    <a:lnTo>
                      <a:pt x="99" y="169"/>
                    </a:lnTo>
                    <a:lnTo>
                      <a:pt x="99" y="167"/>
                    </a:lnTo>
                    <a:lnTo>
                      <a:pt x="97" y="165"/>
                    </a:lnTo>
                    <a:lnTo>
                      <a:pt x="97" y="165"/>
                    </a:lnTo>
                    <a:lnTo>
                      <a:pt x="97" y="165"/>
                    </a:lnTo>
                    <a:lnTo>
                      <a:pt x="97" y="165"/>
                    </a:lnTo>
                    <a:close/>
                    <a:moveTo>
                      <a:pt x="127" y="165"/>
                    </a:moveTo>
                    <a:lnTo>
                      <a:pt x="127" y="169"/>
                    </a:lnTo>
                    <a:lnTo>
                      <a:pt x="125" y="167"/>
                    </a:lnTo>
                    <a:lnTo>
                      <a:pt x="127" y="165"/>
                    </a:lnTo>
                    <a:lnTo>
                      <a:pt x="127" y="165"/>
                    </a:lnTo>
                    <a:lnTo>
                      <a:pt x="127" y="165"/>
                    </a:lnTo>
                    <a:lnTo>
                      <a:pt x="127" y="165"/>
                    </a:lnTo>
                    <a:close/>
                    <a:moveTo>
                      <a:pt x="111" y="188"/>
                    </a:moveTo>
                    <a:lnTo>
                      <a:pt x="114" y="185"/>
                    </a:lnTo>
                    <a:lnTo>
                      <a:pt x="114" y="178"/>
                    </a:lnTo>
                    <a:lnTo>
                      <a:pt x="120" y="171"/>
                    </a:lnTo>
                    <a:lnTo>
                      <a:pt x="120" y="169"/>
                    </a:lnTo>
                    <a:lnTo>
                      <a:pt x="120" y="165"/>
                    </a:lnTo>
                    <a:lnTo>
                      <a:pt x="121" y="164"/>
                    </a:lnTo>
                    <a:lnTo>
                      <a:pt x="121" y="157"/>
                    </a:lnTo>
                    <a:lnTo>
                      <a:pt x="118" y="158"/>
                    </a:lnTo>
                    <a:lnTo>
                      <a:pt x="118" y="164"/>
                    </a:lnTo>
                    <a:lnTo>
                      <a:pt x="114" y="169"/>
                    </a:lnTo>
                    <a:lnTo>
                      <a:pt x="114" y="174"/>
                    </a:lnTo>
                    <a:lnTo>
                      <a:pt x="114" y="179"/>
                    </a:lnTo>
                    <a:lnTo>
                      <a:pt x="111" y="183"/>
                    </a:lnTo>
                    <a:lnTo>
                      <a:pt x="111" y="185"/>
                    </a:lnTo>
                    <a:lnTo>
                      <a:pt x="111" y="188"/>
                    </a:lnTo>
                    <a:lnTo>
                      <a:pt x="111" y="188"/>
                    </a:lnTo>
                    <a:lnTo>
                      <a:pt x="111" y="188"/>
                    </a:lnTo>
                    <a:lnTo>
                      <a:pt x="111" y="188"/>
                    </a:lnTo>
                    <a:close/>
                    <a:moveTo>
                      <a:pt x="106" y="188"/>
                    </a:moveTo>
                    <a:lnTo>
                      <a:pt x="106" y="179"/>
                    </a:lnTo>
                    <a:lnTo>
                      <a:pt x="109" y="171"/>
                    </a:lnTo>
                    <a:lnTo>
                      <a:pt x="111" y="167"/>
                    </a:lnTo>
                    <a:lnTo>
                      <a:pt x="111" y="164"/>
                    </a:lnTo>
                    <a:lnTo>
                      <a:pt x="111" y="162"/>
                    </a:lnTo>
                    <a:lnTo>
                      <a:pt x="109" y="162"/>
                    </a:lnTo>
                    <a:lnTo>
                      <a:pt x="106" y="162"/>
                    </a:lnTo>
                    <a:lnTo>
                      <a:pt x="104" y="164"/>
                    </a:lnTo>
                    <a:lnTo>
                      <a:pt x="104" y="167"/>
                    </a:lnTo>
                    <a:lnTo>
                      <a:pt x="101" y="171"/>
                    </a:lnTo>
                    <a:lnTo>
                      <a:pt x="102" y="176"/>
                    </a:lnTo>
                    <a:lnTo>
                      <a:pt x="101" y="179"/>
                    </a:lnTo>
                    <a:lnTo>
                      <a:pt x="94" y="179"/>
                    </a:lnTo>
                    <a:lnTo>
                      <a:pt x="94" y="183"/>
                    </a:lnTo>
                    <a:lnTo>
                      <a:pt x="94" y="188"/>
                    </a:lnTo>
                    <a:lnTo>
                      <a:pt x="97" y="188"/>
                    </a:lnTo>
                    <a:lnTo>
                      <a:pt x="101" y="190"/>
                    </a:lnTo>
                    <a:lnTo>
                      <a:pt x="104" y="190"/>
                    </a:lnTo>
                    <a:lnTo>
                      <a:pt x="104" y="195"/>
                    </a:lnTo>
                    <a:lnTo>
                      <a:pt x="106" y="195"/>
                    </a:lnTo>
                    <a:lnTo>
                      <a:pt x="111" y="193"/>
                    </a:lnTo>
                    <a:lnTo>
                      <a:pt x="111" y="190"/>
                    </a:lnTo>
                    <a:lnTo>
                      <a:pt x="106" y="188"/>
                    </a:lnTo>
                    <a:lnTo>
                      <a:pt x="106" y="188"/>
                    </a:lnTo>
                    <a:lnTo>
                      <a:pt x="106" y="188"/>
                    </a:lnTo>
                    <a:lnTo>
                      <a:pt x="106" y="188"/>
                    </a:lnTo>
                    <a:close/>
                    <a:moveTo>
                      <a:pt x="116" y="191"/>
                    </a:moveTo>
                    <a:lnTo>
                      <a:pt x="116" y="193"/>
                    </a:lnTo>
                    <a:lnTo>
                      <a:pt x="116" y="195"/>
                    </a:lnTo>
                    <a:lnTo>
                      <a:pt x="114" y="197"/>
                    </a:lnTo>
                    <a:lnTo>
                      <a:pt x="111" y="195"/>
                    </a:lnTo>
                    <a:lnTo>
                      <a:pt x="114" y="191"/>
                    </a:lnTo>
                    <a:lnTo>
                      <a:pt x="116" y="191"/>
                    </a:lnTo>
                    <a:lnTo>
                      <a:pt x="116" y="191"/>
                    </a:lnTo>
                    <a:lnTo>
                      <a:pt x="116" y="191"/>
                    </a:lnTo>
                    <a:lnTo>
                      <a:pt x="116" y="191"/>
                    </a:lnTo>
                    <a:close/>
                    <a:moveTo>
                      <a:pt x="127" y="176"/>
                    </a:moveTo>
                    <a:lnTo>
                      <a:pt x="128" y="176"/>
                    </a:lnTo>
                    <a:lnTo>
                      <a:pt x="130" y="179"/>
                    </a:lnTo>
                    <a:lnTo>
                      <a:pt x="132" y="183"/>
                    </a:lnTo>
                    <a:lnTo>
                      <a:pt x="130" y="183"/>
                    </a:lnTo>
                    <a:lnTo>
                      <a:pt x="125" y="188"/>
                    </a:lnTo>
                    <a:lnTo>
                      <a:pt x="120" y="188"/>
                    </a:lnTo>
                    <a:lnTo>
                      <a:pt x="120" y="185"/>
                    </a:lnTo>
                    <a:lnTo>
                      <a:pt x="118" y="183"/>
                    </a:lnTo>
                    <a:lnTo>
                      <a:pt x="120" y="179"/>
                    </a:lnTo>
                    <a:lnTo>
                      <a:pt x="127" y="176"/>
                    </a:lnTo>
                    <a:lnTo>
                      <a:pt x="127" y="176"/>
                    </a:lnTo>
                    <a:lnTo>
                      <a:pt x="127" y="176"/>
                    </a:lnTo>
                    <a:lnTo>
                      <a:pt x="127" y="176"/>
                    </a:lnTo>
                    <a:close/>
                    <a:moveTo>
                      <a:pt x="142" y="178"/>
                    </a:moveTo>
                    <a:lnTo>
                      <a:pt x="144" y="179"/>
                    </a:lnTo>
                    <a:lnTo>
                      <a:pt x="144" y="183"/>
                    </a:lnTo>
                    <a:lnTo>
                      <a:pt x="142" y="179"/>
                    </a:lnTo>
                    <a:lnTo>
                      <a:pt x="142" y="178"/>
                    </a:lnTo>
                    <a:lnTo>
                      <a:pt x="142" y="178"/>
                    </a:lnTo>
                    <a:lnTo>
                      <a:pt x="142" y="178"/>
                    </a:lnTo>
                    <a:lnTo>
                      <a:pt x="142" y="178"/>
                    </a:lnTo>
                    <a:close/>
                    <a:moveTo>
                      <a:pt x="134" y="190"/>
                    </a:moveTo>
                    <a:lnTo>
                      <a:pt x="137" y="193"/>
                    </a:lnTo>
                    <a:lnTo>
                      <a:pt x="134" y="195"/>
                    </a:lnTo>
                    <a:lnTo>
                      <a:pt x="134" y="193"/>
                    </a:lnTo>
                    <a:lnTo>
                      <a:pt x="132" y="191"/>
                    </a:lnTo>
                    <a:lnTo>
                      <a:pt x="134" y="190"/>
                    </a:lnTo>
                    <a:lnTo>
                      <a:pt x="134" y="190"/>
                    </a:lnTo>
                    <a:lnTo>
                      <a:pt x="134" y="190"/>
                    </a:lnTo>
                    <a:lnTo>
                      <a:pt x="134" y="190"/>
                    </a:lnTo>
                    <a:close/>
                    <a:moveTo>
                      <a:pt x="130" y="148"/>
                    </a:moveTo>
                    <a:lnTo>
                      <a:pt x="130" y="151"/>
                    </a:lnTo>
                    <a:lnTo>
                      <a:pt x="127" y="151"/>
                    </a:lnTo>
                    <a:lnTo>
                      <a:pt x="125" y="151"/>
                    </a:lnTo>
                    <a:lnTo>
                      <a:pt x="127" y="148"/>
                    </a:lnTo>
                    <a:lnTo>
                      <a:pt x="130" y="148"/>
                    </a:lnTo>
                    <a:lnTo>
                      <a:pt x="130" y="148"/>
                    </a:lnTo>
                    <a:lnTo>
                      <a:pt x="130" y="148"/>
                    </a:lnTo>
                    <a:lnTo>
                      <a:pt x="130" y="148"/>
                    </a:lnTo>
                    <a:close/>
                    <a:moveTo>
                      <a:pt x="139" y="155"/>
                    </a:moveTo>
                    <a:lnTo>
                      <a:pt x="139" y="155"/>
                    </a:lnTo>
                    <a:lnTo>
                      <a:pt x="142" y="158"/>
                    </a:lnTo>
                    <a:lnTo>
                      <a:pt x="146" y="158"/>
                    </a:lnTo>
                    <a:lnTo>
                      <a:pt x="147" y="158"/>
                    </a:lnTo>
                    <a:lnTo>
                      <a:pt x="147" y="157"/>
                    </a:lnTo>
                    <a:lnTo>
                      <a:pt x="151" y="158"/>
                    </a:lnTo>
                    <a:lnTo>
                      <a:pt x="147" y="157"/>
                    </a:lnTo>
                    <a:lnTo>
                      <a:pt x="147" y="155"/>
                    </a:lnTo>
                    <a:lnTo>
                      <a:pt x="144" y="151"/>
                    </a:lnTo>
                    <a:lnTo>
                      <a:pt x="146" y="146"/>
                    </a:lnTo>
                    <a:lnTo>
                      <a:pt x="144" y="141"/>
                    </a:lnTo>
                    <a:lnTo>
                      <a:pt x="144" y="139"/>
                    </a:lnTo>
                    <a:lnTo>
                      <a:pt x="144" y="138"/>
                    </a:lnTo>
                    <a:lnTo>
                      <a:pt x="142" y="134"/>
                    </a:lnTo>
                    <a:lnTo>
                      <a:pt x="139" y="131"/>
                    </a:lnTo>
                    <a:lnTo>
                      <a:pt x="139" y="131"/>
                    </a:lnTo>
                    <a:lnTo>
                      <a:pt x="137" y="131"/>
                    </a:lnTo>
                    <a:lnTo>
                      <a:pt x="134" y="131"/>
                    </a:lnTo>
                    <a:lnTo>
                      <a:pt x="134" y="131"/>
                    </a:lnTo>
                    <a:lnTo>
                      <a:pt x="132" y="132"/>
                    </a:lnTo>
                    <a:lnTo>
                      <a:pt x="128" y="132"/>
                    </a:lnTo>
                    <a:lnTo>
                      <a:pt x="125" y="132"/>
                    </a:lnTo>
                    <a:lnTo>
                      <a:pt x="123" y="131"/>
                    </a:lnTo>
                    <a:lnTo>
                      <a:pt x="123" y="134"/>
                    </a:lnTo>
                    <a:lnTo>
                      <a:pt x="127" y="139"/>
                    </a:lnTo>
                    <a:lnTo>
                      <a:pt x="132" y="143"/>
                    </a:lnTo>
                    <a:lnTo>
                      <a:pt x="134" y="146"/>
                    </a:lnTo>
                    <a:lnTo>
                      <a:pt x="137" y="148"/>
                    </a:lnTo>
                    <a:lnTo>
                      <a:pt x="137" y="151"/>
                    </a:lnTo>
                    <a:lnTo>
                      <a:pt x="134" y="151"/>
                    </a:lnTo>
                    <a:lnTo>
                      <a:pt x="134" y="151"/>
                    </a:lnTo>
                    <a:lnTo>
                      <a:pt x="137" y="151"/>
                    </a:lnTo>
                    <a:lnTo>
                      <a:pt x="137" y="151"/>
                    </a:lnTo>
                    <a:lnTo>
                      <a:pt x="139" y="155"/>
                    </a:lnTo>
                    <a:lnTo>
                      <a:pt x="139" y="155"/>
                    </a:lnTo>
                    <a:lnTo>
                      <a:pt x="139" y="155"/>
                    </a:lnTo>
                    <a:lnTo>
                      <a:pt x="139" y="155"/>
                    </a:lnTo>
                    <a:close/>
                    <a:moveTo>
                      <a:pt x="134" y="155"/>
                    </a:moveTo>
                    <a:lnTo>
                      <a:pt x="132" y="155"/>
                    </a:lnTo>
                    <a:lnTo>
                      <a:pt x="128" y="155"/>
                    </a:lnTo>
                    <a:lnTo>
                      <a:pt x="125" y="155"/>
                    </a:lnTo>
                    <a:lnTo>
                      <a:pt x="127" y="157"/>
                    </a:lnTo>
                    <a:lnTo>
                      <a:pt x="127" y="160"/>
                    </a:lnTo>
                    <a:lnTo>
                      <a:pt x="130" y="164"/>
                    </a:lnTo>
                    <a:lnTo>
                      <a:pt x="132" y="162"/>
                    </a:lnTo>
                    <a:lnTo>
                      <a:pt x="134" y="164"/>
                    </a:lnTo>
                    <a:lnTo>
                      <a:pt x="134" y="167"/>
                    </a:lnTo>
                    <a:lnTo>
                      <a:pt x="134" y="171"/>
                    </a:lnTo>
                    <a:lnTo>
                      <a:pt x="134" y="176"/>
                    </a:lnTo>
                    <a:lnTo>
                      <a:pt x="139" y="179"/>
                    </a:lnTo>
                    <a:lnTo>
                      <a:pt x="139" y="174"/>
                    </a:lnTo>
                    <a:lnTo>
                      <a:pt x="139" y="176"/>
                    </a:lnTo>
                    <a:lnTo>
                      <a:pt x="142" y="176"/>
                    </a:lnTo>
                    <a:lnTo>
                      <a:pt x="142" y="171"/>
                    </a:lnTo>
                    <a:lnTo>
                      <a:pt x="139" y="167"/>
                    </a:lnTo>
                    <a:lnTo>
                      <a:pt x="139" y="165"/>
                    </a:lnTo>
                    <a:lnTo>
                      <a:pt x="137" y="160"/>
                    </a:lnTo>
                    <a:lnTo>
                      <a:pt x="134" y="155"/>
                    </a:lnTo>
                    <a:lnTo>
                      <a:pt x="134" y="155"/>
                    </a:lnTo>
                    <a:lnTo>
                      <a:pt x="134" y="155"/>
                    </a:lnTo>
                    <a:lnTo>
                      <a:pt x="134" y="155"/>
                    </a:lnTo>
                    <a:lnTo>
                      <a:pt x="134" y="155"/>
                    </a:lnTo>
                    <a:close/>
                    <a:moveTo>
                      <a:pt x="151" y="164"/>
                    </a:moveTo>
                    <a:lnTo>
                      <a:pt x="153" y="162"/>
                    </a:lnTo>
                    <a:lnTo>
                      <a:pt x="151" y="162"/>
                    </a:lnTo>
                    <a:lnTo>
                      <a:pt x="151" y="162"/>
                    </a:lnTo>
                    <a:lnTo>
                      <a:pt x="151" y="164"/>
                    </a:lnTo>
                    <a:lnTo>
                      <a:pt x="151" y="164"/>
                    </a:lnTo>
                    <a:lnTo>
                      <a:pt x="151" y="164"/>
                    </a:lnTo>
                    <a:lnTo>
                      <a:pt x="151" y="164"/>
                    </a:lnTo>
                    <a:close/>
                    <a:moveTo>
                      <a:pt x="151" y="165"/>
                    </a:moveTo>
                    <a:lnTo>
                      <a:pt x="151" y="165"/>
                    </a:lnTo>
                    <a:lnTo>
                      <a:pt x="151" y="167"/>
                    </a:lnTo>
                    <a:lnTo>
                      <a:pt x="151" y="167"/>
                    </a:lnTo>
                    <a:lnTo>
                      <a:pt x="151" y="165"/>
                    </a:lnTo>
                    <a:lnTo>
                      <a:pt x="151" y="165"/>
                    </a:lnTo>
                    <a:lnTo>
                      <a:pt x="151" y="165"/>
                    </a:lnTo>
                    <a:lnTo>
                      <a:pt x="151" y="165"/>
                    </a:lnTo>
                    <a:close/>
                    <a:moveTo>
                      <a:pt x="151" y="183"/>
                    </a:moveTo>
                    <a:lnTo>
                      <a:pt x="153" y="179"/>
                    </a:lnTo>
                    <a:lnTo>
                      <a:pt x="151" y="178"/>
                    </a:lnTo>
                    <a:lnTo>
                      <a:pt x="151" y="174"/>
                    </a:lnTo>
                    <a:lnTo>
                      <a:pt x="151" y="171"/>
                    </a:lnTo>
                    <a:lnTo>
                      <a:pt x="151" y="171"/>
                    </a:lnTo>
                    <a:lnTo>
                      <a:pt x="147" y="171"/>
                    </a:lnTo>
                    <a:lnTo>
                      <a:pt x="147" y="176"/>
                    </a:lnTo>
                    <a:lnTo>
                      <a:pt x="151" y="179"/>
                    </a:lnTo>
                    <a:lnTo>
                      <a:pt x="151" y="183"/>
                    </a:lnTo>
                    <a:lnTo>
                      <a:pt x="151" y="183"/>
                    </a:lnTo>
                    <a:lnTo>
                      <a:pt x="151" y="183"/>
                    </a:lnTo>
                    <a:lnTo>
                      <a:pt x="151" y="183"/>
                    </a:lnTo>
                    <a:lnTo>
                      <a:pt x="151" y="183"/>
                    </a:lnTo>
                    <a:lnTo>
                      <a:pt x="151" y="183"/>
                    </a:lnTo>
                    <a:close/>
                    <a:moveTo>
                      <a:pt x="154" y="183"/>
                    </a:moveTo>
                    <a:lnTo>
                      <a:pt x="154" y="185"/>
                    </a:lnTo>
                    <a:lnTo>
                      <a:pt x="156" y="188"/>
                    </a:lnTo>
                    <a:lnTo>
                      <a:pt x="156" y="185"/>
                    </a:lnTo>
                    <a:lnTo>
                      <a:pt x="154" y="183"/>
                    </a:lnTo>
                    <a:lnTo>
                      <a:pt x="154" y="183"/>
                    </a:lnTo>
                    <a:lnTo>
                      <a:pt x="154" y="183"/>
                    </a:lnTo>
                    <a:lnTo>
                      <a:pt x="154" y="183"/>
                    </a:lnTo>
                    <a:close/>
                    <a:moveTo>
                      <a:pt x="158" y="178"/>
                    </a:moveTo>
                    <a:lnTo>
                      <a:pt x="156" y="179"/>
                    </a:lnTo>
                    <a:lnTo>
                      <a:pt x="156" y="183"/>
                    </a:lnTo>
                    <a:lnTo>
                      <a:pt x="158" y="183"/>
                    </a:lnTo>
                    <a:lnTo>
                      <a:pt x="161" y="183"/>
                    </a:lnTo>
                    <a:lnTo>
                      <a:pt x="160" y="179"/>
                    </a:lnTo>
                    <a:lnTo>
                      <a:pt x="158" y="178"/>
                    </a:lnTo>
                    <a:lnTo>
                      <a:pt x="158" y="178"/>
                    </a:lnTo>
                    <a:lnTo>
                      <a:pt x="158" y="178"/>
                    </a:lnTo>
                    <a:lnTo>
                      <a:pt x="158" y="178"/>
                    </a:lnTo>
                    <a:close/>
                    <a:moveTo>
                      <a:pt x="90" y="235"/>
                    </a:moveTo>
                    <a:lnTo>
                      <a:pt x="87" y="233"/>
                    </a:lnTo>
                    <a:lnTo>
                      <a:pt x="88" y="228"/>
                    </a:lnTo>
                    <a:lnTo>
                      <a:pt x="90" y="223"/>
                    </a:lnTo>
                    <a:lnTo>
                      <a:pt x="88" y="221"/>
                    </a:lnTo>
                    <a:lnTo>
                      <a:pt x="92" y="216"/>
                    </a:lnTo>
                    <a:lnTo>
                      <a:pt x="95" y="216"/>
                    </a:lnTo>
                    <a:lnTo>
                      <a:pt x="99" y="212"/>
                    </a:lnTo>
                    <a:lnTo>
                      <a:pt x="102" y="216"/>
                    </a:lnTo>
                    <a:lnTo>
                      <a:pt x="106" y="212"/>
                    </a:lnTo>
                    <a:lnTo>
                      <a:pt x="106" y="211"/>
                    </a:lnTo>
                    <a:lnTo>
                      <a:pt x="106" y="207"/>
                    </a:lnTo>
                    <a:lnTo>
                      <a:pt x="111" y="207"/>
                    </a:lnTo>
                    <a:lnTo>
                      <a:pt x="111" y="204"/>
                    </a:lnTo>
                    <a:lnTo>
                      <a:pt x="114" y="204"/>
                    </a:lnTo>
                    <a:lnTo>
                      <a:pt x="120" y="207"/>
                    </a:lnTo>
                    <a:lnTo>
                      <a:pt x="120" y="212"/>
                    </a:lnTo>
                    <a:lnTo>
                      <a:pt x="116" y="219"/>
                    </a:lnTo>
                    <a:lnTo>
                      <a:pt x="120" y="216"/>
                    </a:lnTo>
                    <a:lnTo>
                      <a:pt x="123" y="212"/>
                    </a:lnTo>
                    <a:lnTo>
                      <a:pt x="127" y="212"/>
                    </a:lnTo>
                    <a:lnTo>
                      <a:pt x="128" y="207"/>
                    </a:lnTo>
                    <a:lnTo>
                      <a:pt x="132" y="205"/>
                    </a:lnTo>
                    <a:lnTo>
                      <a:pt x="134" y="207"/>
                    </a:lnTo>
                    <a:lnTo>
                      <a:pt x="137" y="207"/>
                    </a:lnTo>
                    <a:lnTo>
                      <a:pt x="137" y="205"/>
                    </a:lnTo>
                    <a:lnTo>
                      <a:pt x="134" y="204"/>
                    </a:lnTo>
                    <a:lnTo>
                      <a:pt x="137" y="197"/>
                    </a:lnTo>
                    <a:lnTo>
                      <a:pt x="139" y="198"/>
                    </a:lnTo>
                    <a:lnTo>
                      <a:pt x="142" y="200"/>
                    </a:lnTo>
                    <a:lnTo>
                      <a:pt x="142" y="198"/>
                    </a:lnTo>
                    <a:lnTo>
                      <a:pt x="142" y="193"/>
                    </a:lnTo>
                    <a:lnTo>
                      <a:pt x="144" y="193"/>
                    </a:lnTo>
                    <a:lnTo>
                      <a:pt x="146" y="197"/>
                    </a:lnTo>
                    <a:lnTo>
                      <a:pt x="147" y="193"/>
                    </a:lnTo>
                    <a:lnTo>
                      <a:pt x="146" y="188"/>
                    </a:lnTo>
                    <a:lnTo>
                      <a:pt x="146" y="183"/>
                    </a:lnTo>
                    <a:lnTo>
                      <a:pt x="147" y="183"/>
                    </a:lnTo>
                    <a:lnTo>
                      <a:pt x="151" y="183"/>
                    </a:lnTo>
                    <a:lnTo>
                      <a:pt x="151" y="188"/>
                    </a:lnTo>
                    <a:lnTo>
                      <a:pt x="154" y="190"/>
                    </a:lnTo>
                    <a:lnTo>
                      <a:pt x="158" y="193"/>
                    </a:lnTo>
                    <a:lnTo>
                      <a:pt x="161" y="191"/>
                    </a:lnTo>
                    <a:lnTo>
                      <a:pt x="161" y="195"/>
                    </a:lnTo>
                    <a:lnTo>
                      <a:pt x="161" y="198"/>
                    </a:lnTo>
                    <a:lnTo>
                      <a:pt x="161" y="202"/>
                    </a:lnTo>
                    <a:lnTo>
                      <a:pt x="161" y="202"/>
                    </a:lnTo>
                    <a:lnTo>
                      <a:pt x="160" y="204"/>
                    </a:lnTo>
                    <a:lnTo>
                      <a:pt x="161" y="207"/>
                    </a:lnTo>
                    <a:lnTo>
                      <a:pt x="161" y="207"/>
                    </a:lnTo>
                    <a:lnTo>
                      <a:pt x="161" y="207"/>
                    </a:lnTo>
                    <a:lnTo>
                      <a:pt x="161" y="212"/>
                    </a:lnTo>
                    <a:lnTo>
                      <a:pt x="165" y="211"/>
                    </a:lnTo>
                    <a:lnTo>
                      <a:pt x="165" y="216"/>
                    </a:lnTo>
                    <a:lnTo>
                      <a:pt x="165" y="219"/>
                    </a:lnTo>
                    <a:lnTo>
                      <a:pt x="168" y="221"/>
                    </a:lnTo>
                    <a:lnTo>
                      <a:pt x="170" y="224"/>
                    </a:lnTo>
                    <a:lnTo>
                      <a:pt x="170" y="230"/>
                    </a:lnTo>
                    <a:lnTo>
                      <a:pt x="168" y="235"/>
                    </a:lnTo>
                    <a:lnTo>
                      <a:pt x="167" y="235"/>
                    </a:lnTo>
                    <a:lnTo>
                      <a:pt x="167" y="235"/>
                    </a:lnTo>
                    <a:lnTo>
                      <a:pt x="167" y="235"/>
                    </a:lnTo>
                    <a:lnTo>
                      <a:pt x="161" y="235"/>
                    </a:lnTo>
                    <a:lnTo>
                      <a:pt x="161" y="235"/>
                    </a:lnTo>
                    <a:lnTo>
                      <a:pt x="165" y="242"/>
                    </a:lnTo>
                    <a:lnTo>
                      <a:pt x="165" y="247"/>
                    </a:lnTo>
                    <a:lnTo>
                      <a:pt x="161" y="247"/>
                    </a:lnTo>
                    <a:lnTo>
                      <a:pt x="161" y="247"/>
                    </a:lnTo>
                    <a:lnTo>
                      <a:pt x="161" y="242"/>
                    </a:lnTo>
                    <a:lnTo>
                      <a:pt x="161" y="238"/>
                    </a:lnTo>
                    <a:lnTo>
                      <a:pt x="160" y="235"/>
                    </a:lnTo>
                    <a:lnTo>
                      <a:pt x="158" y="231"/>
                    </a:lnTo>
                    <a:lnTo>
                      <a:pt x="156" y="228"/>
                    </a:lnTo>
                    <a:lnTo>
                      <a:pt x="154" y="230"/>
                    </a:lnTo>
                    <a:lnTo>
                      <a:pt x="151" y="235"/>
                    </a:lnTo>
                    <a:lnTo>
                      <a:pt x="151" y="240"/>
                    </a:lnTo>
                    <a:lnTo>
                      <a:pt x="151" y="242"/>
                    </a:lnTo>
                    <a:lnTo>
                      <a:pt x="154" y="247"/>
                    </a:lnTo>
                    <a:lnTo>
                      <a:pt x="154" y="247"/>
                    </a:lnTo>
                    <a:lnTo>
                      <a:pt x="154" y="252"/>
                    </a:lnTo>
                    <a:lnTo>
                      <a:pt x="151" y="258"/>
                    </a:lnTo>
                    <a:lnTo>
                      <a:pt x="147" y="259"/>
                    </a:lnTo>
                    <a:lnTo>
                      <a:pt x="146" y="259"/>
                    </a:lnTo>
                    <a:lnTo>
                      <a:pt x="146" y="256"/>
                    </a:lnTo>
                    <a:lnTo>
                      <a:pt x="146" y="252"/>
                    </a:lnTo>
                    <a:lnTo>
                      <a:pt x="146" y="252"/>
                    </a:lnTo>
                    <a:lnTo>
                      <a:pt x="144" y="252"/>
                    </a:lnTo>
                    <a:lnTo>
                      <a:pt x="142" y="254"/>
                    </a:lnTo>
                    <a:lnTo>
                      <a:pt x="142" y="256"/>
                    </a:lnTo>
                    <a:lnTo>
                      <a:pt x="139" y="256"/>
                    </a:lnTo>
                    <a:lnTo>
                      <a:pt x="134" y="252"/>
                    </a:lnTo>
                    <a:lnTo>
                      <a:pt x="130" y="252"/>
                    </a:lnTo>
                    <a:lnTo>
                      <a:pt x="127" y="249"/>
                    </a:lnTo>
                    <a:lnTo>
                      <a:pt x="127" y="247"/>
                    </a:lnTo>
                    <a:lnTo>
                      <a:pt x="125" y="244"/>
                    </a:lnTo>
                    <a:lnTo>
                      <a:pt x="125" y="242"/>
                    </a:lnTo>
                    <a:lnTo>
                      <a:pt x="125" y="238"/>
                    </a:lnTo>
                    <a:lnTo>
                      <a:pt x="123" y="235"/>
                    </a:lnTo>
                    <a:lnTo>
                      <a:pt x="125" y="235"/>
                    </a:lnTo>
                    <a:lnTo>
                      <a:pt x="125" y="231"/>
                    </a:lnTo>
                    <a:lnTo>
                      <a:pt x="127" y="231"/>
                    </a:lnTo>
                    <a:lnTo>
                      <a:pt x="128" y="233"/>
                    </a:lnTo>
                    <a:lnTo>
                      <a:pt x="127" y="230"/>
                    </a:lnTo>
                    <a:lnTo>
                      <a:pt x="125" y="226"/>
                    </a:lnTo>
                    <a:lnTo>
                      <a:pt x="121" y="224"/>
                    </a:lnTo>
                    <a:lnTo>
                      <a:pt x="120" y="223"/>
                    </a:lnTo>
                    <a:lnTo>
                      <a:pt x="116" y="221"/>
                    </a:lnTo>
                    <a:lnTo>
                      <a:pt x="114" y="221"/>
                    </a:lnTo>
                    <a:lnTo>
                      <a:pt x="114" y="221"/>
                    </a:lnTo>
                    <a:lnTo>
                      <a:pt x="114" y="223"/>
                    </a:lnTo>
                    <a:lnTo>
                      <a:pt x="114" y="224"/>
                    </a:lnTo>
                    <a:lnTo>
                      <a:pt x="114" y="228"/>
                    </a:lnTo>
                    <a:lnTo>
                      <a:pt x="114" y="228"/>
                    </a:lnTo>
                    <a:lnTo>
                      <a:pt x="111" y="226"/>
                    </a:lnTo>
                    <a:lnTo>
                      <a:pt x="109" y="226"/>
                    </a:lnTo>
                    <a:lnTo>
                      <a:pt x="111" y="223"/>
                    </a:lnTo>
                    <a:lnTo>
                      <a:pt x="106" y="223"/>
                    </a:lnTo>
                    <a:lnTo>
                      <a:pt x="106" y="224"/>
                    </a:lnTo>
                    <a:lnTo>
                      <a:pt x="106" y="228"/>
                    </a:lnTo>
                    <a:lnTo>
                      <a:pt x="106" y="226"/>
                    </a:lnTo>
                    <a:lnTo>
                      <a:pt x="104" y="226"/>
                    </a:lnTo>
                    <a:lnTo>
                      <a:pt x="102" y="226"/>
                    </a:lnTo>
                    <a:lnTo>
                      <a:pt x="102" y="223"/>
                    </a:lnTo>
                    <a:lnTo>
                      <a:pt x="101" y="219"/>
                    </a:lnTo>
                    <a:lnTo>
                      <a:pt x="99" y="221"/>
                    </a:lnTo>
                    <a:lnTo>
                      <a:pt x="97" y="224"/>
                    </a:lnTo>
                    <a:lnTo>
                      <a:pt x="94" y="228"/>
                    </a:lnTo>
                    <a:lnTo>
                      <a:pt x="92" y="235"/>
                    </a:lnTo>
                    <a:lnTo>
                      <a:pt x="90" y="235"/>
                    </a:lnTo>
                    <a:lnTo>
                      <a:pt x="90" y="235"/>
                    </a:lnTo>
                    <a:lnTo>
                      <a:pt x="90" y="235"/>
                    </a:lnTo>
                    <a:lnTo>
                      <a:pt x="90" y="235"/>
                    </a:lnTo>
                    <a:close/>
                    <a:moveTo>
                      <a:pt x="87" y="242"/>
                    </a:moveTo>
                    <a:lnTo>
                      <a:pt x="87" y="244"/>
                    </a:lnTo>
                    <a:lnTo>
                      <a:pt x="87" y="247"/>
                    </a:lnTo>
                    <a:lnTo>
                      <a:pt x="88" y="247"/>
                    </a:lnTo>
                    <a:lnTo>
                      <a:pt x="94" y="244"/>
                    </a:lnTo>
                    <a:lnTo>
                      <a:pt x="94" y="242"/>
                    </a:lnTo>
                    <a:lnTo>
                      <a:pt x="92" y="242"/>
                    </a:lnTo>
                    <a:lnTo>
                      <a:pt x="90" y="240"/>
                    </a:lnTo>
                    <a:lnTo>
                      <a:pt x="88" y="242"/>
                    </a:lnTo>
                    <a:lnTo>
                      <a:pt x="87" y="242"/>
                    </a:lnTo>
                    <a:lnTo>
                      <a:pt x="87" y="242"/>
                    </a:lnTo>
                    <a:lnTo>
                      <a:pt x="87" y="242"/>
                    </a:lnTo>
                    <a:lnTo>
                      <a:pt x="87" y="242"/>
                    </a:lnTo>
                    <a:close/>
                    <a:moveTo>
                      <a:pt x="47" y="143"/>
                    </a:moveTo>
                    <a:lnTo>
                      <a:pt x="45" y="139"/>
                    </a:lnTo>
                    <a:lnTo>
                      <a:pt x="43" y="138"/>
                    </a:lnTo>
                    <a:lnTo>
                      <a:pt x="45" y="136"/>
                    </a:lnTo>
                    <a:lnTo>
                      <a:pt x="47" y="136"/>
                    </a:lnTo>
                    <a:lnTo>
                      <a:pt x="50" y="139"/>
                    </a:lnTo>
                    <a:lnTo>
                      <a:pt x="52" y="139"/>
                    </a:lnTo>
                    <a:lnTo>
                      <a:pt x="52" y="141"/>
                    </a:lnTo>
                    <a:lnTo>
                      <a:pt x="52" y="143"/>
                    </a:lnTo>
                    <a:lnTo>
                      <a:pt x="50" y="143"/>
                    </a:lnTo>
                    <a:lnTo>
                      <a:pt x="47" y="143"/>
                    </a:lnTo>
                    <a:lnTo>
                      <a:pt x="47" y="143"/>
                    </a:lnTo>
                    <a:lnTo>
                      <a:pt x="47" y="143"/>
                    </a:lnTo>
                    <a:lnTo>
                      <a:pt x="47" y="143"/>
                    </a:lnTo>
                    <a:close/>
                    <a:moveTo>
                      <a:pt x="45" y="143"/>
                    </a:moveTo>
                    <a:lnTo>
                      <a:pt x="47" y="143"/>
                    </a:lnTo>
                    <a:lnTo>
                      <a:pt x="47" y="146"/>
                    </a:lnTo>
                    <a:lnTo>
                      <a:pt x="47" y="146"/>
                    </a:lnTo>
                    <a:lnTo>
                      <a:pt x="47" y="148"/>
                    </a:lnTo>
                    <a:lnTo>
                      <a:pt x="45" y="148"/>
                    </a:lnTo>
                    <a:lnTo>
                      <a:pt x="43" y="146"/>
                    </a:lnTo>
                    <a:lnTo>
                      <a:pt x="45" y="143"/>
                    </a:lnTo>
                    <a:lnTo>
                      <a:pt x="45" y="143"/>
                    </a:lnTo>
                    <a:lnTo>
                      <a:pt x="45" y="143"/>
                    </a:lnTo>
                    <a:lnTo>
                      <a:pt x="45" y="143"/>
                    </a:lnTo>
                    <a:close/>
                    <a:moveTo>
                      <a:pt x="47" y="169"/>
                    </a:moveTo>
                    <a:lnTo>
                      <a:pt x="47" y="169"/>
                    </a:lnTo>
                    <a:lnTo>
                      <a:pt x="47" y="167"/>
                    </a:lnTo>
                    <a:lnTo>
                      <a:pt x="50" y="169"/>
                    </a:lnTo>
                    <a:lnTo>
                      <a:pt x="52" y="171"/>
                    </a:lnTo>
                    <a:lnTo>
                      <a:pt x="50" y="171"/>
                    </a:lnTo>
                    <a:lnTo>
                      <a:pt x="47" y="171"/>
                    </a:lnTo>
                    <a:lnTo>
                      <a:pt x="45" y="171"/>
                    </a:lnTo>
                    <a:lnTo>
                      <a:pt x="47" y="169"/>
                    </a:lnTo>
                    <a:lnTo>
                      <a:pt x="47" y="169"/>
                    </a:lnTo>
                    <a:lnTo>
                      <a:pt x="47" y="169"/>
                    </a:lnTo>
                    <a:lnTo>
                      <a:pt x="47" y="169"/>
                    </a:lnTo>
                    <a:close/>
                    <a:moveTo>
                      <a:pt x="3" y="207"/>
                    </a:moveTo>
                    <a:lnTo>
                      <a:pt x="7" y="205"/>
                    </a:lnTo>
                    <a:lnTo>
                      <a:pt x="10" y="205"/>
                    </a:lnTo>
                    <a:lnTo>
                      <a:pt x="12" y="202"/>
                    </a:lnTo>
                    <a:lnTo>
                      <a:pt x="15" y="202"/>
                    </a:lnTo>
                    <a:lnTo>
                      <a:pt x="19" y="195"/>
                    </a:lnTo>
                    <a:lnTo>
                      <a:pt x="24" y="193"/>
                    </a:lnTo>
                    <a:lnTo>
                      <a:pt x="28" y="191"/>
                    </a:lnTo>
                    <a:lnTo>
                      <a:pt x="28" y="190"/>
                    </a:lnTo>
                    <a:lnTo>
                      <a:pt x="28" y="188"/>
                    </a:lnTo>
                    <a:lnTo>
                      <a:pt x="28" y="183"/>
                    </a:lnTo>
                    <a:lnTo>
                      <a:pt x="31" y="179"/>
                    </a:lnTo>
                    <a:lnTo>
                      <a:pt x="36" y="179"/>
                    </a:lnTo>
                    <a:lnTo>
                      <a:pt x="38" y="176"/>
                    </a:lnTo>
                    <a:lnTo>
                      <a:pt x="40" y="171"/>
                    </a:lnTo>
                    <a:lnTo>
                      <a:pt x="43" y="171"/>
                    </a:lnTo>
                    <a:lnTo>
                      <a:pt x="45" y="169"/>
                    </a:lnTo>
                    <a:lnTo>
                      <a:pt x="43" y="165"/>
                    </a:lnTo>
                    <a:lnTo>
                      <a:pt x="40" y="162"/>
                    </a:lnTo>
                    <a:lnTo>
                      <a:pt x="40" y="158"/>
                    </a:lnTo>
                    <a:lnTo>
                      <a:pt x="40" y="155"/>
                    </a:lnTo>
                    <a:lnTo>
                      <a:pt x="38" y="155"/>
                    </a:lnTo>
                    <a:lnTo>
                      <a:pt x="38" y="160"/>
                    </a:lnTo>
                    <a:lnTo>
                      <a:pt x="38" y="165"/>
                    </a:lnTo>
                    <a:lnTo>
                      <a:pt x="35" y="164"/>
                    </a:lnTo>
                    <a:lnTo>
                      <a:pt x="38" y="167"/>
                    </a:lnTo>
                    <a:lnTo>
                      <a:pt x="36" y="169"/>
                    </a:lnTo>
                    <a:lnTo>
                      <a:pt x="35" y="171"/>
                    </a:lnTo>
                    <a:lnTo>
                      <a:pt x="31" y="171"/>
                    </a:lnTo>
                    <a:lnTo>
                      <a:pt x="29" y="176"/>
                    </a:lnTo>
                    <a:lnTo>
                      <a:pt x="28" y="179"/>
                    </a:lnTo>
                    <a:lnTo>
                      <a:pt x="24" y="179"/>
                    </a:lnTo>
                    <a:lnTo>
                      <a:pt x="22" y="188"/>
                    </a:lnTo>
                    <a:lnTo>
                      <a:pt x="17" y="191"/>
                    </a:lnTo>
                    <a:lnTo>
                      <a:pt x="14" y="193"/>
                    </a:lnTo>
                    <a:lnTo>
                      <a:pt x="12" y="198"/>
                    </a:lnTo>
                    <a:lnTo>
                      <a:pt x="10" y="198"/>
                    </a:lnTo>
                    <a:lnTo>
                      <a:pt x="5" y="205"/>
                    </a:lnTo>
                    <a:lnTo>
                      <a:pt x="3" y="207"/>
                    </a:lnTo>
                    <a:lnTo>
                      <a:pt x="3" y="207"/>
                    </a:lnTo>
                    <a:lnTo>
                      <a:pt x="3" y="207"/>
                    </a:lnTo>
                    <a:lnTo>
                      <a:pt x="3" y="207"/>
                    </a:lnTo>
                    <a:lnTo>
                      <a:pt x="3" y="207"/>
                    </a:lnTo>
                    <a:close/>
                    <a:moveTo>
                      <a:pt x="5" y="211"/>
                    </a:moveTo>
                    <a:lnTo>
                      <a:pt x="3" y="212"/>
                    </a:lnTo>
                    <a:lnTo>
                      <a:pt x="5" y="212"/>
                    </a:lnTo>
                    <a:lnTo>
                      <a:pt x="5" y="211"/>
                    </a:lnTo>
                    <a:lnTo>
                      <a:pt x="5" y="211"/>
                    </a:lnTo>
                    <a:lnTo>
                      <a:pt x="5" y="211"/>
                    </a:lnTo>
                    <a:lnTo>
                      <a:pt x="5" y="211"/>
                    </a:lnTo>
                    <a:close/>
                    <a:moveTo>
                      <a:pt x="7" y="211"/>
                    </a:moveTo>
                    <a:lnTo>
                      <a:pt x="5" y="212"/>
                    </a:lnTo>
                    <a:lnTo>
                      <a:pt x="7" y="212"/>
                    </a:lnTo>
                    <a:lnTo>
                      <a:pt x="7" y="211"/>
                    </a:lnTo>
                    <a:lnTo>
                      <a:pt x="7" y="211"/>
                    </a:lnTo>
                    <a:lnTo>
                      <a:pt x="7" y="211"/>
                    </a:lnTo>
                    <a:lnTo>
                      <a:pt x="7" y="211"/>
                    </a:lnTo>
                    <a:close/>
                    <a:moveTo>
                      <a:pt x="2" y="216"/>
                    </a:moveTo>
                    <a:lnTo>
                      <a:pt x="0" y="216"/>
                    </a:lnTo>
                    <a:lnTo>
                      <a:pt x="0" y="219"/>
                    </a:lnTo>
                    <a:lnTo>
                      <a:pt x="0" y="221"/>
                    </a:lnTo>
                    <a:lnTo>
                      <a:pt x="2" y="221"/>
                    </a:lnTo>
                    <a:lnTo>
                      <a:pt x="2" y="216"/>
                    </a:lnTo>
                    <a:lnTo>
                      <a:pt x="3" y="216"/>
                    </a:lnTo>
                    <a:lnTo>
                      <a:pt x="2" y="216"/>
                    </a:lnTo>
                    <a:lnTo>
                      <a:pt x="2" y="216"/>
                    </a:lnTo>
                    <a:lnTo>
                      <a:pt x="2" y="216"/>
                    </a:lnTo>
                    <a:close/>
                  </a:path>
                </a:pathLst>
              </a:custGeom>
              <a:solidFill>
                <a:srgbClr val="691E7C"/>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52" name="Freeform 200"/>
              <p:cNvSpPr>
                <a:spLocks noEditPoints="1"/>
              </p:cNvSpPr>
              <p:nvPr/>
            </p:nvSpPr>
            <p:spPr bwMode="auto">
              <a:xfrm>
                <a:off x="7173913" y="4065588"/>
                <a:ext cx="527050" cy="176213"/>
              </a:xfrm>
              <a:custGeom>
                <a:avLst/>
                <a:gdLst/>
                <a:ahLst/>
                <a:cxnLst>
                  <a:cxn ang="0">
                    <a:pos x="200" y="81"/>
                  </a:cxn>
                  <a:cxn ang="0">
                    <a:pos x="0" y="29"/>
                  </a:cxn>
                  <a:cxn ang="0">
                    <a:pos x="2" y="31"/>
                  </a:cxn>
                  <a:cxn ang="0">
                    <a:pos x="169" y="94"/>
                  </a:cxn>
                  <a:cxn ang="0">
                    <a:pos x="185" y="111"/>
                  </a:cxn>
                  <a:cxn ang="0">
                    <a:pos x="198" y="108"/>
                  </a:cxn>
                  <a:cxn ang="0">
                    <a:pos x="233" y="106"/>
                  </a:cxn>
                  <a:cxn ang="0">
                    <a:pos x="252" y="99"/>
                  </a:cxn>
                  <a:cxn ang="0">
                    <a:pos x="271" y="59"/>
                  </a:cxn>
                  <a:cxn ang="0">
                    <a:pos x="285" y="50"/>
                  </a:cxn>
                  <a:cxn ang="0">
                    <a:pos x="304" y="50"/>
                  </a:cxn>
                  <a:cxn ang="0">
                    <a:pos x="318" y="50"/>
                  </a:cxn>
                  <a:cxn ang="0">
                    <a:pos x="329" y="40"/>
                  </a:cxn>
                  <a:cxn ang="0">
                    <a:pos x="322" y="33"/>
                  </a:cxn>
                  <a:cxn ang="0">
                    <a:pos x="308" y="29"/>
                  </a:cxn>
                  <a:cxn ang="0">
                    <a:pos x="304" y="26"/>
                  </a:cxn>
                  <a:cxn ang="0">
                    <a:pos x="301" y="15"/>
                  </a:cxn>
                  <a:cxn ang="0">
                    <a:pos x="292" y="7"/>
                  </a:cxn>
                  <a:cxn ang="0">
                    <a:pos x="289" y="7"/>
                  </a:cxn>
                  <a:cxn ang="0">
                    <a:pos x="277" y="28"/>
                  </a:cxn>
                  <a:cxn ang="0">
                    <a:pos x="263" y="36"/>
                  </a:cxn>
                  <a:cxn ang="0">
                    <a:pos x="263" y="41"/>
                  </a:cxn>
                  <a:cxn ang="0">
                    <a:pos x="261" y="50"/>
                  </a:cxn>
                  <a:cxn ang="0">
                    <a:pos x="258" y="43"/>
                  </a:cxn>
                  <a:cxn ang="0">
                    <a:pos x="249" y="48"/>
                  </a:cxn>
                  <a:cxn ang="0">
                    <a:pos x="237" y="57"/>
                  </a:cxn>
                  <a:cxn ang="0">
                    <a:pos x="221" y="76"/>
                  </a:cxn>
                  <a:cxn ang="0">
                    <a:pos x="207" y="87"/>
                  </a:cxn>
                  <a:cxn ang="0">
                    <a:pos x="197" y="97"/>
                  </a:cxn>
                  <a:cxn ang="0">
                    <a:pos x="176" y="101"/>
                  </a:cxn>
                  <a:cxn ang="0">
                    <a:pos x="169" y="94"/>
                  </a:cxn>
                  <a:cxn ang="0">
                    <a:pos x="292" y="1"/>
                  </a:cxn>
                  <a:cxn ang="0">
                    <a:pos x="296" y="0"/>
                  </a:cxn>
                  <a:cxn ang="0">
                    <a:pos x="296" y="0"/>
                  </a:cxn>
                  <a:cxn ang="0">
                    <a:pos x="198" y="88"/>
                  </a:cxn>
                  <a:cxn ang="0">
                    <a:pos x="200" y="87"/>
                  </a:cxn>
                  <a:cxn ang="0">
                    <a:pos x="204" y="87"/>
                  </a:cxn>
                  <a:cxn ang="0">
                    <a:pos x="207" y="85"/>
                  </a:cxn>
                  <a:cxn ang="0">
                    <a:pos x="204" y="81"/>
                  </a:cxn>
                  <a:cxn ang="0">
                    <a:pos x="0" y="15"/>
                  </a:cxn>
                  <a:cxn ang="0">
                    <a:pos x="14" y="15"/>
                  </a:cxn>
                  <a:cxn ang="0">
                    <a:pos x="16" y="26"/>
                  </a:cxn>
                  <a:cxn ang="0">
                    <a:pos x="33" y="24"/>
                  </a:cxn>
                  <a:cxn ang="0">
                    <a:pos x="39" y="19"/>
                  </a:cxn>
                  <a:cxn ang="0">
                    <a:pos x="61" y="48"/>
                  </a:cxn>
                  <a:cxn ang="0">
                    <a:pos x="61" y="64"/>
                  </a:cxn>
                  <a:cxn ang="0">
                    <a:pos x="70" y="81"/>
                  </a:cxn>
                  <a:cxn ang="0">
                    <a:pos x="72" y="90"/>
                  </a:cxn>
                  <a:cxn ang="0">
                    <a:pos x="73" y="101"/>
                  </a:cxn>
                  <a:cxn ang="0">
                    <a:pos x="70" y="102"/>
                  </a:cxn>
                  <a:cxn ang="0">
                    <a:pos x="66" y="104"/>
                  </a:cxn>
                  <a:cxn ang="0">
                    <a:pos x="47" y="94"/>
                  </a:cxn>
                  <a:cxn ang="0">
                    <a:pos x="37" y="85"/>
                  </a:cxn>
                  <a:cxn ang="0">
                    <a:pos x="25" y="73"/>
                  </a:cxn>
                  <a:cxn ang="0">
                    <a:pos x="11" y="59"/>
                  </a:cxn>
                  <a:cxn ang="0">
                    <a:pos x="11" y="43"/>
                  </a:cxn>
                  <a:cxn ang="0">
                    <a:pos x="0" y="15"/>
                  </a:cxn>
                </a:cxnLst>
                <a:rect l="0" t="0" r="r" b="b"/>
                <a:pathLst>
                  <a:path w="332" h="111">
                    <a:moveTo>
                      <a:pt x="200" y="81"/>
                    </a:moveTo>
                    <a:lnTo>
                      <a:pt x="200" y="83"/>
                    </a:lnTo>
                    <a:lnTo>
                      <a:pt x="200" y="85"/>
                    </a:lnTo>
                    <a:lnTo>
                      <a:pt x="200" y="83"/>
                    </a:lnTo>
                    <a:lnTo>
                      <a:pt x="200" y="81"/>
                    </a:lnTo>
                    <a:lnTo>
                      <a:pt x="200" y="81"/>
                    </a:lnTo>
                    <a:lnTo>
                      <a:pt x="200" y="81"/>
                    </a:lnTo>
                    <a:lnTo>
                      <a:pt x="200" y="81"/>
                    </a:lnTo>
                    <a:lnTo>
                      <a:pt x="200" y="81"/>
                    </a:lnTo>
                    <a:close/>
                    <a:moveTo>
                      <a:pt x="0" y="29"/>
                    </a:moveTo>
                    <a:lnTo>
                      <a:pt x="0" y="34"/>
                    </a:lnTo>
                    <a:lnTo>
                      <a:pt x="4" y="36"/>
                    </a:lnTo>
                    <a:lnTo>
                      <a:pt x="4" y="36"/>
                    </a:lnTo>
                    <a:lnTo>
                      <a:pt x="4" y="33"/>
                    </a:lnTo>
                    <a:lnTo>
                      <a:pt x="2" y="31"/>
                    </a:lnTo>
                    <a:lnTo>
                      <a:pt x="0" y="29"/>
                    </a:lnTo>
                    <a:lnTo>
                      <a:pt x="0" y="29"/>
                    </a:lnTo>
                    <a:lnTo>
                      <a:pt x="0" y="29"/>
                    </a:lnTo>
                    <a:lnTo>
                      <a:pt x="0" y="29"/>
                    </a:lnTo>
                    <a:close/>
                    <a:moveTo>
                      <a:pt x="169" y="94"/>
                    </a:moveTo>
                    <a:lnTo>
                      <a:pt x="172" y="101"/>
                    </a:lnTo>
                    <a:lnTo>
                      <a:pt x="179" y="104"/>
                    </a:lnTo>
                    <a:lnTo>
                      <a:pt x="179" y="106"/>
                    </a:lnTo>
                    <a:lnTo>
                      <a:pt x="181" y="108"/>
                    </a:lnTo>
                    <a:lnTo>
                      <a:pt x="185" y="111"/>
                    </a:lnTo>
                    <a:lnTo>
                      <a:pt x="186" y="111"/>
                    </a:lnTo>
                    <a:lnTo>
                      <a:pt x="191" y="111"/>
                    </a:lnTo>
                    <a:lnTo>
                      <a:pt x="191" y="108"/>
                    </a:lnTo>
                    <a:lnTo>
                      <a:pt x="197" y="111"/>
                    </a:lnTo>
                    <a:lnTo>
                      <a:pt x="198" y="108"/>
                    </a:lnTo>
                    <a:lnTo>
                      <a:pt x="209" y="108"/>
                    </a:lnTo>
                    <a:lnTo>
                      <a:pt x="218" y="106"/>
                    </a:lnTo>
                    <a:lnTo>
                      <a:pt x="221" y="102"/>
                    </a:lnTo>
                    <a:lnTo>
                      <a:pt x="228" y="102"/>
                    </a:lnTo>
                    <a:lnTo>
                      <a:pt x="233" y="106"/>
                    </a:lnTo>
                    <a:lnTo>
                      <a:pt x="235" y="108"/>
                    </a:lnTo>
                    <a:lnTo>
                      <a:pt x="237" y="108"/>
                    </a:lnTo>
                    <a:lnTo>
                      <a:pt x="245" y="102"/>
                    </a:lnTo>
                    <a:lnTo>
                      <a:pt x="254" y="102"/>
                    </a:lnTo>
                    <a:lnTo>
                      <a:pt x="252" y="99"/>
                    </a:lnTo>
                    <a:lnTo>
                      <a:pt x="259" y="90"/>
                    </a:lnTo>
                    <a:lnTo>
                      <a:pt x="263" y="81"/>
                    </a:lnTo>
                    <a:lnTo>
                      <a:pt x="268" y="76"/>
                    </a:lnTo>
                    <a:lnTo>
                      <a:pt x="271" y="62"/>
                    </a:lnTo>
                    <a:lnTo>
                      <a:pt x="271" y="59"/>
                    </a:lnTo>
                    <a:lnTo>
                      <a:pt x="273" y="57"/>
                    </a:lnTo>
                    <a:lnTo>
                      <a:pt x="273" y="55"/>
                    </a:lnTo>
                    <a:lnTo>
                      <a:pt x="277" y="50"/>
                    </a:lnTo>
                    <a:lnTo>
                      <a:pt x="278" y="50"/>
                    </a:lnTo>
                    <a:lnTo>
                      <a:pt x="285" y="50"/>
                    </a:lnTo>
                    <a:lnTo>
                      <a:pt x="292" y="50"/>
                    </a:lnTo>
                    <a:lnTo>
                      <a:pt x="294" y="50"/>
                    </a:lnTo>
                    <a:lnTo>
                      <a:pt x="299" y="50"/>
                    </a:lnTo>
                    <a:lnTo>
                      <a:pt x="304" y="54"/>
                    </a:lnTo>
                    <a:lnTo>
                      <a:pt x="304" y="50"/>
                    </a:lnTo>
                    <a:lnTo>
                      <a:pt x="308" y="55"/>
                    </a:lnTo>
                    <a:lnTo>
                      <a:pt x="310" y="55"/>
                    </a:lnTo>
                    <a:lnTo>
                      <a:pt x="313" y="54"/>
                    </a:lnTo>
                    <a:lnTo>
                      <a:pt x="318" y="54"/>
                    </a:lnTo>
                    <a:lnTo>
                      <a:pt x="318" y="50"/>
                    </a:lnTo>
                    <a:lnTo>
                      <a:pt x="313" y="47"/>
                    </a:lnTo>
                    <a:lnTo>
                      <a:pt x="313" y="41"/>
                    </a:lnTo>
                    <a:lnTo>
                      <a:pt x="315" y="40"/>
                    </a:lnTo>
                    <a:lnTo>
                      <a:pt x="324" y="41"/>
                    </a:lnTo>
                    <a:lnTo>
                      <a:pt x="329" y="40"/>
                    </a:lnTo>
                    <a:lnTo>
                      <a:pt x="332" y="36"/>
                    </a:lnTo>
                    <a:lnTo>
                      <a:pt x="332" y="36"/>
                    </a:lnTo>
                    <a:lnTo>
                      <a:pt x="329" y="36"/>
                    </a:lnTo>
                    <a:lnTo>
                      <a:pt x="325" y="34"/>
                    </a:lnTo>
                    <a:lnTo>
                      <a:pt x="322" y="33"/>
                    </a:lnTo>
                    <a:lnTo>
                      <a:pt x="318" y="33"/>
                    </a:lnTo>
                    <a:lnTo>
                      <a:pt x="313" y="28"/>
                    </a:lnTo>
                    <a:lnTo>
                      <a:pt x="313" y="28"/>
                    </a:lnTo>
                    <a:lnTo>
                      <a:pt x="310" y="31"/>
                    </a:lnTo>
                    <a:lnTo>
                      <a:pt x="308" y="29"/>
                    </a:lnTo>
                    <a:lnTo>
                      <a:pt x="313" y="26"/>
                    </a:lnTo>
                    <a:lnTo>
                      <a:pt x="310" y="24"/>
                    </a:lnTo>
                    <a:lnTo>
                      <a:pt x="310" y="24"/>
                    </a:lnTo>
                    <a:lnTo>
                      <a:pt x="304" y="28"/>
                    </a:lnTo>
                    <a:lnTo>
                      <a:pt x="304" y="26"/>
                    </a:lnTo>
                    <a:lnTo>
                      <a:pt x="301" y="24"/>
                    </a:lnTo>
                    <a:lnTo>
                      <a:pt x="304" y="19"/>
                    </a:lnTo>
                    <a:lnTo>
                      <a:pt x="304" y="19"/>
                    </a:lnTo>
                    <a:lnTo>
                      <a:pt x="304" y="17"/>
                    </a:lnTo>
                    <a:lnTo>
                      <a:pt x="301" y="15"/>
                    </a:lnTo>
                    <a:lnTo>
                      <a:pt x="301" y="15"/>
                    </a:lnTo>
                    <a:lnTo>
                      <a:pt x="297" y="12"/>
                    </a:lnTo>
                    <a:lnTo>
                      <a:pt x="297" y="7"/>
                    </a:lnTo>
                    <a:lnTo>
                      <a:pt x="294" y="5"/>
                    </a:lnTo>
                    <a:lnTo>
                      <a:pt x="292" y="7"/>
                    </a:lnTo>
                    <a:lnTo>
                      <a:pt x="292" y="10"/>
                    </a:lnTo>
                    <a:lnTo>
                      <a:pt x="289" y="14"/>
                    </a:lnTo>
                    <a:lnTo>
                      <a:pt x="287" y="14"/>
                    </a:lnTo>
                    <a:lnTo>
                      <a:pt x="289" y="10"/>
                    </a:lnTo>
                    <a:lnTo>
                      <a:pt x="289" y="7"/>
                    </a:lnTo>
                    <a:lnTo>
                      <a:pt x="285" y="7"/>
                    </a:lnTo>
                    <a:lnTo>
                      <a:pt x="285" y="15"/>
                    </a:lnTo>
                    <a:lnTo>
                      <a:pt x="282" y="15"/>
                    </a:lnTo>
                    <a:lnTo>
                      <a:pt x="277" y="22"/>
                    </a:lnTo>
                    <a:lnTo>
                      <a:pt x="277" y="28"/>
                    </a:lnTo>
                    <a:lnTo>
                      <a:pt x="271" y="34"/>
                    </a:lnTo>
                    <a:lnTo>
                      <a:pt x="268" y="34"/>
                    </a:lnTo>
                    <a:lnTo>
                      <a:pt x="263" y="36"/>
                    </a:lnTo>
                    <a:lnTo>
                      <a:pt x="261" y="36"/>
                    </a:lnTo>
                    <a:lnTo>
                      <a:pt x="263" y="36"/>
                    </a:lnTo>
                    <a:lnTo>
                      <a:pt x="261" y="40"/>
                    </a:lnTo>
                    <a:lnTo>
                      <a:pt x="263" y="40"/>
                    </a:lnTo>
                    <a:lnTo>
                      <a:pt x="268" y="40"/>
                    </a:lnTo>
                    <a:lnTo>
                      <a:pt x="266" y="41"/>
                    </a:lnTo>
                    <a:lnTo>
                      <a:pt x="263" y="41"/>
                    </a:lnTo>
                    <a:lnTo>
                      <a:pt x="263" y="43"/>
                    </a:lnTo>
                    <a:lnTo>
                      <a:pt x="263" y="45"/>
                    </a:lnTo>
                    <a:lnTo>
                      <a:pt x="264" y="50"/>
                    </a:lnTo>
                    <a:lnTo>
                      <a:pt x="263" y="54"/>
                    </a:lnTo>
                    <a:lnTo>
                      <a:pt x="261" y="50"/>
                    </a:lnTo>
                    <a:lnTo>
                      <a:pt x="261" y="48"/>
                    </a:lnTo>
                    <a:lnTo>
                      <a:pt x="259" y="45"/>
                    </a:lnTo>
                    <a:lnTo>
                      <a:pt x="259" y="45"/>
                    </a:lnTo>
                    <a:lnTo>
                      <a:pt x="259" y="43"/>
                    </a:lnTo>
                    <a:lnTo>
                      <a:pt x="258" y="43"/>
                    </a:lnTo>
                    <a:lnTo>
                      <a:pt x="256" y="47"/>
                    </a:lnTo>
                    <a:lnTo>
                      <a:pt x="258" y="55"/>
                    </a:lnTo>
                    <a:lnTo>
                      <a:pt x="256" y="55"/>
                    </a:lnTo>
                    <a:lnTo>
                      <a:pt x="252" y="54"/>
                    </a:lnTo>
                    <a:lnTo>
                      <a:pt x="249" y="48"/>
                    </a:lnTo>
                    <a:lnTo>
                      <a:pt x="249" y="48"/>
                    </a:lnTo>
                    <a:lnTo>
                      <a:pt x="245" y="47"/>
                    </a:lnTo>
                    <a:lnTo>
                      <a:pt x="244" y="50"/>
                    </a:lnTo>
                    <a:lnTo>
                      <a:pt x="244" y="54"/>
                    </a:lnTo>
                    <a:lnTo>
                      <a:pt x="237" y="57"/>
                    </a:lnTo>
                    <a:lnTo>
                      <a:pt x="237" y="62"/>
                    </a:lnTo>
                    <a:lnTo>
                      <a:pt x="231" y="64"/>
                    </a:lnTo>
                    <a:lnTo>
                      <a:pt x="230" y="68"/>
                    </a:lnTo>
                    <a:lnTo>
                      <a:pt x="226" y="73"/>
                    </a:lnTo>
                    <a:lnTo>
                      <a:pt x="221" y="76"/>
                    </a:lnTo>
                    <a:lnTo>
                      <a:pt x="207" y="80"/>
                    </a:lnTo>
                    <a:lnTo>
                      <a:pt x="205" y="80"/>
                    </a:lnTo>
                    <a:lnTo>
                      <a:pt x="207" y="85"/>
                    </a:lnTo>
                    <a:lnTo>
                      <a:pt x="209" y="87"/>
                    </a:lnTo>
                    <a:lnTo>
                      <a:pt x="207" y="87"/>
                    </a:lnTo>
                    <a:lnTo>
                      <a:pt x="204" y="87"/>
                    </a:lnTo>
                    <a:lnTo>
                      <a:pt x="200" y="88"/>
                    </a:lnTo>
                    <a:lnTo>
                      <a:pt x="198" y="90"/>
                    </a:lnTo>
                    <a:lnTo>
                      <a:pt x="197" y="94"/>
                    </a:lnTo>
                    <a:lnTo>
                      <a:pt x="197" y="97"/>
                    </a:lnTo>
                    <a:lnTo>
                      <a:pt x="193" y="102"/>
                    </a:lnTo>
                    <a:lnTo>
                      <a:pt x="193" y="104"/>
                    </a:lnTo>
                    <a:lnTo>
                      <a:pt x="186" y="102"/>
                    </a:lnTo>
                    <a:lnTo>
                      <a:pt x="181" y="101"/>
                    </a:lnTo>
                    <a:lnTo>
                      <a:pt x="176" y="101"/>
                    </a:lnTo>
                    <a:lnTo>
                      <a:pt x="172" y="97"/>
                    </a:lnTo>
                    <a:lnTo>
                      <a:pt x="171" y="94"/>
                    </a:lnTo>
                    <a:lnTo>
                      <a:pt x="169" y="94"/>
                    </a:lnTo>
                    <a:lnTo>
                      <a:pt x="169" y="94"/>
                    </a:lnTo>
                    <a:lnTo>
                      <a:pt x="169" y="94"/>
                    </a:lnTo>
                    <a:lnTo>
                      <a:pt x="169" y="94"/>
                    </a:lnTo>
                    <a:close/>
                    <a:moveTo>
                      <a:pt x="292" y="0"/>
                    </a:moveTo>
                    <a:lnTo>
                      <a:pt x="287" y="1"/>
                    </a:lnTo>
                    <a:lnTo>
                      <a:pt x="289" y="1"/>
                    </a:lnTo>
                    <a:lnTo>
                      <a:pt x="292" y="1"/>
                    </a:lnTo>
                    <a:lnTo>
                      <a:pt x="292" y="0"/>
                    </a:lnTo>
                    <a:lnTo>
                      <a:pt x="292" y="0"/>
                    </a:lnTo>
                    <a:lnTo>
                      <a:pt x="292" y="0"/>
                    </a:lnTo>
                    <a:lnTo>
                      <a:pt x="292" y="0"/>
                    </a:lnTo>
                    <a:close/>
                    <a:moveTo>
                      <a:pt x="296" y="0"/>
                    </a:moveTo>
                    <a:lnTo>
                      <a:pt x="292" y="1"/>
                    </a:lnTo>
                    <a:lnTo>
                      <a:pt x="294" y="5"/>
                    </a:lnTo>
                    <a:lnTo>
                      <a:pt x="297" y="1"/>
                    </a:lnTo>
                    <a:lnTo>
                      <a:pt x="297" y="1"/>
                    </a:lnTo>
                    <a:lnTo>
                      <a:pt x="296" y="0"/>
                    </a:lnTo>
                    <a:lnTo>
                      <a:pt x="296" y="0"/>
                    </a:lnTo>
                    <a:lnTo>
                      <a:pt x="296" y="0"/>
                    </a:lnTo>
                    <a:lnTo>
                      <a:pt x="296" y="0"/>
                    </a:lnTo>
                    <a:close/>
                    <a:moveTo>
                      <a:pt x="200" y="87"/>
                    </a:moveTo>
                    <a:lnTo>
                      <a:pt x="198" y="88"/>
                    </a:lnTo>
                    <a:lnTo>
                      <a:pt x="200" y="85"/>
                    </a:lnTo>
                    <a:lnTo>
                      <a:pt x="200" y="87"/>
                    </a:lnTo>
                    <a:lnTo>
                      <a:pt x="200" y="87"/>
                    </a:lnTo>
                    <a:lnTo>
                      <a:pt x="200" y="87"/>
                    </a:lnTo>
                    <a:lnTo>
                      <a:pt x="200" y="87"/>
                    </a:lnTo>
                    <a:close/>
                    <a:moveTo>
                      <a:pt x="204" y="87"/>
                    </a:moveTo>
                    <a:lnTo>
                      <a:pt x="202" y="87"/>
                    </a:lnTo>
                    <a:lnTo>
                      <a:pt x="200" y="85"/>
                    </a:lnTo>
                    <a:lnTo>
                      <a:pt x="202" y="85"/>
                    </a:lnTo>
                    <a:lnTo>
                      <a:pt x="204" y="87"/>
                    </a:lnTo>
                    <a:lnTo>
                      <a:pt x="204" y="87"/>
                    </a:lnTo>
                    <a:lnTo>
                      <a:pt x="204" y="87"/>
                    </a:lnTo>
                    <a:lnTo>
                      <a:pt x="204" y="87"/>
                    </a:lnTo>
                    <a:close/>
                    <a:moveTo>
                      <a:pt x="205" y="80"/>
                    </a:moveTo>
                    <a:lnTo>
                      <a:pt x="207" y="85"/>
                    </a:lnTo>
                    <a:lnTo>
                      <a:pt x="204" y="87"/>
                    </a:lnTo>
                    <a:lnTo>
                      <a:pt x="202" y="83"/>
                    </a:lnTo>
                    <a:lnTo>
                      <a:pt x="202" y="81"/>
                    </a:lnTo>
                    <a:lnTo>
                      <a:pt x="202" y="81"/>
                    </a:lnTo>
                    <a:lnTo>
                      <a:pt x="204" y="81"/>
                    </a:lnTo>
                    <a:lnTo>
                      <a:pt x="205" y="80"/>
                    </a:lnTo>
                    <a:lnTo>
                      <a:pt x="205" y="80"/>
                    </a:lnTo>
                    <a:lnTo>
                      <a:pt x="205" y="80"/>
                    </a:lnTo>
                    <a:lnTo>
                      <a:pt x="205" y="80"/>
                    </a:lnTo>
                    <a:close/>
                    <a:moveTo>
                      <a:pt x="0" y="15"/>
                    </a:moveTo>
                    <a:lnTo>
                      <a:pt x="2" y="12"/>
                    </a:lnTo>
                    <a:lnTo>
                      <a:pt x="4" y="8"/>
                    </a:lnTo>
                    <a:lnTo>
                      <a:pt x="7" y="12"/>
                    </a:lnTo>
                    <a:lnTo>
                      <a:pt x="13" y="14"/>
                    </a:lnTo>
                    <a:lnTo>
                      <a:pt x="14" y="15"/>
                    </a:lnTo>
                    <a:lnTo>
                      <a:pt x="16" y="15"/>
                    </a:lnTo>
                    <a:lnTo>
                      <a:pt x="19" y="17"/>
                    </a:lnTo>
                    <a:lnTo>
                      <a:pt x="19" y="22"/>
                    </a:lnTo>
                    <a:lnTo>
                      <a:pt x="16" y="24"/>
                    </a:lnTo>
                    <a:lnTo>
                      <a:pt x="16" y="26"/>
                    </a:lnTo>
                    <a:lnTo>
                      <a:pt x="21" y="28"/>
                    </a:lnTo>
                    <a:lnTo>
                      <a:pt x="25" y="24"/>
                    </a:lnTo>
                    <a:lnTo>
                      <a:pt x="28" y="24"/>
                    </a:lnTo>
                    <a:lnTo>
                      <a:pt x="30" y="26"/>
                    </a:lnTo>
                    <a:lnTo>
                      <a:pt x="33" y="24"/>
                    </a:lnTo>
                    <a:lnTo>
                      <a:pt x="33" y="22"/>
                    </a:lnTo>
                    <a:lnTo>
                      <a:pt x="33" y="22"/>
                    </a:lnTo>
                    <a:lnTo>
                      <a:pt x="33" y="22"/>
                    </a:lnTo>
                    <a:lnTo>
                      <a:pt x="37" y="22"/>
                    </a:lnTo>
                    <a:lnTo>
                      <a:pt x="39" y="19"/>
                    </a:lnTo>
                    <a:lnTo>
                      <a:pt x="39" y="19"/>
                    </a:lnTo>
                    <a:lnTo>
                      <a:pt x="42" y="22"/>
                    </a:lnTo>
                    <a:lnTo>
                      <a:pt x="56" y="36"/>
                    </a:lnTo>
                    <a:lnTo>
                      <a:pt x="58" y="41"/>
                    </a:lnTo>
                    <a:lnTo>
                      <a:pt x="61" y="48"/>
                    </a:lnTo>
                    <a:lnTo>
                      <a:pt x="58" y="50"/>
                    </a:lnTo>
                    <a:lnTo>
                      <a:pt x="58" y="59"/>
                    </a:lnTo>
                    <a:lnTo>
                      <a:pt x="58" y="59"/>
                    </a:lnTo>
                    <a:lnTo>
                      <a:pt x="58" y="62"/>
                    </a:lnTo>
                    <a:lnTo>
                      <a:pt x="61" y="64"/>
                    </a:lnTo>
                    <a:lnTo>
                      <a:pt x="61" y="73"/>
                    </a:lnTo>
                    <a:lnTo>
                      <a:pt x="61" y="76"/>
                    </a:lnTo>
                    <a:lnTo>
                      <a:pt x="65" y="80"/>
                    </a:lnTo>
                    <a:lnTo>
                      <a:pt x="68" y="80"/>
                    </a:lnTo>
                    <a:lnTo>
                      <a:pt x="70" y="81"/>
                    </a:lnTo>
                    <a:lnTo>
                      <a:pt x="68" y="83"/>
                    </a:lnTo>
                    <a:lnTo>
                      <a:pt x="70" y="88"/>
                    </a:lnTo>
                    <a:lnTo>
                      <a:pt x="70" y="90"/>
                    </a:lnTo>
                    <a:lnTo>
                      <a:pt x="72" y="90"/>
                    </a:lnTo>
                    <a:lnTo>
                      <a:pt x="72" y="90"/>
                    </a:lnTo>
                    <a:lnTo>
                      <a:pt x="72" y="94"/>
                    </a:lnTo>
                    <a:lnTo>
                      <a:pt x="77" y="99"/>
                    </a:lnTo>
                    <a:lnTo>
                      <a:pt x="77" y="102"/>
                    </a:lnTo>
                    <a:lnTo>
                      <a:pt x="73" y="102"/>
                    </a:lnTo>
                    <a:lnTo>
                      <a:pt x="73" y="101"/>
                    </a:lnTo>
                    <a:lnTo>
                      <a:pt x="73" y="99"/>
                    </a:lnTo>
                    <a:lnTo>
                      <a:pt x="72" y="97"/>
                    </a:lnTo>
                    <a:lnTo>
                      <a:pt x="72" y="99"/>
                    </a:lnTo>
                    <a:lnTo>
                      <a:pt x="72" y="101"/>
                    </a:lnTo>
                    <a:lnTo>
                      <a:pt x="70" y="102"/>
                    </a:lnTo>
                    <a:lnTo>
                      <a:pt x="72" y="102"/>
                    </a:lnTo>
                    <a:lnTo>
                      <a:pt x="72" y="102"/>
                    </a:lnTo>
                    <a:lnTo>
                      <a:pt x="68" y="106"/>
                    </a:lnTo>
                    <a:lnTo>
                      <a:pt x="68" y="102"/>
                    </a:lnTo>
                    <a:lnTo>
                      <a:pt x="66" y="104"/>
                    </a:lnTo>
                    <a:lnTo>
                      <a:pt x="63" y="102"/>
                    </a:lnTo>
                    <a:lnTo>
                      <a:pt x="61" y="101"/>
                    </a:lnTo>
                    <a:lnTo>
                      <a:pt x="56" y="99"/>
                    </a:lnTo>
                    <a:lnTo>
                      <a:pt x="51" y="97"/>
                    </a:lnTo>
                    <a:lnTo>
                      <a:pt x="47" y="94"/>
                    </a:lnTo>
                    <a:lnTo>
                      <a:pt x="46" y="94"/>
                    </a:lnTo>
                    <a:lnTo>
                      <a:pt x="44" y="94"/>
                    </a:lnTo>
                    <a:lnTo>
                      <a:pt x="40" y="94"/>
                    </a:lnTo>
                    <a:lnTo>
                      <a:pt x="37" y="88"/>
                    </a:lnTo>
                    <a:lnTo>
                      <a:pt x="37" y="85"/>
                    </a:lnTo>
                    <a:lnTo>
                      <a:pt x="32" y="81"/>
                    </a:lnTo>
                    <a:lnTo>
                      <a:pt x="25" y="80"/>
                    </a:lnTo>
                    <a:lnTo>
                      <a:pt x="25" y="76"/>
                    </a:lnTo>
                    <a:lnTo>
                      <a:pt x="25" y="76"/>
                    </a:lnTo>
                    <a:lnTo>
                      <a:pt x="25" y="73"/>
                    </a:lnTo>
                    <a:lnTo>
                      <a:pt x="25" y="69"/>
                    </a:lnTo>
                    <a:lnTo>
                      <a:pt x="21" y="68"/>
                    </a:lnTo>
                    <a:lnTo>
                      <a:pt x="16" y="62"/>
                    </a:lnTo>
                    <a:lnTo>
                      <a:pt x="14" y="62"/>
                    </a:lnTo>
                    <a:lnTo>
                      <a:pt x="11" y="59"/>
                    </a:lnTo>
                    <a:lnTo>
                      <a:pt x="13" y="57"/>
                    </a:lnTo>
                    <a:lnTo>
                      <a:pt x="9" y="54"/>
                    </a:lnTo>
                    <a:lnTo>
                      <a:pt x="9" y="50"/>
                    </a:lnTo>
                    <a:lnTo>
                      <a:pt x="11" y="48"/>
                    </a:lnTo>
                    <a:lnTo>
                      <a:pt x="11" y="43"/>
                    </a:lnTo>
                    <a:lnTo>
                      <a:pt x="9" y="40"/>
                    </a:lnTo>
                    <a:lnTo>
                      <a:pt x="7" y="36"/>
                    </a:lnTo>
                    <a:lnTo>
                      <a:pt x="6" y="22"/>
                    </a:lnTo>
                    <a:lnTo>
                      <a:pt x="0" y="15"/>
                    </a:lnTo>
                    <a:lnTo>
                      <a:pt x="0" y="15"/>
                    </a:lnTo>
                    <a:lnTo>
                      <a:pt x="0" y="15"/>
                    </a:lnTo>
                    <a:close/>
                  </a:path>
                </a:pathLst>
              </a:custGeom>
              <a:solidFill>
                <a:srgbClr val="691E7C"/>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53" name="Freeform 201"/>
              <p:cNvSpPr>
                <a:spLocks noEditPoints="1"/>
              </p:cNvSpPr>
              <p:nvPr/>
            </p:nvSpPr>
            <p:spPr bwMode="auto">
              <a:xfrm>
                <a:off x="7199313" y="3592513"/>
                <a:ext cx="223838" cy="433388"/>
              </a:xfrm>
              <a:custGeom>
                <a:avLst/>
                <a:gdLst/>
                <a:ahLst/>
                <a:cxnLst>
                  <a:cxn ang="0">
                    <a:pos x="9" y="13"/>
                  </a:cxn>
                  <a:cxn ang="0">
                    <a:pos x="17" y="11"/>
                  </a:cxn>
                  <a:cxn ang="0">
                    <a:pos x="31" y="9"/>
                  </a:cxn>
                  <a:cxn ang="0">
                    <a:pos x="50" y="0"/>
                  </a:cxn>
                  <a:cxn ang="0">
                    <a:pos x="69" y="7"/>
                  </a:cxn>
                  <a:cxn ang="0">
                    <a:pos x="73" y="20"/>
                  </a:cxn>
                  <a:cxn ang="0">
                    <a:pos x="92" y="32"/>
                  </a:cxn>
                  <a:cxn ang="0">
                    <a:pos x="102" y="33"/>
                  </a:cxn>
                  <a:cxn ang="0">
                    <a:pos x="87" y="39"/>
                  </a:cxn>
                  <a:cxn ang="0">
                    <a:pos x="82" y="46"/>
                  </a:cxn>
                  <a:cxn ang="0">
                    <a:pos x="75" y="49"/>
                  </a:cxn>
                  <a:cxn ang="0">
                    <a:pos x="75" y="59"/>
                  </a:cxn>
                  <a:cxn ang="0">
                    <a:pos x="68" y="65"/>
                  </a:cxn>
                  <a:cxn ang="0">
                    <a:pos x="64" y="82"/>
                  </a:cxn>
                  <a:cxn ang="0">
                    <a:pos x="71" y="93"/>
                  </a:cxn>
                  <a:cxn ang="0">
                    <a:pos x="82" y="106"/>
                  </a:cxn>
                  <a:cxn ang="0">
                    <a:pos x="111" y="129"/>
                  </a:cxn>
                  <a:cxn ang="0">
                    <a:pos x="123" y="146"/>
                  </a:cxn>
                  <a:cxn ang="0">
                    <a:pos x="130" y="166"/>
                  </a:cxn>
                  <a:cxn ang="0">
                    <a:pos x="136" y="181"/>
                  </a:cxn>
                  <a:cxn ang="0">
                    <a:pos x="141" y="197"/>
                  </a:cxn>
                  <a:cxn ang="0">
                    <a:pos x="137" y="200"/>
                  </a:cxn>
                  <a:cxn ang="0">
                    <a:pos x="136" y="211"/>
                  </a:cxn>
                  <a:cxn ang="0">
                    <a:pos x="129" y="225"/>
                  </a:cxn>
                  <a:cxn ang="0">
                    <a:pos x="115" y="235"/>
                  </a:cxn>
                  <a:cxn ang="0">
                    <a:pos x="96" y="239"/>
                  </a:cxn>
                  <a:cxn ang="0">
                    <a:pos x="96" y="240"/>
                  </a:cxn>
                  <a:cxn ang="0">
                    <a:pos x="92" y="249"/>
                  </a:cxn>
                  <a:cxn ang="0">
                    <a:pos x="87" y="251"/>
                  </a:cxn>
                  <a:cxn ang="0">
                    <a:pos x="85" y="256"/>
                  </a:cxn>
                  <a:cxn ang="0">
                    <a:pos x="75" y="266"/>
                  </a:cxn>
                  <a:cxn ang="0">
                    <a:pos x="64" y="270"/>
                  </a:cxn>
                  <a:cxn ang="0">
                    <a:pos x="64" y="261"/>
                  </a:cxn>
                  <a:cxn ang="0">
                    <a:pos x="73" y="244"/>
                  </a:cxn>
                  <a:cxn ang="0">
                    <a:pos x="59" y="244"/>
                  </a:cxn>
                  <a:cxn ang="0">
                    <a:pos x="68" y="228"/>
                  </a:cxn>
                  <a:cxn ang="0">
                    <a:pos x="90" y="232"/>
                  </a:cxn>
                  <a:cxn ang="0">
                    <a:pos x="85" y="214"/>
                  </a:cxn>
                  <a:cxn ang="0">
                    <a:pos x="106" y="204"/>
                  </a:cxn>
                  <a:cxn ang="0">
                    <a:pos x="104" y="174"/>
                  </a:cxn>
                  <a:cxn ang="0">
                    <a:pos x="101" y="159"/>
                  </a:cxn>
                  <a:cxn ang="0">
                    <a:pos x="102" y="139"/>
                  </a:cxn>
                  <a:cxn ang="0">
                    <a:pos x="92" y="131"/>
                  </a:cxn>
                  <a:cxn ang="0">
                    <a:pos x="85" y="122"/>
                  </a:cxn>
                  <a:cxn ang="0">
                    <a:pos x="69" y="105"/>
                  </a:cxn>
                  <a:cxn ang="0">
                    <a:pos x="43" y="87"/>
                  </a:cxn>
                  <a:cxn ang="0">
                    <a:pos x="36" y="72"/>
                  </a:cxn>
                  <a:cxn ang="0">
                    <a:pos x="54" y="59"/>
                  </a:cxn>
                  <a:cxn ang="0">
                    <a:pos x="40" y="47"/>
                  </a:cxn>
                  <a:cxn ang="0">
                    <a:pos x="12" y="35"/>
                  </a:cxn>
                  <a:cxn ang="0">
                    <a:pos x="0" y="18"/>
                  </a:cxn>
                  <a:cxn ang="0">
                    <a:pos x="49" y="246"/>
                  </a:cxn>
                  <a:cxn ang="0">
                    <a:pos x="47" y="240"/>
                  </a:cxn>
                </a:cxnLst>
                <a:rect l="0" t="0" r="r" b="b"/>
                <a:pathLst>
                  <a:path w="141" h="273">
                    <a:moveTo>
                      <a:pt x="0" y="18"/>
                    </a:moveTo>
                    <a:lnTo>
                      <a:pt x="0" y="18"/>
                    </a:lnTo>
                    <a:lnTo>
                      <a:pt x="0" y="18"/>
                    </a:lnTo>
                    <a:lnTo>
                      <a:pt x="3" y="14"/>
                    </a:lnTo>
                    <a:lnTo>
                      <a:pt x="5" y="14"/>
                    </a:lnTo>
                    <a:lnTo>
                      <a:pt x="9" y="13"/>
                    </a:lnTo>
                    <a:lnTo>
                      <a:pt x="12" y="13"/>
                    </a:lnTo>
                    <a:lnTo>
                      <a:pt x="12" y="14"/>
                    </a:lnTo>
                    <a:lnTo>
                      <a:pt x="12" y="16"/>
                    </a:lnTo>
                    <a:lnTo>
                      <a:pt x="14" y="16"/>
                    </a:lnTo>
                    <a:lnTo>
                      <a:pt x="14" y="13"/>
                    </a:lnTo>
                    <a:lnTo>
                      <a:pt x="17" y="11"/>
                    </a:lnTo>
                    <a:lnTo>
                      <a:pt x="21" y="14"/>
                    </a:lnTo>
                    <a:lnTo>
                      <a:pt x="23" y="13"/>
                    </a:lnTo>
                    <a:lnTo>
                      <a:pt x="24" y="13"/>
                    </a:lnTo>
                    <a:lnTo>
                      <a:pt x="26" y="14"/>
                    </a:lnTo>
                    <a:lnTo>
                      <a:pt x="30" y="13"/>
                    </a:lnTo>
                    <a:lnTo>
                      <a:pt x="31" y="9"/>
                    </a:lnTo>
                    <a:lnTo>
                      <a:pt x="35" y="9"/>
                    </a:lnTo>
                    <a:lnTo>
                      <a:pt x="36" y="11"/>
                    </a:lnTo>
                    <a:lnTo>
                      <a:pt x="43" y="9"/>
                    </a:lnTo>
                    <a:lnTo>
                      <a:pt x="42" y="2"/>
                    </a:lnTo>
                    <a:lnTo>
                      <a:pt x="47" y="0"/>
                    </a:lnTo>
                    <a:lnTo>
                      <a:pt x="50" y="0"/>
                    </a:lnTo>
                    <a:lnTo>
                      <a:pt x="54" y="0"/>
                    </a:lnTo>
                    <a:lnTo>
                      <a:pt x="57" y="2"/>
                    </a:lnTo>
                    <a:lnTo>
                      <a:pt x="57" y="4"/>
                    </a:lnTo>
                    <a:lnTo>
                      <a:pt x="59" y="4"/>
                    </a:lnTo>
                    <a:lnTo>
                      <a:pt x="63" y="7"/>
                    </a:lnTo>
                    <a:lnTo>
                      <a:pt x="69" y="7"/>
                    </a:lnTo>
                    <a:lnTo>
                      <a:pt x="71" y="9"/>
                    </a:lnTo>
                    <a:lnTo>
                      <a:pt x="76" y="7"/>
                    </a:lnTo>
                    <a:lnTo>
                      <a:pt x="78" y="9"/>
                    </a:lnTo>
                    <a:lnTo>
                      <a:pt x="78" y="13"/>
                    </a:lnTo>
                    <a:lnTo>
                      <a:pt x="76" y="13"/>
                    </a:lnTo>
                    <a:lnTo>
                      <a:pt x="73" y="20"/>
                    </a:lnTo>
                    <a:lnTo>
                      <a:pt x="76" y="20"/>
                    </a:lnTo>
                    <a:lnTo>
                      <a:pt x="76" y="23"/>
                    </a:lnTo>
                    <a:lnTo>
                      <a:pt x="85" y="25"/>
                    </a:lnTo>
                    <a:lnTo>
                      <a:pt x="85" y="28"/>
                    </a:lnTo>
                    <a:lnTo>
                      <a:pt x="87" y="32"/>
                    </a:lnTo>
                    <a:lnTo>
                      <a:pt x="92" y="32"/>
                    </a:lnTo>
                    <a:lnTo>
                      <a:pt x="96" y="32"/>
                    </a:lnTo>
                    <a:lnTo>
                      <a:pt x="96" y="32"/>
                    </a:lnTo>
                    <a:lnTo>
                      <a:pt x="99" y="32"/>
                    </a:lnTo>
                    <a:lnTo>
                      <a:pt x="101" y="32"/>
                    </a:lnTo>
                    <a:lnTo>
                      <a:pt x="101" y="32"/>
                    </a:lnTo>
                    <a:lnTo>
                      <a:pt x="102" y="33"/>
                    </a:lnTo>
                    <a:lnTo>
                      <a:pt x="101" y="35"/>
                    </a:lnTo>
                    <a:lnTo>
                      <a:pt x="99" y="37"/>
                    </a:lnTo>
                    <a:lnTo>
                      <a:pt x="99" y="37"/>
                    </a:lnTo>
                    <a:lnTo>
                      <a:pt x="96" y="39"/>
                    </a:lnTo>
                    <a:lnTo>
                      <a:pt x="92" y="39"/>
                    </a:lnTo>
                    <a:lnTo>
                      <a:pt x="87" y="39"/>
                    </a:lnTo>
                    <a:lnTo>
                      <a:pt x="87" y="40"/>
                    </a:lnTo>
                    <a:lnTo>
                      <a:pt x="87" y="42"/>
                    </a:lnTo>
                    <a:lnTo>
                      <a:pt x="87" y="42"/>
                    </a:lnTo>
                    <a:lnTo>
                      <a:pt x="87" y="46"/>
                    </a:lnTo>
                    <a:lnTo>
                      <a:pt x="85" y="46"/>
                    </a:lnTo>
                    <a:lnTo>
                      <a:pt x="82" y="46"/>
                    </a:lnTo>
                    <a:lnTo>
                      <a:pt x="80" y="47"/>
                    </a:lnTo>
                    <a:lnTo>
                      <a:pt x="80" y="47"/>
                    </a:lnTo>
                    <a:lnTo>
                      <a:pt x="78" y="46"/>
                    </a:lnTo>
                    <a:lnTo>
                      <a:pt x="76" y="46"/>
                    </a:lnTo>
                    <a:lnTo>
                      <a:pt x="76" y="47"/>
                    </a:lnTo>
                    <a:lnTo>
                      <a:pt x="75" y="49"/>
                    </a:lnTo>
                    <a:lnTo>
                      <a:pt x="76" y="51"/>
                    </a:lnTo>
                    <a:lnTo>
                      <a:pt x="76" y="54"/>
                    </a:lnTo>
                    <a:lnTo>
                      <a:pt x="76" y="54"/>
                    </a:lnTo>
                    <a:lnTo>
                      <a:pt x="75" y="56"/>
                    </a:lnTo>
                    <a:lnTo>
                      <a:pt x="76" y="58"/>
                    </a:lnTo>
                    <a:lnTo>
                      <a:pt x="75" y="59"/>
                    </a:lnTo>
                    <a:lnTo>
                      <a:pt x="75" y="59"/>
                    </a:lnTo>
                    <a:lnTo>
                      <a:pt x="71" y="65"/>
                    </a:lnTo>
                    <a:lnTo>
                      <a:pt x="69" y="65"/>
                    </a:lnTo>
                    <a:lnTo>
                      <a:pt x="68" y="63"/>
                    </a:lnTo>
                    <a:lnTo>
                      <a:pt x="68" y="65"/>
                    </a:lnTo>
                    <a:lnTo>
                      <a:pt x="68" y="65"/>
                    </a:lnTo>
                    <a:lnTo>
                      <a:pt x="68" y="68"/>
                    </a:lnTo>
                    <a:lnTo>
                      <a:pt x="64" y="70"/>
                    </a:lnTo>
                    <a:lnTo>
                      <a:pt x="64" y="73"/>
                    </a:lnTo>
                    <a:lnTo>
                      <a:pt x="68" y="73"/>
                    </a:lnTo>
                    <a:lnTo>
                      <a:pt x="68" y="73"/>
                    </a:lnTo>
                    <a:lnTo>
                      <a:pt x="64" y="82"/>
                    </a:lnTo>
                    <a:lnTo>
                      <a:pt x="64" y="82"/>
                    </a:lnTo>
                    <a:lnTo>
                      <a:pt x="68" y="86"/>
                    </a:lnTo>
                    <a:lnTo>
                      <a:pt x="68" y="87"/>
                    </a:lnTo>
                    <a:lnTo>
                      <a:pt x="64" y="89"/>
                    </a:lnTo>
                    <a:lnTo>
                      <a:pt x="68" y="89"/>
                    </a:lnTo>
                    <a:lnTo>
                      <a:pt x="71" y="93"/>
                    </a:lnTo>
                    <a:lnTo>
                      <a:pt x="76" y="96"/>
                    </a:lnTo>
                    <a:lnTo>
                      <a:pt x="78" y="96"/>
                    </a:lnTo>
                    <a:lnTo>
                      <a:pt x="80" y="101"/>
                    </a:lnTo>
                    <a:lnTo>
                      <a:pt x="80" y="101"/>
                    </a:lnTo>
                    <a:lnTo>
                      <a:pt x="80" y="105"/>
                    </a:lnTo>
                    <a:lnTo>
                      <a:pt x="82" y="106"/>
                    </a:lnTo>
                    <a:lnTo>
                      <a:pt x="82" y="110"/>
                    </a:lnTo>
                    <a:lnTo>
                      <a:pt x="87" y="115"/>
                    </a:lnTo>
                    <a:lnTo>
                      <a:pt x="92" y="117"/>
                    </a:lnTo>
                    <a:lnTo>
                      <a:pt x="92" y="119"/>
                    </a:lnTo>
                    <a:lnTo>
                      <a:pt x="102" y="124"/>
                    </a:lnTo>
                    <a:lnTo>
                      <a:pt x="111" y="129"/>
                    </a:lnTo>
                    <a:lnTo>
                      <a:pt x="113" y="133"/>
                    </a:lnTo>
                    <a:lnTo>
                      <a:pt x="118" y="138"/>
                    </a:lnTo>
                    <a:lnTo>
                      <a:pt x="123" y="143"/>
                    </a:lnTo>
                    <a:lnTo>
                      <a:pt x="123" y="146"/>
                    </a:lnTo>
                    <a:lnTo>
                      <a:pt x="123" y="146"/>
                    </a:lnTo>
                    <a:lnTo>
                      <a:pt x="123" y="146"/>
                    </a:lnTo>
                    <a:lnTo>
                      <a:pt x="127" y="152"/>
                    </a:lnTo>
                    <a:lnTo>
                      <a:pt x="127" y="155"/>
                    </a:lnTo>
                    <a:lnTo>
                      <a:pt x="129" y="155"/>
                    </a:lnTo>
                    <a:lnTo>
                      <a:pt x="127" y="155"/>
                    </a:lnTo>
                    <a:lnTo>
                      <a:pt x="130" y="160"/>
                    </a:lnTo>
                    <a:lnTo>
                      <a:pt x="130" y="166"/>
                    </a:lnTo>
                    <a:lnTo>
                      <a:pt x="132" y="167"/>
                    </a:lnTo>
                    <a:lnTo>
                      <a:pt x="134" y="173"/>
                    </a:lnTo>
                    <a:lnTo>
                      <a:pt x="136" y="174"/>
                    </a:lnTo>
                    <a:lnTo>
                      <a:pt x="136" y="178"/>
                    </a:lnTo>
                    <a:lnTo>
                      <a:pt x="136" y="178"/>
                    </a:lnTo>
                    <a:lnTo>
                      <a:pt x="136" y="181"/>
                    </a:lnTo>
                    <a:lnTo>
                      <a:pt x="136" y="183"/>
                    </a:lnTo>
                    <a:lnTo>
                      <a:pt x="136" y="186"/>
                    </a:lnTo>
                    <a:lnTo>
                      <a:pt x="137" y="188"/>
                    </a:lnTo>
                    <a:lnTo>
                      <a:pt x="137" y="190"/>
                    </a:lnTo>
                    <a:lnTo>
                      <a:pt x="139" y="192"/>
                    </a:lnTo>
                    <a:lnTo>
                      <a:pt x="141" y="197"/>
                    </a:lnTo>
                    <a:lnTo>
                      <a:pt x="141" y="199"/>
                    </a:lnTo>
                    <a:lnTo>
                      <a:pt x="139" y="199"/>
                    </a:lnTo>
                    <a:lnTo>
                      <a:pt x="139" y="197"/>
                    </a:lnTo>
                    <a:lnTo>
                      <a:pt x="139" y="197"/>
                    </a:lnTo>
                    <a:lnTo>
                      <a:pt x="137" y="197"/>
                    </a:lnTo>
                    <a:lnTo>
                      <a:pt x="137" y="200"/>
                    </a:lnTo>
                    <a:lnTo>
                      <a:pt x="139" y="200"/>
                    </a:lnTo>
                    <a:lnTo>
                      <a:pt x="139" y="204"/>
                    </a:lnTo>
                    <a:lnTo>
                      <a:pt x="137" y="206"/>
                    </a:lnTo>
                    <a:lnTo>
                      <a:pt x="137" y="206"/>
                    </a:lnTo>
                    <a:lnTo>
                      <a:pt x="134" y="209"/>
                    </a:lnTo>
                    <a:lnTo>
                      <a:pt x="136" y="211"/>
                    </a:lnTo>
                    <a:lnTo>
                      <a:pt x="136" y="214"/>
                    </a:lnTo>
                    <a:lnTo>
                      <a:pt x="136" y="216"/>
                    </a:lnTo>
                    <a:lnTo>
                      <a:pt x="134" y="218"/>
                    </a:lnTo>
                    <a:lnTo>
                      <a:pt x="132" y="219"/>
                    </a:lnTo>
                    <a:lnTo>
                      <a:pt x="130" y="223"/>
                    </a:lnTo>
                    <a:lnTo>
                      <a:pt x="129" y="225"/>
                    </a:lnTo>
                    <a:lnTo>
                      <a:pt x="127" y="228"/>
                    </a:lnTo>
                    <a:lnTo>
                      <a:pt x="123" y="228"/>
                    </a:lnTo>
                    <a:lnTo>
                      <a:pt x="118" y="232"/>
                    </a:lnTo>
                    <a:lnTo>
                      <a:pt x="118" y="233"/>
                    </a:lnTo>
                    <a:lnTo>
                      <a:pt x="116" y="233"/>
                    </a:lnTo>
                    <a:lnTo>
                      <a:pt x="115" y="235"/>
                    </a:lnTo>
                    <a:lnTo>
                      <a:pt x="106" y="240"/>
                    </a:lnTo>
                    <a:lnTo>
                      <a:pt x="102" y="240"/>
                    </a:lnTo>
                    <a:lnTo>
                      <a:pt x="101" y="240"/>
                    </a:lnTo>
                    <a:lnTo>
                      <a:pt x="99" y="240"/>
                    </a:lnTo>
                    <a:lnTo>
                      <a:pt x="96" y="240"/>
                    </a:lnTo>
                    <a:lnTo>
                      <a:pt x="96" y="239"/>
                    </a:lnTo>
                    <a:lnTo>
                      <a:pt x="96" y="235"/>
                    </a:lnTo>
                    <a:lnTo>
                      <a:pt x="96" y="239"/>
                    </a:lnTo>
                    <a:lnTo>
                      <a:pt x="96" y="239"/>
                    </a:lnTo>
                    <a:lnTo>
                      <a:pt x="92" y="239"/>
                    </a:lnTo>
                    <a:lnTo>
                      <a:pt x="96" y="240"/>
                    </a:lnTo>
                    <a:lnTo>
                      <a:pt x="96" y="240"/>
                    </a:lnTo>
                    <a:lnTo>
                      <a:pt x="92" y="242"/>
                    </a:lnTo>
                    <a:lnTo>
                      <a:pt x="92" y="240"/>
                    </a:lnTo>
                    <a:lnTo>
                      <a:pt x="96" y="244"/>
                    </a:lnTo>
                    <a:lnTo>
                      <a:pt x="96" y="246"/>
                    </a:lnTo>
                    <a:lnTo>
                      <a:pt x="96" y="247"/>
                    </a:lnTo>
                    <a:lnTo>
                      <a:pt x="92" y="249"/>
                    </a:lnTo>
                    <a:lnTo>
                      <a:pt x="90" y="246"/>
                    </a:lnTo>
                    <a:lnTo>
                      <a:pt x="92" y="251"/>
                    </a:lnTo>
                    <a:lnTo>
                      <a:pt x="92" y="251"/>
                    </a:lnTo>
                    <a:lnTo>
                      <a:pt x="92" y="254"/>
                    </a:lnTo>
                    <a:lnTo>
                      <a:pt x="90" y="251"/>
                    </a:lnTo>
                    <a:lnTo>
                      <a:pt x="87" y="251"/>
                    </a:lnTo>
                    <a:lnTo>
                      <a:pt x="87" y="251"/>
                    </a:lnTo>
                    <a:lnTo>
                      <a:pt x="87" y="254"/>
                    </a:lnTo>
                    <a:lnTo>
                      <a:pt x="87" y="254"/>
                    </a:lnTo>
                    <a:lnTo>
                      <a:pt x="87" y="256"/>
                    </a:lnTo>
                    <a:lnTo>
                      <a:pt x="87" y="256"/>
                    </a:lnTo>
                    <a:lnTo>
                      <a:pt x="85" y="256"/>
                    </a:lnTo>
                    <a:lnTo>
                      <a:pt x="83" y="256"/>
                    </a:lnTo>
                    <a:lnTo>
                      <a:pt x="80" y="259"/>
                    </a:lnTo>
                    <a:lnTo>
                      <a:pt x="78" y="261"/>
                    </a:lnTo>
                    <a:lnTo>
                      <a:pt x="76" y="261"/>
                    </a:lnTo>
                    <a:lnTo>
                      <a:pt x="76" y="263"/>
                    </a:lnTo>
                    <a:lnTo>
                      <a:pt x="75" y="266"/>
                    </a:lnTo>
                    <a:lnTo>
                      <a:pt x="73" y="268"/>
                    </a:lnTo>
                    <a:lnTo>
                      <a:pt x="71" y="268"/>
                    </a:lnTo>
                    <a:lnTo>
                      <a:pt x="73" y="270"/>
                    </a:lnTo>
                    <a:lnTo>
                      <a:pt x="64" y="273"/>
                    </a:lnTo>
                    <a:lnTo>
                      <a:pt x="63" y="272"/>
                    </a:lnTo>
                    <a:lnTo>
                      <a:pt x="64" y="270"/>
                    </a:lnTo>
                    <a:lnTo>
                      <a:pt x="68" y="270"/>
                    </a:lnTo>
                    <a:lnTo>
                      <a:pt x="68" y="266"/>
                    </a:lnTo>
                    <a:lnTo>
                      <a:pt x="68" y="268"/>
                    </a:lnTo>
                    <a:lnTo>
                      <a:pt x="64" y="266"/>
                    </a:lnTo>
                    <a:lnTo>
                      <a:pt x="64" y="261"/>
                    </a:lnTo>
                    <a:lnTo>
                      <a:pt x="64" y="261"/>
                    </a:lnTo>
                    <a:lnTo>
                      <a:pt x="64" y="259"/>
                    </a:lnTo>
                    <a:lnTo>
                      <a:pt x="64" y="259"/>
                    </a:lnTo>
                    <a:lnTo>
                      <a:pt x="64" y="254"/>
                    </a:lnTo>
                    <a:lnTo>
                      <a:pt x="68" y="249"/>
                    </a:lnTo>
                    <a:lnTo>
                      <a:pt x="71" y="246"/>
                    </a:lnTo>
                    <a:lnTo>
                      <a:pt x="73" y="244"/>
                    </a:lnTo>
                    <a:lnTo>
                      <a:pt x="69" y="244"/>
                    </a:lnTo>
                    <a:lnTo>
                      <a:pt x="68" y="244"/>
                    </a:lnTo>
                    <a:lnTo>
                      <a:pt x="64" y="246"/>
                    </a:lnTo>
                    <a:lnTo>
                      <a:pt x="64" y="244"/>
                    </a:lnTo>
                    <a:lnTo>
                      <a:pt x="63" y="244"/>
                    </a:lnTo>
                    <a:lnTo>
                      <a:pt x="59" y="244"/>
                    </a:lnTo>
                    <a:lnTo>
                      <a:pt x="59" y="242"/>
                    </a:lnTo>
                    <a:lnTo>
                      <a:pt x="59" y="240"/>
                    </a:lnTo>
                    <a:lnTo>
                      <a:pt x="57" y="239"/>
                    </a:lnTo>
                    <a:lnTo>
                      <a:pt x="59" y="235"/>
                    </a:lnTo>
                    <a:lnTo>
                      <a:pt x="64" y="233"/>
                    </a:lnTo>
                    <a:lnTo>
                      <a:pt x="68" y="228"/>
                    </a:lnTo>
                    <a:lnTo>
                      <a:pt x="69" y="228"/>
                    </a:lnTo>
                    <a:lnTo>
                      <a:pt x="71" y="232"/>
                    </a:lnTo>
                    <a:lnTo>
                      <a:pt x="80" y="228"/>
                    </a:lnTo>
                    <a:lnTo>
                      <a:pt x="83" y="232"/>
                    </a:lnTo>
                    <a:lnTo>
                      <a:pt x="85" y="233"/>
                    </a:lnTo>
                    <a:lnTo>
                      <a:pt x="90" y="232"/>
                    </a:lnTo>
                    <a:lnTo>
                      <a:pt x="87" y="228"/>
                    </a:lnTo>
                    <a:lnTo>
                      <a:pt x="87" y="228"/>
                    </a:lnTo>
                    <a:lnTo>
                      <a:pt x="85" y="225"/>
                    </a:lnTo>
                    <a:lnTo>
                      <a:pt x="82" y="223"/>
                    </a:lnTo>
                    <a:lnTo>
                      <a:pt x="82" y="216"/>
                    </a:lnTo>
                    <a:lnTo>
                      <a:pt x="85" y="214"/>
                    </a:lnTo>
                    <a:lnTo>
                      <a:pt x="92" y="214"/>
                    </a:lnTo>
                    <a:lnTo>
                      <a:pt x="92" y="211"/>
                    </a:lnTo>
                    <a:lnTo>
                      <a:pt x="99" y="209"/>
                    </a:lnTo>
                    <a:lnTo>
                      <a:pt x="101" y="206"/>
                    </a:lnTo>
                    <a:lnTo>
                      <a:pt x="102" y="206"/>
                    </a:lnTo>
                    <a:lnTo>
                      <a:pt x="106" y="204"/>
                    </a:lnTo>
                    <a:lnTo>
                      <a:pt x="108" y="199"/>
                    </a:lnTo>
                    <a:lnTo>
                      <a:pt x="108" y="195"/>
                    </a:lnTo>
                    <a:lnTo>
                      <a:pt x="108" y="190"/>
                    </a:lnTo>
                    <a:lnTo>
                      <a:pt x="108" y="186"/>
                    </a:lnTo>
                    <a:lnTo>
                      <a:pt x="108" y="181"/>
                    </a:lnTo>
                    <a:lnTo>
                      <a:pt x="104" y="174"/>
                    </a:lnTo>
                    <a:lnTo>
                      <a:pt x="101" y="173"/>
                    </a:lnTo>
                    <a:lnTo>
                      <a:pt x="99" y="167"/>
                    </a:lnTo>
                    <a:lnTo>
                      <a:pt x="99" y="167"/>
                    </a:lnTo>
                    <a:lnTo>
                      <a:pt x="102" y="166"/>
                    </a:lnTo>
                    <a:lnTo>
                      <a:pt x="102" y="160"/>
                    </a:lnTo>
                    <a:lnTo>
                      <a:pt x="101" y="159"/>
                    </a:lnTo>
                    <a:lnTo>
                      <a:pt x="101" y="155"/>
                    </a:lnTo>
                    <a:lnTo>
                      <a:pt x="106" y="150"/>
                    </a:lnTo>
                    <a:lnTo>
                      <a:pt x="106" y="146"/>
                    </a:lnTo>
                    <a:lnTo>
                      <a:pt x="102" y="146"/>
                    </a:lnTo>
                    <a:lnTo>
                      <a:pt x="101" y="143"/>
                    </a:lnTo>
                    <a:lnTo>
                      <a:pt x="102" y="139"/>
                    </a:lnTo>
                    <a:lnTo>
                      <a:pt x="104" y="136"/>
                    </a:lnTo>
                    <a:lnTo>
                      <a:pt x="104" y="136"/>
                    </a:lnTo>
                    <a:lnTo>
                      <a:pt x="101" y="136"/>
                    </a:lnTo>
                    <a:lnTo>
                      <a:pt x="99" y="136"/>
                    </a:lnTo>
                    <a:lnTo>
                      <a:pt x="96" y="131"/>
                    </a:lnTo>
                    <a:lnTo>
                      <a:pt x="92" y="131"/>
                    </a:lnTo>
                    <a:lnTo>
                      <a:pt x="92" y="129"/>
                    </a:lnTo>
                    <a:lnTo>
                      <a:pt x="92" y="127"/>
                    </a:lnTo>
                    <a:lnTo>
                      <a:pt x="90" y="127"/>
                    </a:lnTo>
                    <a:lnTo>
                      <a:pt x="87" y="127"/>
                    </a:lnTo>
                    <a:lnTo>
                      <a:pt x="87" y="124"/>
                    </a:lnTo>
                    <a:lnTo>
                      <a:pt x="85" y="122"/>
                    </a:lnTo>
                    <a:lnTo>
                      <a:pt x="83" y="119"/>
                    </a:lnTo>
                    <a:lnTo>
                      <a:pt x="80" y="119"/>
                    </a:lnTo>
                    <a:lnTo>
                      <a:pt x="76" y="117"/>
                    </a:lnTo>
                    <a:lnTo>
                      <a:pt x="75" y="113"/>
                    </a:lnTo>
                    <a:lnTo>
                      <a:pt x="69" y="106"/>
                    </a:lnTo>
                    <a:lnTo>
                      <a:pt x="69" y="105"/>
                    </a:lnTo>
                    <a:lnTo>
                      <a:pt x="68" y="101"/>
                    </a:lnTo>
                    <a:lnTo>
                      <a:pt x="63" y="96"/>
                    </a:lnTo>
                    <a:lnTo>
                      <a:pt x="57" y="93"/>
                    </a:lnTo>
                    <a:lnTo>
                      <a:pt x="54" y="91"/>
                    </a:lnTo>
                    <a:lnTo>
                      <a:pt x="49" y="89"/>
                    </a:lnTo>
                    <a:lnTo>
                      <a:pt x="43" y="87"/>
                    </a:lnTo>
                    <a:lnTo>
                      <a:pt x="42" y="84"/>
                    </a:lnTo>
                    <a:lnTo>
                      <a:pt x="40" y="84"/>
                    </a:lnTo>
                    <a:lnTo>
                      <a:pt x="36" y="82"/>
                    </a:lnTo>
                    <a:lnTo>
                      <a:pt x="40" y="79"/>
                    </a:lnTo>
                    <a:lnTo>
                      <a:pt x="36" y="73"/>
                    </a:lnTo>
                    <a:lnTo>
                      <a:pt x="36" y="72"/>
                    </a:lnTo>
                    <a:lnTo>
                      <a:pt x="40" y="72"/>
                    </a:lnTo>
                    <a:lnTo>
                      <a:pt x="43" y="70"/>
                    </a:lnTo>
                    <a:lnTo>
                      <a:pt x="47" y="70"/>
                    </a:lnTo>
                    <a:lnTo>
                      <a:pt x="49" y="68"/>
                    </a:lnTo>
                    <a:lnTo>
                      <a:pt x="50" y="61"/>
                    </a:lnTo>
                    <a:lnTo>
                      <a:pt x="54" y="59"/>
                    </a:lnTo>
                    <a:lnTo>
                      <a:pt x="54" y="58"/>
                    </a:lnTo>
                    <a:lnTo>
                      <a:pt x="49" y="56"/>
                    </a:lnTo>
                    <a:lnTo>
                      <a:pt x="49" y="54"/>
                    </a:lnTo>
                    <a:lnTo>
                      <a:pt x="49" y="51"/>
                    </a:lnTo>
                    <a:lnTo>
                      <a:pt x="43" y="51"/>
                    </a:lnTo>
                    <a:lnTo>
                      <a:pt x="40" y="47"/>
                    </a:lnTo>
                    <a:lnTo>
                      <a:pt x="36" y="47"/>
                    </a:lnTo>
                    <a:lnTo>
                      <a:pt x="33" y="49"/>
                    </a:lnTo>
                    <a:lnTo>
                      <a:pt x="30" y="47"/>
                    </a:lnTo>
                    <a:lnTo>
                      <a:pt x="21" y="47"/>
                    </a:lnTo>
                    <a:lnTo>
                      <a:pt x="17" y="42"/>
                    </a:lnTo>
                    <a:lnTo>
                      <a:pt x="12" y="35"/>
                    </a:lnTo>
                    <a:lnTo>
                      <a:pt x="12" y="33"/>
                    </a:lnTo>
                    <a:lnTo>
                      <a:pt x="12" y="28"/>
                    </a:lnTo>
                    <a:lnTo>
                      <a:pt x="9" y="26"/>
                    </a:lnTo>
                    <a:lnTo>
                      <a:pt x="5" y="23"/>
                    </a:lnTo>
                    <a:lnTo>
                      <a:pt x="0" y="20"/>
                    </a:lnTo>
                    <a:lnTo>
                      <a:pt x="0" y="18"/>
                    </a:lnTo>
                    <a:lnTo>
                      <a:pt x="0" y="18"/>
                    </a:lnTo>
                    <a:lnTo>
                      <a:pt x="0" y="18"/>
                    </a:lnTo>
                    <a:lnTo>
                      <a:pt x="0" y="18"/>
                    </a:lnTo>
                    <a:close/>
                    <a:moveTo>
                      <a:pt x="47" y="240"/>
                    </a:moveTo>
                    <a:lnTo>
                      <a:pt x="49" y="242"/>
                    </a:lnTo>
                    <a:lnTo>
                      <a:pt x="49" y="246"/>
                    </a:lnTo>
                    <a:lnTo>
                      <a:pt x="49" y="247"/>
                    </a:lnTo>
                    <a:lnTo>
                      <a:pt x="52" y="247"/>
                    </a:lnTo>
                    <a:lnTo>
                      <a:pt x="52" y="242"/>
                    </a:lnTo>
                    <a:lnTo>
                      <a:pt x="50" y="240"/>
                    </a:lnTo>
                    <a:lnTo>
                      <a:pt x="50" y="239"/>
                    </a:lnTo>
                    <a:lnTo>
                      <a:pt x="47" y="240"/>
                    </a:lnTo>
                    <a:lnTo>
                      <a:pt x="47" y="240"/>
                    </a:lnTo>
                    <a:lnTo>
                      <a:pt x="47" y="240"/>
                    </a:lnTo>
                    <a:close/>
                  </a:path>
                </a:pathLst>
              </a:custGeom>
              <a:solidFill>
                <a:srgbClr val="691E7C"/>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54" name="Freeform 202"/>
              <p:cNvSpPr>
                <a:spLocks noEditPoints="1"/>
              </p:cNvSpPr>
              <p:nvPr/>
            </p:nvSpPr>
            <p:spPr bwMode="auto">
              <a:xfrm>
                <a:off x="7477125" y="4562476"/>
                <a:ext cx="1095375" cy="1174750"/>
              </a:xfrm>
              <a:custGeom>
                <a:avLst/>
                <a:gdLst/>
                <a:ahLst/>
                <a:cxnLst>
                  <a:cxn ang="0">
                    <a:pos x="687" y="311"/>
                  </a:cxn>
                  <a:cxn ang="0">
                    <a:pos x="652" y="236"/>
                  </a:cxn>
                  <a:cxn ang="0">
                    <a:pos x="529" y="8"/>
                  </a:cxn>
                  <a:cxn ang="0">
                    <a:pos x="478" y="121"/>
                  </a:cxn>
                  <a:cxn ang="0">
                    <a:pos x="424" y="66"/>
                  </a:cxn>
                  <a:cxn ang="0">
                    <a:pos x="428" y="69"/>
                  </a:cxn>
                  <a:cxn ang="0">
                    <a:pos x="428" y="26"/>
                  </a:cxn>
                  <a:cxn ang="0">
                    <a:pos x="419" y="31"/>
                  </a:cxn>
                  <a:cxn ang="0">
                    <a:pos x="365" y="22"/>
                  </a:cxn>
                  <a:cxn ang="0">
                    <a:pos x="327" y="19"/>
                  </a:cxn>
                  <a:cxn ang="0">
                    <a:pos x="327" y="22"/>
                  </a:cxn>
                  <a:cxn ang="0">
                    <a:pos x="232" y="80"/>
                  </a:cxn>
                  <a:cxn ang="0">
                    <a:pos x="0" y="287"/>
                  </a:cxn>
                  <a:cxn ang="0">
                    <a:pos x="376" y="530"/>
                  </a:cxn>
                  <a:cxn ang="0">
                    <a:pos x="490" y="600"/>
                  </a:cxn>
                  <a:cxn ang="0">
                    <a:pos x="470" y="654"/>
                  </a:cxn>
                  <a:cxn ang="0">
                    <a:pos x="459" y="627"/>
                  </a:cxn>
                  <a:cxn ang="0">
                    <a:pos x="522" y="650"/>
                  </a:cxn>
                  <a:cxn ang="0">
                    <a:pos x="504" y="714"/>
                  </a:cxn>
                  <a:cxn ang="0">
                    <a:pos x="459" y="725"/>
                  </a:cxn>
                  <a:cxn ang="0">
                    <a:pos x="463" y="657"/>
                  </a:cxn>
                  <a:cxn ang="0">
                    <a:pos x="517" y="667"/>
                  </a:cxn>
                  <a:cxn ang="0">
                    <a:pos x="503" y="723"/>
                  </a:cxn>
                  <a:cxn ang="0">
                    <a:pos x="471" y="735"/>
                  </a:cxn>
                  <a:cxn ang="0">
                    <a:pos x="42" y="488"/>
                  </a:cxn>
                  <a:cxn ang="0">
                    <a:pos x="100" y="466"/>
                  </a:cxn>
                  <a:cxn ang="0">
                    <a:pos x="162" y="448"/>
                  </a:cxn>
                  <a:cxn ang="0">
                    <a:pos x="282" y="424"/>
                  </a:cxn>
                  <a:cxn ang="0">
                    <a:pos x="332" y="454"/>
                  </a:cxn>
                  <a:cxn ang="0">
                    <a:pos x="358" y="492"/>
                  </a:cxn>
                  <a:cxn ang="0">
                    <a:pos x="388" y="476"/>
                  </a:cxn>
                  <a:cxn ang="0">
                    <a:pos x="397" y="511"/>
                  </a:cxn>
                  <a:cxn ang="0">
                    <a:pos x="405" y="558"/>
                  </a:cxn>
                  <a:cxn ang="0">
                    <a:pos x="466" y="603"/>
                  </a:cxn>
                  <a:cxn ang="0">
                    <a:pos x="496" y="610"/>
                  </a:cxn>
                  <a:cxn ang="0">
                    <a:pos x="529" y="593"/>
                  </a:cxn>
                  <a:cxn ang="0">
                    <a:pos x="609" y="511"/>
                  </a:cxn>
                  <a:cxn ang="0">
                    <a:pos x="654" y="443"/>
                  </a:cxn>
                  <a:cxn ang="0">
                    <a:pos x="680" y="339"/>
                  </a:cxn>
                  <a:cxn ang="0">
                    <a:pos x="659" y="269"/>
                  </a:cxn>
                  <a:cxn ang="0">
                    <a:pos x="636" y="238"/>
                  </a:cxn>
                  <a:cxn ang="0">
                    <a:pos x="612" y="184"/>
                  </a:cxn>
                  <a:cxn ang="0">
                    <a:pos x="583" y="130"/>
                  </a:cxn>
                  <a:cxn ang="0">
                    <a:pos x="555" y="80"/>
                  </a:cxn>
                  <a:cxn ang="0">
                    <a:pos x="536" y="14"/>
                  </a:cxn>
                  <a:cxn ang="0">
                    <a:pos x="517" y="76"/>
                  </a:cxn>
                  <a:cxn ang="0">
                    <a:pos x="468" y="127"/>
                  </a:cxn>
                  <a:cxn ang="0">
                    <a:pos x="414" y="80"/>
                  </a:cxn>
                  <a:cxn ang="0">
                    <a:pos x="440" y="38"/>
                  </a:cxn>
                  <a:cxn ang="0">
                    <a:pos x="409" y="40"/>
                  </a:cxn>
                  <a:cxn ang="0">
                    <a:pos x="364" y="22"/>
                  </a:cxn>
                  <a:cxn ang="0">
                    <a:pos x="336" y="38"/>
                  </a:cxn>
                  <a:cxn ang="0">
                    <a:pos x="308" y="71"/>
                  </a:cxn>
                  <a:cxn ang="0">
                    <a:pos x="301" y="90"/>
                  </a:cxn>
                  <a:cxn ang="0">
                    <a:pos x="273" y="74"/>
                  </a:cxn>
                  <a:cxn ang="0">
                    <a:pos x="240" y="80"/>
                  </a:cxn>
                  <a:cxn ang="0">
                    <a:pos x="219" y="104"/>
                  </a:cxn>
                  <a:cxn ang="0">
                    <a:pos x="206" y="125"/>
                  </a:cxn>
                  <a:cxn ang="0">
                    <a:pos x="178" y="144"/>
                  </a:cxn>
                  <a:cxn ang="0">
                    <a:pos x="96" y="193"/>
                  </a:cxn>
                  <a:cxn ang="0">
                    <a:pos x="32" y="212"/>
                  </a:cxn>
                  <a:cxn ang="0">
                    <a:pos x="13" y="294"/>
                  </a:cxn>
                  <a:cxn ang="0">
                    <a:pos x="23" y="401"/>
                  </a:cxn>
                </a:cxnLst>
                <a:rect l="0" t="0" r="r" b="b"/>
                <a:pathLst>
                  <a:path w="690" h="740">
                    <a:moveTo>
                      <a:pt x="683" y="353"/>
                    </a:moveTo>
                    <a:lnTo>
                      <a:pt x="685" y="347"/>
                    </a:lnTo>
                    <a:lnTo>
                      <a:pt x="685" y="351"/>
                    </a:lnTo>
                    <a:lnTo>
                      <a:pt x="683" y="353"/>
                    </a:lnTo>
                    <a:lnTo>
                      <a:pt x="683" y="353"/>
                    </a:lnTo>
                    <a:lnTo>
                      <a:pt x="683" y="353"/>
                    </a:lnTo>
                    <a:lnTo>
                      <a:pt x="683" y="353"/>
                    </a:lnTo>
                    <a:close/>
                    <a:moveTo>
                      <a:pt x="685" y="311"/>
                    </a:moveTo>
                    <a:lnTo>
                      <a:pt x="683" y="306"/>
                    </a:lnTo>
                    <a:lnTo>
                      <a:pt x="685" y="301"/>
                    </a:lnTo>
                    <a:lnTo>
                      <a:pt x="685" y="299"/>
                    </a:lnTo>
                    <a:lnTo>
                      <a:pt x="687" y="294"/>
                    </a:lnTo>
                    <a:lnTo>
                      <a:pt x="690" y="292"/>
                    </a:lnTo>
                    <a:lnTo>
                      <a:pt x="687" y="290"/>
                    </a:lnTo>
                    <a:lnTo>
                      <a:pt x="690" y="287"/>
                    </a:lnTo>
                    <a:lnTo>
                      <a:pt x="690" y="287"/>
                    </a:lnTo>
                    <a:lnTo>
                      <a:pt x="690" y="292"/>
                    </a:lnTo>
                    <a:lnTo>
                      <a:pt x="690" y="297"/>
                    </a:lnTo>
                    <a:lnTo>
                      <a:pt x="687" y="301"/>
                    </a:lnTo>
                    <a:lnTo>
                      <a:pt x="687" y="307"/>
                    </a:lnTo>
                    <a:lnTo>
                      <a:pt x="687" y="311"/>
                    </a:lnTo>
                    <a:lnTo>
                      <a:pt x="685" y="311"/>
                    </a:lnTo>
                    <a:lnTo>
                      <a:pt x="685" y="311"/>
                    </a:lnTo>
                    <a:lnTo>
                      <a:pt x="685" y="311"/>
                    </a:lnTo>
                    <a:lnTo>
                      <a:pt x="685" y="311"/>
                    </a:lnTo>
                    <a:close/>
                    <a:moveTo>
                      <a:pt x="657" y="261"/>
                    </a:moveTo>
                    <a:lnTo>
                      <a:pt x="659" y="264"/>
                    </a:lnTo>
                    <a:lnTo>
                      <a:pt x="662" y="267"/>
                    </a:lnTo>
                    <a:lnTo>
                      <a:pt x="662" y="264"/>
                    </a:lnTo>
                    <a:lnTo>
                      <a:pt x="659" y="262"/>
                    </a:lnTo>
                    <a:lnTo>
                      <a:pt x="659" y="261"/>
                    </a:lnTo>
                    <a:lnTo>
                      <a:pt x="659" y="261"/>
                    </a:lnTo>
                    <a:lnTo>
                      <a:pt x="657" y="259"/>
                    </a:lnTo>
                    <a:lnTo>
                      <a:pt x="657" y="261"/>
                    </a:lnTo>
                    <a:lnTo>
                      <a:pt x="657" y="261"/>
                    </a:lnTo>
                    <a:lnTo>
                      <a:pt x="657" y="261"/>
                    </a:lnTo>
                    <a:lnTo>
                      <a:pt x="657" y="261"/>
                    </a:lnTo>
                    <a:close/>
                    <a:moveTo>
                      <a:pt x="652" y="236"/>
                    </a:moveTo>
                    <a:lnTo>
                      <a:pt x="652" y="234"/>
                    </a:lnTo>
                    <a:lnTo>
                      <a:pt x="650" y="234"/>
                    </a:lnTo>
                    <a:lnTo>
                      <a:pt x="652" y="236"/>
                    </a:lnTo>
                    <a:lnTo>
                      <a:pt x="652" y="236"/>
                    </a:lnTo>
                    <a:lnTo>
                      <a:pt x="652" y="236"/>
                    </a:lnTo>
                    <a:lnTo>
                      <a:pt x="652" y="236"/>
                    </a:lnTo>
                    <a:close/>
                    <a:moveTo>
                      <a:pt x="586" y="161"/>
                    </a:moveTo>
                    <a:lnTo>
                      <a:pt x="590" y="158"/>
                    </a:lnTo>
                    <a:lnTo>
                      <a:pt x="586" y="156"/>
                    </a:lnTo>
                    <a:lnTo>
                      <a:pt x="590" y="156"/>
                    </a:lnTo>
                    <a:lnTo>
                      <a:pt x="590" y="153"/>
                    </a:lnTo>
                    <a:lnTo>
                      <a:pt x="590" y="160"/>
                    </a:lnTo>
                    <a:lnTo>
                      <a:pt x="590" y="163"/>
                    </a:lnTo>
                    <a:lnTo>
                      <a:pt x="586" y="161"/>
                    </a:lnTo>
                    <a:lnTo>
                      <a:pt x="586" y="161"/>
                    </a:lnTo>
                    <a:lnTo>
                      <a:pt x="586" y="161"/>
                    </a:lnTo>
                    <a:lnTo>
                      <a:pt x="586" y="161"/>
                    </a:lnTo>
                    <a:close/>
                    <a:moveTo>
                      <a:pt x="532" y="0"/>
                    </a:moveTo>
                    <a:lnTo>
                      <a:pt x="532" y="3"/>
                    </a:lnTo>
                    <a:lnTo>
                      <a:pt x="532" y="0"/>
                    </a:lnTo>
                    <a:lnTo>
                      <a:pt x="532" y="0"/>
                    </a:lnTo>
                    <a:lnTo>
                      <a:pt x="532" y="0"/>
                    </a:lnTo>
                    <a:lnTo>
                      <a:pt x="532" y="0"/>
                    </a:lnTo>
                    <a:lnTo>
                      <a:pt x="532" y="0"/>
                    </a:lnTo>
                    <a:close/>
                    <a:moveTo>
                      <a:pt x="529" y="8"/>
                    </a:moveTo>
                    <a:lnTo>
                      <a:pt x="529" y="12"/>
                    </a:lnTo>
                    <a:lnTo>
                      <a:pt x="530" y="12"/>
                    </a:lnTo>
                    <a:lnTo>
                      <a:pt x="532" y="10"/>
                    </a:lnTo>
                    <a:lnTo>
                      <a:pt x="532" y="8"/>
                    </a:lnTo>
                    <a:lnTo>
                      <a:pt x="529" y="8"/>
                    </a:lnTo>
                    <a:lnTo>
                      <a:pt x="529" y="8"/>
                    </a:lnTo>
                    <a:lnTo>
                      <a:pt x="529" y="8"/>
                    </a:lnTo>
                    <a:lnTo>
                      <a:pt x="529" y="8"/>
                    </a:lnTo>
                    <a:close/>
                    <a:moveTo>
                      <a:pt x="475" y="130"/>
                    </a:moveTo>
                    <a:lnTo>
                      <a:pt x="475" y="134"/>
                    </a:lnTo>
                    <a:lnTo>
                      <a:pt x="477" y="130"/>
                    </a:lnTo>
                    <a:lnTo>
                      <a:pt x="477" y="130"/>
                    </a:lnTo>
                    <a:lnTo>
                      <a:pt x="475" y="130"/>
                    </a:lnTo>
                    <a:lnTo>
                      <a:pt x="475" y="130"/>
                    </a:lnTo>
                    <a:lnTo>
                      <a:pt x="475" y="130"/>
                    </a:lnTo>
                    <a:lnTo>
                      <a:pt x="475" y="130"/>
                    </a:lnTo>
                    <a:close/>
                    <a:moveTo>
                      <a:pt x="470" y="121"/>
                    </a:moveTo>
                    <a:lnTo>
                      <a:pt x="471" y="125"/>
                    </a:lnTo>
                    <a:lnTo>
                      <a:pt x="473" y="125"/>
                    </a:lnTo>
                    <a:lnTo>
                      <a:pt x="477" y="121"/>
                    </a:lnTo>
                    <a:lnTo>
                      <a:pt x="478" y="121"/>
                    </a:lnTo>
                    <a:lnTo>
                      <a:pt x="478" y="120"/>
                    </a:lnTo>
                    <a:lnTo>
                      <a:pt x="475" y="120"/>
                    </a:lnTo>
                    <a:lnTo>
                      <a:pt x="471" y="121"/>
                    </a:lnTo>
                    <a:lnTo>
                      <a:pt x="471" y="121"/>
                    </a:lnTo>
                    <a:lnTo>
                      <a:pt x="470" y="121"/>
                    </a:lnTo>
                    <a:lnTo>
                      <a:pt x="470" y="121"/>
                    </a:lnTo>
                    <a:lnTo>
                      <a:pt x="470" y="121"/>
                    </a:lnTo>
                    <a:lnTo>
                      <a:pt x="470" y="121"/>
                    </a:lnTo>
                    <a:close/>
                    <a:moveTo>
                      <a:pt x="437" y="106"/>
                    </a:moveTo>
                    <a:lnTo>
                      <a:pt x="433" y="104"/>
                    </a:lnTo>
                    <a:lnTo>
                      <a:pt x="437" y="102"/>
                    </a:lnTo>
                    <a:lnTo>
                      <a:pt x="437" y="104"/>
                    </a:lnTo>
                    <a:lnTo>
                      <a:pt x="437" y="106"/>
                    </a:lnTo>
                    <a:lnTo>
                      <a:pt x="437" y="106"/>
                    </a:lnTo>
                    <a:lnTo>
                      <a:pt x="437" y="106"/>
                    </a:lnTo>
                    <a:lnTo>
                      <a:pt x="437" y="106"/>
                    </a:lnTo>
                    <a:close/>
                    <a:moveTo>
                      <a:pt x="424" y="71"/>
                    </a:moveTo>
                    <a:lnTo>
                      <a:pt x="424" y="69"/>
                    </a:lnTo>
                    <a:lnTo>
                      <a:pt x="423" y="69"/>
                    </a:lnTo>
                    <a:lnTo>
                      <a:pt x="423" y="68"/>
                    </a:lnTo>
                    <a:lnTo>
                      <a:pt x="424" y="66"/>
                    </a:lnTo>
                    <a:lnTo>
                      <a:pt x="426" y="69"/>
                    </a:lnTo>
                    <a:lnTo>
                      <a:pt x="424" y="71"/>
                    </a:lnTo>
                    <a:lnTo>
                      <a:pt x="424" y="71"/>
                    </a:lnTo>
                    <a:lnTo>
                      <a:pt x="424" y="71"/>
                    </a:lnTo>
                    <a:lnTo>
                      <a:pt x="424" y="71"/>
                    </a:lnTo>
                    <a:close/>
                    <a:moveTo>
                      <a:pt x="428" y="74"/>
                    </a:moveTo>
                    <a:lnTo>
                      <a:pt x="428" y="76"/>
                    </a:lnTo>
                    <a:lnTo>
                      <a:pt x="428" y="76"/>
                    </a:lnTo>
                    <a:lnTo>
                      <a:pt x="431" y="76"/>
                    </a:lnTo>
                    <a:lnTo>
                      <a:pt x="437" y="76"/>
                    </a:lnTo>
                    <a:lnTo>
                      <a:pt x="437" y="74"/>
                    </a:lnTo>
                    <a:lnTo>
                      <a:pt x="437" y="73"/>
                    </a:lnTo>
                    <a:lnTo>
                      <a:pt x="433" y="73"/>
                    </a:lnTo>
                    <a:lnTo>
                      <a:pt x="431" y="73"/>
                    </a:lnTo>
                    <a:lnTo>
                      <a:pt x="437" y="69"/>
                    </a:lnTo>
                    <a:lnTo>
                      <a:pt x="437" y="69"/>
                    </a:lnTo>
                    <a:lnTo>
                      <a:pt x="431" y="69"/>
                    </a:lnTo>
                    <a:lnTo>
                      <a:pt x="431" y="68"/>
                    </a:lnTo>
                    <a:lnTo>
                      <a:pt x="431" y="68"/>
                    </a:lnTo>
                    <a:lnTo>
                      <a:pt x="428" y="69"/>
                    </a:lnTo>
                    <a:lnTo>
                      <a:pt x="428" y="69"/>
                    </a:lnTo>
                    <a:lnTo>
                      <a:pt x="428" y="71"/>
                    </a:lnTo>
                    <a:lnTo>
                      <a:pt x="428" y="71"/>
                    </a:lnTo>
                    <a:lnTo>
                      <a:pt x="428" y="74"/>
                    </a:lnTo>
                    <a:lnTo>
                      <a:pt x="428" y="74"/>
                    </a:lnTo>
                    <a:lnTo>
                      <a:pt x="428" y="74"/>
                    </a:lnTo>
                    <a:lnTo>
                      <a:pt x="428" y="74"/>
                    </a:lnTo>
                    <a:close/>
                    <a:moveTo>
                      <a:pt x="431" y="22"/>
                    </a:moveTo>
                    <a:lnTo>
                      <a:pt x="431" y="24"/>
                    </a:lnTo>
                    <a:lnTo>
                      <a:pt x="433" y="21"/>
                    </a:lnTo>
                    <a:lnTo>
                      <a:pt x="437" y="19"/>
                    </a:lnTo>
                    <a:lnTo>
                      <a:pt x="437" y="17"/>
                    </a:lnTo>
                    <a:lnTo>
                      <a:pt x="431" y="21"/>
                    </a:lnTo>
                    <a:lnTo>
                      <a:pt x="431" y="22"/>
                    </a:lnTo>
                    <a:lnTo>
                      <a:pt x="431" y="22"/>
                    </a:lnTo>
                    <a:lnTo>
                      <a:pt x="431" y="22"/>
                    </a:lnTo>
                    <a:lnTo>
                      <a:pt x="431" y="22"/>
                    </a:lnTo>
                    <a:close/>
                    <a:moveTo>
                      <a:pt x="428" y="26"/>
                    </a:moveTo>
                    <a:lnTo>
                      <a:pt x="428" y="26"/>
                    </a:lnTo>
                    <a:lnTo>
                      <a:pt x="428" y="24"/>
                    </a:lnTo>
                    <a:lnTo>
                      <a:pt x="428" y="26"/>
                    </a:lnTo>
                    <a:lnTo>
                      <a:pt x="428" y="26"/>
                    </a:lnTo>
                    <a:lnTo>
                      <a:pt x="428" y="26"/>
                    </a:lnTo>
                    <a:lnTo>
                      <a:pt x="428" y="26"/>
                    </a:lnTo>
                    <a:close/>
                    <a:moveTo>
                      <a:pt x="424" y="26"/>
                    </a:moveTo>
                    <a:lnTo>
                      <a:pt x="426" y="29"/>
                    </a:lnTo>
                    <a:lnTo>
                      <a:pt x="426" y="26"/>
                    </a:lnTo>
                    <a:lnTo>
                      <a:pt x="424" y="26"/>
                    </a:lnTo>
                    <a:lnTo>
                      <a:pt x="424" y="26"/>
                    </a:lnTo>
                    <a:lnTo>
                      <a:pt x="424" y="26"/>
                    </a:lnTo>
                    <a:lnTo>
                      <a:pt x="424" y="26"/>
                    </a:lnTo>
                    <a:close/>
                    <a:moveTo>
                      <a:pt x="417" y="29"/>
                    </a:moveTo>
                    <a:lnTo>
                      <a:pt x="421" y="29"/>
                    </a:lnTo>
                    <a:lnTo>
                      <a:pt x="421" y="29"/>
                    </a:lnTo>
                    <a:lnTo>
                      <a:pt x="417" y="29"/>
                    </a:lnTo>
                    <a:lnTo>
                      <a:pt x="417" y="29"/>
                    </a:lnTo>
                    <a:lnTo>
                      <a:pt x="417" y="29"/>
                    </a:lnTo>
                    <a:lnTo>
                      <a:pt x="417" y="29"/>
                    </a:lnTo>
                    <a:close/>
                    <a:moveTo>
                      <a:pt x="414" y="34"/>
                    </a:moveTo>
                    <a:lnTo>
                      <a:pt x="414" y="34"/>
                    </a:lnTo>
                    <a:lnTo>
                      <a:pt x="417" y="29"/>
                    </a:lnTo>
                    <a:lnTo>
                      <a:pt x="419" y="29"/>
                    </a:lnTo>
                    <a:lnTo>
                      <a:pt x="419" y="31"/>
                    </a:lnTo>
                    <a:lnTo>
                      <a:pt x="416" y="34"/>
                    </a:lnTo>
                    <a:lnTo>
                      <a:pt x="414" y="34"/>
                    </a:lnTo>
                    <a:lnTo>
                      <a:pt x="414" y="34"/>
                    </a:lnTo>
                    <a:lnTo>
                      <a:pt x="414" y="34"/>
                    </a:lnTo>
                    <a:lnTo>
                      <a:pt x="414" y="34"/>
                    </a:lnTo>
                    <a:close/>
                    <a:moveTo>
                      <a:pt x="409" y="36"/>
                    </a:moveTo>
                    <a:lnTo>
                      <a:pt x="409" y="36"/>
                    </a:lnTo>
                    <a:lnTo>
                      <a:pt x="412" y="34"/>
                    </a:lnTo>
                    <a:lnTo>
                      <a:pt x="412" y="34"/>
                    </a:lnTo>
                    <a:lnTo>
                      <a:pt x="409" y="36"/>
                    </a:lnTo>
                    <a:lnTo>
                      <a:pt x="409" y="36"/>
                    </a:lnTo>
                    <a:lnTo>
                      <a:pt x="409" y="36"/>
                    </a:lnTo>
                    <a:lnTo>
                      <a:pt x="409" y="36"/>
                    </a:lnTo>
                    <a:close/>
                    <a:moveTo>
                      <a:pt x="365" y="22"/>
                    </a:moveTo>
                    <a:lnTo>
                      <a:pt x="364" y="19"/>
                    </a:lnTo>
                    <a:lnTo>
                      <a:pt x="364" y="17"/>
                    </a:lnTo>
                    <a:lnTo>
                      <a:pt x="367" y="15"/>
                    </a:lnTo>
                    <a:lnTo>
                      <a:pt x="365" y="19"/>
                    </a:lnTo>
                    <a:lnTo>
                      <a:pt x="365" y="22"/>
                    </a:lnTo>
                    <a:lnTo>
                      <a:pt x="365" y="22"/>
                    </a:lnTo>
                    <a:lnTo>
                      <a:pt x="365" y="22"/>
                    </a:lnTo>
                    <a:lnTo>
                      <a:pt x="365" y="22"/>
                    </a:lnTo>
                    <a:close/>
                    <a:moveTo>
                      <a:pt x="327" y="21"/>
                    </a:moveTo>
                    <a:lnTo>
                      <a:pt x="327" y="24"/>
                    </a:lnTo>
                    <a:lnTo>
                      <a:pt x="332" y="26"/>
                    </a:lnTo>
                    <a:lnTo>
                      <a:pt x="332" y="29"/>
                    </a:lnTo>
                    <a:lnTo>
                      <a:pt x="338" y="34"/>
                    </a:lnTo>
                    <a:lnTo>
                      <a:pt x="345" y="26"/>
                    </a:lnTo>
                    <a:lnTo>
                      <a:pt x="345" y="26"/>
                    </a:lnTo>
                    <a:lnTo>
                      <a:pt x="346" y="26"/>
                    </a:lnTo>
                    <a:lnTo>
                      <a:pt x="348" y="24"/>
                    </a:lnTo>
                    <a:lnTo>
                      <a:pt x="346" y="22"/>
                    </a:lnTo>
                    <a:lnTo>
                      <a:pt x="345" y="21"/>
                    </a:lnTo>
                    <a:lnTo>
                      <a:pt x="343" y="21"/>
                    </a:lnTo>
                    <a:lnTo>
                      <a:pt x="341" y="22"/>
                    </a:lnTo>
                    <a:lnTo>
                      <a:pt x="336" y="22"/>
                    </a:lnTo>
                    <a:lnTo>
                      <a:pt x="336" y="24"/>
                    </a:lnTo>
                    <a:lnTo>
                      <a:pt x="332" y="24"/>
                    </a:lnTo>
                    <a:lnTo>
                      <a:pt x="332" y="22"/>
                    </a:lnTo>
                    <a:lnTo>
                      <a:pt x="331" y="22"/>
                    </a:lnTo>
                    <a:lnTo>
                      <a:pt x="327" y="19"/>
                    </a:lnTo>
                    <a:lnTo>
                      <a:pt x="327" y="19"/>
                    </a:lnTo>
                    <a:lnTo>
                      <a:pt x="327" y="21"/>
                    </a:lnTo>
                    <a:lnTo>
                      <a:pt x="327" y="21"/>
                    </a:lnTo>
                    <a:lnTo>
                      <a:pt x="327" y="21"/>
                    </a:lnTo>
                    <a:lnTo>
                      <a:pt x="327" y="21"/>
                    </a:lnTo>
                    <a:close/>
                    <a:moveTo>
                      <a:pt x="327" y="22"/>
                    </a:moveTo>
                    <a:lnTo>
                      <a:pt x="327" y="26"/>
                    </a:lnTo>
                    <a:lnTo>
                      <a:pt x="332" y="29"/>
                    </a:lnTo>
                    <a:lnTo>
                      <a:pt x="332" y="29"/>
                    </a:lnTo>
                    <a:lnTo>
                      <a:pt x="327" y="29"/>
                    </a:lnTo>
                    <a:lnTo>
                      <a:pt x="327" y="29"/>
                    </a:lnTo>
                    <a:lnTo>
                      <a:pt x="322" y="26"/>
                    </a:lnTo>
                    <a:lnTo>
                      <a:pt x="322" y="26"/>
                    </a:lnTo>
                    <a:lnTo>
                      <a:pt x="324" y="26"/>
                    </a:lnTo>
                    <a:lnTo>
                      <a:pt x="324" y="26"/>
                    </a:lnTo>
                    <a:lnTo>
                      <a:pt x="324" y="26"/>
                    </a:lnTo>
                    <a:lnTo>
                      <a:pt x="324" y="26"/>
                    </a:lnTo>
                    <a:lnTo>
                      <a:pt x="324" y="24"/>
                    </a:lnTo>
                    <a:lnTo>
                      <a:pt x="324" y="22"/>
                    </a:lnTo>
                    <a:lnTo>
                      <a:pt x="327" y="22"/>
                    </a:lnTo>
                    <a:lnTo>
                      <a:pt x="327" y="22"/>
                    </a:lnTo>
                    <a:lnTo>
                      <a:pt x="327" y="22"/>
                    </a:lnTo>
                    <a:lnTo>
                      <a:pt x="327" y="22"/>
                    </a:lnTo>
                    <a:close/>
                    <a:moveTo>
                      <a:pt x="218" y="95"/>
                    </a:moveTo>
                    <a:lnTo>
                      <a:pt x="219" y="97"/>
                    </a:lnTo>
                    <a:lnTo>
                      <a:pt x="223" y="95"/>
                    </a:lnTo>
                    <a:lnTo>
                      <a:pt x="219" y="92"/>
                    </a:lnTo>
                    <a:lnTo>
                      <a:pt x="219" y="92"/>
                    </a:lnTo>
                    <a:lnTo>
                      <a:pt x="218" y="95"/>
                    </a:lnTo>
                    <a:lnTo>
                      <a:pt x="218" y="95"/>
                    </a:lnTo>
                    <a:lnTo>
                      <a:pt x="218" y="95"/>
                    </a:lnTo>
                    <a:lnTo>
                      <a:pt x="218" y="95"/>
                    </a:lnTo>
                    <a:close/>
                    <a:moveTo>
                      <a:pt x="219" y="106"/>
                    </a:moveTo>
                    <a:lnTo>
                      <a:pt x="218" y="102"/>
                    </a:lnTo>
                    <a:lnTo>
                      <a:pt x="216" y="99"/>
                    </a:lnTo>
                    <a:lnTo>
                      <a:pt x="216" y="104"/>
                    </a:lnTo>
                    <a:lnTo>
                      <a:pt x="219" y="106"/>
                    </a:lnTo>
                    <a:lnTo>
                      <a:pt x="219" y="106"/>
                    </a:lnTo>
                    <a:lnTo>
                      <a:pt x="219" y="106"/>
                    </a:lnTo>
                    <a:lnTo>
                      <a:pt x="219" y="106"/>
                    </a:lnTo>
                    <a:close/>
                    <a:moveTo>
                      <a:pt x="232" y="80"/>
                    </a:moveTo>
                    <a:lnTo>
                      <a:pt x="232" y="80"/>
                    </a:lnTo>
                    <a:lnTo>
                      <a:pt x="232" y="80"/>
                    </a:lnTo>
                    <a:lnTo>
                      <a:pt x="233" y="80"/>
                    </a:lnTo>
                    <a:lnTo>
                      <a:pt x="232" y="80"/>
                    </a:lnTo>
                    <a:lnTo>
                      <a:pt x="232" y="80"/>
                    </a:lnTo>
                    <a:lnTo>
                      <a:pt x="232" y="80"/>
                    </a:lnTo>
                    <a:lnTo>
                      <a:pt x="232" y="80"/>
                    </a:lnTo>
                    <a:close/>
                    <a:moveTo>
                      <a:pt x="51" y="198"/>
                    </a:moveTo>
                    <a:lnTo>
                      <a:pt x="51" y="196"/>
                    </a:lnTo>
                    <a:lnTo>
                      <a:pt x="54" y="193"/>
                    </a:lnTo>
                    <a:lnTo>
                      <a:pt x="54" y="196"/>
                    </a:lnTo>
                    <a:lnTo>
                      <a:pt x="51" y="198"/>
                    </a:lnTo>
                    <a:lnTo>
                      <a:pt x="51" y="198"/>
                    </a:lnTo>
                    <a:lnTo>
                      <a:pt x="51" y="198"/>
                    </a:lnTo>
                    <a:lnTo>
                      <a:pt x="51" y="198"/>
                    </a:lnTo>
                    <a:close/>
                    <a:moveTo>
                      <a:pt x="0" y="287"/>
                    </a:moveTo>
                    <a:lnTo>
                      <a:pt x="2" y="278"/>
                    </a:lnTo>
                    <a:lnTo>
                      <a:pt x="2" y="283"/>
                    </a:lnTo>
                    <a:lnTo>
                      <a:pt x="2" y="283"/>
                    </a:lnTo>
                    <a:lnTo>
                      <a:pt x="0" y="287"/>
                    </a:lnTo>
                    <a:lnTo>
                      <a:pt x="0" y="287"/>
                    </a:lnTo>
                    <a:lnTo>
                      <a:pt x="0" y="287"/>
                    </a:lnTo>
                    <a:lnTo>
                      <a:pt x="0" y="287"/>
                    </a:lnTo>
                    <a:close/>
                    <a:moveTo>
                      <a:pt x="0" y="299"/>
                    </a:moveTo>
                    <a:lnTo>
                      <a:pt x="0" y="294"/>
                    </a:lnTo>
                    <a:lnTo>
                      <a:pt x="0" y="288"/>
                    </a:lnTo>
                    <a:lnTo>
                      <a:pt x="2" y="294"/>
                    </a:lnTo>
                    <a:lnTo>
                      <a:pt x="0" y="299"/>
                    </a:lnTo>
                    <a:lnTo>
                      <a:pt x="0" y="299"/>
                    </a:lnTo>
                    <a:lnTo>
                      <a:pt x="0" y="299"/>
                    </a:lnTo>
                    <a:lnTo>
                      <a:pt x="0" y="299"/>
                    </a:lnTo>
                    <a:close/>
                    <a:moveTo>
                      <a:pt x="378" y="520"/>
                    </a:moveTo>
                    <a:lnTo>
                      <a:pt x="378" y="523"/>
                    </a:lnTo>
                    <a:lnTo>
                      <a:pt x="378" y="523"/>
                    </a:lnTo>
                    <a:lnTo>
                      <a:pt x="381" y="523"/>
                    </a:lnTo>
                    <a:lnTo>
                      <a:pt x="381" y="525"/>
                    </a:lnTo>
                    <a:lnTo>
                      <a:pt x="383" y="525"/>
                    </a:lnTo>
                    <a:lnTo>
                      <a:pt x="386" y="525"/>
                    </a:lnTo>
                    <a:lnTo>
                      <a:pt x="386" y="525"/>
                    </a:lnTo>
                    <a:lnTo>
                      <a:pt x="386" y="528"/>
                    </a:lnTo>
                    <a:lnTo>
                      <a:pt x="378" y="527"/>
                    </a:lnTo>
                    <a:lnTo>
                      <a:pt x="378" y="528"/>
                    </a:lnTo>
                    <a:lnTo>
                      <a:pt x="376" y="528"/>
                    </a:lnTo>
                    <a:lnTo>
                      <a:pt x="376" y="530"/>
                    </a:lnTo>
                    <a:lnTo>
                      <a:pt x="374" y="530"/>
                    </a:lnTo>
                    <a:lnTo>
                      <a:pt x="372" y="528"/>
                    </a:lnTo>
                    <a:lnTo>
                      <a:pt x="371" y="528"/>
                    </a:lnTo>
                    <a:lnTo>
                      <a:pt x="367" y="528"/>
                    </a:lnTo>
                    <a:lnTo>
                      <a:pt x="365" y="528"/>
                    </a:lnTo>
                    <a:lnTo>
                      <a:pt x="362" y="528"/>
                    </a:lnTo>
                    <a:lnTo>
                      <a:pt x="358" y="527"/>
                    </a:lnTo>
                    <a:lnTo>
                      <a:pt x="358" y="525"/>
                    </a:lnTo>
                    <a:lnTo>
                      <a:pt x="364" y="523"/>
                    </a:lnTo>
                    <a:lnTo>
                      <a:pt x="374" y="520"/>
                    </a:lnTo>
                    <a:lnTo>
                      <a:pt x="376" y="520"/>
                    </a:lnTo>
                    <a:lnTo>
                      <a:pt x="378" y="520"/>
                    </a:lnTo>
                    <a:lnTo>
                      <a:pt x="378" y="520"/>
                    </a:lnTo>
                    <a:lnTo>
                      <a:pt x="378" y="520"/>
                    </a:lnTo>
                    <a:lnTo>
                      <a:pt x="378" y="520"/>
                    </a:lnTo>
                    <a:close/>
                    <a:moveTo>
                      <a:pt x="490" y="600"/>
                    </a:moveTo>
                    <a:lnTo>
                      <a:pt x="490" y="600"/>
                    </a:lnTo>
                    <a:lnTo>
                      <a:pt x="492" y="601"/>
                    </a:lnTo>
                    <a:lnTo>
                      <a:pt x="492" y="601"/>
                    </a:lnTo>
                    <a:lnTo>
                      <a:pt x="490" y="600"/>
                    </a:lnTo>
                    <a:lnTo>
                      <a:pt x="490" y="600"/>
                    </a:lnTo>
                    <a:lnTo>
                      <a:pt x="490" y="600"/>
                    </a:lnTo>
                    <a:lnTo>
                      <a:pt x="490" y="600"/>
                    </a:lnTo>
                    <a:close/>
                    <a:moveTo>
                      <a:pt x="508" y="610"/>
                    </a:moveTo>
                    <a:lnTo>
                      <a:pt x="510" y="614"/>
                    </a:lnTo>
                    <a:lnTo>
                      <a:pt x="510" y="610"/>
                    </a:lnTo>
                    <a:lnTo>
                      <a:pt x="508" y="610"/>
                    </a:lnTo>
                    <a:lnTo>
                      <a:pt x="508" y="610"/>
                    </a:lnTo>
                    <a:lnTo>
                      <a:pt x="508" y="610"/>
                    </a:lnTo>
                    <a:lnTo>
                      <a:pt x="508" y="610"/>
                    </a:lnTo>
                    <a:close/>
                    <a:moveTo>
                      <a:pt x="466" y="657"/>
                    </a:moveTo>
                    <a:lnTo>
                      <a:pt x="466" y="660"/>
                    </a:lnTo>
                    <a:lnTo>
                      <a:pt x="470" y="660"/>
                    </a:lnTo>
                    <a:lnTo>
                      <a:pt x="471" y="659"/>
                    </a:lnTo>
                    <a:lnTo>
                      <a:pt x="468" y="657"/>
                    </a:lnTo>
                    <a:lnTo>
                      <a:pt x="466" y="657"/>
                    </a:lnTo>
                    <a:lnTo>
                      <a:pt x="466" y="657"/>
                    </a:lnTo>
                    <a:lnTo>
                      <a:pt x="466" y="657"/>
                    </a:lnTo>
                    <a:lnTo>
                      <a:pt x="466" y="657"/>
                    </a:lnTo>
                    <a:close/>
                    <a:moveTo>
                      <a:pt x="468" y="650"/>
                    </a:moveTo>
                    <a:lnTo>
                      <a:pt x="468" y="654"/>
                    </a:lnTo>
                    <a:lnTo>
                      <a:pt x="470" y="654"/>
                    </a:lnTo>
                    <a:lnTo>
                      <a:pt x="470" y="650"/>
                    </a:lnTo>
                    <a:lnTo>
                      <a:pt x="468" y="650"/>
                    </a:lnTo>
                    <a:lnTo>
                      <a:pt x="468" y="650"/>
                    </a:lnTo>
                    <a:lnTo>
                      <a:pt x="468" y="650"/>
                    </a:lnTo>
                    <a:lnTo>
                      <a:pt x="468" y="650"/>
                    </a:lnTo>
                    <a:close/>
                    <a:moveTo>
                      <a:pt x="464" y="655"/>
                    </a:moveTo>
                    <a:lnTo>
                      <a:pt x="463" y="654"/>
                    </a:lnTo>
                    <a:lnTo>
                      <a:pt x="463" y="650"/>
                    </a:lnTo>
                    <a:lnTo>
                      <a:pt x="466" y="648"/>
                    </a:lnTo>
                    <a:lnTo>
                      <a:pt x="466" y="652"/>
                    </a:lnTo>
                    <a:lnTo>
                      <a:pt x="464" y="655"/>
                    </a:lnTo>
                    <a:lnTo>
                      <a:pt x="464" y="655"/>
                    </a:lnTo>
                    <a:lnTo>
                      <a:pt x="464" y="655"/>
                    </a:lnTo>
                    <a:lnTo>
                      <a:pt x="464" y="655"/>
                    </a:lnTo>
                    <a:close/>
                    <a:moveTo>
                      <a:pt x="454" y="641"/>
                    </a:moveTo>
                    <a:lnTo>
                      <a:pt x="456" y="641"/>
                    </a:lnTo>
                    <a:lnTo>
                      <a:pt x="454" y="638"/>
                    </a:lnTo>
                    <a:lnTo>
                      <a:pt x="456" y="634"/>
                    </a:lnTo>
                    <a:lnTo>
                      <a:pt x="456" y="631"/>
                    </a:lnTo>
                    <a:lnTo>
                      <a:pt x="459" y="629"/>
                    </a:lnTo>
                    <a:lnTo>
                      <a:pt x="459" y="627"/>
                    </a:lnTo>
                    <a:lnTo>
                      <a:pt x="463" y="629"/>
                    </a:lnTo>
                    <a:lnTo>
                      <a:pt x="463" y="634"/>
                    </a:lnTo>
                    <a:lnTo>
                      <a:pt x="463" y="636"/>
                    </a:lnTo>
                    <a:lnTo>
                      <a:pt x="459" y="638"/>
                    </a:lnTo>
                    <a:lnTo>
                      <a:pt x="459" y="641"/>
                    </a:lnTo>
                    <a:lnTo>
                      <a:pt x="456" y="645"/>
                    </a:lnTo>
                    <a:lnTo>
                      <a:pt x="454" y="641"/>
                    </a:lnTo>
                    <a:lnTo>
                      <a:pt x="454" y="641"/>
                    </a:lnTo>
                    <a:lnTo>
                      <a:pt x="454" y="641"/>
                    </a:lnTo>
                    <a:lnTo>
                      <a:pt x="454" y="641"/>
                    </a:lnTo>
                    <a:close/>
                    <a:moveTo>
                      <a:pt x="522" y="650"/>
                    </a:moveTo>
                    <a:lnTo>
                      <a:pt x="529" y="648"/>
                    </a:lnTo>
                    <a:lnTo>
                      <a:pt x="529" y="645"/>
                    </a:lnTo>
                    <a:lnTo>
                      <a:pt x="522" y="638"/>
                    </a:lnTo>
                    <a:lnTo>
                      <a:pt x="520" y="641"/>
                    </a:lnTo>
                    <a:lnTo>
                      <a:pt x="520" y="645"/>
                    </a:lnTo>
                    <a:lnTo>
                      <a:pt x="520" y="647"/>
                    </a:lnTo>
                    <a:lnTo>
                      <a:pt x="520" y="648"/>
                    </a:lnTo>
                    <a:lnTo>
                      <a:pt x="522" y="650"/>
                    </a:lnTo>
                    <a:lnTo>
                      <a:pt x="522" y="650"/>
                    </a:lnTo>
                    <a:lnTo>
                      <a:pt x="522" y="650"/>
                    </a:lnTo>
                    <a:lnTo>
                      <a:pt x="522" y="650"/>
                    </a:lnTo>
                    <a:close/>
                    <a:moveTo>
                      <a:pt x="518" y="655"/>
                    </a:moveTo>
                    <a:lnTo>
                      <a:pt x="520" y="657"/>
                    </a:lnTo>
                    <a:lnTo>
                      <a:pt x="525" y="657"/>
                    </a:lnTo>
                    <a:lnTo>
                      <a:pt x="527" y="659"/>
                    </a:lnTo>
                    <a:lnTo>
                      <a:pt x="529" y="657"/>
                    </a:lnTo>
                    <a:lnTo>
                      <a:pt x="525" y="654"/>
                    </a:lnTo>
                    <a:lnTo>
                      <a:pt x="520" y="654"/>
                    </a:lnTo>
                    <a:lnTo>
                      <a:pt x="518" y="655"/>
                    </a:lnTo>
                    <a:lnTo>
                      <a:pt x="518" y="655"/>
                    </a:lnTo>
                    <a:lnTo>
                      <a:pt x="518" y="655"/>
                    </a:lnTo>
                    <a:lnTo>
                      <a:pt x="518" y="655"/>
                    </a:lnTo>
                    <a:close/>
                    <a:moveTo>
                      <a:pt x="522" y="664"/>
                    </a:moveTo>
                    <a:lnTo>
                      <a:pt x="520" y="660"/>
                    </a:lnTo>
                    <a:lnTo>
                      <a:pt x="523" y="660"/>
                    </a:lnTo>
                    <a:lnTo>
                      <a:pt x="522" y="664"/>
                    </a:lnTo>
                    <a:lnTo>
                      <a:pt x="522" y="664"/>
                    </a:lnTo>
                    <a:lnTo>
                      <a:pt x="522" y="664"/>
                    </a:lnTo>
                    <a:lnTo>
                      <a:pt x="522" y="664"/>
                    </a:lnTo>
                    <a:close/>
                    <a:moveTo>
                      <a:pt x="504" y="718"/>
                    </a:moveTo>
                    <a:lnTo>
                      <a:pt x="504" y="714"/>
                    </a:lnTo>
                    <a:lnTo>
                      <a:pt x="504" y="718"/>
                    </a:lnTo>
                    <a:lnTo>
                      <a:pt x="504" y="718"/>
                    </a:lnTo>
                    <a:lnTo>
                      <a:pt x="504" y="718"/>
                    </a:lnTo>
                    <a:lnTo>
                      <a:pt x="504" y="718"/>
                    </a:lnTo>
                    <a:lnTo>
                      <a:pt x="504" y="718"/>
                    </a:lnTo>
                    <a:close/>
                    <a:moveTo>
                      <a:pt x="485" y="737"/>
                    </a:moveTo>
                    <a:lnTo>
                      <a:pt x="482" y="737"/>
                    </a:lnTo>
                    <a:lnTo>
                      <a:pt x="485" y="733"/>
                    </a:lnTo>
                    <a:lnTo>
                      <a:pt x="485" y="730"/>
                    </a:lnTo>
                    <a:lnTo>
                      <a:pt x="485" y="728"/>
                    </a:lnTo>
                    <a:lnTo>
                      <a:pt x="485" y="730"/>
                    </a:lnTo>
                    <a:lnTo>
                      <a:pt x="485" y="733"/>
                    </a:lnTo>
                    <a:lnTo>
                      <a:pt x="485" y="737"/>
                    </a:lnTo>
                    <a:lnTo>
                      <a:pt x="485" y="737"/>
                    </a:lnTo>
                    <a:lnTo>
                      <a:pt x="485" y="737"/>
                    </a:lnTo>
                    <a:lnTo>
                      <a:pt x="485" y="737"/>
                    </a:lnTo>
                    <a:close/>
                    <a:moveTo>
                      <a:pt x="463" y="737"/>
                    </a:moveTo>
                    <a:lnTo>
                      <a:pt x="463" y="732"/>
                    </a:lnTo>
                    <a:lnTo>
                      <a:pt x="463" y="730"/>
                    </a:lnTo>
                    <a:lnTo>
                      <a:pt x="459" y="728"/>
                    </a:lnTo>
                    <a:lnTo>
                      <a:pt x="459" y="725"/>
                    </a:lnTo>
                    <a:lnTo>
                      <a:pt x="459" y="723"/>
                    </a:lnTo>
                    <a:lnTo>
                      <a:pt x="459" y="721"/>
                    </a:lnTo>
                    <a:lnTo>
                      <a:pt x="459" y="713"/>
                    </a:lnTo>
                    <a:lnTo>
                      <a:pt x="459" y="709"/>
                    </a:lnTo>
                    <a:lnTo>
                      <a:pt x="456" y="709"/>
                    </a:lnTo>
                    <a:lnTo>
                      <a:pt x="456" y="702"/>
                    </a:lnTo>
                    <a:lnTo>
                      <a:pt x="459" y="699"/>
                    </a:lnTo>
                    <a:lnTo>
                      <a:pt x="463" y="702"/>
                    </a:lnTo>
                    <a:lnTo>
                      <a:pt x="464" y="702"/>
                    </a:lnTo>
                    <a:lnTo>
                      <a:pt x="463" y="699"/>
                    </a:lnTo>
                    <a:lnTo>
                      <a:pt x="463" y="697"/>
                    </a:lnTo>
                    <a:lnTo>
                      <a:pt x="459" y="695"/>
                    </a:lnTo>
                    <a:lnTo>
                      <a:pt x="459" y="690"/>
                    </a:lnTo>
                    <a:lnTo>
                      <a:pt x="459" y="687"/>
                    </a:lnTo>
                    <a:lnTo>
                      <a:pt x="459" y="678"/>
                    </a:lnTo>
                    <a:lnTo>
                      <a:pt x="459" y="673"/>
                    </a:lnTo>
                    <a:lnTo>
                      <a:pt x="459" y="667"/>
                    </a:lnTo>
                    <a:lnTo>
                      <a:pt x="459" y="664"/>
                    </a:lnTo>
                    <a:lnTo>
                      <a:pt x="459" y="664"/>
                    </a:lnTo>
                    <a:lnTo>
                      <a:pt x="459" y="659"/>
                    </a:lnTo>
                    <a:lnTo>
                      <a:pt x="463" y="657"/>
                    </a:lnTo>
                    <a:lnTo>
                      <a:pt x="464" y="660"/>
                    </a:lnTo>
                    <a:lnTo>
                      <a:pt x="468" y="660"/>
                    </a:lnTo>
                    <a:lnTo>
                      <a:pt x="471" y="664"/>
                    </a:lnTo>
                    <a:lnTo>
                      <a:pt x="471" y="660"/>
                    </a:lnTo>
                    <a:lnTo>
                      <a:pt x="473" y="660"/>
                    </a:lnTo>
                    <a:lnTo>
                      <a:pt x="473" y="664"/>
                    </a:lnTo>
                    <a:lnTo>
                      <a:pt x="478" y="667"/>
                    </a:lnTo>
                    <a:lnTo>
                      <a:pt x="482" y="673"/>
                    </a:lnTo>
                    <a:lnTo>
                      <a:pt x="485" y="674"/>
                    </a:lnTo>
                    <a:lnTo>
                      <a:pt x="490" y="673"/>
                    </a:lnTo>
                    <a:lnTo>
                      <a:pt x="492" y="673"/>
                    </a:lnTo>
                    <a:lnTo>
                      <a:pt x="494" y="674"/>
                    </a:lnTo>
                    <a:lnTo>
                      <a:pt x="494" y="673"/>
                    </a:lnTo>
                    <a:lnTo>
                      <a:pt x="497" y="673"/>
                    </a:lnTo>
                    <a:lnTo>
                      <a:pt x="508" y="673"/>
                    </a:lnTo>
                    <a:lnTo>
                      <a:pt x="510" y="669"/>
                    </a:lnTo>
                    <a:lnTo>
                      <a:pt x="510" y="667"/>
                    </a:lnTo>
                    <a:lnTo>
                      <a:pt x="513" y="667"/>
                    </a:lnTo>
                    <a:lnTo>
                      <a:pt x="513" y="669"/>
                    </a:lnTo>
                    <a:lnTo>
                      <a:pt x="515" y="667"/>
                    </a:lnTo>
                    <a:lnTo>
                      <a:pt x="517" y="667"/>
                    </a:lnTo>
                    <a:lnTo>
                      <a:pt x="522" y="669"/>
                    </a:lnTo>
                    <a:lnTo>
                      <a:pt x="520" y="673"/>
                    </a:lnTo>
                    <a:lnTo>
                      <a:pt x="518" y="681"/>
                    </a:lnTo>
                    <a:lnTo>
                      <a:pt x="515" y="683"/>
                    </a:lnTo>
                    <a:lnTo>
                      <a:pt x="515" y="690"/>
                    </a:lnTo>
                    <a:lnTo>
                      <a:pt x="513" y="695"/>
                    </a:lnTo>
                    <a:lnTo>
                      <a:pt x="513" y="699"/>
                    </a:lnTo>
                    <a:lnTo>
                      <a:pt x="513" y="700"/>
                    </a:lnTo>
                    <a:lnTo>
                      <a:pt x="513" y="702"/>
                    </a:lnTo>
                    <a:lnTo>
                      <a:pt x="513" y="706"/>
                    </a:lnTo>
                    <a:lnTo>
                      <a:pt x="510" y="704"/>
                    </a:lnTo>
                    <a:lnTo>
                      <a:pt x="510" y="699"/>
                    </a:lnTo>
                    <a:lnTo>
                      <a:pt x="508" y="702"/>
                    </a:lnTo>
                    <a:lnTo>
                      <a:pt x="504" y="704"/>
                    </a:lnTo>
                    <a:lnTo>
                      <a:pt x="504" y="713"/>
                    </a:lnTo>
                    <a:lnTo>
                      <a:pt x="504" y="714"/>
                    </a:lnTo>
                    <a:lnTo>
                      <a:pt x="501" y="714"/>
                    </a:lnTo>
                    <a:lnTo>
                      <a:pt x="501" y="718"/>
                    </a:lnTo>
                    <a:lnTo>
                      <a:pt x="499" y="720"/>
                    </a:lnTo>
                    <a:lnTo>
                      <a:pt x="503" y="721"/>
                    </a:lnTo>
                    <a:lnTo>
                      <a:pt x="503" y="723"/>
                    </a:lnTo>
                    <a:lnTo>
                      <a:pt x="497" y="730"/>
                    </a:lnTo>
                    <a:lnTo>
                      <a:pt x="496" y="728"/>
                    </a:lnTo>
                    <a:lnTo>
                      <a:pt x="492" y="730"/>
                    </a:lnTo>
                    <a:lnTo>
                      <a:pt x="492" y="725"/>
                    </a:lnTo>
                    <a:lnTo>
                      <a:pt x="496" y="727"/>
                    </a:lnTo>
                    <a:lnTo>
                      <a:pt x="497" y="723"/>
                    </a:lnTo>
                    <a:lnTo>
                      <a:pt x="496" y="721"/>
                    </a:lnTo>
                    <a:lnTo>
                      <a:pt x="492" y="723"/>
                    </a:lnTo>
                    <a:lnTo>
                      <a:pt x="490" y="725"/>
                    </a:lnTo>
                    <a:lnTo>
                      <a:pt x="487" y="725"/>
                    </a:lnTo>
                    <a:lnTo>
                      <a:pt x="487" y="721"/>
                    </a:lnTo>
                    <a:lnTo>
                      <a:pt x="487" y="725"/>
                    </a:lnTo>
                    <a:lnTo>
                      <a:pt x="485" y="727"/>
                    </a:lnTo>
                    <a:lnTo>
                      <a:pt x="482" y="730"/>
                    </a:lnTo>
                    <a:lnTo>
                      <a:pt x="482" y="727"/>
                    </a:lnTo>
                    <a:lnTo>
                      <a:pt x="478" y="733"/>
                    </a:lnTo>
                    <a:lnTo>
                      <a:pt x="478" y="737"/>
                    </a:lnTo>
                    <a:lnTo>
                      <a:pt x="477" y="740"/>
                    </a:lnTo>
                    <a:lnTo>
                      <a:pt x="473" y="740"/>
                    </a:lnTo>
                    <a:lnTo>
                      <a:pt x="471" y="737"/>
                    </a:lnTo>
                    <a:lnTo>
                      <a:pt x="471" y="735"/>
                    </a:lnTo>
                    <a:lnTo>
                      <a:pt x="468" y="737"/>
                    </a:lnTo>
                    <a:lnTo>
                      <a:pt x="466" y="737"/>
                    </a:lnTo>
                    <a:lnTo>
                      <a:pt x="463" y="737"/>
                    </a:lnTo>
                    <a:lnTo>
                      <a:pt x="463" y="737"/>
                    </a:lnTo>
                    <a:lnTo>
                      <a:pt x="463" y="737"/>
                    </a:lnTo>
                    <a:lnTo>
                      <a:pt x="463" y="737"/>
                    </a:lnTo>
                    <a:lnTo>
                      <a:pt x="463" y="737"/>
                    </a:lnTo>
                    <a:lnTo>
                      <a:pt x="463" y="737"/>
                    </a:lnTo>
                    <a:close/>
                    <a:moveTo>
                      <a:pt x="7" y="469"/>
                    </a:moveTo>
                    <a:lnTo>
                      <a:pt x="9" y="471"/>
                    </a:lnTo>
                    <a:lnTo>
                      <a:pt x="13" y="471"/>
                    </a:lnTo>
                    <a:lnTo>
                      <a:pt x="20" y="478"/>
                    </a:lnTo>
                    <a:lnTo>
                      <a:pt x="20" y="481"/>
                    </a:lnTo>
                    <a:lnTo>
                      <a:pt x="20" y="483"/>
                    </a:lnTo>
                    <a:lnTo>
                      <a:pt x="23" y="483"/>
                    </a:lnTo>
                    <a:lnTo>
                      <a:pt x="25" y="487"/>
                    </a:lnTo>
                    <a:lnTo>
                      <a:pt x="32" y="487"/>
                    </a:lnTo>
                    <a:lnTo>
                      <a:pt x="32" y="487"/>
                    </a:lnTo>
                    <a:lnTo>
                      <a:pt x="33" y="488"/>
                    </a:lnTo>
                    <a:lnTo>
                      <a:pt x="37" y="488"/>
                    </a:lnTo>
                    <a:lnTo>
                      <a:pt x="42" y="488"/>
                    </a:lnTo>
                    <a:lnTo>
                      <a:pt x="42" y="488"/>
                    </a:lnTo>
                    <a:lnTo>
                      <a:pt x="46" y="488"/>
                    </a:lnTo>
                    <a:lnTo>
                      <a:pt x="46" y="488"/>
                    </a:lnTo>
                    <a:lnTo>
                      <a:pt x="51" y="488"/>
                    </a:lnTo>
                    <a:lnTo>
                      <a:pt x="54" y="488"/>
                    </a:lnTo>
                    <a:lnTo>
                      <a:pt x="54" y="487"/>
                    </a:lnTo>
                    <a:lnTo>
                      <a:pt x="58" y="485"/>
                    </a:lnTo>
                    <a:lnTo>
                      <a:pt x="61" y="481"/>
                    </a:lnTo>
                    <a:lnTo>
                      <a:pt x="67" y="481"/>
                    </a:lnTo>
                    <a:lnTo>
                      <a:pt x="67" y="478"/>
                    </a:lnTo>
                    <a:lnTo>
                      <a:pt x="70" y="476"/>
                    </a:lnTo>
                    <a:lnTo>
                      <a:pt x="70" y="476"/>
                    </a:lnTo>
                    <a:lnTo>
                      <a:pt x="73" y="480"/>
                    </a:lnTo>
                    <a:lnTo>
                      <a:pt x="77" y="474"/>
                    </a:lnTo>
                    <a:lnTo>
                      <a:pt x="77" y="476"/>
                    </a:lnTo>
                    <a:lnTo>
                      <a:pt x="79" y="474"/>
                    </a:lnTo>
                    <a:lnTo>
                      <a:pt x="80" y="471"/>
                    </a:lnTo>
                    <a:lnTo>
                      <a:pt x="91" y="466"/>
                    </a:lnTo>
                    <a:lnTo>
                      <a:pt x="94" y="466"/>
                    </a:lnTo>
                    <a:lnTo>
                      <a:pt x="96" y="466"/>
                    </a:lnTo>
                    <a:lnTo>
                      <a:pt x="100" y="466"/>
                    </a:lnTo>
                    <a:lnTo>
                      <a:pt x="108" y="464"/>
                    </a:lnTo>
                    <a:lnTo>
                      <a:pt x="110" y="466"/>
                    </a:lnTo>
                    <a:lnTo>
                      <a:pt x="115" y="464"/>
                    </a:lnTo>
                    <a:lnTo>
                      <a:pt x="117" y="466"/>
                    </a:lnTo>
                    <a:lnTo>
                      <a:pt x="120" y="466"/>
                    </a:lnTo>
                    <a:lnTo>
                      <a:pt x="124" y="464"/>
                    </a:lnTo>
                    <a:lnTo>
                      <a:pt x="124" y="469"/>
                    </a:lnTo>
                    <a:lnTo>
                      <a:pt x="127" y="469"/>
                    </a:lnTo>
                    <a:lnTo>
                      <a:pt x="129" y="466"/>
                    </a:lnTo>
                    <a:lnTo>
                      <a:pt x="131" y="469"/>
                    </a:lnTo>
                    <a:lnTo>
                      <a:pt x="133" y="466"/>
                    </a:lnTo>
                    <a:lnTo>
                      <a:pt x="139" y="466"/>
                    </a:lnTo>
                    <a:lnTo>
                      <a:pt x="139" y="469"/>
                    </a:lnTo>
                    <a:lnTo>
                      <a:pt x="141" y="469"/>
                    </a:lnTo>
                    <a:lnTo>
                      <a:pt x="145" y="466"/>
                    </a:lnTo>
                    <a:lnTo>
                      <a:pt x="146" y="466"/>
                    </a:lnTo>
                    <a:lnTo>
                      <a:pt x="152" y="464"/>
                    </a:lnTo>
                    <a:lnTo>
                      <a:pt x="155" y="460"/>
                    </a:lnTo>
                    <a:lnTo>
                      <a:pt x="155" y="459"/>
                    </a:lnTo>
                    <a:lnTo>
                      <a:pt x="160" y="455"/>
                    </a:lnTo>
                    <a:lnTo>
                      <a:pt x="162" y="448"/>
                    </a:lnTo>
                    <a:lnTo>
                      <a:pt x="166" y="447"/>
                    </a:lnTo>
                    <a:lnTo>
                      <a:pt x="169" y="447"/>
                    </a:lnTo>
                    <a:lnTo>
                      <a:pt x="172" y="447"/>
                    </a:lnTo>
                    <a:lnTo>
                      <a:pt x="181" y="443"/>
                    </a:lnTo>
                    <a:lnTo>
                      <a:pt x="188" y="438"/>
                    </a:lnTo>
                    <a:lnTo>
                      <a:pt x="195" y="433"/>
                    </a:lnTo>
                    <a:lnTo>
                      <a:pt x="197" y="433"/>
                    </a:lnTo>
                    <a:lnTo>
                      <a:pt x="200" y="433"/>
                    </a:lnTo>
                    <a:lnTo>
                      <a:pt x="204" y="433"/>
                    </a:lnTo>
                    <a:lnTo>
                      <a:pt x="209" y="434"/>
                    </a:lnTo>
                    <a:lnTo>
                      <a:pt x="212" y="434"/>
                    </a:lnTo>
                    <a:lnTo>
                      <a:pt x="216" y="433"/>
                    </a:lnTo>
                    <a:lnTo>
                      <a:pt x="223" y="434"/>
                    </a:lnTo>
                    <a:lnTo>
                      <a:pt x="232" y="431"/>
                    </a:lnTo>
                    <a:lnTo>
                      <a:pt x="237" y="429"/>
                    </a:lnTo>
                    <a:lnTo>
                      <a:pt x="240" y="426"/>
                    </a:lnTo>
                    <a:lnTo>
                      <a:pt x="244" y="426"/>
                    </a:lnTo>
                    <a:lnTo>
                      <a:pt x="249" y="424"/>
                    </a:lnTo>
                    <a:lnTo>
                      <a:pt x="254" y="424"/>
                    </a:lnTo>
                    <a:lnTo>
                      <a:pt x="273" y="421"/>
                    </a:lnTo>
                    <a:lnTo>
                      <a:pt x="282" y="424"/>
                    </a:lnTo>
                    <a:lnTo>
                      <a:pt x="284" y="424"/>
                    </a:lnTo>
                    <a:lnTo>
                      <a:pt x="289" y="421"/>
                    </a:lnTo>
                    <a:lnTo>
                      <a:pt x="294" y="421"/>
                    </a:lnTo>
                    <a:lnTo>
                      <a:pt x="299" y="426"/>
                    </a:lnTo>
                    <a:lnTo>
                      <a:pt x="301" y="433"/>
                    </a:lnTo>
                    <a:lnTo>
                      <a:pt x="305" y="434"/>
                    </a:lnTo>
                    <a:lnTo>
                      <a:pt x="308" y="433"/>
                    </a:lnTo>
                    <a:lnTo>
                      <a:pt x="310" y="431"/>
                    </a:lnTo>
                    <a:lnTo>
                      <a:pt x="313" y="433"/>
                    </a:lnTo>
                    <a:lnTo>
                      <a:pt x="313" y="433"/>
                    </a:lnTo>
                    <a:lnTo>
                      <a:pt x="317" y="433"/>
                    </a:lnTo>
                    <a:lnTo>
                      <a:pt x="320" y="438"/>
                    </a:lnTo>
                    <a:lnTo>
                      <a:pt x="324" y="438"/>
                    </a:lnTo>
                    <a:lnTo>
                      <a:pt x="327" y="438"/>
                    </a:lnTo>
                    <a:lnTo>
                      <a:pt x="336" y="443"/>
                    </a:lnTo>
                    <a:lnTo>
                      <a:pt x="332" y="447"/>
                    </a:lnTo>
                    <a:lnTo>
                      <a:pt x="336" y="447"/>
                    </a:lnTo>
                    <a:lnTo>
                      <a:pt x="338" y="448"/>
                    </a:lnTo>
                    <a:lnTo>
                      <a:pt x="338" y="450"/>
                    </a:lnTo>
                    <a:lnTo>
                      <a:pt x="336" y="450"/>
                    </a:lnTo>
                    <a:lnTo>
                      <a:pt x="332" y="454"/>
                    </a:lnTo>
                    <a:lnTo>
                      <a:pt x="336" y="460"/>
                    </a:lnTo>
                    <a:lnTo>
                      <a:pt x="339" y="460"/>
                    </a:lnTo>
                    <a:lnTo>
                      <a:pt x="343" y="464"/>
                    </a:lnTo>
                    <a:lnTo>
                      <a:pt x="345" y="469"/>
                    </a:lnTo>
                    <a:lnTo>
                      <a:pt x="345" y="471"/>
                    </a:lnTo>
                    <a:lnTo>
                      <a:pt x="348" y="480"/>
                    </a:lnTo>
                    <a:lnTo>
                      <a:pt x="346" y="485"/>
                    </a:lnTo>
                    <a:lnTo>
                      <a:pt x="348" y="487"/>
                    </a:lnTo>
                    <a:lnTo>
                      <a:pt x="348" y="488"/>
                    </a:lnTo>
                    <a:lnTo>
                      <a:pt x="346" y="492"/>
                    </a:lnTo>
                    <a:lnTo>
                      <a:pt x="345" y="492"/>
                    </a:lnTo>
                    <a:lnTo>
                      <a:pt x="343" y="492"/>
                    </a:lnTo>
                    <a:lnTo>
                      <a:pt x="346" y="495"/>
                    </a:lnTo>
                    <a:lnTo>
                      <a:pt x="348" y="497"/>
                    </a:lnTo>
                    <a:lnTo>
                      <a:pt x="350" y="500"/>
                    </a:lnTo>
                    <a:lnTo>
                      <a:pt x="353" y="500"/>
                    </a:lnTo>
                    <a:lnTo>
                      <a:pt x="355" y="502"/>
                    </a:lnTo>
                    <a:lnTo>
                      <a:pt x="355" y="500"/>
                    </a:lnTo>
                    <a:lnTo>
                      <a:pt x="355" y="495"/>
                    </a:lnTo>
                    <a:lnTo>
                      <a:pt x="355" y="495"/>
                    </a:lnTo>
                    <a:lnTo>
                      <a:pt x="358" y="492"/>
                    </a:lnTo>
                    <a:lnTo>
                      <a:pt x="358" y="492"/>
                    </a:lnTo>
                    <a:lnTo>
                      <a:pt x="360" y="488"/>
                    </a:lnTo>
                    <a:lnTo>
                      <a:pt x="364" y="487"/>
                    </a:lnTo>
                    <a:lnTo>
                      <a:pt x="365" y="483"/>
                    </a:lnTo>
                    <a:lnTo>
                      <a:pt x="369" y="480"/>
                    </a:lnTo>
                    <a:lnTo>
                      <a:pt x="376" y="476"/>
                    </a:lnTo>
                    <a:lnTo>
                      <a:pt x="378" y="473"/>
                    </a:lnTo>
                    <a:lnTo>
                      <a:pt x="378" y="473"/>
                    </a:lnTo>
                    <a:lnTo>
                      <a:pt x="383" y="471"/>
                    </a:lnTo>
                    <a:lnTo>
                      <a:pt x="386" y="466"/>
                    </a:lnTo>
                    <a:lnTo>
                      <a:pt x="390" y="459"/>
                    </a:lnTo>
                    <a:lnTo>
                      <a:pt x="395" y="459"/>
                    </a:lnTo>
                    <a:lnTo>
                      <a:pt x="397" y="455"/>
                    </a:lnTo>
                    <a:lnTo>
                      <a:pt x="395" y="452"/>
                    </a:lnTo>
                    <a:lnTo>
                      <a:pt x="395" y="447"/>
                    </a:lnTo>
                    <a:lnTo>
                      <a:pt x="398" y="452"/>
                    </a:lnTo>
                    <a:lnTo>
                      <a:pt x="398" y="457"/>
                    </a:lnTo>
                    <a:lnTo>
                      <a:pt x="398" y="462"/>
                    </a:lnTo>
                    <a:lnTo>
                      <a:pt x="397" y="464"/>
                    </a:lnTo>
                    <a:lnTo>
                      <a:pt x="395" y="473"/>
                    </a:lnTo>
                    <a:lnTo>
                      <a:pt x="388" y="476"/>
                    </a:lnTo>
                    <a:lnTo>
                      <a:pt x="386" y="481"/>
                    </a:lnTo>
                    <a:lnTo>
                      <a:pt x="386" y="483"/>
                    </a:lnTo>
                    <a:lnTo>
                      <a:pt x="386" y="488"/>
                    </a:lnTo>
                    <a:lnTo>
                      <a:pt x="381" y="492"/>
                    </a:lnTo>
                    <a:lnTo>
                      <a:pt x="381" y="495"/>
                    </a:lnTo>
                    <a:lnTo>
                      <a:pt x="378" y="502"/>
                    </a:lnTo>
                    <a:lnTo>
                      <a:pt x="371" y="502"/>
                    </a:lnTo>
                    <a:lnTo>
                      <a:pt x="369" y="507"/>
                    </a:lnTo>
                    <a:lnTo>
                      <a:pt x="367" y="511"/>
                    </a:lnTo>
                    <a:lnTo>
                      <a:pt x="367" y="511"/>
                    </a:lnTo>
                    <a:lnTo>
                      <a:pt x="372" y="511"/>
                    </a:lnTo>
                    <a:lnTo>
                      <a:pt x="378" y="507"/>
                    </a:lnTo>
                    <a:lnTo>
                      <a:pt x="383" y="511"/>
                    </a:lnTo>
                    <a:lnTo>
                      <a:pt x="388" y="500"/>
                    </a:lnTo>
                    <a:lnTo>
                      <a:pt x="390" y="492"/>
                    </a:lnTo>
                    <a:lnTo>
                      <a:pt x="395" y="487"/>
                    </a:lnTo>
                    <a:lnTo>
                      <a:pt x="397" y="488"/>
                    </a:lnTo>
                    <a:lnTo>
                      <a:pt x="397" y="495"/>
                    </a:lnTo>
                    <a:lnTo>
                      <a:pt x="398" y="500"/>
                    </a:lnTo>
                    <a:lnTo>
                      <a:pt x="397" y="502"/>
                    </a:lnTo>
                    <a:lnTo>
                      <a:pt x="397" y="511"/>
                    </a:lnTo>
                    <a:lnTo>
                      <a:pt x="393" y="518"/>
                    </a:lnTo>
                    <a:lnTo>
                      <a:pt x="386" y="520"/>
                    </a:lnTo>
                    <a:lnTo>
                      <a:pt x="388" y="523"/>
                    </a:lnTo>
                    <a:lnTo>
                      <a:pt x="391" y="523"/>
                    </a:lnTo>
                    <a:lnTo>
                      <a:pt x="397" y="523"/>
                    </a:lnTo>
                    <a:lnTo>
                      <a:pt x="398" y="520"/>
                    </a:lnTo>
                    <a:lnTo>
                      <a:pt x="402" y="520"/>
                    </a:lnTo>
                    <a:lnTo>
                      <a:pt x="405" y="514"/>
                    </a:lnTo>
                    <a:lnTo>
                      <a:pt x="409" y="518"/>
                    </a:lnTo>
                    <a:lnTo>
                      <a:pt x="409" y="518"/>
                    </a:lnTo>
                    <a:lnTo>
                      <a:pt x="409" y="520"/>
                    </a:lnTo>
                    <a:lnTo>
                      <a:pt x="405" y="523"/>
                    </a:lnTo>
                    <a:lnTo>
                      <a:pt x="404" y="523"/>
                    </a:lnTo>
                    <a:lnTo>
                      <a:pt x="404" y="523"/>
                    </a:lnTo>
                    <a:lnTo>
                      <a:pt x="405" y="528"/>
                    </a:lnTo>
                    <a:lnTo>
                      <a:pt x="405" y="532"/>
                    </a:lnTo>
                    <a:lnTo>
                      <a:pt x="409" y="537"/>
                    </a:lnTo>
                    <a:lnTo>
                      <a:pt x="409" y="542"/>
                    </a:lnTo>
                    <a:lnTo>
                      <a:pt x="409" y="551"/>
                    </a:lnTo>
                    <a:lnTo>
                      <a:pt x="405" y="556"/>
                    </a:lnTo>
                    <a:lnTo>
                      <a:pt x="405" y="558"/>
                    </a:lnTo>
                    <a:lnTo>
                      <a:pt x="405" y="565"/>
                    </a:lnTo>
                    <a:lnTo>
                      <a:pt x="409" y="565"/>
                    </a:lnTo>
                    <a:lnTo>
                      <a:pt x="409" y="570"/>
                    </a:lnTo>
                    <a:lnTo>
                      <a:pt x="411" y="577"/>
                    </a:lnTo>
                    <a:lnTo>
                      <a:pt x="417" y="586"/>
                    </a:lnTo>
                    <a:lnTo>
                      <a:pt x="421" y="586"/>
                    </a:lnTo>
                    <a:lnTo>
                      <a:pt x="424" y="587"/>
                    </a:lnTo>
                    <a:lnTo>
                      <a:pt x="426" y="591"/>
                    </a:lnTo>
                    <a:lnTo>
                      <a:pt x="431" y="591"/>
                    </a:lnTo>
                    <a:lnTo>
                      <a:pt x="431" y="591"/>
                    </a:lnTo>
                    <a:lnTo>
                      <a:pt x="431" y="591"/>
                    </a:lnTo>
                    <a:lnTo>
                      <a:pt x="437" y="591"/>
                    </a:lnTo>
                    <a:lnTo>
                      <a:pt x="440" y="596"/>
                    </a:lnTo>
                    <a:lnTo>
                      <a:pt x="445" y="596"/>
                    </a:lnTo>
                    <a:lnTo>
                      <a:pt x="449" y="600"/>
                    </a:lnTo>
                    <a:lnTo>
                      <a:pt x="451" y="603"/>
                    </a:lnTo>
                    <a:lnTo>
                      <a:pt x="454" y="605"/>
                    </a:lnTo>
                    <a:lnTo>
                      <a:pt x="456" y="610"/>
                    </a:lnTo>
                    <a:lnTo>
                      <a:pt x="459" y="610"/>
                    </a:lnTo>
                    <a:lnTo>
                      <a:pt x="459" y="607"/>
                    </a:lnTo>
                    <a:lnTo>
                      <a:pt x="466" y="603"/>
                    </a:lnTo>
                    <a:lnTo>
                      <a:pt x="468" y="600"/>
                    </a:lnTo>
                    <a:lnTo>
                      <a:pt x="473" y="600"/>
                    </a:lnTo>
                    <a:lnTo>
                      <a:pt x="478" y="596"/>
                    </a:lnTo>
                    <a:lnTo>
                      <a:pt x="478" y="596"/>
                    </a:lnTo>
                    <a:lnTo>
                      <a:pt x="482" y="596"/>
                    </a:lnTo>
                    <a:lnTo>
                      <a:pt x="482" y="593"/>
                    </a:lnTo>
                    <a:lnTo>
                      <a:pt x="478" y="591"/>
                    </a:lnTo>
                    <a:lnTo>
                      <a:pt x="478" y="591"/>
                    </a:lnTo>
                    <a:lnTo>
                      <a:pt x="485" y="586"/>
                    </a:lnTo>
                    <a:lnTo>
                      <a:pt x="490" y="591"/>
                    </a:lnTo>
                    <a:lnTo>
                      <a:pt x="490" y="593"/>
                    </a:lnTo>
                    <a:lnTo>
                      <a:pt x="485" y="596"/>
                    </a:lnTo>
                    <a:lnTo>
                      <a:pt x="485" y="600"/>
                    </a:lnTo>
                    <a:lnTo>
                      <a:pt x="487" y="601"/>
                    </a:lnTo>
                    <a:lnTo>
                      <a:pt x="490" y="598"/>
                    </a:lnTo>
                    <a:lnTo>
                      <a:pt x="492" y="596"/>
                    </a:lnTo>
                    <a:lnTo>
                      <a:pt x="496" y="598"/>
                    </a:lnTo>
                    <a:lnTo>
                      <a:pt x="496" y="601"/>
                    </a:lnTo>
                    <a:lnTo>
                      <a:pt x="494" y="601"/>
                    </a:lnTo>
                    <a:lnTo>
                      <a:pt x="490" y="603"/>
                    </a:lnTo>
                    <a:lnTo>
                      <a:pt x="496" y="610"/>
                    </a:lnTo>
                    <a:lnTo>
                      <a:pt x="496" y="615"/>
                    </a:lnTo>
                    <a:lnTo>
                      <a:pt x="497" y="615"/>
                    </a:lnTo>
                    <a:lnTo>
                      <a:pt x="501" y="615"/>
                    </a:lnTo>
                    <a:lnTo>
                      <a:pt x="501" y="619"/>
                    </a:lnTo>
                    <a:lnTo>
                      <a:pt x="503" y="620"/>
                    </a:lnTo>
                    <a:lnTo>
                      <a:pt x="504" y="619"/>
                    </a:lnTo>
                    <a:lnTo>
                      <a:pt x="504" y="614"/>
                    </a:lnTo>
                    <a:lnTo>
                      <a:pt x="503" y="615"/>
                    </a:lnTo>
                    <a:lnTo>
                      <a:pt x="503" y="614"/>
                    </a:lnTo>
                    <a:lnTo>
                      <a:pt x="504" y="610"/>
                    </a:lnTo>
                    <a:lnTo>
                      <a:pt x="513" y="610"/>
                    </a:lnTo>
                    <a:lnTo>
                      <a:pt x="513" y="614"/>
                    </a:lnTo>
                    <a:lnTo>
                      <a:pt x="515" y="610"/>
                    </a:lnTo>
                    <a:lnTo>
                      <a:pt x="518" y="605"/>
                    </a:lnTo>
                    <a:lnTo>
                      <a:pt x="529" y="600"/>
                    </a:lnTo>
                    <a:lnTo>
                      <a:pt x="532" y="596"/>
                    </a:lnTo>
                    <a:lnTo>
                      <a:pt x="530" y="596"/>
                    </a:lnTo>
                    <a:lnTo>
                      <a:pt x="529" y="596"/>
                    </a:lnTo>
                    <a:lnTo>
                      <a:pt x="529" y="596"/>
                    </a:lnTo>
                    <a:lnTo>
                      <a:pt x="525" y="593"/>
                    </a:lnTo>
                    <a:lnTo>
                      <a:pt x="529" y="593"/>
                    </a:lnTo>
                    <a:lnTo>
                      <a:pt x="532" y="593"/>
                    </a:lnTo>
                    <a:lnTo>
                      <a:pt x="539" y="591"/>
                    </a:lnTo>
                    <a:lnTo>
                      <a:pt x="553" y="587"/>
                    </a:lnTo>
                    <a:lnTo>
                      <a:pt x="563" y="591"/>
                    </a:lnTo>
                    <a:lnTo>
                      <a:pt x="567" y="587"/>
                    </a:lnTo>
                    <a:lnTo>
                      <a:pt x="567" y="586"/>
                    </a:lnTo>
                    <a:lnTo>
                      <a:pt x="570" y="586"/>
                    </a:lnTo>
                    <a:lnTo>
                      <a:pt x="574" y="584"/>
                    </a:lnTo>
                    <a:lnTo>
                      <a:pt x="577" y="577"/>
                    </a:lnTo>
                    <a:lnTo>
                      <a:pt x="576" y="570"/>
                    </a:lnTo>
                    <a:lnTo>
                      <a:pt x="576" y="568"/>
                    </a:lnTo>
                    <a:lnTo>
                      <a:pt x="583" y="561"/>
                    </a:lnTo>
                    <a:lnTo>
                      <a:pt x="583" y="551"/>
                    </a:lnTo>
                    <a:lnTo>
                      <a:pt x="583" y="547"/>
                    </a:lnTo>
                    <a:lnTo>
                      <a:pt x="586" y="542"/>
                    </a:lnTo>
                    <a:lnTo>
                      <a:pt x="590" y="540"/>
                    </a:lnTo>
                    <a:lnTo>
                      <a:pt x="590" y="537"/>
                    </a:lnTo>
                    <a:lnTo>
                      <a:pt x="598" y="523"/>
                    </a:lnTo>
                    <a:lnTo>
                      <a:pt x="602" y="523"/>
                    </a:lnTo>
                    <a:lnTo>
                      <a:pt x="603" y="514"/>
                    </a:lnTo>
                    <a:lnTo>
                      <a:pt x="609" y="511"/>
                    </a:lnTo>
                    <a:lnTo>
                      <a:pt x="609" y="502"/>
                    </a:lnTo>
                    <a:lnTo>
                      <a:pt x="614" y="500"/>
                    </a:lnTo>
                    <a:lnTo>
                      <a:pt x="614" y="495"/>
                    </a:lnTo>
                    <a:lnTo>
                      <a:pt x="617" y="495"/>
                    </a:lnTo>
                    <a:lnTo>
                      <a:pt x="619" y="487"/>
                    </a:lnTo>
                    <a:lnTo>
                      <a:pt x="617" y="485"/>
                    </a:lnTo>
                    <a:lnTo>
                      <a:pt x="623" y="483"/>
                    </a:lnTo>
                    <a:lnTo>
                      <a:pt x="626" y="476"/>
                    </a:lnTo>
                    <a:lnTo>
                      <a:pt x="628" y="474"/>
                    </a:lnTo>
                    <a:lnTo>
                      <a:pt x="631" y="469"/>
                    </a:lnTo>
                    <a:lnTo>
                      <a:pt x="636" y="469"/>
                    </a:lnTo>
                    <a:lnTo>
                      <a:pt x="640" y="466"/>
                    </a:lnTo>
                    <a:lnTo>
                      <a:pt x="635" y="466"/>
                    </a:lnTo>
                    <a:lnTo>
                      <a:pt x="636" y="466"/>
                    </a:lnTo>
                    <a:lnTo>
                      <a:pt x="640" y="464"/>
                    </a:lnTo>
                    <a:lnTo>
                      <a:pt x="647" y="460"/>
                    </a:lnTo>
                    <a:lnTo>
                      <a:pt x="647" y="457"/>
                    </a:lnTo>
                    <a:lnTo>
                      <a:pt x="647" y="454"/>
                    </a:lnTo>
                    <a:lnTo>
                      <a:pt x="647" y="450"/>
                    </a:lnTo>
                    <a:lnTo>
                      <a:pt x="654" y="447"/>
                    </a:lnTo>
                    <a:lnTo>
                      <a:pt x="654" y="443"/>
                    </a:lnTo>
                    <a:lnTo>
                      <a:pt x="657" y="441"/>
                    </a:lnTo>
                    <a:lnTo>
                      <a:pt x="662" y="436"/>
                    </a:lnTo>
                    <a:lnTo>
                      <a:pt x="659" y="433"/>
                    </a:lnTo>
                    <a:lnTo>
                      <a:pt x="662" y="426"/>
                    </a:lnTo>
                    <a:lnTo>
                      <a:pt x="662" y="424"/>
                    </a:lnTo>
                    <a:lnTo>
                      <a:pt x="662" y="424"/>
                    </a:lnTo>
                    <a:lnTo>
                      <a:pt x="668" y="412"/>
                    </a:lnTo>
                    <a:lnTo>
                      <a:pt x="668" y="405"/>
                    </a:lnTo>
                    <a:lnTo>
                      <a:pt x="673" y="393"/>
                    </a:lnTo>
                    <a:lnTo>
                      <a:pt x="673" y="391"/>
                    </a:lnTo>
                    <a:lnTo>
                      <a:pt x="676" y="382"/>
                    </a:lnTo>
                    <a:lnTo>
                      <a:pt x="682" y="379"/>
                    </a:lnTo>
                    <a:lnTo>
                      <a:pt x="683" y="374"/>
                    </a:lnTo>
                    <a:lnTo>
                      <a:pt x="682" y="370"/>
                    </a:lnTo>
                    <a:lnTo>
                      <a:pt x="685" y="367"/>
                    </a:lnTo>
                    <a:lnTo>
                      <a:pt x="682" y="358"/>
                    </a:lnTo>
                    <a:lnTo>
                      <a:pt x="683" y="353"/>
                    </a:lnTo>
                    <a:lnTo>
                      <a:pt x="680" y="347"/>
                    </a:lnTo>
                    <a:lnTo>
                      <a:pt x="680" y="346"/>
                    </a:lnTo>
                    <a:lnTo>
                      <a:pt x="678" y="342"/>
                    </a:lnTo>
                    <a:lnTo>
                      <a:pt x="680" y="339"/>
                    </a:lnTo>
                    <a:lnTo>
                      <a:pt x="680" y="337"/>
                    </a:lnTo>
                    <a:lnTo>
                      <a:pt x="683" y="330"/>
                    </a:lnTo>
                    <a:lnTo>
                      <a:pt x="683" y="328"/>
                    </a:lnTo>
                    <a:lnTo>
                      <a:pt x="683" y="320"/>
                    </a:lnTo>
                    <a:lnTo>
                      <a:pt x="685" y="316"/>
                    </a:lnTo>
                    <a:lnTo>
                      <a:pt x="683" y="314"/>
                    </a:lnTo>
                    <a:lnTo>
                      <a:pt x="683" y="311"/>
                    </a:lnTo>
                    <a:lnTo>
                      <a:pt x="683" y="306"/>
                    </a:lnTo>
                    <a:lnTo>
                      <a:pt x="682" y="306"/>
                    </a:lnTo>
                    <a:lnTo>
                      <a:pt x="683" y="299"/>
                    </a:lnTo>
                    <a:lnTo>
                      <a:pt x="680" y="297"/>
                    </a:lnTo>
                    <a:lnTo>
                      <a:pt x="678" y="294"/>
                    </a:lnTo>
                    <a:lnTo>
                      <a:pt x="678" y="292"/>
                    </a:lnTo>
                    <a:lnTo>
                      <a:pt x="673" y="288"/>
                    </a:lnTo>
                    <a:lnTo>
                      <a:pt x="671" y="283"/>
                    </a:lnTo>
                    <a:lnTo>
                      <a:pt x="669" y="278"/>
                    </a:lnTo>
                    <a:lnTo>
                      <a:pt x="668" y="274"/>
                    </a:lnTo>
                    <a:lnTo>
                      <a:pt x="668" y="274"/>
                    </a:lnTo>
                    <a:lnTo>
                      <a:pt x="662" y="274"/>
                    </a:lnTo>
                    <a:lnTo>
                      <a:pt x="662" y="274"/>
                    </a:lnTo>
                    <a:lnTo>
                      <a:pt x="659" y="269"/>
                    </a:lnTo>
                    <a:lnTo>
                      <a:pt x="659" y="269"/>
                    </a:lnTo>
                    <a:lnTo>
                      <a:pt x="659" y="266"/>
                    </a:lnTo>
                    <a:lnTo>
                      <a:pt x="654" y="262"/>
                    </a:lnTo>
                    <a:lnTo>
                      <a:pt x="652" y="261"/>
                    </a:lnTo>
                    <a:lnTo>
                      <a:pt x="654" y="257"/>
                    </a:lnTo>
                    <a:lnTo>
                      <a:pt x="650" y="254"/>
                    </a:lnTo>
                    <a:lnTo>
                      <a:pt x="654" y="248"/>
                    </a:lnTo>
                    <a:lnTo>
                      <a:pt x="656" y="243"/>
                    </a:lnTo>
                    <a:lnTo>
                      <a:pt x="654" y="241"/>
                    </a:lnTo>
                    <a:lnTo>
                      <a:pt x="656" y="238"/>
                    </a:lnTo>
                    <a:lnTo>
                      <a:pt x="652" y="238"/>
                    </a:lnTo>
                    <a:lnTo>
                      <a:pt x="652" y="240"/>
                    </a:lnTo>
                    <a:lnTo>
                      <a:pt x="652" y="241"/>
                    </a:lnTo>
                    <a:lnTo>
                      <a:pt x="652" y="243"/>
                    </a:lnTo>
                    <a:lnTo>
                      <a:pt x="643" y="234"/>
                    </a:lnTo>
                    <a:lnTo>
                      <a:pt x="642" y="231"/>
                    </a:lnTo>
                    <a:lnTo>
                      <a:pt x="640" y="231"/>
                    </a:lnTo>
                    <a:lnTo>
                      <a:pt x="640" y="234"/>
                    </a:lnTo>
                    <a:lnTo>
                      <a:pt x="640" y="236"/>
                    </a:lnTo>
                    <a:lnTo>
                      <a:pt x="642" y="243"/>
                    </a:lnTo>
                    <a:lnTo>
                      <a:pt x="636" y="238"/>
                    </a:lnTo>
                    <a:lnTo>
                      <a:pt x="636" y="240"/>
                    </a:lnTo>
                    <a:lnTo>
                      <a:pt x="636" y="236"/>
                    </a:lnTo>
                    <a:lnTo>
                      <a:pt x="635" y="234"/>
                    </a:lnTo>
                    <a:lnTo>
                      <a:pt x="635" y="224"/>
                    </a:lnTo>
                    <a:lnTo>
                      <a:pt x="636" y="224"/>
                    </a:lnTo>
                    <a:lnTo>
                      <a:pt x="636" y="221"/>
                    </a:lnTo>
                    <a:lnTo>
                      <a:pt x="633" y="219"/>
                    </a:lnTo>
                    <a:lnTo>
                      <a:pt x="633" y="217"/>
                    </a:lnTo>
                    <a:lnTo>
                      <a:pt x="631" y="214"/>
                    </a:lnTo>
                    <a:lnTo>
                      <a:pt x="631" y="212"/>
                    </a:lnTo>
                    <a:lnTo>
                      <a:pt x="626" y="207"/>
                    </a:lnTo>
                    <a:lnTo>
                      <a:pt x="624" y="203"/>
                    </a:lnTo>
                    <a:lnTo>
                      <a:pt x="624" y="198"/>
                    </a:lnTo>
                    <a:lnTo>
                      <a:pt x="628" y="201"/>
                    </a:lnTo>
                    <a:lnTo>
                      <a:pt x="628" y="198"/>
                    </a:lnTo>
                    <a:lnTo>
                      <a:pt x="624" y="193"/>
                    </a:lnTo>
                    <a:lnTo>
                      <a:pt x="623" y="193"/>
                    </a:lnTo>
                    <a:lnTo>
                      <a:pt x="619" y="193"/>
                    </a:lnTo>
                    <a:lnTo>
                      <a:pt x="617" y="187"/>
                    </a:lnTo>
                    <a:lnTo>
                      <a:pt x="614" y="187"/>
                    </a:lnTo>
                    <a:lnTo>
                      <a:pt x="612" y="184"/>
                    </a:lnTo>
                    <a:lnTo>
                      <a:pt x="609" y="186"/>
                    </a:lnTo>
                    <a:lnTo>
                      <a:pt x="609" y="184"/>
                    </a:lnTo>
                    <a:lnTo>
                      <a:pt x="605" y="182"/>
                    </a:lnTo>
                    <a:lnTo>
                      <a:pt x="602" y="186"/>
                    </a:lnTo>
                    <a:lnTo>
                      <a:pt x="603" y="182"/>
                    </a:lnTo>
                    <a:lnTo>
                      <a:pt x="605" y="181"/>
                    </a:lnTo>
                    <a:lnTo>
                      <a:pt x="609" y="179"/>
                    </a:lnTo>
                    <a:lnTo>
                      <a:pt x="605" y="179"/>
                    </a:lnTo>
                    <a:lnTo>
                      <a:pt x="603" y="179"/>
                    </a:lnTo>
                    <a:lnTo>
                      <a:pt x="600" y="179"/>
                    </a:lnTo>
                    <a:lnTo>
                      <a:pt x="598" y="175"/>
                    </a:lnTo>
                    <a:lnTo>
                      <a:pt x="596" y="175"/>
                    </a:lnTo>
                    <a:lnTo>
                      <a:pt x="590" y="172"/>
                    </a:lnTo>
                    <a:lnTo>
                      <a:pt x="586" y="165"/>
                    </a:lnTo>
                    <a:lnTo>
                      <a:pt x="586" y="158"/>
                    </a:lnTo>
                    <a:lnTo>
                      <a:pt x="583" y="156"/>
                    </a:lnTo>
                    <a:lnTo>
                      <a:pt x="583" y="153"/>
                    </a:lnTo>
                    <a:lnTo>
                      <a:pt x="586" y="149"/>
                    </a:lnTo>
                    <a:lnTo>
                      <a:pt x="586" y="144"/>
                    </a:lnTo>
                    <a:lnTo>
                      <a:pt x="586" y="135"/>
                    </a:lnTo>
                    <a:lnTo>
                      <a:pt x="583" y="130"/>
                    </a:lnTo>
                    <a:lnTo>
                      <a:pt x="586" y="130"/>
                    </a:lnTo>
                    <a:lnTo>
                      <a:pt x="583" y="127"/>
                    </a:lnTo>
                    <a:lnTo>
                      <a:pt x="581" y="127"/>
                    </a:lnTo>
                    <a:lnTo>
                      <a:pt x="577" y="121"/>
                    </a:lnTo>
                    <a:lnTo>
                      <a:pt x="577" y="113"/>
                    </a:lnTo>
                    <a:lnTo>
                      <a:pt x="579" y="113"/>
                    </a:lnTo>
                    <a:lnTo>
                      <a:pt x="579" y="111"/>
                    </a:lnTo>
                    <a:lnTo>
                      <a:pt x="577" y="108"/>
                    </a:lnTo>
                    <a:lnTo>
                      <a:pt x="576" y="99"/>
                    </a:lnTo>
                    <a:lnTo>
                      <a:pt x="577" y="95"/>
                    </a:lnTo>
                    <a:lnTo>
                      <a:pt x="576" y="92"/>
                    </a:lnTo>
                    <a:lnTo>
                      <a:pt x="577" y="90"/>
                    </a:lnTo>
                    <a:lnTo>
                      <a:pt x="577" y="88"/>
                    </a:lnTo>
                    <a:lnTo>
                      <a:pt x="572" y="81"/>
                    </a:lnTo>
                    <a:lnTo>
                      <a:pt x="567" y="80"/>
                    </a:lnTo>
                    <a:lnTo>
                      <a:pt x="569" y="80"/>
                    </a:lnTo>
                    <a:lnTo>
                      <a:pt x="565" y="76"/>
                    </a:lnTo>
                    <a:lnTo>
                      <a:pt x="560" y="76"/>
                    </a:lnTo>
                    <a:lnTo>
                      <a:pt x="560" y="76"/>
                    </a:lnTo>
                    <a:lnTo>
                      <a:pt x="558" y="80"/>
                    </a:lnTo>
                    <a:lnTo>
                      <a:pt x="555" y="80"/>
                    </a:lnTo>
                    <a:lnTo>
                      <a:pt x="551" y="74"/>
                    </a:lnTo>
                    <a:lnTo>
                      <a:pt x="553" y="73"/>
                    </a:lnTo>
                    <a:lnTo>
                      <a:pt x="550" y="68"/>
                    </a:lnTo>
                    <a:lnTo>
                      <a:pt x="551" y="61"/>
                    </a:lnTo>
                    <a:lnTo>
                      <a:pt x="551" y="54"/>
                    </a:lnTo>
                    <a:lnTo>
                      <a:pt x="550" y="54"/>
                    </a:lnTo>
                    <a:lnTo>
                      <a:pt x="548" y="52"/>
                    </a:lnTo>
                    <a:lnTo>
                      <a:pt x="550" y="48"/>
                    </a:lnTo>
                    <a:lnTo>
                      <a:pt x="546" y="45"/>
                    </a:lnTo>
                    <a:lnTo>
                      <a:pt x="546" y="41"/>
                    </a:lnTo>
                    <a:lnTo>
                      <a:pt x="544" y="40"/>
                    </a:lnTo>
                    <a:lnTo>
                      <a:pt x="544" y="36"/>
                    </a:lnTo>
                    <a:lnTo>
                      <a:pt x="546" y="34"/>
                    </a:lnTo>
                    <a:lnTo>
                      <a:pt x="544" y="34"/>
                    </a:lnTo>
                    <a:lnTo>
                      <a:pt x="541" y="34"/>
                    </a:lnTo>
                    <a:lnTo>
                      <a:pt x="539" y="31"/>
                    </a:lnTo>
                    <a:lnTo>
                      <a:pt x="541" y="24"/>
                    </a:lnTo>
                    <a:lnTo>
                      <a:pt x="539" y="22"/>
                    </a:lnTo>
                    <a:lnTo>
                      <a:pt x="537" y="17"/>
                    </a:lnTo>
                    <a:lnTo>
                      <a:pt x="536" y="15"/>
                    </a:lnTo>
                    <a:lnTo>
                      <a:pt x="536" y="14"/>
                    </a:lnTo>
                    <a:lnTo>
                      <a:pt x="532" y="15"/>
                    </a:lnTo>
                    <a:lnTo>
                      <a:pt x="530" y="17"/>
                    </a:lnTo>
                    <a:lnTo>
                      <a:pt x="530" y="24"/>
                    </a:lnTo>
                    <a:lnTo>
                      <a:pt x="529" y="29"/>
                    </a:lnTo>
                    <a:lnTo>
                      <a:pt x="529" y="29"/>
                    </a:lnTo>
                    <a:lnTo>
                      <a:pt x="527" y="34"/>
                    </a:lnTo>
                    <a:lnTo>
                      <a:pt x="525" y="34"/>
                    </a:lnTo>
                    <a:lnTo>
                      <a:pt x="523" y="40"/>
                    </a:lnTo>
                    <a:lnTo>
                      <a:pt x="520" y="43"/>
                    </a:lnTo>
                    <a:lnTo>
                      <a:pt x="522" y="47"/>
                    </a:lnTo>
                    <a:lnTo>
                      <a:pt x="525" y="48"/>
                    </a:lnTo>
                    <a:lnTo>
                      <a:pt x="523" y="48"/>
                    </a:lnTo>
                    <a:lnTo>
                      <a:pt x="522" y="48"/>
                    </a:lnTo>
                    <a:lnTo>
                      <a:pt x="520" y="54"/>
                    </a:lnTo>
                    <a:lnTo>
                      <a:pt x="518" y="57"/>
                    </a:lnTo>
                    <a:lnTo>
                      <a:pt x="520" y="59"/>
                    </a:lnTo>
                    <a:lnTo>
                      <a:pt x="520" y="62"/>
                    </a:lnTo>
                    <a:lnTo>
                      <a:pt x="518" y="62"/>
                    </a:lnTo>
                    <a:lnTo>
                      <a:pt x="517" y="62"/>
                    </a:lnTo>
                    <a:lnTo>
                      <a:pt x="515" y="73"/>
                    </a:lnTo>
                    <a:lnTo>
                      <a:pt x="517" y="76"/>
                    </a:lnTo>
                    <a:lnTo>
                      <a:pt x="515" y="83"/>
                    </a:lnTo>
                    <a:lnTo>
                      <a:pt x="517" y="88"/>
                    </a:lnTo>
                    <a:lnTo>
                      <a:pt x="517" y="94"/>
                    </a:lnTo>
                    <a:lnTo>
                      <a:pt x="513" y="95"/>
                    </a:lnTo>
                    <a:lnTo>
                      <a:pt x="513" y="99"/>
                    </a:lnTo>
                    <a:lnTo>
                      <a:pt x="510" y="104"/>
                    </a:lnTo>
                    <a:lnTo>
                      <a:pt x="510" y="114"/>
                    </a:lnTo>
                    <a:lnTo>
                      <a:pt x="504" y="118"/>
                    </a:lnTo>
                    <a:lnTo>
                      <a:pt x="508" y="121"/>
                    </a:lnTo>
                    <a:lnTo>
                      <a:pt x="504" y="127"/>
                    </a:lnTo>
                    <a:lnTo>
                      <a:pt x="503" y="130"/>
                    </a:lnTo>
                    <a:lnTo>
                      <a:pt x="503" y="135"/>
                    </a:lnTo>
                    <a:lnTo>
                      <a:pt x="497" y="141"/>
                    </a:lnTo>
                    <a:lnTo>
                      <a:pt x="485" y="144"/>
                    </a:lnTo>
                    <a:lnTo>
                      <a:pt x="482" y="142"/>
                    </a:lnTo>
                    <a:lnTo>
                      <a:pt x="477" y="141"/>
                    </a:lnTo>
                    <a:lnTo>
                      <a:pt x="475" y="139"/>
                    </a:lnTo>
                    <a:lnTo>
                      <a:pt x="470" y="135"/>
                    </a:lnTo>
                    <a:lnTo>
                      <a:pt x="470" y="134"/>
                    </a:lnTo>
                    <a:lnTo>
                      <a:pt x="470" y="130"/>
                    </a:lnTo>
                    <a:lnTo>
                      <a:pt x="468" y="127"/>
                    </a:lnTo>
                    <a:lnTo>
                      <a:pt x="464" y="127"/>
                    </a:lnTo>
                    <a:lnTo>
                      <a:pt x="463" y="125"/>
                    </a:lnTo>
                    <a:lnTo>
                      <a:pt x="456" y="125"/>
                    </a:lnTo>
                    <a:lnTo>
                      <a:pt x="451" y="121"/>
                    </a:lnTo>
                    <a:lnTo>
                      <a:pt x="451" y="120"/>
                    </a:lnTo>
                    <a:lnTo>
                      <a:pt x="445" y="114"/>
                    </a:lnTo>
                    <a:lnTo>
                      <a:pt x="442" y="114"/>
                    </a:lnTo>
                    <a:lnTo>
                      <a:pt x="437" y="111"/>
                    </a:lnTo>
                    <a:lnTo>
                      <a:pt x="437" y="111"/>
                    </a:lnTo>
                    <a:lnTo>
                      <a:pt x="437" y="111"/>
                    </a:lnTo>
                    <a:lnTo>
                      <a:pt x="431" y="108"/>
                    </a:lnTo>
                    <a:lnTo>
                      <a:pt x="428" y="108"/>
                    </a:lnTo>
                    <a:lnTo>
                      <a:pt x="426" y="106"/>
                    </a:lnTo>
                    <a:lnTo>
                      <a:pt x="428" y="104"/>
                    </a:lnTo>
                    <a:lnTo>
                      <a:pt x="423" y="102"/>
                    </a:lnTo>
                    <a:lnTo>
                      <a:pt x="423" y="99"/>
                    </a:lnTo>
                    <a:lnTo>
                      <a:pt x="417" y="94"/>
                    </a:lnTo>
                    <a:lnTo>
                      <a:pt x="414" y="94"/>
                    </a:lnTo>
                    <a:lnTo>
                      <a:pt x="411" y="88"/>
                    </a:lnTo>
                    <a:lnTo>
                      <a:pt x="411" y="85"/>
                    </a:lnTo>
                    <a:lnTo>
                      <a:pt x="414" y="80"/>
                    </a:lnTo>
                    <a:lnTo>
                      <a:pt x="414" y="76"/>
                    </a:lnTo>
                    <a:lnTo>
                      <a:pt x="417" y="74"/>
                    </a:lnTo>
                    <a:lnTo>
                      <a:pt x="419" y="69"/>
                    </a:lnTo>
                    <a:lnTo>
                      <a:pt x="421" y="66"/>
                    </a:lnTo>
                    <a:lnTo>
                      <a:pt x="417" y="68"/>
                    </a:lnTo>
                    <a:lnTo>
                      <a:pt x="416" y="62"/>
                    </a:lnTo>
                    <a:lnTo>
                      <a:pt x="419" y="61"/>
                    </a:lnTo>
                    <a:lnTo>
                      <a:pt x="417" y="57"/>
                    </a:lnTo>
                    <a:lnTo>
                      <a:pt x="419" y="57"/>
                    </a:lnTo>
                    <a:lnTo>
                      <a:pt x="423" y="57"/>
                    </a:lnTo>
                    <a:lnTo>
                      <a:pt x="423" y="57"/>
                    </a:lnTo>
                    <a:lnTo>
                      <a:pt x="426" y="57"/>
                    </a:lnTo>
                    <a:lnTo>
                      <a:pt x="431" y="57"/>
                    </a:lnTo>
                    <a:lnTo>
                      <a:pt x="431" y="54"/>
                    </a:lnTo>
                    <a:lnTo>
                      <a:pt x="428" y="48"/>
                    </a:lnTo>
                    <a:lnTo>
                      <a:pt x="431" y="48"/>
                    </a:lnTo>
                    <a:lnTo>
                      <a:pt x="433" y="48"/>
                    </a:lnTo>
                    <a:lnTo>
                      <a:pt x="437" y="43"/>
                    </a:lnTo>
                    <a:lnTo>
                      <a:pt x="437" y="41"/>
                    </a:lnTo>
                    <a:lnTo>
                      <a:pt x="440" y="40"/>
                    </a:lnTo>
                    <a:lnTo>
                      <a:pt x="440" y="38"/>
                    </a:lnTo>
                    <a:lnTo>
                      <a:pt x="437" y="34"/>
                    </a:lnTo>
                    <a:lnTo>
                      <a:pt x="433" y="38"/>
                    </a:lnTo>
                    <a:lnTo>
                      <a:pt x="431" y="38"/>
                    </a:lnTo>
                    <a:lnTo>
                      <a:pt x="431" y="31"/>
                    </a:lnTo>
                    <a:lnTo>
                      <a:pt x="428" y="34"/>
                    </a:lnTo>
                    <a:lnTo>
                      <a:pt x="424" y="38"/>
                    </a:lnTo>
                    <a:lnTo>
                      <a:pt x="428" y="38"/>
                    </a:lnTo>
                    <a:lnTo>
                      <a:pt x="428" y="41"/>
                    </a:lnTo>
                    <a:lnTo>
                      <a:pt x="424" y="43"/>
                    </a:lnTo>
                    <a:lnTo>
                      <a:pt x="421" y="40"/>
                    </a:lnTo>
                    <a:lnTo>
                      <a:pt x="421" y="38"/>
                    </a:lnTo>
                    <a:lnTo>
                      <a:pt x="419" y="36"/>
                    </a:lnTo>
                    <a:lnTo>
                      <a:pt x="417" y="38"/>
                    </a:lnTo>
                    <a:lnTo>
                      <a:pt x="416" y="40"/>
                    </a:lnTo>
                    <a:lnTo>
                      <a:pt x="416" y="36"/>
                    </a:lnTo>
                    <a:lnTo>
                      <a:pt x="417" y="34"/>
                    </a:lnTo>
                    <a:lnTo>
                      <a:pt x="419" y="34"/>
                    </a:lnTo>
                    <a:lnTo>
                      <a:pt x="416" y="34"/>
                    </a:lnTo>
                    <a:lnTo>
                      <a:pt x="414" y="36"/>
                    </a:lnTo>
                    <a:lnTo>
                      <a:pt x="411" y="38"/>
                    </a:lnTo>
                    <a:lnTo>
                      <a:pt x="409" y="40"/>
                    </a:lnTo>
                    <a:lnTo>
                      <a:pt x="409" y="40"/>
                    </a:lnTo>
                    <a:lnTo>
                      <a:pt x="405" y="38"/>
                    </a:lnTo>
                    <a:lnTo>
                      <a:pt x="404" y="38"/>
                    </a:lnTo>
                    <a:lnTo>
                      <a:pt x="404" y="36"/>
                    </a:lnTo>
                    <a:lnTo>
                      <a:pt x="402" y="34"/>
                    </a:lnTo>
                    <a:lnTo>
                      <a:pt x="400" y="34"/>
                    </a:lnTo>
                    <a:lnTo>
                      <a:pt x="395" y="34"/>
                    </a:lnTo>
                    <a:lnTo>
                      <a:pt x="393" y="34"/>
                    </a:lnTo>
                    <a:lnTo>
                      <a:pt x="391" y="34"/>
                    </a:lnTo>
                    <a:lnTo>
                      <a:pt x="390" y="31"/>
                    </a:lnTo>
                    <a:lnTo>
                      <a:pt x="388" y="31"/>
                    </a:lnTo>
                    <a:lnTo>
                      <a:pt x="386" y="29"/>
                    </a:lnTo>
                    <a:lnTo>
                      <a:pt x="381" y="29"/>
                    </a:lnTo>
                    <a:lnTo>
                      <a:pt x="378" y="29"/>
                    </a:lnTo>
                    <a:lnTo>
                      <a:pt x="374" y="26"/>
                    </a:lnTo>
                    <a:lnTo>
                      <a:pt x="376" y="26"/>
                    </a:lnTo>
                    <a:lnTo>
                      <a:pt x="372" y="22"/>
                    </a:lnTo>
                    <a:lnTo>
                      <a:pt x="371" y="22"/>
                    </a:lnTo>
                    <a:lnTo>
                      <a:pt x="371" y="24"/>
                    </a:lnTo>
                    <a:lnTo>
                      <a:pt x="365" y="26"/>
                    </a:lnTo>
                    <a:lnTo>
                      <a:pt x="364" y="22"/>
                    </a:lnTo>
                    <a:lnTo>
                      <a:pt x="362" y="22"/>
                    </a:lnTo>
                    <a:lnTo>
                      <a:pt x="358" y="19"/>
                    </a:lnTo>
                    <a:lnTo>
                      <a:pt x="355" y="21"/>
                    </a:lnTo>
                    <a:lnTo>
                      <a:pt x="355" y="19"/>
                    </a:lnTo>
                    <a:lnTo>
                      <a:pt x="351" y="21"/>
                    </a:lnTo>
                    <a:lnTo>
                      <a:pt x="355" y="24"/>
                    </a:lnTo>
                    <a:lnTo>
                      <a:pt x="355" y="24"/>
                    </a:lnTo>
                    <a:lnTo>
                      <a:pt x="358" y="26"/>
                    </a:lnTo>
                    <a:lnTo>
                      <a:pt x="358" y="24"/>
                    </a:lnTo>
                    <a:lnTo>
                      <a:pt x="364" y="26"/>
                    </a:lnTo>
                    <a:lnTo>
                      <a:pt x="364" y="29"/>
                    </a:lnTo>
                    <a:lnTo>
                      <a:pt x="365" y="34"/>
                    </a:lnTo>
                    <a:lnTo>
                      <a:pt x="362" y="34"/>
                    </a:lnTo>
                    <a:lnTo>
                      <a:pt x="360" y="40"/>
                    </a:lnTo>
                    <a:lnTo>
                      <a:pt x="358" y="36"/>
                    </a:lnTo>
                    <a:lnTo>
                      <a:pt x="358" y="36"/>
                    </a:lnTo>
                    <a:lnTo>
                      <a:pt x="355" y="38"/>
                    </a:lnTo>
                    <a:lnTo>
                      <a:pt x="345" y="38"/>
                    </a:lnTo>
                    <a:lnTo>
                      <a:pt x="341" y="34"/>
                    </a:lnTo>
                    <a:lnTo>
                      <a:pt x="339" y="36"/>
                    </a:lnTo>
                    <a:lnTo>
                      <a:pt x="336" y="38"/>
                    </a:lnTo>
                    <a:lnTo>
                      <a:pt x="336" y="41"/>
                    </a:lnTo>
                    <a:lnTo>
                      <a:pt x="332" y="41"/>
                    </a:lnTo>
                    <a:lnTo>
                      <a:pt x="336" y="45"/>
                    </a:lnTo>
                    <a:lnTo>
                      <a:pt x="332" y="43"/>
                    </a:lnTo>
                    <a:lnTo>
                      <a:pt x="331" y="43"/>
                    </a:lnTo>
                    <a:lnTo>
                      <a:pt x="327" y="45"/>
                    </a:lnTo>
                    <a:lnTo>
                      <a:pt x="331" y="47"/>
                    </a:lnTo>
                    <a:lnTo>
                      <a:pt x="331" y="48"/>
                    </a:lnTo>
                    <a:lnTo>
                      <a:pt x="324" y="47"/>
                    </a:lnTo>
                    <a:lnTo>
                      <a:pt x="324" y="48"/>
                    </a:lnTo>
                    <a:lnTo>
                      <a:pt x="324" y="52"/>
                    </a:lnTo>
                    <a:lnTo>
                      <a:pt x="322" y="52"/>
                    </a:lnTo>
                    <a:lnTo>
                      <a:pt x="320" y="54"/>
                    </a:lnTo>
                    <a:lnTo>
                      <a:pt x="320" y="57"/>
                    </a:lnTo>
                    <a:lnTo>
                      <a:pt x="322" y="57"/>
                    </a:lnTo>
                    <a:lnTo>
                      <a:pt x="324" y="59"/>
                    </a:lnTo>
                    <a:lnTo>
                      <a:pt x="320" y="57"/>
                    </a:lnTo>
                    <a:lnTo>
                      <a:pt x="318" y="61"/>
                    </a:lnTo>
                    <a:lnTo>
                      <a:pt x="315" y="61"/>
                    </a:lnTo>
                    <a:lnTo>
                      <a:pt x="313" y="66"/>
                    </a:lnTo>
                    <a:lnTo>
                      <a:pt x="308" y="71"/>
                    </a:lnTo>
                    <a:lnTo>
                      <a:pt x="306" y="71"/>
                    </a:lnTo>
                    <a:lnTo>
                      <a:pt x="305" y="76"/>
                    </a:lnTo>
                    <a:lnTo>
                      <a:pt x="305" y="76"/>
                    </a:lnTo>
                    <a:lnTo>
                      <a:pt x="305" y="80"/>
                    </a:lnTo>
                    <a:lnTo>
                      <a:pt x="313" y="80"/>
                    </a:lnTo>
                    <a:lnTo>
                      <a:pt x="308" y="81"/>
                    </a:lnTo>
                    <a:lnTo>
                      <a:pt x="306" y="83"/>
                    </a:lnTo>
                    <a:lnTo>
                      <a:pt x="315" y="87"/>
                    </a:lnTo>
                    <a:lnTo>
                      <a:pt x="313" y="87"/>
                    </a:lnTo>
                    <a:lnTo>
                      <a:pt x="306" y="87"/>
                    </a:lnTo>
                    <a:lnTo>
                      <a:pt x="306" y="85"/>
                    </a:lnTo>
                    <a:lnTo>
                      <a:pt x="306" y="87"/>
                    </a:lnTo>
                    <a:lnTo>
                      <a:pt x="308" y="88"/>
                    </a:lnTo>
                    <a:lnTo>
                      <a:pt x="308" y="94"/>
                    </a:lnTo>
                    <a:lnTo>
                      <a:pt x="313" y="97"/>
                    </a:lnTo>
                    <a:lnTo>
                      <a:pt x="306" y="94"/>
                    </a:lnTo>
                    <a:lnTo>
                      <a:pt x="305" y="88"/>
                    </a:lnTo>
                    <a:lnTo>
                      <a:pt x="301" y="88"/>
                    </a:lnTo>
                    <a:lnTo>
                      <a:pt x="301" y="90"/>
                    </a:lnTo>
                    <a:lnTo>
                      <a:pt x="301" y="92"/>
                    </a:lnTo>
                    <a:lnTo>
                      <a:pt x="301" y="90"/>
                    </a:lnTo>
                    <a:lnTo>
                      <a:pt x="292" y="85"/>
                    </a:lnTo>
                    <a:lnTo>
                      <a:pt x="287" y="85"/>
                    </a:lnTo>
                    <a:lnTo>
                      <a:pt x="289" y="88"/>
                    </a:lnTo>
                    <a:lnTo>
                      <a:pt x="287" y="90"/>
                    </a:lnTo>
                    <a:lnTo>
                      <a:pt x="285" y="88"/>
                    </a:lnTo>
                    <a:lnTo>
                      <a:pt x="284" y="88"/>
                    </a:lnTo>
                    <a:lnTo>
                      <a:pt x="282" y="90"/>
                    </a:lnTo>
                    <a:lnTo>
                      <a:pt x="284" y="94"/>
                    </a:lnTo>
                    <a:lnTo>
                      <a:pt x="284" y="95"/>
                    </a:lnTo>
                    <a:lnTo>
                      <a:pt x="284" y="94"/>
                    </a:lnTo>
                    <a:lnTo>
                      <a:pt x="282" y="95"/>
                    </a:lnTo>
                    <a:lnTo>
                      <a:pt x="282" y="97"/>
                    </a:lnTo>
                    <a:lnTo>
                      <a:pt x="278" y="99"/>
                    </a:lnTo>
                    <a:lnTo>
                      <a:pt x="273" y="99"/>
                    </a:lnTo>
                    <a:lnTo>
                      <a:pt x="278" y="97"/>
                    </a:lnTo>
                    <a:lnTo>
                      <a:pt x="282" y="94"/>
                    </a:lnTo>
                    <a:lnTo>
                      <a:pt x="278" y="88"/>
                    </a:lnTo>
                    <a:lnTo>
                      <a:pt x="282" y="85"/>
                    </a:lnTo>
                    <a:lnTo>
                      <a:pt x="282" y="81"/>
                    </a:lnTo>
                    <a:lnTo>
                      <a:pt x="278" y="81"/>
                    </a:lnTo>
                    <a:lnTo>
                      <a:pt x="273" y="74"/>
                    </a:lnTo>
                    <a:lnTo>
                      <a:pt x="272" y="69"/>
                    </a:lnTo>
                    <a:lnTo>
                      <a:pt x="266" y="69"/>
                    </a:lnTo>
                    <a:lnTo>
                      <a:pt x="263" y="66"/>
                    </a:lnTo>
                    <a:lnTo>
                      <a:pt x="261" y="68"/>
                    </a:lnTo>
                    <a:lnTo>
                      <a:pt x="263" y="69"/>
                    </a:lnTo>
                    <a:lnTo>
                      <a:pt x="259" y="71"/>
                    </a:lnTo>
                    <a:lnTo>
                      <a:pt x="258" y="74"/>
                    </a:lnTo>
                    <a:lnTo>
                      <a:pt x="256" y="74"/>
                    </a:lnTo>
                    <a:lnTo>
                      <a:pt x="256" y="71"/>
                    </a:lnTo>
                    <a:lnTo>
                      <a:pt x="254" y="73"/>
                    </a:lnTo>
                    <a:lnTo>
                      <a:pt x="254" y="74"/>
                    </a:lnTo>
                    <a:lnTo>
                      <a:pt x="251" y="69"/>
                    </a:lnTo>
                    <a:lnTo>
                      <a:pt x="249" y="69"/>
                    </a:lnTo>
                    <a:lnTo>
                      <a:pt x="249" y="73"/>
                    </a:lnTo>
                    <a:lnTo>
                      <a:pt x="251" y="73"/>
                    </a:lnTo>
                    <a:lnTo>
                      <a:pt x="247" y="76"/>
                    </a:lnTo>
                    <a:lnTo>
                      <a:pt x="245" y="80"/>
                    </a:lnTo>
                    <a:lnTo>
                      <a:pt x="247" y="80"/>
                    </a:lnTo>
                    <a:lnTo>
                      <a:pt x="244" y="83"/>
                    </a:lnTo>
                    <a:lnTo>
                      <a:pt x="242" y="80"/>
                    </a:lnTo>
                    <a:lnTo>
                      <a:pt x="240" y="80"/>
                    </a:lnTo>
                    <a:lnTo>
                      <a:pt x="240" y="80"/>
                    </a:lnTo>
                    <a:lnTo>
                      <a:pt x="242" y="76"/>
                    </a:lnTo>
                    <a:lnTo>
                      <a:pt x="239" y="76"/>
                    </a:lnTo>
                    <a:lnTo>
                      <a:pt x="239" y="80"/>
                    </a:lnTo>
                    <a:lnTo>
                      <a:pt x="233" y="80"/>
                    </a:lnTo>
                    <a:lnTo>
                      <a:pt x="233" y="81"/>
                    </a:lnTo>
                    <a:lnTo>
                      <a:pt x="232" y="87"/>
                    </a:lnTo>
                    <a:lnTo>
                      <a:pt x="237" y="87"/>
                    </a:lnTo>
                    <a:lnTo>
                      <a:pt x="233" y="92"/>
                    </a:lnTo>
                    <a:lnTo>
                      <a:pt x="232" y="90"/>
                    </a:lnTo>
                    <a:lnTo>
                      <a:pt x="226" y="92"/>
                    </a:lnTo>
                    <a:lnTo>
                      <a:pt x="228" y="95"/>
                    </a:lnTo>
                    <a:lnTo>
                      <a:pt x="232" y="95"/>
                    </a:lnTo>
                    <a:lnTo>
                      <a:pt x="228" y="99"/>
                    </a:lnTo>
                    <a:lnTo>
                      <a:pt x="228" y="99"/>
                    </a:lnTo>
                    <a:lnTo>
                      <a:pt x="225" y="95"/>
                    </a:lnTo>
                    <a:lnTo>
                      <a:pt x="219" y="99"/>
                    </a:lnTo>
                    <a:lnTo>
                      <a:pt x="218" y="99"/>
                    </a:lnTo>
                    <a:lnTo>
                      <a:pt x="219" y="102"/>
                    </a:lnTo>
                    <a:lnTo>
                      <a:pt x="219" y="102"/>
                    </a:lnTo>
                    <a:lnTo>
                      <a:pt x="219" y="104"/>
                    </a:lnTo>
                    <a:lnTo>
                      <a:pt x="219" y="104"/>
                    </a:lnTo>
                    <a:lnTo>
                      <a:pt x="219" y="108"/>
                    </a:lnTo>
                    <a:lnTo>
                      <a:pt x="219" y="111"/>
                    </a:lnTo>
                    <a:lnTo>
                      <a:pt x="218" y="111"/>
                    </a:lnTo>
                    <a:lnTo>
                      <a:pt x="216" y="114"/>
                    </a:lnTo>
                    <a:lnTo>
                      <a:pt x="223" y="114"/>
                    </a:lnTo>
                    <a:lnTo>
                      <a:pt x="218" y="118"/>
                    </a:lnTo>
                    <a:lnTo>
                      <a:pt x="218" y="120"/>
                    </a:lnTo>
                    <a:lnTo>
                      <a:pt x="214" y="118"/>
                    </a:lnTo>
                    <a:lnTo>
                      <a:pt x="212" y="116"/>
                    </a:lnTo>
                    <a:lnTo>
                      <a:pt x="209" y="113"/>
                    </a:lnTo>
                    <a:lnTo>
                      <a:pt x="209" y="116"/>
                    </a:lnTo>
                    <a:lnTo>
                      <a:pt x="206" y="113"/>
                    </a:lnTo>
                    <a:lnTo>
                      <a:pt x="204" y="111"/>
                    </a:lnTo>
                    <a:lnTo>
                      <a:pt x="200" y="113"/>
                    </a:lnTo>
                    <a:lnTo>
                      <a:pt x="204" y="116"/>
                    </a:lnTo>
                    <a:lnTo>
                      <a:pt x="204" y="118"/>
                    </a:lnTo>
                    <a:lnTo>
                      <a:pt x="200" y="121"/>
                    </a:lnTo>
                    <a:lnTo>
                      <a:pt x="204" y="121"/>
                    </a:lnTo>
                    <a:lnTo>
                      <a:pt x="209" y="121"/>
                    </a:lnTo>
                    <a:lnTo>
                      <a:pt x="206" y="125"/>
                    </a:lnTo>
                    <a:lnTo>
                      <a:pt x="206" y="130"/>
                    </a:lnTo>
                    <a:lnTo>
                      <a:pt x="204" y="127"/>
                    </a:lnTo>
                    <a:lnTo>
                      <a:pt x="204" y="127"/>
                    </a:lnTo>
                    <a:lnTo>
                      <a:pt x="204" y="130"/>
                    </a:lnTo>
                    <a:lnTo>
                      <a:pt x="204" y="135"/>
                    </a:lnTo>
                    <a:lnTo>
                      <a:pt x="204" y="139"/>
                    </a:lnTo>
                    <a:lnTo>
                      <a:pt x="197" y="127"/>
                    </a:lnTo>
                    <a:lnTo>
                      <a:pt x="193" y="121"/>
                    </a:lnTo>
                    <a:lnTo>
                      <a:pt x="192" y="118"/>
                    </a:lnTo>
                    <a:lnTo>
                      <a:pt x="192" y="114"/>
                    </a:lnTo>
                    <a:lnTo>
                      <a:pt x="192" y="116"/>
                    </a:lnTo>
                    <a:lnTo>
                      <a:pt x="186" y="120"/>
                    </a:lnTo>
                    <a:lnTo>
                      <a:pt x="186" y="121"/>
                    </a:lnTo>
                    <a:lnTo>
                      <a:pt x="183" y="125"/>
                    </a:lnTo>
                    <a:lnTo>
                      <a:pt x="183" y="125"/>
                    </a:lnTo>
                    <a:lnTo>
                      <a:pt x="181" y="125"/>
                    </a:lnTo>
                    <a:lnTo>
                      <a:pt x="178" y="127"/>
                    </a:lnTo>
                    <a:lnTo>
                      <a:pt x="174" y="130"/>
                    </a:lnTo>
                    <a:lnTo>
                      <a:pt x="174" y="135"/>
                    </a:lnTo>
                    <a:lnTo>
                      <a:pt x="174" y="144"/>
                    </a:lnTo>
                    <a:lnTo>
                      <a:pt x="178" y="144"/>
                    </a:lnTo>
                    <a:lnTo>
                      <a:pt x="178" y="148"/>
                    </a:lnTo>
                    <a:lnTo>
                      <a:pt x="174" y="149"/>
                    </a:lnTo>
                    <a:lnTo>
                      <a:pt x="172" y="153"/>
                    </a:lnTo>
                    <a:lnTo>
                      <a:pt x="167" y="153"/>
                    </a:lnTo>
                    <a:lnTo>
                      <a:pt x="169" y="156"/>
                    </a:lnTo>
                    <a:lnTo>
                      <a:pt x="164" y="158"/>
                    </a:lnTo>
                    <a:lnTo>
                      <a:pt x="164" y="163"/>
                    </a:lnTo>
                    <a:lnTo>
                      <a:pt x="162" y="165"/>
                    </a:lnTo>
                    <a:lnTo>
                      <a:pt x="157" y="174"/>
                    </a:lnTo>
                    <a:lnTo>
                      <a:pt x="146" y="179"/>
                    </a:lnTo>
                    <a:lnTo>
                      <a:pt x="138" y="179"/>
                    </a:lnTo>
                    <a:lnTo>
                      <a:pt x="134" y="181"/>
                    </a:lnTo>
                    <a:lnTo>
                      <a:pt x="129" y="181"/>
                    </a:lnTo>
                    <a:lnTo>
                      <a:pt x="124" y="181"/>
                    </a:lnTo>
                    <a:lnTo>
                      <a:pt x="122" y="181"/>
                    </a:lnTo>
                    <a:lnTo>
                      <a:pt x="115" y="182"/>
                    </a:lnTo>
                    <a:lnTo>
                      <a:pt x="115" y="186"/>
                    </a:lnTo>
                    <a:lnTo>
                      <a:pt x="112" y="187"/>
                    </a:lnTo>
                    <a:lnTo>
                      <a:pt x="101" y="187"/>
                    </a:lnTo>
                    <a:lnTo>
                      <a:pt x="96" y="189"/>
                    </a:lnTo>
                    <a:lnTo>
                      <a:pt x="96" y="193"/>
                    </a:lnTo>
                    <a:lnTo>
                      <a:pt x="91" y="194"/>
                    </a:lnTo>
                    <a:lnTo>
                      <a:pt x="84" y="194"/>
                    </a:lnTo>
                    <a:lnTo>
                      <a:pt x="82" y="194"/>
                    </a:lnTo>
                    <a:lnTo>
                      <a:pt x="79" y="194"/>
                    </a:lnTo>
                    <a:lnTo>
                      <a:pt x="77" y="193"/>
                    </a:lnTo>
                    <a:lnTo>
                      <a:pt x="77" y="194"/>
                    </a:lnTo>
                    <a:lnTo>
                      <a:pt x="73" y="198"/>
                    </a:lnTo>
                    <a:lnTo>
                      <a:pt x="65" y="198"/>
                    </a:lnTo>
                    <a:lnTo>
                      <a:pt x="65" y="201"/>
                    </a:lnTo>
                    <a:lnTo>
                      <a:pt x="63" y="201"/>
                    </a:lnTo>
                    <a:lnTo>
                      <a:pt x="56" y="205"/>
                    </a:lnTo>
                    <a:lnTo>
                      <a:pt x="51" y="208"/>
                    </a:lnTo>
                    <a:lnTo>
                      <a:pt x="40" y="212"/>
                    </a:lnTo>
                    <a:lnTo>
                      <a:pt x="35" y="217"/>
                    </a:lnTo>
                    <a:lnTo>
                      <a:pt x="35" y="224"/>
                    </a:lnTo>
                    <a:lnTo>
                      <a:pt x="32" y="226"/>
                    </a:lnTo>
                    <a:lnTo>
                      <a:pt x="28" y="224"/>
                    </a:lnTo>
                    <a:lnTo>
                      <a:pt x="32" y="224"/>
                    </a:lnTo>
                    <a:lnTo>
                      <a:pt x="32" y="221"/>
                    </a:lnTo>
                    <a:lnTo>
                      <a:pt x="32" y="215"/>
                    </a:lnTo>
                    <a:lnTo>
                      <a:pt x="32" y="212"/>
                    </a:lnTo>
                    <a:lnTo>
                      <a:pt x="25" y="217"/>
                    </a:lnTo>
                    <a:lnTo>
                      <a:pt x="25" y="221"/>
                    </a:lnTo>
                    <a:lnTo>
                      <a:pt x="20" y="229"/>
                    </a:lnTo>
                    <a:lnTo>
                      <a:pt x="23" y="234"/>
                    </a:lnTo>
                    <a:lnTo>
                      <a:pt x="23" y="238"/>
                    </a:lnTo>
                    <a:lnTo>
                      <a:pt x="23" y="247"/>
                    </a:lnTo>
                    <a:lnTo>
                      <a:pt x="16" y="254"/>
                    </a:lnTo>
                    <a:lnTo>
                      <a:pt x="13" y="266"/>
                    </a:lnTo>
                    <a:lnTo>
                      <a:pt x="14" y="271"/>
                    </a:lnTo>
                    <a:lnTo>
                      <a:pt x="14" y="280"/>
                    </a:lnTo>
                    <a:lnTo>
                      <a:pt x="20" y="290"/>
                    </a:lnTo>
                    <a:lnTo>
                      <a:pt x="20" y="294"/>
                    </a:lnTo>
                    <a:lnTo>
                      <a:pt x="23" y="297"/>
                    </a:lnTo>
                    <a:lnTo>
                      <a:pt x="20" y="301"/>
                    </a:lnTo>
                    <a:lnTo>
                      <a:pt x="20" y="306"/>
                    </a:lnTo>
                    <a:lnTo>
                      <a:pt x="18" y="307"/>
                    </a:lnTo>
                    <a:lnTo>
                      <a:pt x="16" y="306"/>
                    </a:lnTo>
                    <a:lnTo>
                      <a:pt x="16" y="297"/>
                    </a:lnTo>
                    <a:lnTo>
                      <a:pt x="14" y="301"/>
                    </a:lnTo>
                    <a:lnTo>
                      <a:pt x="13" y="301"/>
                    </a:lnTo>
                    <a:lnTo>
                      <a:pt x="13" y="294"/>
                    </a:lnTo>
                    <a:lnTo>
                      <a:pt x="9" y="288"/>
                    </a:lnTo>
                    <a:lnTo>
                      <a:pt x="7" y="292"/>
                    </a:lnTo>
                    <a:lnTo>
                      <a:pt x="7" y="299"/>
                    </a:lnTo>
                    <a:lnTo>
                      <a:pt x="13" y="302"/>
                    </a:lnTo>
                    <a:lnTo>
                      <a:pt x="16" y="309"/>
                    </a:lnTo>
                    <a:lnTo>
                      <a:pt x="11" y="311"/>
                    </a:lnTo>
                    <a:lnTo>
                      <a:pt x="7" y="306"/>
                    </a:lnTo>
                    <a:lnTo>
                      <a:pt x="6" y="299"/>
                    </a:lnTo>
                    <a:lnTo>
                      <a:pt x="4" y="302"/>
                    </a:lnTo>
                    <a:lnTo>
                      <a:pt x="2" y="302"/>
                    </a:lnTo>
                    <a:lnTo>
                      <a:pt x="6" y="309"/>
                    </a:lnTo>
                    <a:lnTo>
                      <a:pt x="13" y="316"/>
                    </a:lnTo>
                    <a:lnTo>
                      <a:pt x="16" y="325"/>
                    </a:lnTo>
                    <a:lnTo>
                      <a:pt x="14" y="344"/>
                    </a:lnTo>
                    <a:lnTo>
                      <a:pt x="18" y="347"/>
                    </a:lnTo>
                    <a:lnTo>
                      <a:pt x="20" y="356"/>
                    </a:lnTo>
                    <a:lnTo>
                      <a:pt x="23" y="370"/>
                    </a:lnTo>
                    <a:lnTo>
                      <a:pt x="23" y="374"/>
                    </a:lnTo>
                    <a:lnTo>
                      <a:pt x="23" y="393"/>
                    </a:lnTo>
                    <a:lnTo>
                      <a:pt x="23" y="396"/>
                    </a:lnTo>
                    <a:lnTo>
                      <a:pt x="23" y="401"/>
                    </a:lnTo>
                    <a:lnTo>
                      <a:pt x="23" y="405"/>
                    </a:lnTo>
                    <a:lnTo>
                      <a:pt x="27" y="415"/>
                    </a:lnTo>
                    <a:lnTo>
                      <a:pt x="27" y="419"/>
                    </a:lnTo>
                    <a:lnTo>
                      <a:pt x="23" y="421"/>
                    </a:lnTo>
                    <a:lnTo>
                      <a:pt x="25" y="424"/>
                    </a:lnTo>
                    <a:lnTo>
                      <a:pt x="25" y="426"/>
                    </a:lnTo>
                    <a:lnTo>
                      <a:pt x="23" y="434"/>
                    </a:lnTo>
                    <a:lnTo>
                      <a:pt x="20" y="438"/>
                    </a:lnTo>
                    <a:lnTo>
                      <a:pt x="23" y="438"/>
                    </a:lnTo>
                    <a:lnTo>
                      <a:pt x="20" y="443"/>
                    </a:lnTo>
                    <a:lnTo>
                      <a:pt x="20" y="447"/>
                    </a:lnTo>
                    <a:lnTo>
                      <a:pt x="20" y="450"/>
                    </a:lnTo>
                    <a:lnTo>
                      <a:pt x="14" y="454"/>
                    </a:lnTo>
                    <a:lnTo>
                      <a:pt x="11" y="452"/>
                    </a:lnTo>
                    <a:lnTo>
                      <a:pt x="6" y="459"/>
                    </a:lnTo>
                    <a:lnTo>
                      <a:pt x="7" y="469"/>
                    </a:lnTo>
                    <a:lnTo>
                      <a:pt x="7" y="469"/>
                    </a:lnTo>
                    <a:lnTo>
                      <a:pt x="7" y="469"/>
                    </a:lnTo>
                    <a:close/>
                  </a:path>
                </a:pathLst>
              </a:custGeom>
              <a:solidFill>
                <a:srgbClr val="691E7C"/>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55" name="Freeform 203"/>
              <p:cNvSpPr>
                <a:spLocks noEditPoints="1"/>
              </p:cNvSpPr>
              <p:nvPr/>
            </p:nvSpPr>
            <p:spPr bwMode="auto">
              <a:xfrm>
                <a:off x="8705850" y="5407026"/>
                <a:ext cx="431800" cy="565150"/>
              </a:xfrm>
              <a:custGeom>
                <a:avLst/>
                <a:gdLst/>
                <a:ahLst/>
                <a:cxnLst>
                  <a:cxn ang="0">
                    <a:pos x="1" y="308"/>
                  </a:cxn>
                  <a:cxn ang="0">
                    <a:pos x="220" y="75"/>
                  </a:cxn>
                  <a:cxn ang="0">
                    <a:pos x="227" y="59"/>
                  </a:cxn>
                  <a:cxn ang="0">
                    <a:pos x="231" y="61"/>
                  </a:cxn>
                  <a:cxn ang="0">
                    <a:pos x="186" y="201"/>
                  </a:cxn>
                  <a:cxn ang="0">
                    <a:pos x="217" y="174"/>
                  </a:cxn>
                  <a:cxn ang="0">
                    <a:pos x="233" y="151"/>
                  </a:cxn>
                  <a:cxn ang="0">
                    <a:pos x="250" y="139"/>
                  </a:cxn>
                  <a:cxn ang="0">
                    <a:pos x="259" y="127"/>
                  </a:cxn>
                  <a:cxn ang="0">
                    <a:pos x="272" y="102"/>
                  </a:cxn>
                  <a:cxn ang="0">
                    <a:pos x="250" y="106"/>
                  </a:cxn>
                  <a:cxn ang="0">
                    <a:pos x="231" y="82"/>
                  </a:cxn>
                  <a:cxn ang="0">
                    <a:pos x="226" y="64"/>
                  </a:cxn>
                  <a:cxn ang="0">
                    <a:pos x="224" y="83"/>
                  </a:cxn>
                  <a:cxn ang="0">
                    <a:pos x="217" y="69"/>
                  </a:cxn>
                  <a:cxn ang="0">
                    <a:pos x="215" y="45"/>
                  </a:cxn>
                  <a:cxn ang="0">
                    <a:pos x="220" y="28"/>
                  </a:cxn>
                  <a:cxn ang="0">
                    <a:pos x="212" y="17"/>
                  </a:cxn>
                  <a:cxn ang="0">
                    <a:pos x="205" y="15"/>
                  </a:cxn>
                  <a:cxn ang="0">
                    <a:pos x="200" y="0"/>
                  </a:cxn>
                  <a:cxn ang="0">
                    <a:pos x="196" y="24"/>
                  </a:cxn>
                  <a:cxn ang="0">
                    <a:pos x="205" y="52"/>
                  </a:cxn>
                  <a:cxn ang="0">
                    <a:pos x="210" y="59"/>
                  </a:cxn>
                  <a:cxn ang="0">
                    <a:pos x="205" y="62"/>
                  </a:cxn>
                  <a:cxn ang="0">
                    <a:pos x="210" y="83"/>
                  </a:cxn>
                  <a:cxn ang="0">
                    <a:pos x="205" y="101"/>
                  </a:cxn>
                  <a:cxn ang="0">
                    <a:pos x="196" y="128"/>
                  </a:cxn>
                  <a:cxn ang="0">
                    <a:pos x="186" y="149"/>
                  </a:cxn>
                  <a:cxn ang="0">
                    <a:pos x="186" y="182"/>
                  </a:cxn>
                  <a:cxn ang="0">
                    <a:pos x="163" y="179"/>
                  </a:cxn>
                  <a:cxn ang="0">
                    <a:pos x="163" y="182"/>
                  </a:cxn>
                  <a:cxn ang="0">
                    <a:pos x="163" y="188"/>
                  </a:cxn>
                  <a:cxn ang="0">
                    <a:pos x="21" y="344"/>
                  </a:cxn>
                  <a:cxn ang="0">
                    <a:pos x="1" y="356"/>
                  </a:cxn>
                  <a:cxn ang="0">
                    <a:pos x="10" y="337"/>
                  </a:cxn>
                  <a:cxn ang="0">
                    <a:pos x="14" y="348"/>
                  </a:cxn>
                  <a:cxn ang="0">
                    <a:pos x="5" y="353"/>
                  </a:cxn>
                  <a:cxn ang="0">
                    <a:pos x="0" y="316"/>
                  </a:cxn>
                  <a:cxn ang="0">
                    <a:pos x="10" y="297"/>
                  </a:cxn>
                  <a:cxn ang="0">
                    <a:pos x="24" y="285"/>
                  </a:cxn>
                  <a:cxn ang="0">
                    <a:pos x="38" y="271"/>
                  </a:cxn>
                  <a:cxn ang="0">
                    <a:pos x="64" y="262"/>
                  </a:cxn>
                  <a:cxn ang="0">
                    <a:pos x="87" y="240"/>
                  </a:cxn>
                  <a:cxn ang="0">
                    <a:pos x="114" y="212"/>
                  </a:cxn>
                  <a:cxn ang="0">
                    <a:pos x="135" y="191"/>
                  </a:cxn>
                  <a:cxn ang="0">
                    <a:pos x="151" y="179"/>
                  </a:cxn>
                  <a:cxn ang="0">
                    <a:pos x="154" y="191"/>
                  </a:cxn>
                  <a:cxn ang="0">
                    <a:pos x="167" y="189"/>
                  </a:cxn>
                  <a:cxn ang="0">
                    <a:pos x="170" y="191"/>
                  </a:cxn>
                  <a:cxn ang="0">
                    <a:pos x="158" y="219"/>
                  </a:cxn>
                  <a:cxn ang="0">
                    <a:pos x="135" y="245"/>
                  </a:cxn>
                  <a:cxn ang="0">
                    <a:pos x="127" y="266"/>
                  </a:cxn>
                  <a:cxn ang="0">
                    <a:pos x="120" y="262"/>
                  </a:cxn>
                  <a:cxn ang="0">
                    <a:pos x="109" y="262"/>
                  </a:cxn>
                  <a:cxn ang="0">
                    <a:pos x="95" y="275"/>
                  </a:cxn>
                  <a:cxn ang="0">
                    <a:pos x="74" y="309"/>
                  </a:cxn>
                  <a:cxn ang="0">
                    <a:pos x="62" y="321"/>
                  </a:cxn>
                  <a:cxn ang="0">
                    <a:pos x="47" y="335"/>
                  </a:cxn>
                  <a:cxn ang="0">
                    <a:pos x="24" y="337"/>
                  </a:cxn>
                  <a:cxn ang="0">
                    <a:pos x="10" y="325"/>
                  </a:cxn>
                </a:cxnLst>
                <a:rect l="0" t="0" r="r" b="b"/>
                <a:pathLst>
                  <a:path w="272" h="356">
                    <a:moveTo>
                      <a:pt x="1" y="308"/>
                    </a:moveTo>
                    <a:lnTo>
                      <a:pt x="1" y="308"/>
                    </a:lnTo>
                    <a:lnTo>
                      <a:pt x="5" y="308"/>
                    </a:lnTo>
                    <a:lnTo>
                      <a:pt x="5" y="306"/>
                    </a:lnTo>
                    <a:lnTo>
                      <a:pt x="1" y="306"/>
                    </a:lnTo>
                    <a:lnTo>
                      <a:pt x="1" y="308"/>
                    </a:lnTo>
                    <a:lnTo>
                      <a:pt x="1" y="308"/>
                    </a:lnTo>
                    <a:lnTo>
                      <a:pt x="1" y="308"/>
                    </a:lnTo>
                    <a:lnTo>
                      <a:pt x="1" y="308"/>
                    </a:lnTo>
                    <a:lnTo>
                      <a:pt x="1" y="308"/>
                    </a:lnTo>
                    <a:close/>
                    <a:moveTo>
                      <a:pt x="220" y="75"/>
                    </a:moveTo>
                    <a:lnTo>
                      <a:pt x="222" y="75"/>
                    </a:lnTo>
                    <a:lnTo>
                      <a:pt x="222" y="76"/>
                    </a:lnTo>
                    <a:lnTo>
                      <a:pt x="220" y="76"/>
                    </a:lnTo>
                    <a:lnTo>
                      <a:pt x="220" y="75"/>
                    </a:lnTo>
                    <a:lnTo>
                      <a:pt x="220" y="75"/>
                    </a:lnTo>
                    <a:lnTo>
                      <a:pt x="220" y="75"/>
                    </a:lnTo>
                    <a:lnTo>
                      <a:pt x="220" y="75"/>
                    </a:lnTo>
                    <a:close/>
                    <a:moveTo>
                      <a:pt x="226" y="59"/>
                    </a:moveTo>
                    <a:lnTo>
                      <a:pt x="224" y="59"/>
                    </a:lnTo>
                    <a:lnTo>
                      <a:pt x="226" y="59"/>
                    </a:lnTo>
                    <a:lnTo>
                      <a:pt x="226" y="59"/>
                    </a:lnTo>
                    <a:lnTo>
                      <a:pt x="226" y="59"/>
                    </a:lnTo>
                    <a:lnTo>
                      <a:pt x="226" y="59"/>
                    </a:lnTo>
                    <a:lnTo>
                      <a:pt x="226" y="59"/>
                    </a:lnTo>
                    <a:close/>
                    <a:moveTo>
                      <a:pt x="231" y="61"/>
                    </a:moveTo>
                    <a:lnTo>
                      <a:pt x="227" y="59"/>
                    </a:lnTo>
                    <a:lnTo>
                      <a:pt x="231" y="55"/>
                    </a:lnTo>
                    <a:lnTo>
                      <a:pt x="231" y="55"/>
                    </a:lnTo>
                    <a:lnTo>
                      <a:pt x="231" y="59"/>
                    </a:lnTo>
                    <a:lnTo>
                      <a:pt x="231" y="59"/>
                    </a:lnTo>
                    <a:lnTo>
                      <a:pt x="231" y="61"/>
                    </a:lnTo>
                    <a:lnTo>
                      <a:pt x="231" y="61"/>
                    </a:lnTo>
                    <a:lnTo>
                      <a:pt x="231" y="61"/>
                    </a:lnTo>
                    <a:lnTo>
                      <a:pt x="231" y="61"/>
                    </a:lnTo>
                    <a:lnTo>
                      <a:pt x="231" y="61"/>
                    </a:lnTo>
                    <a:close/>
                    <a:moveTo>
                      <a:pt x="173" y="196"/>
                    </a:moveTo>
                    <a:lnTo>
                      <a:pt x="177" y="196"/>
                    </a:lnTo>
                    <a:lnTo>
                      <a:pt x="180" y="193"/>
                    </a:lnTo>
                    <a:lnTo>
                      <a:pt x="182" y="193"/>
                    </a:lnTo>
                    <a:lnTo>
                      <a:pt x="182" y="198"/>
                    </a:lnTo>
                    <a:lnTo>
                      <a:pt x="182" y="200"/>
                    </a:lnTo>
                    <a:lnTo>
                      <a:pt x="182" y="200"/>
                    </a:lnTo>
                    <a:lnTo>
                      <a:pt x="182" y="200"/>
                    </a:lnTo>
                    <a:lnTo>
                      <a:pt x="186" y="201"/>
                    </a:lnTo>
                    <a:lnTo>
                      <a:pt x="182" y="201"/>
                    </a:lnTo>
                    <a:lnTo>
                      <a:pt x="186" y="205"/>
                    </a:lnTo>
                    <a:lnTo>
                      <a:pt x="187" y="205"/>
                    </a:lnTo>
                    <a:lnTo>
                      <a:pt x="193" y="200"/>
                    </a:lnTo>
                    <a:lnTo>
                      <a:pt x="200" y="193"/>
                    </a:lnTo>
                    <a:lnTo>
                      <a:pt x="205" y="189"/>
                    </a:lnTo>
                    <a:lnTo>
                      <a:pt x="208" y="184"/>
                    </a:lnTo>
                    <a:lnTo>
                      <a:pt x="213" y="175"/>
                    </a:lnTo>
                    <a:lnTo>
                      <a:pt x="217" y="174"/>
                    </a:lnTo>
                    <a:lnTo>
                      <a:pt x="219" y="174"/>
                    </a:lnTo>
                    <a:lnTo>
                      <a:pt x="220" y="174"/>
                    </a:lnTo>
                    <a:lnTo>
                      <a:pt x="220" y="170"/>
                    </a:lnTo>
                    <a:lnTo>
                      <a:pt x="222" y="168"/>
                    </a:lnTo>
                    <a:lnTo>
                      <a:pt x="226" y="167"/>
                    </a:lnTo>
                    <a:lnTo>
                      <a:pt x="227" y="160"/>
                    </a:lnTo>
                    <a:lnTo>
                      <a:pt x="231" y="155"/>
                    </a:lnTo>
                    <a:lnTo>
                      <a:pt x="231" y="153"/>
                    </a:lnTo>
                    <a:lnTo>
                      <a:pt x="233" y="151"/>
                    </a:lnTo>
                    <a:lnTo>
                      <a:pt x="231" y="148"/>
                    </a:lnTo>
                    <a:lnTo>
                      <a:pt x="227" y="148"/>
                    </a:lnTo>
                    <a:lnTo>
                      <a:pt x="226" y="148"/>
                    </a:lnTo>
                    <a:lnTo>
                      <a:pt x="227" y="146"/>
                    </a:lnTo>
                    <a:lnTo>
                      <a:pt x="231" y="146"/>
                    </a:lnTo>
                    <a:lnTo>
                      <a:pt x="238" y="139"/>
                    </a:lnTo>
                    <a:lnTo>
                      <a:pt x="241" y="137"/>
                    </a:lnTo>
                    <a:lnTo>
                      <a:pt x="246" y="139"/>
                    </a:lnTo>
                    <a:lnTo>
                      <a:pt x="250" y="139"/>
                    </a:lnTo>
                    <a:lnTo>
                      <a:pt x="248" y="141"/>
                    </a:lnTo>
                    <a:lnTo>
                      <a:pt x="250" y="142"/>
                    </a:lnTo>
                    <a:lnTo>
                      <a:pt x="250" y="141"/>
                    </a:lnTo>
                    <a:lnTo>
                      <a:pt x="255" y="139"/>
                    </a:lnTo>
                    <a:lnTo>
                      <a:pt x="250" y="137"/>
                    </a:lnTo>
                    <a:lnTo>
                      <a:pt x="250" y="134"/>
                    </a:lnTo>
                    <a:lnTo>
                      <a:pt x="253" y="128"/>
                    </a:lnTo>
                    <a:lnTo>
                      <a:pt x="255" y="125"/>
                    </a:lnTo>
                    <a:lnTo>
                      <a:pt x="259" y="127"/>
                    </a:lnTo>
                    <a:lnTo>
                      <a:pt x="259" y="127"/>
                    </a:lnTo>
                    <a:lnTo>
                      <a:pt x="259" y="125"/>
                    </a:lnTo>
                    <a:lnTo>
                      <a:pt x="260" y="123"/>
                    </a:lnTo>
                    <a:lnTo>
                      <a:pt x="266" y="115"/>
                    </a:lnTo>
                    <a:lnTo>
                      <a:pt x="266" y="115"/>
                    </a:lnTo>
                    <a:lnTo>
                      <a:pt x="266" y="113"/>
                    </a:lnTo>
                    <a:lnTo>
                      <a:pt x="267" y="106"/>
                    </a:lnTo>
                    <a:lnTo>
                      <a:pt x="269" y="104"/>
                    </a:lnTo>
                    <a:lnTo>
                      <a:pt x="272" y="102"/>
                    </a:lnTo>
                    <a:lnTo>
                      <a:pt x="272" y="102"/>
                    </a:lnTo>
                    <a:lnTo>
                      <a:pt x="267" y="101"/>
                    </a:lnTo>
                    <a:lnTo>
                      <a:pt x="266" y="97"/>
                    </a:lnTo>
                    <a:lnTo>
                      <a:pt x="267" y="97"/>
                    </a:lnTo>
                    <a:lnTo>
                      <a:pt x="267" y="97"/>
                    </a:lnTo>
                    <a:lnTo>
                      <a:pt x="264" y="95"/>
                    </a:lnTo>
                    <a:lnTo>
                      <a:pt x="260" y="99"/>
                    </a:lnTo>
                    <a:lnTo>
                      <a:pt x="255" y="106"/>
                    </a:lnTo>
                    <a:lnTo>
                      <a:pt x="250" y="106"/>
                    </a:lnTo>
                    <a:lnTo>
                      <a:pt x="248" y="106"/>
                    </a:lnTo>
                    <a:lnTo>
                      <a:pt x="245" y="106"/>
                    </a:lnTo>
                    <a:lnTo>
                      <a:pt x="238" y="97"/>
                    </a:lnTo>
                    <a:lnTo>
                      <a:pt x="236" y="99"/>
                    </a:lnTo>
                    <a:lnTo>
                      <a:pt x="233" y="95"/>
                    </a:lnTo>
                    <a:lnTo>
                      <a:pt x="231" y="92"/>
                    </a:lnTo>
                    <a:lnTo>
                      <a:pt x="233" y="90"/>
                    </a:lnTo>
                    <a:lnTo>
                      <a:pt x="234" y="87"/>
                    </a:lnTo>
                    <a:lnTo>
                      <a:pt x="231" y="82"/>
                    </a:lnTo>
                    <a:lnTo>
                      <a:pt x="231" y="78"/>
                    </a:lnTo>
                    <a:lnTo>
                      <a:pt x="231" y="76"/>
                    </a:lnTo>
                    <a:lnTo>
                      <a:pt x="231" y="73"/>
                    </a:lnTo>
                    <a:lnTo>
                      <a:pt x="231" y="71"/>
                    </a:lnTo>
                    <a:lnTo>
                      <a:pt x="231" y="71"/>
                    </a:lnTo>
                    <a:lnTo>
                      <a:pt x="231" y="66"/>
                    </a:lnTo>
                    <a:lnTo>
                      <a:pt x="227" y="64"/>
                    </a:lnTo>
                    <a:lnTo>
                      <a:pt x="227" y="66"/>
                    </a:lnTo>
                    <a:lnTo>
                      <a:pt x="226" y="64"/>
                    </a:lnTo>
                    <a:lnTo>
                      <a:pt x="224" y="64"/>
                    </a:lnTo>
                    <a:lnTo>
                      <a:pt x="227" y="68"/>
                    </a:lnTo>
                    <a:lnTo>
                      <a:pt x="227" y="71"/>
                    </a:lnTo>
                    <a:lnTo>
                      <a:pt x="227" y="73"/>
                    </a:lnTo>
                    <a:lnTo>
                      <a:pt x="226" y="75"/>
                    </a:lnTo>
                    <a:lnTo>
                      <a:pt x="226" y="78"/>
                    </a:lnTo>
                    <a:lnTo>
                      <a:pt x="227" y="78"/>
                    </a:lnTo>
                    <a:lnTo>
                      <a:pt x="227" y="83"/>
                    </a:lnTo>
                    <a:lnTo>
                      <a:pt x="224" y="83"/>
                    </a:lnTo>
                    <a:lnTo>
                      <a:pt x="222" y="82"/>
                    </a:lnTo>
                    <a:lnTo>
                      <a:pt x="222" y="78"/>
                    </a:lnTo>
                    <a:lnTo>
                      <a:pt x="219" y="78"/>
                    </a:lnTo>
                    <a:lnTo>
                      <a:pt x="219" y="76"/>
                    </a:lnTo>
                    <a:lnTo>
                      <a:pt x="215" y="75"/>
                    </a:lnTo>
                    <a:lnTo>
                      <a:pt x="213" y="75"/>
                    </a:lnTo>
                    <a:lnTo>
                      <a:pt x="213" y="73"/>
                    </a:lnTo>
                    <a:lnTo>
                      <a:pt x="215" y="71"/>
                    </a:lnTo>
                    <a:lnTo>
                      <a:pt x="217" y="69"/>
                    </a:lnTo>
                    <a:lnTo>
                      <a:pt x="213" y="66"/>
                    </a:lnTo>
                    <a:lnTo>
                      <a:pt x="217" y="62"/>
                    </a:lnTo>
                    <a:lnTo>
                      <a:pt x="219" y="62"/>
                    </a:lnTo>
                    <a:lnTo>
                      <a:pt x="220" y="59"/>
                    </a:lnTo>
                    <a:lnTo>
                      <a:pt x="219" y="55"/>
                    </a:lnTo>
                    <a:lnTo>
                      <a:pt x="219" y="55"/>
                    </a:lnTo>
                    <a:lnTo>
                      <a:pt x="219" y="52"/>
                    </a:lnTo>
                    <a:lnTo>
                      <a:pt x="219" y="48"/>
                    </a:lnTo>
                    <a:lnTo>
                      <a:pt x="215" y="45"/>
                    </a:lnTo>
                    <a:lnTo>
                      <a:pt x="215" y="43"/>
                    </a:lnTo>
                    <a:lnTo>
                      <a:pt x="217" y="45"/>
                    </a:lnTo>
                    <a:lnTo>
                      <a:pt x="220" y="45"/>
                    </a:lnTo>
                    <a:lnTo>
                      <a:pt x="220" y="40"/>
                    </a:lnTo>
                    <a:lnTo>
                      <a:pt x="222" y="40"/>
                    </a:lnTo>
                    <a:lnTo>
                      <a:pt x="222" y="35"/>
                    </a:lnTo>
                    <a:lnTo>
                      <a:pt x="220" y="31"/>
                    </a:lnTo>
                    <a:lnTo>
                      <a:pt x="222" y="28"/>
                    </a:lnTo>
                    <a:lnTo>
                      <a:pt x="220" y="28"/>
                    </a:lnTo>
                    <a:lnTo>
                      <a:pt x="215" y="31"/>
                    </a:lnTo>
                    <a:lnTo>
                      <a:pt x="212" y="28"/>
                    </a:lnTo>
                    <a:lnTo>
                      <a:pt x="213" y="26"/>
                    </a:lnTo>
                    <a:lnTo>
                      <a:pt x="212" y="24"/>
                    </a:lnTo>
                    <a:lnTo>
                      <a:pt x="210" y="24"/>
                    </a:lnTo>
                    <a:lnTo>
                      <a:pt x="212" y="19"/>
                    </a:lnTo>
                    <a:lnTo>
                      <a:pt x="215" y="19"/>
                    </a:lnTo>
                    <a:lnTo>
                      <a:pt x="215" y="17"/>
                    </a:lnTo>
                    <a:lnTo>
                      <a:pt x="212" y="17"/>
                    </a:lnTo>
                    <a:lnTo>
                      <a:pt x="208" y="15"/>
                    </a:lnTo>
                    <a:lnTo>
                      <a:pt x="208" y="15"/>
                    </a:lnTo>
                    <a:lnTo>
                      <a:pt x="208" y="12"/>
                    </a:lnTo>
                    <a:lnTo>
                      <a:pt x="208" y="12"/>
                    </a:lnTo>
                    <a:lnTo>
                      <a:pt x="208" y="10"/>
                    </a:lnTo>
                    <a:lnTo>
                      <a:pt x="208" y="10"/>
                    </a:lnTo>
                    <a:lnTo>
                      <a:pt x="205" y="12"/>
                    </a:lnTo>
                    <a:lnTo>
                      <a:pt x="205" y="14"/>
                    </a:lnTo>
                    <a:lnTo>
                      <a:pt x="205" y="15"/>
                    </a:lnTo>
                    <a:lnTo>
                      <a:pt x="203" y="15"/>
                    </a:lnTo>
                    <a:lnTo>
                      <a:pt x="203" y="12"/>
                    </a:lnTo>
                    <a:lnTo>
                      <a:pt x="203" y="10"/>
                    </a:lnTo>
                    <a:lnTo>
                      <a:pt x="201" y="5"/>
                    </a:lnTo>
                    <a:lnTo>
                      <a:pt x="201" y="2"/>
                    </a:lnTo>
                    <a:lnTo>
                      <a:pt x="201" y="2"/>
                    </a:lnTo>
                    <a:lnTo>
                      <a:pt x="203" y="0"/>
                    </a:lnTo>
                    <a:lnTo>
                      <a:pt x="201" y="0"/>
                    </a:lnTo>
                    <a:lnTo>
                      <a:pt x="200" y="0"/>
                    </a:lnTo>
                    <a:lnTo>
                      <a:pt x="194" y="0"/>
                    </a:lnTo>
                    <a:lnTo>
                      <a:pt x="194" y="2"/>
                    </a:lnTo>
                    <a:lnTo>
                      <a:pt x="196" y="3"/>
                    </a:lnTo>
                    <a:lnTo>
                      <a:pt x="200" y="12"/>
                    </a:lnTo>
                    <a:lnTo>
                      <a:pt x="201" y="15"/>
                    </a:lnTo>
                    <a:lnTo>
                      <a:pt x="200" y="22"/>
                    </a:lnTo>
                    <a:lnTo>
                      <a:pt x="200" y="24"/>
                    </a:lnTo>
                    <a:lnTo>
                      <a:pt x="198" y="24"/>
                    </a:lnTo>
                    <a:lnTo>
                      <a:pt x="196" y="24"/>
                    </a:lnTo>
                    <a:lnTo>
                      <a:pt x="200" y="31"/>
                    </a:lnTo>
                    <a:lnTo>
                      <a:pt x="200" y="31"/>
                    </a:lnTo>
                    <a:lnTo>
                      <a:pt x="203" y="31"/>
                    </a:lnTo>
                    <a:lnTo>
                      <a:pt x="205" y="31"/>
                    </a:lnTo>
                    <a:lnTo>
                      <a:pt x="205" y="31"/>
                    </a:lnTo>
                    <a:lnTo>
                      <a:pt x="201" y="33"/>
                    </a:lnTo>
                    <a:lnTo>
                      <a:pt x="203" y="38"/>
                    </a:lnTo>
                    <a:lnTo>
                      <a:pt x="205" y="43"/>
                    </a:lnTo>
                    <a:lnTo>
                      <a:pt x="205" y="52"/>
                    </a:lnTo>
                    <a:lnTo>
                      <a:pt x="205" y="55"/>
                    </a:lnTo>
                    <a:lnTo>
                      <a:pt x="205" y="59"/>
                    </a:lnTo>
                    <a:lnTo>
                      <a:pt x="205" y="59"/>
                    </a:lnTo>
                    <a:lnTo>
                      <a:pt x="208" y="55"/>
                    </a:lnTo>
                    <a:lnTo>
                      <a:pt x="205" y="55"/>
                    </a:lnTo>
                    <a:lnTo>
                      <a:pt x="208" y="54"/>
                    </a:lnTo>
                    <a:lnTo>
                      <a:pt x="208" y="55"/>
                    </a:lnTo>
                    <a:lnTo>
                      <a:pt x="208" y="59"/>
                    </a:lnTo>
                    <a:lnTo>
                      <a:pt x="210" y="59"/>
                    </a:lnTo>
                    <a:lnTo>
                      <a:pt x="210" y="55"/>
                    </a:lnTo>
                    <a:lnTo>
                      <a:pt x="210" y="55"/>
                    </a:lnTo>
                    <a:lnTo>
                      <a:pt x="210" y="55"/>
                    </a:lnTo>
                    <a:lnTo>
                      <a:pt x="212" y="59"/>
                    </a:lnTo>
                    <a:lnTo>
                      <a:pt x="208" y="61"/>
                    </a:lnTo>
                    <a:lnTo>
                      <a:pt x="208" y="62"/>
                    </a:lnTo>
                    <a:lnTo>
                      <a:pt x="208" y="64"/>
                    </a:lnTo>
                    <a:lnTo>
                      <a:pt x="208" y="66"/>
                    </a:lnTo>
                    <a:lnTo>
                      <a:pt x="205" y="62"/>
                    </a:lnTo>
                    <a:lnTo>
                      <a:pt x="205" y="62"/>
                    </a:lnTo>
                    <a:lnTo>
                      <a:pt x="205" y="69"/>
                    </a:lnTo>
                    <a:lnTo>
                      <a:pt x="208" y="76"/>
                    </a:lnTo>
                    <a:lnTo>
                      <a:pt x="208" y="76"/>
                    </a:lnTo>
                    <a:lnTo>
                      <a:pt x="210" y="76"/>
                    </a:lnTo>
                    <a:lnTo>
                      <a:pt x="212" y="78"/>
                    </a:lnTo>
                    <a:lnTo>
                      <a:pt x="212" y="78"/>
                    </a:lnTo>
                    <a:lnTo>
                      <a:pt x="213" y="82"/>
                    </a:lnTo>
                    <a:lnTo>
                      <a:pt x="210" y="83"/>
                    </a:lnTo>
                    <a:lnTo>
                      <a:pt x="210" y="83"/>
                    </a:lnTo>
                    <a:lnTo>
                      <a:pt x="210" y="87"/>
                    </a:lnTo>
                    <a:lnTo>
                      <a:pt x="210" y="87"/>
                    </a:lnTo>
                    <a:lnTo>
                      <a:pt x="208" y="95"/>
                    </a:lnTo>
                    <a:lnTo>
                      <a:pt x="208" y="95"/>
                    </a:lnTo>
                    <a:lnTo>
                      <a:pt x="208" y="97"/>
                    </a:lnTo>
                    <a:lnTo>
                      <a:pt x="208" y="99"/>
                    </a:lnTo>
                    <a:lnTo>
                      <a:pt x="208" y="101"/>
                    </a:lnTo>
                    <a:lnTo>
                      <a:pt x="205" y="101"/>
                    </a:lnTo>
                    <a:lnTo>
                      <a:pt x="205" y="104"/>
                    </a:lnTo>
                    <a:lnTo>
                      <a:pt x="205" y="106"/>
                    </a:lnTo>
                    <a:lnTo>
                      <a:pt x="205" y="106"/>
                    </a:lnTo>
                    <a:lnTo>
                      <a:pt x="205" y="106"/>
                    </a:lnTo>
                    <a:lnTo>
                      <a:pt x="203" y="109"/>
                    </a:lnTo>
                    <a:lnTo>
                      <a:pt x="201" y="113"/>
                    </a:lnTo>
                    <a:lnTo>
                      <a:pt x="200" y="123"/>
                    </a:lnTo>
                    <a:lnTo>
                      <a:pt x="198" y="127"/>
                    </a:lnTo>
                    <a:lnTo>
                      <a:pt x="196" y="128"/>
                    </a:lnTo>
                    <a:lnTo>
                      <a:pt x="193" y="128"/>
                    </a:lnTo>
                    <a:lnTo>
                      <a:pt x="191" y="128"/>
                    </a:lnTo>
                    <a:lnTo>
                      <a:pt x="187" y="128"/>
                    </a:lnTo>
                    <a:lnTo>
                      <a:pt x="182" y="132"/>
                    </a:lnTo>
                    <a:lnTo>
                      <a:pt x="177" y="135"/>
                    </a:lnTo>
                    <a:lnTo>
                      <a:pt x="177" y="139"/>
                    </a:lnTo>
                    <a:lnTo>
                      <a:pt x="177" y="142"/>
                    </a:lnTo>
                    <a:lnTo>
                      <a:pt x="182" y="146"/>
                    </a:lnTo>
                    <a:lnTo>
                      <a:pt x="186" y="149"/>
                    </a:lnTo>
                    <a:lnTo>
                      <a:pt x="187" y="153"/>
                    </a:lnTo>
                    <a:lnTo>
                      <a:pt x="193" y="155"/>
                    </a:lnTo>
                    <a:lnTo>
                      <a:pt x="194" y="156"/>
                    </a:lnTo>
                    <a:lnTo>
                      <a:pt x="194" y="165"/>
                    </a:lnTo>
                    <a:lnTo>
                      <a:pt x="196" y="165"/>
                    </a:lnTo>
                    <a:lnTo>
                      <a:pt x="194" y="167"/>
                    </a:lnTo>
                    <a:lnTo>
                      <a:pt x="194" y="170"/>
                    </a:lnTo>
                    <a:lnTo>
                      <a:pt x="193" y="174"/>
                    </a:lnTo>
                    <a:lnTo>
                      <a:pt x="186" y="182"/>
                    </a:lnTo>
                    <a:lnTo>
                      <a:pt x="182" y="188"/>
                    </a:lnTo>
                    <a:lnTo>
                      <a:pt x="177" y="191"/>
                    </a:lnTo>
                    <a:lnTo>
                      <a:pt x="173" y="193"/>
                    </a:lnTo>
                    <a:lnTo>
                      <a:pt x="173" y="196"/>
                    </a:lnTo>
                    <a:lnTo>
                      <a:pt x="173" y="196"/>
                    </a:lnTo>
                    <a:lnTo>
                      <a:pt x="173" y="196"/>
                    </a:lnTo>
                    <a:lnTo>
                      <a:pt x="173" y="196"/>
                    </a:lnTo>
                    <a:close/>
                    <a:moveTo>
                      <a:pt x="163" y="182"/>
                    </a:moveTo>
                    <a:lnTo>
                      <a:pt x="163" y="179"/>
                    </a:lnTo>
                    <a:lnTo>
                      <a:pt x="167" y="177"/>
                    </a:lnTo>
                    <a:lnTo>
                      <a:pt x="168" y="177"/>
                    </a:lnTo>
                    <a:lnTo>
                      <a:pt x="168" y="179"/>
                    </a:lnTo>
                    <a:lnTo>
                      <a:pt x="167" y="182"/>
                    </a:lnTo>
                    <a:lnTo>
                      <a:pt x="165" y="182"/>
                    </a:lnTo>
                    <a:lnTo>
                      <a:pt x="163" y="182"/>
                    </a:lnTo>
                    <a:lnTo>
                      <a:pt x="163" y="182"/>
                    </a:lnTo>
                    <a:lnTo>
                      <a:pt x="163" y="182"/>
                    </a:lnTo>
                    <a:lnTo>
                      <a:pt x="163" y="182"/>
                    </a:lnTo>
                    <a:lnTo>
                      <a:pt x="163" y="182"/>
                    </a:lnTo>
                    <a:close/>
                    <a:moveTo>
                      <a:pt x="163" y="188"/>
                    </a:moveTo>
                    <a:lnTo>
                      <a:pt x="165" y="186"/>
                    </a:lnTo>
                    <a:lnTo>
                      <a:pt x="167" y="184"/>
                    </a:lnTo>
                    <a:lnTo>
                      <a:pt x="165" y="188"/>
                    </a:lnTo>
                    <a:lnTo>
                      <a:pt x="163" y="188"/>
                    </a:lnTo>
                    <a:lnTo>
                      <a:pt x="163" y="188"/>
                    </a:lnTo>
                    <a:lnTo>
                      <a:pt x="163" y="188"/>
                    </a:lnTo>
                    <a:lnTo>
                      <a:pt x="163" y="188"/>
                    </a:lnTo>
                    <a:close/>
                    <a:moveTo>
                      <a:pt x="160" y="186"/>
                    </a:moveTo>
                    <a:lnTo>
                      <a:pt x="163" y="186"/>
                    </a:lnTo>
                    <a:lnTo>
                      <a:pt x="163" y="186"/>
                    </a:lnTo>
                    <a:lnTo>
                      <a:pt x="163" y="184"/>
                    </a:lnTo>
                    <a:lnTo>
                      <a:pt x="160" y="186"/>
                    </a:lnTo>
                    <a:lnTo>
                      <a:pt x="160" y="186"/>
                    </a:lnTo>
                    <a:lnTo>
                      <a:pt x="160" y="186"/>
                    </a:lnTo>
                    <a:lnTo>
                      <a:pt x="160" y="186"/>
                    </a:lnTo>
                    <a:close/>
                    <a:moveTo>
                      <a:pt x="21" y="344"/>
                    </a:moveTo>
                    <a:lnTo>
                      <a:pt x="22" y="344"/>
                    </a:lnTo>
                    <a:lnTo>
                      <a:pt x="22" y="344"/>
                    </a:lnTo>
                    <a:lnTo>
                      <a:pt x="21" y="344"/>
                    </a:lnTo>
                    <a:lnTo>
                      <a:pt x="21" y="344"/>
                    </a:lnTo>
                    <a:lnTo>
                      <a:pt x="21" y="344"/>
                    </a:lnTo>
                    <a:lnTo>
                      <a:pt x="21" y="344"/>
                    </a:lnTo>
                    <a:close/>
                    <a:moveTo>
                      <a:pt x="5" y="353"/>
                    </a:moveTo>
                    <a:lnTo>
                      <a:pt x="1" y="356"/>
                    </a:lnTo>
                    <a:lnTo>
                      <a:pt x="1" y="356"/>
                    </a:lnTo>
                    <a:lnTo>
                      <a:pt x="1" y="353"/>
                    </a:lnTo>
                    <a:lnTo>
                      <a:pt x="5" y="351"/>
                    </a:lnTo>
                    <a:lnTo>
                      <a:pt x="5" y="351"/>
                    </a:lnTo>
                    <a:lnTo>
                      <a:pt x="5" y="348"/>
                    </a:lnTo>
                    <a:lnTo>
                      <a:pt x="8" y="348"/>
                    </a:lnTo>
                    <a:lnTo>
                      <a:pt x="8" y="344"/>
                    </a:lnTo>
                    <a:lnTo>
                      <a:pt x="8" y="341"/>
                    </a:lnTo>
                    <a:lnTo>
                      <a:pt x="8" y="339"/>
                    </a:lnTo>
                    <a:lnTo>
                      <a:pt x="10" y="337"/>
                    </a:lnTo>
                    <a:lnTo>
                      <a:pt x="14" y="341"/>
                    </a:lnTo>
                    <a:lnTo>
                      <a:pt x="15" y="344"/>
                    </a:lnTo>
                    <a:lnTo>
                      <a:pt x="17" y="344"/>
                    </a:lnTo>
                    <a:lnTo>
                      <a:pt x="15" y="344"/>
                    </a:lnTo>
                    <a:lnTo>
                      <a:pt x="14" y="344"/>
                    </a:lnTo>
                    <a:lnTo>
                      <a:pt x="14" y="344"/>
                    </a:lnTo>
                    <a:lnTo>
                      <a:pt x="14" y="344"/>
                    </a:lnTo>
                    <a:lnTo>
                      <a:pt x="14" y="344"/>
                    </a:lnTo>
                    <a:lnTo>
                      <a:pt x="14" y="348"/>
                    </a:lnTo>
                    <a:lnTo>
                      <a:pt x="15" y="348"/>
                    </a:lnTo>
                    <a:lnTo>
                      <a:pt x="15" y="351"/>
                    </a:lnTo>
                    <a:lnTo>
                      <a:pt x="15" y="351"/>
                    </a:lnTo>
                    <a:lnTo>
                      <a:pt x="14" y="351"/>
                    </a:lnTo>
                    <a:lnTo>
                      <a:pt x="10" y="353"/>
                    </a:lnTo>
                    <a:lnTo>
                      <a:pt x="8" y="353"/>
                    </a:lnTo>
                    <a:lnTo>
                      <a:pt x="8" y="353"/>
                    </a:lnTo>
                    <a:lnTo>
                      <a:pt x="5" y="353"/>
                    </a:lnTo>
                    <a:lnTo>
                      <a:pt x="5" y="353"/>
                    </a:lnTo>
                    <a:lnTo>
                      <a:pt x="5" y="353"/>
                    </a:lnTo>
                    <a:lnTo>
                      <a:pt x="5" y="353"/>
                    </a:lnTo>
                    <a:lnTo>
                      <a:pt x="5" y="353"/>
                    </a:lnTo>
                    <a:close/>
                    <a:moveTo>
                      <a:pt x="1" y="325"/>
                    </a:moveTo>
                    <a:lnTo>
                      <a:pt x="0" y="320"/>
                    </a:lnTo>
                    <a:lnTo>
                      <a:pt x="1" y="316"/>
                    </a:lnTo>
                    <a:lnTo>
                      <a:pt x="1" y="316"/>
                    </a:lnTo>
                    <a:lnTo>
                      <a:pt x="1" y="316"/>
                    </a:lnTo>
                    <a:lnTo>
                      <a:pt x="0" y="316"/>
                    </a:lnTo>
                    <a:lnTo>
                      <a:pt x="1" y="311"/>
                    </a:lnTo>
                    <a:lnTo>
                      <a:pt x="5" y="311"/>
                    </a:lnTo>
                    <a:lnTo>
                      <a:pt x="8" y="311"/>
                    </a:lnTo>
                    <a:lnTo>
                      <a:pt x="10" y="309"/>
                    </a:lnTo>
                    <a:lnTo>
                      <a:pt x="8" y="308"/>
                    </a:lnTo>
                    <a:lnTo>
                      <a:pt x="5" y="306"/>
                    </a:lnTo>
                    <a:lnTo>
                      <a:pt x="5" y="304"/>
                    </a:lnTo>
                    <a:lnTo>
                      <a:pt x="8" y="299"/>
                    </a:lnTo>
                    <a:lnTo>
                      <a:pt x="10" y="297"/>
                    </a:lnTo>
                    <a:lnTo>
                      <a:pt x="10" y="297"/>
                    </a:lnTo>
                    <a:lnTo>
                      <a:pt x="14" y="297"/>
                    </a:lnTo>
                    <a:lnTo>
                      <a:pt x="14" y="299"/>
                    </a:lnTo>
                    <a:lnTo>
                      <a:pt x="15" y="297"/>
                    </a:lnTo>
                    <a:lnTo>
                      <a:pt x="15" y="292"/>
                    </a:lnTo>
                    <a:lnTo>
                      <a:pt x="17" y="288"/>
                    </a:lnTo>
                    <a:lnTo>
                      <a:pt x="19" y="288"/>
                    </a:lnTo>
                    <a:lnTo>
                      <a:pt x="24" y="285"/>
                    </a:lnTo>
                    <a:lnTo>
                      <a:pt x="24" y="285"/>
                    </a:lnTo>
                    <a:lnTo>
                      <a:pt x="27" y="283"/>
                    </a:lnTo>
                    <a:lnTo>
                      <a:pt x="27" y="280"/>
                    </a:lnTo>
                    <a:lnTo>
                      <a:pt x="27" y="278"/>
                    </a:lnTo>
                    <a:lnTo>
                      <a:pt x="31" y="276"/>
                    </a:lnTo>
                    <a:lnTo>
                      <a:pt x="33" y="278"/>
                    </a:lnTo>
                    <a:lnTo>
                      <a:pt x="33" y="280"/>
                    </a:lnTo>
                    <a:lnTo>
                      <a:pt x="33" y="275"/>
                    </a:lnTo>
                    <a:lnTo>
                      <a:pt x="36" y="271"/>
                    </a:lnTo>
                    <a:lnTo>
                      <a:pt x="38" y="271"/>
                    </a:lnTo>
                    <a:lnTo>
                      <a:pt x="43" y="269"/>
                    </a:lnTo>
                    <a:lnTo>
                      <a:pt x="45" y="264"/>
                    </a:lnTo>
                    <a:lnTo>
                      <a:pt x="50" y="261"/>
                    </a:lnTo>
                    <a:lnTo>
                      <a:pt x="54" y="261"/>
                    </a:lnTo>
                    <a:lnTo>
                      <a:pt x="55" y="261"/>
                    </a:lnTo>
                    <a:lnTo>
                      <a:pt x="59" y="261"/>
                    </a:lnTo>
                    <a:lnTo>
                      <a:pt x="59" y="261"/>
                    </a:lnTo>
                    <a:lnTo>
                      <a:pt x="61" y="261"/>
                    </a:lnTo>
                    <a:lnTo>
                      <a:pt x="64" y="262"/>
                    </a:lnTo>
                    <a:lnTo>
                      <a:pt x="64" y="261"/>
                    </a:lnTo>
                    <a:lnTo>
                      <a:pt x="62" y="257"/>
                    </a:lnTo>
                    <a:lnTo>
                      <a:pt x="62" y="255"/>
                    </a:lnTo>
                    <a:lnTo>
                      <a:pt x="69" y="252"/>
                    </a:lnTo>
                    <a:lnTo>
                      <a:pt x="73" y="250"/>
                    </a:lnTo>
                    <a:lnTo>
                      <a:pt x="78" y="245"/>
                    </a:lnTo>
                    <a:lnTo>
                      <a:pt x="83" y="241"/>
                    </a:lnTo>
                    <a:lnTo>
                      <a:pt x="87" y="241"/>
                    </a:lnTo>
                    <a:lnTo>
                      <a:pt x="87" y="240"/>
                    </a:lnTo>
                    <a:lnTo>
                      <a:pt x="92" y="238"/>
                    </a:lnTo>
                    <a:lnTo>
                      <a:pt x="95" y="238"/>
                    </a:lnTo>
                    <a:lnTo>
                      <a:pt x="100" y="233"/>
                    </a:lnTo>
                    <a:lnTo>
                      <a:pt x="109" y="224"/>
                    </a:lnTo>
                    <a:lnTo>
                      <a:pt x="109" y="222"/>
                    </a:lnTo>
                    <a:lnTo>
                      <a:pt x="109" y="219"/>
                    </a:lnTo>
                    <a:lnTo>
                      <a:pt x="109" y="215"/>
                    </a:lnTo>
                    <a:lnTo>
                      <a:pt x="113" y="212"/>
                    </a:lnTo>
                    <a:lnTo>
                      <a:pt x="114" y="212"/>
                    </a:lnTo>
                    <a:lnTo>
                      <a:pt x="114" y="210"/>
                    </a:lnTo>
                    <a:lnTo>
                      <a:pt x="116" y="205"/>
                    </a:lnTo>
                    <a:lnTo>
                      <a:pt x="120" y="205"/>
                    </a:lnTo>
                    <a:lnTo>
                      <a:pt x="123" y="205"/>
                    </a:lnTo>
                    <a:lnTo>
                      <a:pt x="127" y="201"/>
                    </a:lnTo>
                    <a:lnTo>
                      <a:pt x="127" y="201"/>
                    </a:lnTo>
                    <a:lnTo>
                      <a:pt x="132" y="196"/>
                    </a:lnTo>
                    <a:lnTo>
                      <a:pt x="132" y="193"/>
                    </a:lnTo>
                    <a:lnTo>
                      <a:pt x="135" y="191"/>
                    </a:lnTo>
                    <a:lnTo>
                      <a:pt x="137" y="182"/>
                    </a:lnTo>
                    <a:lnTo>
                      <a:pt x="139" y="177"/>
                    </a:lnTo>
                    <a:lnTo>
                      <a:pt x="142" y="175"/>
                    </a:lnTo>
                    <a:lnTo>
                      <a:pt x="144" y="174"/>
                    </a:lnTo>
                    <a:lnTo>
                      <a:pt x="149" y="170"/>
                    </a:lnTo>
                    <a:lnTo>
                      <a:pt x="151" y="174"/>
                    </a:lnTo>
                    <a:lnTo>
                      <a:pt x="149" y="174"/>
                    </a:lnTo>
                    <a:lnTo>
                      <a:pt x="149" y="177"/>
                    </a:lnTo>
                    <a:lnTo>
                      <a:pt x="151" y="179"/>
                    </a:lnTo>
                    <a:lnTo>
                      <a:pt x="151" y="179"/>
                    </a:lnTo>
                    <a:lnTo>
                      <a:pt x="154" y="177"/>
                    </a:lnTo>
                    <a:lnTo>
                      <a:pt x="154" y="179"/>
                    </a:lnTo>
                    <a:lnTo>
                      <a:pt x="154" y="182"/>
                    </a:lnTo>
                    <a:lnTo>
                      <a:pt x="154" y="182"/>
                    </a:lnTo>
                    <a:lnTo>
                      <a:pt x="154" y="182"/>
                    </a:lnTo>
                    <a:lnTo>
                      <a:pt x="151" y="184"/>
                    </a:lnTo>
                    <a:lnTo>
                      <a:pt x="151" y="186"/>
                    </a:lnTo>
                    <a:lnTo>
                      <a:pt x="154" y="191"/>
                    </a:lnTo>
                    <a:lnTo>
                      <a:pt x="154" y="193"/>
                    </a:lnTo>
                    <a:lnTo>
                      <a:pt x="158" y="189"/>
                    </a:lnTo>
                    <a:lnTo>
                      <a:pt x="160" y="188"/>
                    </a:lnTo>
                    <a:lnTo>
                      <a:pt x="163" y="188"/>
                    </a:lnTo>
                    <a:lnTo>
                      <a:pt x="163" y="188"/>
                    </a:lnTo>
                    <a:lnTo>
                      <a:pt x="163" y="189"/>
                    </a:lnTo>
                    <a:lnTo>
                      <a:pt x="165" y="193"/>
                    </a:lnTo>
                    <a:lnTo>
                      <a:pt x="167" y="189"/>
                    </a:lnTo>
                    <a:lnTo>
                      <a:pt x="167" y="189"/>
                    </a:lnTo>
                    <a:lnTo>
                      <a:pt x="165" y="188"/>
                    </a:lnTo>
                    <a:lnTo>
                      <a:pt x="167" y="184"/>
                    </a:lnTo>
                    <a:lnTo>
                      <a:pt x="170" y="184"/>
                    </a:lnTo>
                    <a:lnTo>
                      <a:pt x="170" y="188"/>
                    </a:lnTo>
                    <a:lnTo>
                      <a:pt x="172" y="188"/>
                    </a:lnTo>
                    <a:lnTo>
                      <a:pt x="168" y="191"/>
                    </a:lnTo>
                    <a:lnTo>
                      <a:pt x="165" y="193"/>
                    </a:lnTo>
                    <a:lnTo>
                      <a:pt x="168" y="193"/>
                    </a:lnTo>
                    <a:lnTo>
                      <a:pt x="170" y="191"/>
                    </a:lnTo>
                    <a:lnTo>
                      <a:pt x="167" y="196"/>
                    </a:lnTo>
                    <a:lnTo>
                      <a:pt x="167" y="196"/>
                    </a:lnTo>
                    <a:lnTo>
                      <a:pt x="165" y="200"/>
                    </a:lnTo>
                    <a:lnTo>
                      <a:pt x="165" y="201"/>
                    </a:lnTo>
                    <a:lnTo>
                      <a:pt x="167" y="205"/>
                    </a:lnTo>
                    <a:lnTo>
                      <a:pt x="167" y="210"/>
                    </a:lnTo>
                    <a:lnTo>
                      <a:pt x="168" y="210"/>
                    </a:lnTo>
                    <a:lnTo>
                      <a:pt x="165" y="210"/>
                    </a:lnTo>
                    <a:lnTo>
                      <a:pt x="158" y="219"/>
                    </a:lnTo>
                    <a:lnTo>
                      <a:pt x="154" y="221"/>
                    </a:lnTo>
                    <a:lnTo>
                      <a:pt x="151" y="228"/>
                    </a:lnTo>
                    <a:lnTo>
                      <a:pt x="151" y="228"/>
                    </a:lnTo>
                    <a:lnTo>
                      <a:pt x="147" y="228"/>
                    </a:lnTo>
                    <a:lnTo>
                      <a:pt x="144" y="233"/>
                    </a:lnTo>
                    <a:lnTo>
                      <a:pt x="144" y="235"/>
                    </a:lnTo>
                    <a:lnTo>
                      <a:pt x="139" y="238"/>
                    </a:lnTo>
                    <a:lnTo>
                      <a:pt x="139" y="241"/>
                    </a:lnTo>
                    <a:lnTo>
                      <a:pt x="135" y="245"/>
                    </a:lnTo>
                    <a:lnTo>
                      <a:pt x="128" y="245"/>
                    </a:lnTo>
                    <a:lnTo>
                      <a:pt x="128" y="247"/>
                    </a:lnTo>
                    <a:lnTo>
                      <a:pt x="127" y="252"/>
                    </a:lnTo>
                    <a:lnTo>
                      <a:pt x="127" y="257"/>
                    </a:lnTo>
                    <a:lnTo>
                      <a:pt x="125" y="257"/>
                    </a:lnTo>
                    <a:lnTo>
                      <a:pt x="128" y="257"/>
                    </a:lnTo>
                    <a:lnTo>
                      <a:pt x="128" y="261"/>
                    </a:lnTo>
                    <a:lnTo>
                      <a:pt x="128" y="264"/>
                    </a:lnTo>
                    <a:lnTo>
                      <a:pt x="127" y="266"/>
                    </a:lnTo>
                    <a:lnTo>
                      <a:pt x="127" y="264"/>
                    </a:lnTo>
                    <a:lnTo>
                      <a:pt x="127" y="261"/>
                    </a:lnTo>
                    <a:lnTo>
                      <a:pt x="125" y="261"/>
                    </a:lnTo>
                    <a:lnTo>
                      <a:pt x="125" y="261"/>
                    </a:lnTo>
                    <a:lnTo>
                      <a:pt x="125" y="264"/>
                    </a:lnTo>
                    <a:lnTo>
                      <a:pt x="123" y="266"/>
                    </a:lnTo>
                    <a:lnTo>
                      <a:pt x="121" y="264"/>
                    </a:lnTo>
                    <a:lnTo>
                      <a:pt x="118" y="264"/>
                    </a:lnTo>
                    <a:lnTo>
                      <a:pt x="120" y="262"/>
                    </a:lnTo>
                    <a:lnTo>
                      <a:pt x="120" y="262"/>
                    </a:lnTo>
                    <a:lnTo>
                      <a:pt x="118" y="261"/>
                    </a:lnTo>
                    <a:lnTo>
                      <a:pt x="116" y="262"/>
                    </a:lnTo>
                    <a:lnTo>
                      <a:pt x="116" y="264"/>
                    </a:lnTo>
                    <a:lnTo>
                      <a:pt x="113" y="264"/>
                    </a:lnTo>
                    <a:lnTo>
                      <a:pt x="113" y="264"/>
                    </a:lnTo>
                    <a:lnTo>
                      <a:pt x="111" y="261"/>
                    </a:lnTo>
                    <a:lnTo>
                      <a:pt x="109" y="261"/>
                    </a:lnTo>
                    <a:lnTo>
                      <a:pt x="109" y="262"/>
                    </a:lnTo>
                    <a:lnTo>
                      <a:pt x="111" y="264"/>
                    </a:lnTo>
                    <a:lnTo>
                      <a:pt x="109" y="269"/>
                    </a:lnTo>
                    <a:lnTo>
                      <a:pt x="106" y="269"/>
                    </a:lnTo>
                    <a:lnTo>
                      <a:pt x="104" y="269"/>
                    </a:lnTo>
                    <a:lnTo>
                      <a:pt x="104" y="271"/>
                    </a:lnTo>
                    <a:lnTo>
                      <a:pt x="100" y="271"/>
                    </a:lnTo>
                    <a:lnTo>
                      <a:pt x="99" y="269"/>
                    </a:lnTo>
                    <a:lnTo>
                      <a:pt x="99" y="273"/>
                    </a:lnTo>
                    <a:lnTo>
                      <a:pt x="95" y="275"/>
                    </a:lnTo>
                    <a:lnTo>
                      <a:pt x="92" y="278"/>
                    </a:lnTo>
                    <a:lnTo>
                      <a:pt x="92" y="281"/>
                    </a:lnTo>
                    <a:lnTo>
                      <a:pt x="90" y="283"/>
                    </a:lnTo>
                    <a:lnTo>
                      <a:pt x="87" y="288"/>
                    </a:lnTo>
                    <a:lnTo>
                      <a:pt x="87" y="292"/>
                    </a:lnTo>
                    <a:lnTo>
                      <a:pt x="87" y="297"/>
                    </a:lnTo>
                    <a:lnTo>
                      <a:pt x="78" y="301"/>
                    </a:lnTo>
                    <a:lnTo>
                      <a:pt x="76" y="304"/>
                    </a:lnTo>
                    <a:lnTo>
                      <a:pt x="74" y="309"/>
                    </a:lnTo>
                    <a:lnTo>
                      <a:pt x="71" y="315"/>
                    </a:lnTo>
                    <a:lnTo>
                      <a:pt x="67" y="316"/>
                    </a:lnTo>
                    <a:lnTo>
                      <a:pt x="67" y="320"/>
                    </a:lnTo>
                    <a:lnTo>
                      <a:pt x="67" y="320"/>
                    </a:lnTo>
                    <a:lnTo>
                      <a:pt x="66" y="320"/>
                    </a:lnTo>
                    <a:lnTo>
                      <a:pt x="69" y="320"/>
                    </a:lnTo>
                    <a:lnTo>
                      <a:pt x="69" y="320"/>
                    </a:lnTo>
                    <a:lnTo>
                      <a:pt x="67" y="321"/>
                    </a:lnTo>
                    <a:lnTo>
                      <a:pt x="62" y="321"/>
                    </a:lnTo>
                    <a:lnTo>
                      <a:pt x="59" y="325"/>
                    </a:lnTo>
                    <a:lnTo>
                      <a:pt x="55" y="327"/>
                    </a:lnTo>
                    <a:lnTo>
                      <a:pt x="55" y="330"/>
                    </a:lnTo>
                    <a:lnTo>
                      <a:pt x="52" y="332"/>
                    </a:lnTo>
                    <a:lnTo>
                      <a:pt x="52" y="330"/>
                    </a:lnTo>
                    <a:lnTo>
                      <a:pt x="50" y="328"/>
                    </a:lnTo>
                    <a:lnTo>
                      <a:pt x="50" y="332"/>
                    </a:lnTo>
                    <a:lnTo>
                      <a:pt x="50" y="334"/>
                    </a:lnTo>
                    <a:lnTo>
                      <a:pt x="47" y="335"/>
                    </a:lnTo>
                    <a:lnTo>
                      <a:pt x="41" y="339"/>
                    </a:lnTo>
                    <a:lnTo>
                      <a:pt x="36" y="342"/>
                    </a:lnTo>
                    <a:lnTo>
                      <a:pt x="33" y="342"/>
                    </a:lnTo>
                    <a:lnTo>
                      <a:pt x="27" y="342"/>
                    </a:lnTo>
                    <a:lnTo>
                      <a:pt x="27" y="339"/>
                    </a:lnTo>
                    <a:lnTo>
                      <a:pt x="24" y="342"/>
                    </a:lnTo>
                    <a:lnTo>
                      <a:pt x="24" y="342"/>
                    </a:lnTo>
                    <a:lnTo>
                      <a:pt x="27" y="339"/>
                    </a:lnTo>
                    <a:lnTo>
                      <a:pt x="24" y="337"/>
                    </a:lnTo>
                    <a:lnTo>
                      <a:pt x="21" y="335"/>
                    </a:lnTo>
                    <a:lnTo>
                      <a:pt x="21" y="332"/>
                    </a:lnTo>
                    <a:lnTo>
                      <a:pt x="19" y="330"/>
                    </a:lnTo>
                    <a:lnTo>
                      <a:pt x="15" y="330"/>
                    </a:lnTo>
                    <a:lnTo>
                      <a:pt x="14" y="328"/>
                    </a:lnTo>
                    <a:lnTo>
                      <a:pt x="15" y="327"/>
                    </a:lnTo>
                    <a:lnTo>
                      <a:pt x="14" y="325"/>
                    </a:lnTo>
                    <a:lnTo>
                      <a:pt x="14" y="325"/>
                    </a:lnTo>
                    <a:lnTo>
                      <a:pt x="10" y="325"/>
                    </a:lnTo>
                    <a:lnTo>
                      <a:pt x="8" y="325"/>
                    </a:lnTo>
                    <a:lnTo>
                      <a:pt x="8" y="325"/>
                    </a:lnTo>
                    <a:lnTo>
                      <a:pt x="8" y="325"/>
                    </a:lnTo>
                    <a:lnTo>
                      <a:pt x="5" y="325"/>
                    </a:lnTo>
                    <a:lnTo>
                      <a:pt x="1" y="325"/>
                    </a:lnTo>
                    <a:lnTo>
                      <a:pt x="1" y="325"/>
                    </a:lnTo>
                    <a:lnTo>
                      <a:pt x="1" y="325"/>
                    </a:lnTo>
                    <a:close/>
                  </a:path>
                </a:pathLst>
              </a:custGeom>
              <a:solidFill>
                <a:srgbClr val="691E7C"/>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56" name="Freeform 204"/>
              <p:cNvSpPr>
                <a:spLocks/>
              </p:cNvSpPr>
              <p:nvPr/>
            </p:nvSpPr>
            <p:spPr bwMode="auto">
              <a:xfrm>
                <a:off x="6200775" y="3173413"/>
                <a:ext cx="796925" cy="892175"/>
              </a:xfrm>
              <a:custGeom>
                <a:avLst/>
                <a:gdLst/>
                <a:ahLst/>
                <a:cxnLst>
                  <a:cxn ang="0">
                    <a:pos x="237" y="143"/>
                  </a:cxn>
                  <a:cxn ang="0">
                    <a:pos x="244" y="147"/>
                  </a:cxn>
                  <a:cxn ang="0">
                    <a:pos x="257" y="154"/>
                  </a:cxn>
                  <a:cxn ang="0">
                    <a:pos x="263" y="143"/>
                  </a:cxn>
                  <a:cxn ang="0">
                    <a:pos x="270" y="112"/>
                  </a:cxn>
                  <a:cxn ang="0">
                    <a:pos x="289" y="94"/>
                  </a:cxn>
                  <a:cxn ang="0">
                    <a:pos x="280" y="91"/>
                  </a:cxn>
                  <a:cxn ang="0">
                    <a:pos x="277" y="84"/>
                  </a:cxn>
                  <a:cxn ang="0">
                    <a:pos x="276" y="79"/>
                  </a:cxn>
                  <a:cxn ang="0">
                    <a:pos x="245" y="99"/>
                  </a:cxn>
                  <a:cxn ang="0">
                    <a:pos x="240" y="107"/>
                  </a:cxn>
                  <a:cxn ang="0">
                    <a:pos x="209" y="102"/>
                  </a:cxn>
                  <a:cxn ang="0">
                    <a:pos x="202" y="102"/>
                  </a:cxn>
                  <a:cxn ang="0">
                    <a:pos x="193" y="119"/>
                  </a:cxn>
                  <a:cxn ang="0">
                    <a:pos x="179" y="116"/>
                  </a:cxn>
                  <a:cxn ang="0">
                    <a:pos x="164" y="109"/>
                  </a:cxn>
                  <a:cxn ang="0">
                    <a:pos x="151" y="108"/>
                  </a:cxn>
                  <a:cxn ang="0">
                    <a:pos x="124" y="95"/>
                  </a:cxn>
                  <a:cxn ang="0">
                    <a:pos x="115" y="67"/>
                  </a:cxn>
                  <a:cxn ang="0">
                    <a:pos x="108" y="53"/>
                  </a:cxn>
                  <a:cxn ang="0">
                    <a:pos x="113" y="55"/>
                  </a:cxn>
                  <a:cxn ang="0">
                    <a:pos x="115" y="35"/>
                  </a:cxn>
                  <a:cxn ang="0">
                    <a:pos x="125" y="27"/>
                  </a:cxn>
                  <a:cxn ang="0">
                    <a:pos x="99" y="20"/>
                  </a:cxn>
                  <a:cxn ang="0">
                    <a:pos x="80" y="1"/>
                  </a:cxn>
                  <a:cxn ang="0">
                    <a:pos x="66" y="4"/>
                  </a:cxn>
                  <a:cxn ang="0">
                    <a:pos x="53" y="13"/>
                  </a:cxn>
                  <a:cxn ang="0">
                    <a:pos x="67" y="22"/>
                  </a:cxn>
                  <a:cxn ang="0">
                    <a:pos x="71" y="50"/>
                  </a:cxn>
                  <a:cxn ang="0">
                    <a:pos x="70" y="62"/>
                  </a:cxn>
                  <a:cxn ang="0">
                    <a:pos x="57" y="83"/>
                  </a:cxn>
                  <a:cxn ang="0">
                    <a:pos x="28" y="102"/>
                  </a:cxn>
                  <a:cxn ang="0">
                    <a:pos x="24" y="119"/>
                  </a:cxn>
                  <a:cxn ang="0">
                    <a:pos x="27" y="128"/>
                  </a:cxn>
                  <a:cxn ang="0">
                    <a:pos x="7" y="147"/>
                  </a:cxn>
                  <a:cxn ang="0">
                    <a:pos x="1" y="152"/>
                  </a:cxn>
                  <a:cxn ang="0">
                    <a:pos x="3" y="152"/>
                  </a:cxn>
                  <a:cxn ang="0">
                    <a:pos x="7" y="166"/>
                  </a:cxn>
                  <a:cxn ang="0">
                    <a:pos x="43" y="168"/>
                  </a:cxn>
                  <a:cxn ang="0">
                    <a:pos x="48" y="175"/>
                  </a:cxn>
                  <a:cxn ang="0">
                    <a:pos x="46" y="204"/>
                  </a:cxn>
                  <a:cxn ang="0">
                    <a:pos x="47" y="208"/>
                  </a:cxn>
                  <a:cxn ang="0">
                    <a:pos x="65" y="263"/>
                  </a:cxn>
                  <a:cxn ang="0">
                    <a:pos x="75" y="286"/>
                  </a:cxn>
                  <a:cxn ang="0">
                    <a:pos x="104" y="314"/>
                  </a:cxn>
                  <a:cxn ang="0">
                    <a:pos x="117" y="300"/>
                  </a:cxn>
                  <a:cxn ang="0">
                    <a:pos x="123" y="281"/>
                  </a:cxn>
                  <a:cxn ang="0">
                    <a:pos x="126" y="264"/>
                  </a:cxn>
                  <a:cxn ang="0">
                    <a:pos x="136" y="241"/>
                  </a:cxn>
                  <a:cxn ang="0">
                    <a:pos x="160" y="220"/>
                  </a:cxn>
                  <a:cxn ang="0">
                    <a:pos x="173" y="206"/>
                  </a:cxn>
                  <a:cxn ang="0">
                    <a:pos x="196" y="185"/>
                  </a:cxn>
                  <a:cxn ang="0">
                    <a:pos x="206" y="170"/>
                  </a:cxn>
                  <a:cxn ang="0">
                    <a:pos x="214" y="157"/>
                  </a:cxn>
                  <a:cxn ang="0">
                    <a:pos x="209" y="150"/>
                  </a:cxn>
                  <a:cxn ang="0">
                    <a:pos x="204" y="140"/>
                  </a:cxn>
                  <a:cxn ang="0">
                    <a:pos x="203" y="126"/>
                  </a:cxn>
                  <a:cxn ang="0">
                    <a:pos x="212" y="120"/>
                  </a:cxn>
                  <a:cxn ang="0">
                    <a:pos x="218" y="121"/>
                  </a:cxn>
                  <a:cxn ang="0">
                    <a:pos x="245" y="133"/>
                  </a:cxn>
                </a:cxnLst>
                <a:rect l="0" t="0" r="r" b="b"/>
                <a:pathLst>
                  <a:path w="289" h="323">
                    <a:moveTo>
                      <a:pt x="245" y="133"/>
                    </a:moveTo>
                    <a:cubicBezTo>
                      <a:pt x="244" y="137"/>
                      <a:pt x="244" y="142"/>
                      <a:pt x="237" y="143"/>
                    </a:cubicBezTo>
                    <a:cubicBezTo>
                      <a:pt x="233" y="148"/>
                      <a:pt x="236" y="153"/>
                      <a:pt x="240" y="156"/>
                    </a:cubicBezTo>
                    <a:cubicBezTo>
                      <a:pt x="242" y="155"/>
                      <a:pt x="241" y="149"/>
                      <a:pt x="244" y="147"/>
                    </a:cubicBezTo>
                    <a:cubicBezTo>
                      <a:pt x="251" y="154"/>
                      <a:pt x="245" y="164"/>
                      <a:pt x="254" y="168"/>
                    </a:cubicBezTo>
                    <a:cubicBezTo>
                      <a:pt x="257" y="163"/>
                      <a:pt x="252" y="157"/>
                      <a:pt x="257" y="154"/>
                    </a:cubicBezTo>
                    <a:cubicBezTo>
                      <a:pt x="255" y="150"/>
                      <a:pt x="258" y="147"/>
                      <a:pt x="255" y="142"/>
                    </a:cubicBezTo>
                    <a:cubicBezTo>
                      <a:pt x="258" y="143"/>
                      <a:pt x="259" y="143"/>
                      <a:pt x="263" y="143"/>
                    </a:cubicBezTo>
                    <a:cubicBezTo>
                      <a:pt x="264" y="138"/>
                      <a:pt x="268" y="134"/>
                      <a:pt x="266" y="129"/>
                    </a:cubicBezTo>
                    <a:cubicBezTo>
                      <a:pt x="269" y="125"/>
                      <a:pt x="271" y="118"/>
                      <a:pt x="270" y="112"/>
                    </a:cubicBezTo>
                    <a:cubicBezTo>
                      <a:pt x="275" y="109"/>
                      <a:pt x="282" y="97"/>
                      <a:pt x="287" y="105"/>
                    </a:cubicBezTo>
                    <a:cubicBezTo>
                      <a:pt x="288" y="102"/>
                      <a:pt x="283" y="98"/>
                      <a:pt x="289" y="94"/>
                    </a:cubicBezTo>
                    <a:cubicBezTo>
                      <a:pt x="289" y="93"/>
                      <a:pt x="288" y="92"/>
                      <a:pt x="288" y="91"/>
                    </a:cubicBezTo>
                    <a:cubicBezTo>
                      <a:pt x="284" y="91"/>
                      <a:pt x="284" y="89"/>
                      <a:pt x="280" y="91"/>
                    </a:cubicBezTo>
                    <a:cubicBezTo>
                      <a:pt x="279" y="90"/>
                      <a:pt x="280" y="87"/>
                      <a:pt x="281" y="86"/>
                    </a:cubicBezTo>
                    <a:cubicBezTo>
                      <a:pt x="280" y="83"/>
                      <a:pt x="280" y="84"/>
                      <a:pt x="277" y="84"/>
                    </a:cubicBezTo>
                    <a:cubicBezTo>
                      <a:pt x="277" y="83"/>
                      <a:pt x="278" y="82"/>
                      <a:pt x="278" y="81"/>
                    </a:cubicBezTo>
                    <a:cubicBezTo>
                      <a:pt x="277" y="82"/>
                      <a:pt x="276" y="80"/>
                      <a:pt x="276" y="79"/>
                    </a:cubicBezTo>
                    <a:cubicBezTo>
                      <a:pt x="271" y="83"/>
                      <a:pt x="268" y="87"/>
                      <a:pt x="262" y="81"/>
                    </a:cubicBezTo>
                    <a:cubicBezTo>
                      <a:pt x="259" y="89"/>
                      <a:pt x="247" y="92"/>
                      <a:pt x="245" y="99"/>
                    </a:cubicBezTo>
                    <a:cubicBezTo>
                      <a:pt x="243" y="100"/>
                      <a:pt x="240" y="102"/>
                      <a:pt x="235" y="102"/>
                    </a:cubicBezTo>
                    <a:cubicBezTo>
                      <a:pt x="235" y="106"/>
                      <a:pt x="239" y="105"/>
                      <a:pt x="240" y="107"/>
                    </a:cubicBezTo>
                    <a:cubicBezTo>
                      <a:pt x="239" y="109"/>
                      <a:pt x="241" y="110"/>
                      <a:pt x="241" y="112"/>
                    </a:cubicBezTo>
                    <a:cubicBezTo>
                      <a:pt x="228" y="114"/>
                      <a:pt x="205" y="121"/>
                      <a:pt x="209" y="102"/>
                    </a:cubicBezTo>
                    <a:cubicBezTo>
                      <a:pt x="209" y="102"/>
                      <a:pt x="208" y="102"/>
                      <a:pt x="208" y="101"/>
                    </a:cubicBezTo>
                    <a:cubicBezTo>
                      <a:pt x="205" y="100"/>
                      <a:pt x="205" y="103"/>
                      <a:pt x="202" y="102"/>
                    </a:cubicBezTo>
                    <a:cubicBezTo>
                      <a:pt x="203" y="107"/>
                      <a:pt x="202" y="115"/>
                      <a:pt x="203" y="119"/>
                    </a:cubicBezTo>
                    <a:cubicBezTo>
                      <a:pt x="203" y="122"/>
                      <a:pt x="194" y="122"/>
                      <a:pt x="193" y="119"/>
                    </a:cubicBezTo>
                    <a:cubicBezTo>
                      <a:pt x="189" y="123"/>
                      <a:pt x="184" y="117"/>
                      <a:pt x="181" y="119"/>
                    </a:cubicBezTo>
                    <a:cubicBezTo>
                      <a:pt x="181" y="118"/>
                      <a:pt x="180" y="118"/>
                      <a:pt x="179" y="116"/>
                    </a:cubicBezTo>
                    <a:cubicBezTo>
                      <a:pt x="178" y="116"/>
                      <a:pt x="177" y="117"/>
                      <a:pt x="177" y="118"/>
                    </a:cubicBezTo>
                    <a:cubicBezTo>
                      <a:pt x="172" y="116"/>
                      <a:pt x="169" y="110"/>
                      <a:pt x="164" y="109"/>
                    </a:cubicBezTo>
                    <a:cubicBezTo>
                      <a:pt x="159" y="109"/>
                      <a:pt x="156" y="113"/>
                      <a:pt x="153" y="111"/>
                    </a:cubicBezTo>
                    <a:cubicBezTo>
                      <a:pt x="152" y="110"/>
                      <a:pt x="152" y="108"/>
                      <a:pt x="151" y="108"/>
                    </a:cubicBezTo>
                    <a:cubicBezTo>
                      <a:pt x="148" y="107"/>
                      <a:pt x="145" y="107"/>
                      <a:pt x="143" y="107"/>
                    </a:cubicBezTo>
                    <a:cubicBezTo>
                      <a:pt x="137" y="104"/>
                      <a:pt x="132" y="98"/>
                      <a:pt x="124" y="95"/>
                    </a:cubicBezTo>
                    <a:cubicBezTo>
                      <a:pt x="128" y="88"/>
                      <a:pt x="126" y="83"/>
                      <a:pt x="134" y="80"/>
                    </a:cubicBezTo>
                    <a:cubicBezTo>
                      <a:pt x="127" y="75"/>
                      <a:pt x="122" y="74"/>
                      <a:pt x="115" y="67"/>
                    </a:cubicBezTo>
                    <a:cubicBezTo>
                      <a:pt x="114" y="66"/>
                      <a:pt x="114" y="68"/>
                      <a:pt x="112" y="67"/>
                    </a:cubicBezTo>
                    <a:cubicBezTo>
                      <a:pt x="112" y="64"/>
                      <a:pt x="109" y="55"/>
                      <a:pt x="108" y="53"/>
                    </a:cubicBezTo>
                    <a:cubicBezTo>
                      <a:pt x="110" y="53"/>
                      <a:pt x="111" y="53"/>
                      <a:pt x="111" y="52"/>
                    </a:cubicBezTo>
                    <a:cubicBezTo>
                      <a:pt x="112" y="52"/>
                      <a:pt x="112" y="55"/>
                      <a:pt x="113" y="55"/>
                    </a:cubicBezTo>
                    <a:cubicBezTo>
                      <a:pt x="116" y="56"/>
                      <a:pt x="116" y="52"/>
                      <a:pt x="119" y="53"/>
                    </a:cubicBezTo>
                    <a:cubicBezTo>
                      <a:pt x="119" y="44"/>
                      <a:pt x="110" y="43"/>
                      <a:pt x="115" y="35"/>
                    </a:cubicBezTo>
                    <a:cubicBezTo>
                      <a:pt x="116" y="36"/>
                      <a:pt x="117" y="36"/>
                      <a:pt x="118" y="36"/>
                    </a:cubicBezTo>
                    <a:cubicBezTo>
                      <a:pt x="118" y="31"/>
                      <a:pt x="122" y="31"/>
                      <a:pt x="125" y="27"/>
                    </a:cubicBezTo>
                    <a:cubicBezTo>
                      <a:pt x="128" y="23"/>
                      <a:pt x="127" y="15"/>
                      <a:pt x="118" y="14"/>
                    </a:cubicBezTo>
                    <a:cubicBezTo>
                      <a:pt x="113" y="14"/>
                      <a:pt x="105" y="20"/>
                      <a:pt x="99" y="20"/>
                    </a:cubicBezTo>
                    <a:cubicBezTo>
                      <a:pt x="100" y="18"/>
                      <a:pt x="97" y="15"/>
                      <a:pt x="94" y="17"/>
                    </a:cubicBezTo>
                    <a:cubicBezTo>
                      <a:pt x="93" y="11"/>
                      <a:pt x="83" y="8"/>
                      <a:pt x="80" y="1"/>
                    </a:cubicBezTo>
                    <a:cubicBezTo>
                      <a:pt x="74" y="0"/>
                      <a:pt x="70" y="3"/>
                      <a:pt x="65" y="2"/>
                    </a:cubicBezTo>
                    <a:cubicBezTo>
                      <a:pt x="65" y="3"/>
                      <a:pt x="66" y="3"/>
                      <a:pt x="66" y="4"/>
                    </a:cubicBezTo>
                    <a:cubicBezTo>
                      <a:pt x="63" y="5"/>
                      <a:pt x="62" y="3"/>
                      <a:pt x="60" y="4"/>
                    </a:cubicBezTo>
                    <a:cubicBezTo>
                      <a:pt x="58" y="7"/>
                      <a:pt x="53" y="7"/>
                      <a:pt x="53" y="13"/>
                    </a:cubicBezTo>
                    <a:cubicBezTo>
                      <a:pt x="58" y="14"/>
                      <a:pt x="59" y="18"/>
                      <a:pt x="64" y="18"/>
                    </a:cubicBezTo>
                    <a:cubicBezTo>
                      <a:pt x="64" y="20"/>
                      <a:pt x="64" y="23"/>
                      <a:pt x="67" y="22"/>
                    </a:cubicBezTo>
                    <a:cubicBezTo>
                      <a:pt x="68" y="25"/>
                      <a:pt x="65" y="27"/>
                      <a:pt x="61" y="29"/>
                    </a:cubicBezTo>
                    <a:cubicBezTo>
                      <a:pt x="62" y="37"/>
                      <a:pt x="58" y="47"/>
                      <a:pt x="71" y="50"/>
                    </a:cubicBezTo>
                    <a:cubicBezTo>
                      <a:pt x="73" y="52"/>
                      <a:pt x="74" y="55"/>
                      <a:pt x="78" y="55"/>
                    </a:cubicBezTo>
                    <a:cubicBezTo>
                      <a:pt x="79" y="60"/>
                      <a:pt x="72" y="58"/>
                      <a:pt x="70" y="62"/>
                    </a:cubicBezTo>
                    <a:cubicBezTo>
                      <a:pt x="72" y="66"/>
                      <a:pt x="69" y="66"/>
                      <a:pt x="71" y="69"/>
                    </a:cubicBezTo>
                    <a:cubicBezTo>
                      <a:pt x="65" y="74"/>
                      <a:pt x="64" y="81"/>
                      <a:pt x="57" y="83"/>
                    </a:cubicBezTo>
                    <a:cubicBezTo>
                      <a:pt x="58" y="87"/>
                      <a:pt x="55" y="87"/>
                      <a:pt x="56" y="90"/>
                    </a:cubicBezTo>
                    <a:cubicBezTo>
                      <a:pt x="49" y="94"/>
                      <a:pt x="37" y="114"/>
                      <a:pt x="28" y="102"/>
                    </a:cubicBezTo>
                    <a:cubicBezTo>
                      <a:pt x="23" y="105"/>
                      <a:pt x="18" y="109"/>
                      <a:pt x="17" y="116"/>
                    </a:cubicBezTo>
                    <a:cubicBezTo>
                      <a:pt x="19" y="117"/>
                      <a:pt x="20" y="119"/>
                      <a:pt x="24" y="119"/>
                    </a:cubicBezTo>
                    <a:cubicBezTo>
                      <a:pt x="23" y="123"/>
                      <a:pt x="23" y="122"/>
                      <a:pt x="23" y="127"/>
                    </a:cubicBezTo>
                    <a:cubicBezTo>
                      <a:pt x="24" y="127"/>
                      <a:pt x="26" y="130"/>
                      <a:pt x="27" y="128"/>
                    </a:cubicBezTo>
                    <a:cubicBezTo>
                      <a:pt x="28" y="131"/>
                      <a:pt x="32" y="140"/>
                      <a:pt x="32" y="144"/>
                    </a:cubicBezTo>
                    <a:cubicBezTo>
                      <a:pt x="26" y="149"/>
                      <a:pt x="9" y="141"/>
                      <a:pt x="7" y="147"/>
                    </a:cubicBezTo>
                    <a:cubicBezTo>
                      <a:pt x="4" y="147"/>
                      <a:pt x="2" y="147"/>
                      <a:pt x="0" y="149"/>
                    </a:cubicBezTo>
                    <a:cubicBezTo>
                      <a:pt x="1" y="149"/>
                      <a:pt x="1" y="150"/>
                      <a:pt x="1" y="152"/>
                    </a:cubicBezTo>
                    <a:cubicBezTo>
                      <a:pt x="2" y="150"/>
                      <a:pt x="4" y="150"/>
                      <a:pt x="5" y="149"/>
                    </a:cubicBezTo>
                    <a:cubicBezTo>
                      <a:pt x="7" y="150"/>
                      <a:pt x="3" y="151"/>
                      <a:pt x="3" y="152"/>
                    </a:cubicBezTo>
                    <a:cubicBezTo>
                      <a:pt x="6" y="161"/>
                      <a:pt x="18" y="164"/>
                      <a:pt x="24" y="159"/>
                    </a:cubicBezTo>
                    <a:cubicBezTo>
                      <a:pt x="21" y="167"/>
                      <a:pt x="12" y="166"/>
                      <a:pt x="7" y="166"/>
                    </a:cubicBezTo>
                    <a:cubicBezTo>
                      <a:pt x="13" y="174"/>
                      <a:pt x="19" y="181"/>
                      <a:pt x="24" y="185"/>
                    </a:cubicBezTo>
                    <a:cubicBezTo>
                      <a:pt x="34" y="187"/>
                      <a:pt x="45" y="178"/>
                      <a:pt x="43" y="168"/>
                    </a:cubicBezTo>
                    <a:cubicBezTo>
                      <a:pt x="46" y="170"/>
                      <a:pt x="45" y="173"/>
                      <a:pt x="45" y="175"/>
                    </a:cubicBezTo>
                    <a:cubicBezTo>
                      <a:pt x="47" y="175"/>
                      <a:pt x="47" y="177"/>
                      <a:pt x="48" y="175"/>
                    </a:cubicBezTo>
                    <a:cubicBezTo>
                      <a:pt x="44" y="180"/>
                      <a:pt x="47" y="182"/>
                      <a:pt x="48" y="187"/>
                    </a:cubicBezTo>
                    <a:cubicBezTo>
                      <a:pt x="45" y="193"/>
                      <a:pt x="46" y="200"/>
                      <a:pt x="46" y="204"/>
                    </a:cubicBezTo>
                    <a:cubicBezTo>
                      <a:pt x="46" y="205"/>
                      <a:pt x="47" y="205"/>
                      <a:pt x="48" y="205"/>
                    </a:cubicBezTo>
                    <a:cubicBezTo>
                      <a:pt x="49" y="207"/>
                      <a:pt x="47" y="207"/>
                      <a:pt x="47" y="208"/>
                    </a:cubicBezTo>
                    <a:cubicBezTo>
                      <a:pt x="51" y="220"/>
                      <a:pt x="51" y="235"/>
                      <a:pt x="57" y="246"/>
                    </a:cubicBezTo>
                    <a:cubicBezTo>
                      <a:pt x="59" y="251"/>
                      <a:pt x="64" y="256"/>
                      <a:pt x="65" y="263"/>
                    </a:cubicBezTo>
                    <a:cubicBezTo>
                      <a:pt x="65" y="264"/>
                      <a:pt x="65" y="266"/>
                      <a:pt x="65" y="267"/>
                    </a:cubicBezTo>
                    <a:cubicBezTo>
                      <a:pt x="67" y="274"/>
                      <a:pt x="72" y="279"/>
                      <a:pt x="75" y="286"/>
                    </a:cubicBezTo>
                    <a:cubicBezTo>
                      <a:pt x="81" y="296"/>
                      <a:pt x="82" y="322"/>
                      <a:pt x="96" y="323"/>
                    </a:cubicBezTo>
                    <a:cubicBezTo>
                      <a:pt x="100" y="323"/>
                      <a:pt x="105" y="320"/>
                      <a:pt x="104" y="314"/>
                    </a:cubicBezTo>
                    <a:cubicBezTo>
                      <a:pt x="107" y="312"/>
                      <a:pt x="110" y="311"/>
                      <a:pt x="113" y="311"/>
                    </a:cubicBezTo>
                    <a:cubicBezTo>
                      <a:pt x="111" y="307"/>
                      <a:pt x="118" y="303"/>
                      <a:pt x="117" y="300"/>
                    </a:cubicBezTo>
                    <a:cubicBezTo>
                      <a:pt x="121" y="299"/>
                      <a:pt x="120" y="300"/>
                      <a:pt x="124" y="299"/>
                    </a:cubicBezTo>
                    <a:cubicBezTo>
                      <a:pt x="124" y="292"/>
                      <a:pt x="121" y="287"/>
                      <a:pt x="123" y="281"/>
                    </a:cubicBezTo>
                    <a:cubicBezTo>
                      <a:pt x="124" y="280"/>
                      <a:pt x="128" y="276"/>
                      <a:pt x="125" y="275"/>
                    </a:cubicBezTo>
                    <a:cubicBezTo>
                      <a:pt x="128" y="274"/>
                      <a:pt x="131" y="264"/>
                      <a:pt x="126" y="264"/>
                    </a:cubicBezTo>
                    <a:cubicBezTo>
                      <a:pt x="126" y="263"/>
                      <a:pt x="127" y="263"/>
                      <a:pt x="128" y="263"/>
                    </a:cubicBezTo>
                    <a:cubicBezTo>
                      <a:pt x="125" y="256"/>
                      <a:pt x="124" y="236"/>
                      <a:pt x="136" y="241"/>
                    </a:cubicBezTo>
                    <a:cubicBezTo>
                      <a:pt x="138" y="233"/>
                      <a:pt x="145" y="235"/>
                      <a:pt x="151" y="231"/>
                    </a:cubicBezTo>
                    <a:cubicBezTo>
                      <a:pt x="148" y="225"/>
                      <a:pt x="155" y="225"/>
                      <a:pt x="160" y="220"/>
                    </a:cubicBezTo>
                    <a:cubicBezTo>
                      <a:pt x="162" y="219"/>
                      <a:pt x="162" y="216"/>
                      <a:pt x="163" y="215"/>
                    </a:cubicBezTo>
                    <a:cubicBezTo>
                      <a:pt x="167" y="212"/>
                      <a:pt x="170" y="210"/>
                      <a:pt x="173" y="206"/>
                    </a:cubicBezTo>
                    <a:cubicBezTo>
                      <a:pt x="178" y="200"/>
                      <a:pt x="179" y="196"/>
                      <a:pt x="181" y="195"/>
                    </a:cubicBezTo>
                    <a:cubicBezTo>
                      <a:pt x="186" y="194"/>
                      <a:pt x="196" y="193"/>
                      <a:pt x="196" y="185"/>
                    </a:cubicBezTo>
                    <a:cubicBezTo>
                      <a:pt x="196" y="183"/>
                      <a:pt x="194" y="181"/>
                      <a:pt x="195" y="179"/>
                    </a:cubicBezTo>
                    <a:cubicBezTo>
                      <a:pt x="199" y="174"/>
                      <a:pt x="204" y="177"/>
                      <a:pt x="206" y="170"/>
                    </a:cubicBezTo>
                    <a:cubicBezTo>
                      <a:pt x="209" y="174"/>
                      <a:pt x="212" y="170"/>
                      <a:pt x="215" y="170"/>
                    </a:cubicBezTo>
                    <a:cubicBezTo>
                      <a:pt x="215" y="164"/>
                      <a:pt x="212" y="161"/>
                      <a:pt x="214" y="157"/>
                    </a:cubicBezTo>
                    <a:cubicBezTo>
                      <a:pt x="214" y="156"/>
                      <a:pt x="213" y="156"/>
                      <a:pt x="211" y="156"/>
                    </a:cubicBezTo>
                    <a:cubicBezTo>
                      <a:pt x="212" y="152"/>
                      <a:pt x="210" y="152"/>
                      <a:pt x="209" y="150"/>
                    </a:cubicBezTo>
                    <a:cubicBezTo>
                      <a:pt x="209" y="148"/>
                      <a:pt x="211" y="147"/>
                      <a:pt x="210" y="144"/>
                    </a:cubicBezTo>
                    <a:cubicBezTo>
                      <a:pt x="208" y="143"/>
                      <a:pt x="205" y="142"/>
                      <a:pt x="204" y="140"/>
                    </a:cubicBezTo>
                    <a:cubicBezTo>
                      <a:pt x="205" y="136"/>
                      <a:pt x="208" y="134"/>
                      <a:pt x="212" y="133"/>
                    </a:cubicBezTo>
                    <a:cubicBezTo>
                      <a:pt x="209" y="129"/>
                      <a:pt x="206" y="129"/>
                      <a:pt x="203" y="126"/>
                    </a:cubicBezTo>
                    <a:cubicBezTo>
                      <a:pt x="203" y="123"/>
                      <a:pt x="208" y="121"/>
                      <a:pt x="205" y="119"/>
                    </a:cubicBezTo>
                    <a:cubicBezTo>
                      <a:pt x="208" y="119"/>
                      <a:pt x="209" y="122"/>
                      <a:pt x="212" y="120"/>
                    </a:cubicBezTo>
                    <a:cubicBezTo>
                      <a:pt x="213" y="121"/>
                      <a:pt x="215" y="122"/>
                      <a:pt x="216" y="123"/>
                    </a:cubicBezTo>
                    <a:cubicBezTo>
                      <a:pt x="217" y="124"/>
                      <a:pt x="218" y="123"/>
                      <a:pt x="218" y="121"/>
                    </a:cubicBezTo>
                    <a:cubicBezTo>
                      <a:pt x="221" y="123"/>
                      <a:pt x="220" y="128"/>
                      <a:pt x="220" y="130"/>
                    </a:cubicBezTo>
                    <a:cubicBezTo>
                      <a:pt x="231" y="135"/>
                      <a:pt x="235" y="130"/>
                      <a:pt x="245" y="133"/>
                    </a:cubicBezTo>
                    <a:close/>
                  </a:path>
                </a:pathLst>
              </a:custGeom>
              <a:solidFill>
                <a:srgbClr val="691E7C"/>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19804267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xmlns="" id="{D271D366-DAD6-443B-B28E-15C58219AEC2}"/>
              </a:ext>
            </a:extLst>
          </p:cNvPr>
          <p:cNvSpPr>
            <a:spLocks noGrp="1"/>
          </p:cNvSpPr>
          <p:nvPr>
            <p:ph type="body" sz="quarter" idx="29"/>
          </p:nvPr>
        </p:nvSpPr>
        <p:spPr/>
        <p:txBody>
          <a:bodyPr/>
          <a:lstStyle/>
          <a:p>
            <a:r>
              <a:rPr lang="en-US" smtClean="0"/>
              <a:t>Click to insert chart title</a:t>
            </a:r>
            <a:endParaRPr lang="pt-PT" dirty="0"/>
          </a:p>
        </p:txBody>
      </p:sp>
      <p:graphicFrame>
        <p:nvGraphicFramePr>
          <p:cNvPr id="19" name="Chart Placeholder 18">
            <a:extLst>
              <a:ext uri="{FF2B5EF4-FFF2-40B4-BE49-F238E27FC236}">
                <a16:creationId xmlns:a16="http://schemas.microsoft.com/office/drawing/2014/main" xmlns="" id="{EDF07F57-EB7C-4C5B-A845-FD24BA6647EB}"/>
              </a:ext>
            </a:extLst>
          </p:cNvPr>
          <p:cNvGraphicFramePr>
            <a:graphicFrameLocks noGrp="1"/>
          </p:cNvGraphicFramePr>
          <p:nvPr>
            <p:ph type="chart" sz="quarter" idx="32"/>
            <p:extLst>
              <p:ext uri="{D42A27DB-BD31-4B8C-83A1-F6EECF244321}">
                <p14:modId xmlns:p14="http://schemas.microsoft.com/office/powerpoint/2010/main" val="649558156"/>
              </p:ext>
            </p:extLst>
          </p:nvPr>
        </p:nvGraphicFramePr>
        <p:xfrm>
          <a:off x="6309912" y="2494611"/>
          <a:ext cx="5543550" cy="3498850"/>
        </p:xfrm>
        <a:graphic>
          <a:graphicData uri="http://schemas.openxmlformats.org/drawingml/2006/chart">
            <c:chart xmlns:c="http://schemas.openxmlformats.org/drawingml/2006/chart" xmlns:r="http://schemas.openxmlformats.org/officeDocument/2006/relationships" r:id="rId3"/>
          </a:graphicData>
        </a:graphic>
      </p:graphicFrame>
      <p:sp>
        <p:nvSpPr>
          <p:cNvPr id="3" name="Title 2">
            <a:extLst>
              <a:ext uri="{FF2B5EF4-FFF2-40B4-BE49-F238E27FC236}">
                <a16:creationId xmlns:a16="http://schemas.microsoft.com/office/drawing/2014/main" xmlns="" id="{E74868AC-BF9D-4C56-8CA4-40935EB8A511}"/>
              </a:ext>
            </a:extLst>
          </p:cNvPr>
          <p:cNvSpPr>
            <a:spLocks noGrp="1"/>
          </p:cNvSpPr>
          <p:nvPr>
            <p:ph type="title"/>
          </p:nvPr>
        </p:nvSpPr>
        <p:spPr/>
        <p:txBody>
          <a:bodyPr/>
          <a:lstStyle/>
          <a:p>
            <a:r>
              <a:rPr lang="en-US" smtClean="0"/>
              <a:t>Click to insert text</a:t>
            </a:r>
            <a:endParaRPr lang="pt-PT" dirty="0"/>
          </a:p>
        </p:txBody>
      </p:sp>
      <p:sp>
        <p:nvSpPr>
          <p:cNvPr id="6" name="Text Placeholder 5">
            <a:extLst>
              <a:ext uri="{FF2B5EF4-FFF2-40B4-BE49-F238E27FC236}">
                <a16:creationId xmlns:a16="http://schemas.microsoft.com/office/drawing/2014/main" xmlns="" id="{24B98095-57B7-46B7-9CCA-A894F31CC343}"/>
              </a:ext>
            </a:extLst>
          </p:cNvPr>
          <p:cNvSpPr>
            <a:spLocks noGrp="1"/>
          </p:cNvSpPr>
          <p:nvPr>
            <p:ph type="body" sz="quarter" idx="33"/>
          </p:nvPr>
        </p:nvSpPr>
        <p:spPr/>
        <p:txBody>
          <a:bodyPr/>
          <a:lstStyle/>
          <a:p>
            <a:r>
              <a:rPr lang="en-US" smtClean="0"/>
              <a:t>Click to insert chart title</a:t>
            </a:r>
            <a:endParaRPr lang="pt-PT" dirty="0"/>
          </a:p>
        </p:txBody>
      </p:sp>
      <p:graphicFrame>
        <p:nvGraphicFramePr>
          <p:cNvPr id="14" name="Chart Placeholder 13">
            <a:extLst>
              <a:ext uri="{FF2B5EF4-FFF2-40B4-BE49-F238E27FC236}">
                <a16:creationId xmlns:a16="http://schemas.microsoft.com/office/drawing/2014/main" xmlns="" id="{1B8EBEFD-D01C-4602-B12A-FD6804B55AB2}"/>
              </a:ext>
            </a:extLst>
          </p:cNvPr>
          <p:cNvGraphicFramePr>
            <a:graphicFrameLocks noGrp="1"/>
          </p:cNvGraphicFramePr>
          <p:nvPr>
            <p:ph type="chart" sz="quarter" idx="34"/>
            <p:extLst>
              <p:ext uri="{D42A27DB-BD31-4B8C-83A1-F6EECF244321}">
                <p14:modId xmlns:p14="http://schemas.microsoft.com/office/powerpoint/2010/main" val="398128161"/>
              </p:ext>
            </p:extLst>
          </p:nvPr>
        </p:nvGraphicFramePr>
        <p:xfrm>
          <a:off x="425050" y="2494611"/>
          <a:ext cx="5543550" cy="349885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295564207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xmlns="" id="{5C362E4D-1ACD-43AF-8C2A-9D33BA16D5A8}"/>
              </a:ext>
            </a:extLst>
          </p:cNvPr>
          <p:cNvSpPr>
            <a:spLocks noGrp="1"/>
          </p:cNvSpPr>
          <p:nvPr>
            <p:ph type="body" sz="quarter" idx="12"/>
          </p:nvPr>
        </p:nvSpPr>
        <p:spPr/>
        <p:txBody>
          <a:bodyPr/>
          <a:lstStyle/>
          <a:p>
            <a:r>
              <a:rPr lang="pt-PT" smtClean="0"/>
              <a:t>Click to insert text</a:t>
            </a:r>
            <a:endParaRPr lang="pt-PT" dirty="0"/>
          </a:p>
        </p:txBody>
      </p:sp>
      <p:graphicFrame>
        <p:nvGraphicFramePr>
          <p:cNvPr id="12" name="Table Placeholder 11">
            <a:extLst>
              <a:ext uri="{FF2B5EF4-FFF2-40B4-BE49-F238E27FC236}">
                <a16:creationId xmlns:a16="http://schemas.microsoft.com/office/drawing/2014/main" xmlns="" id="{4A57E409-926F-46F8-9CC3-BF45743D4C9F}"/>
              </a:ext>
            </a:extLst>
          </p:cNvPr>
          <p:cNvGraphicFramePr>
            <a:graphicFrameLocks noGrp="1"/>
          </p:cNvGraphicFramePr>
          <p:nvPr>
            <p:ph type="tbl" sz="quarter" idx="11"/>
            <p:extLst>
              <p:ext uri="{D42A27DB-BD31-4B8C-83A1-F6EECF244321}">
                <p14:modId xmlns:p14="http://schemas.microsoft.com/office/powerpoint/2010/main" val="2941013931"/>
              </p:ext>
            </p:extLst>
          </p:nvPr>
        </p:nvGraphicFramePr>
        <p:xfrm>
          <a:off x="407988" y="1989138"/>
          <a:ext cx="5256212" cy="4002288"/>
        </p:xfrm>
        <a:graphic>
          <a:graphicData uri="http://schemas.openxmlformats.org/drawingml/2006/table">
            <a:tbl>
              <a:tblPr firstRow="1" bandRow="1">
                <a:tableStyleId>{5C22544A-7EE6-4342-B048-85BDC9FD1C3A}</a:tableStyleId>
              </a:tblPr>
              <a:tblGrid>
                <a:gridCol w="1314053">
                  <a:extLst>
                    <a:ext uri="{9D8B030D-6E8A-4147-A177-3AD203B41FA5}">
                      <a16:colId xmlns:a16="http://schemas.microsoft.com/office/drawing/2014/main" xmlns="" val="4035871393"/>
                    </a:ext>
                  </a:extLst>
                </a:gridCol>
                <a:gridCol w="1314053">
                  <a:extLst>
                    <a:ext uri="{9D8B030D-6E8A-4147-A177-3AD203B41FA5}">
                      <a16:colId xmlns:a16="http://schemas.microsoft.com/office/drawing/2014/main" xmlns="" val="2800999230"/>
                    </a:ext>
                  </a:extLst>
                </a:gridCol>
                <a:gridCol w="1314053">
                  <a:extLst>
                    <a:ext uri="{9D8B030D-6E8A-4147-A177-3AD203B41FA5}">
                      <a16:colId xmlns:a16="http://schemas.microsoft.com/office/drawing/2014/main" xmlns="" val="2335668724"/>
                    </a:ext>
                  </a:extLst>
                </a:gridCol>
                <a:gridCol w="1314053">
                  <a:extLst>
                    <a:ext uri="{9D8B030D-6E8A-4147-A177-3AD203B41FA5}">
                      <a16:colId xmlns:a16="http://schemas.microsoft.com/office/drawing/2014/main" xmlns="" val="329443219"/>
                    </a:ext>
                  </a:extLst>
                </a:gridCol>
              </a:tblGrid>
              <a:tr h="719336">
                <a:tc>
                  <a:txBody>
                    <a:bodyPr/>
                    <a:lstStyle/>
                    <a:p>
                      <a:r>
                        <a:rPr lang="en-US" sz="1200" dirty="0"/>
                        <a:t>Table head</a:t>
                      </a:r>
                      <a:endParaRPr lang="en-US" sz="1200" dirty="0">
                        <a:latin typeface="+mj-lt"/>
                      </a:endParaRPr>
                    </a:p>
                  </a:txBody>
                  <a:tcPr anchor="ctr">
                    <a:lnL w="12700" cmpd="sng">
                      <a:noFill/>
                    </a:lnL>
                    <a:lnR w="6350" cap="flat" cmpd="sng" algn="ctr">
                      <a:solidFill>
                        <a:schemeClr val="bg1"/>
                      </a:solidFill>
                      <a:prstDash val="solid"/>
                      <a:round/>
                      <a:headEnd type="none" w="med" len="med"/>
                      <a:tailEnd type="none" w="med" len="med"/>
                    </a:lnR>
                    <a:lnT w="12700" cmpd="sng">
                      <a:noFill/>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dirty="0"/>
                        <a:t>Table head</a:t>
                      </a:r>
                      <a:endParaRPr lang="en-US" sz="1200" dirty="0">
                        <a:latin typeface="+mj-lt"/>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dirty="0"/>
                        <a:t>Table head</a:t>
                      </a:r>
                      <a:endParaRPr lang="en-US" sz="1200" dirty="0">
                        <a:latin typeface="+mj-lt"/>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dirty="0"/>
                        <a:t>Table head</a:t>
                      </a:r>
                      <a:endParaRPr lang="en-US" sz="1200" dirty="0">
                        <a:latin typeface="+mj-lt"/>
                      </a:endParaRPr>
                    </a:p>
                  </a:txBody>
                  <a:tcPr anchor="ctr">
                    <a:lnL w="6350" cap="flat" cmpd="sng" algn="ctr">
                      <a:solidFill>
                        <a:schemeClr val="bg1"/>
                      </a:solidFill>
                      <a:prstDash val="solid"/>
                      <a:round/>
                      <a:headEnd type="none" w="med" len="med"/>
                      <a:tailEnd type="none" w="med" len="med"/>
                    </a:lnL>
                    <a:lnR w="12700" cmpd="sng">
                      <a:noFill/>
                    </a:lnR>
                    <a:lnT w="12700" cmpd="sng">
                      <a:noFill/>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822849599"/>
                  </a:ext>
                </a:extLst>
              </a:tr>
              <a:tr h="820738">
                <a:tc>
                  <a:txBody>
                    <a:bodyPr/>
                    <a:lstStyle/>
                    <a:p>
                      <a:r>
                        <a:rPr lang="en-US" sz="1200" b="1" dirty="0">
                          <a:solidFill>
                            <a:schemeClr val="bg1"/>
                          </a:solidFill>
                        </a:rPr>
                        <a:t>Table text</a:t>
                      </a:r>
                    </a:p>
                  </a:txBody>
                  <a:tcPr anchor="ctr">
                    <a:lnL w="12700" cmpd="sng">
                      <a:noFill/>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12ABDB"/>
                    </a:solidFill>
                  </a:tcPr>
                </a:tc>
                <a:tc>
                  <a:txBody>
                    <a:bodyPr/>
                    <a:lstStyle/>
                    <a:p>
                      <a:endParaRPr lang="pt-PT" dirty="0"/>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a:lnL w="6350" cap="flat" cmpd="sng" algn="ctr">
                      <a:solidFill>
                        <a:schemeClr val="bg1"/>
                      </a:solidFill>
                      <a:prstDash val="solid"/>
                      <a:round/>
                      <a:headEnd type="none" w="med" len="med"/>
                      <a:tailEnd type="none" w="med" len="med"/>
                    </a:lnL>
                    <a:lnR w="12700" cmpd="sng">
                      <a:noFill/>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xmlns="" val="1525510702"/>
                  </a:ext>
                </a:extLst>
              </a:tr>
              <a:tr h="820738">
                <a:tc>
                  <a:txBody>
                    <a:bodyPr/>
                    <a:lstStyle/>
                    <a:p>
                      <a:r>
                        <a:rPr lang="en-US" sz="1200" b="1" dirty="0">
                          <a:solidFill>
                            <a:schemeClr val="bg1"/>
                          </a:solidFill>
                        </a:rPr>
                        <a:t>Table text</a:t>
                      </a:r>
                    </a:p>
                  </a:txBody>
                  <a:tcPr anchor="ctr">
                    <a:lnL w="12700" cmpd="sng">
                      <a:noFill/>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12ABDB"/>
                    </a:solidFill>
                  </a:tcPr>
                </a:tc>
                <a:tc>
                  <a:txBody>
                    <a:bodyPr/>
                    <a:lstStyle/>
                    <a:p>
                      <a:endParaRPr lang="pt-PT" dirty="0"/>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endParaRPr lang="pt-PT" dirty="0"/>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endParaRPr lang="pt-PT" dirty="0"/>
                    </a:p>
                  </a:txBody>
                  <a:tcPr>
                    <a:lnL w="6350" cap="flat" cmpd="sng" algn="ctr">
                      <a:solidFill>
                        <a:schemeClr val="bg1"/>
                      </a:solidFill>
                      <a:prstDash val="solid"/>
                      <a:round/>
                      <a:headEnd type="none" w="med" len="med"/>
                      <a:tailEnd type="none" w="med" len="med"/>
                    </a:lnL>
                    <a:lnR w="12700" cmpd="sng">
                      <a:noFill/>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xmlns="" val="3785090195"/>
                  </a:ext>
                </a:extLst>
              </a:tr>
              <a:tr h="820738">
                <a:tc>
                  <a:txBody>
                    <a:bodyPr/>
                    <a:lstStyle/>
                    <a:p>
                      <a:r>
                        <a:rPr lang="en-US" sz="1200" b="1" dirty="0">
                          <a:solidFill>
                            <a:schemeClr val="bg1"/>
                          </a:solidFill>
                        </a:rPr>
                        <a:t>Table text</a:t>
                      </a:r>
                    </a:p>
                  </a:txBody>
                  <a:tcPr anchor="ctr">
                    <a:lnL w="12700" cmpd="sng">
                      <a:noFill/>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12ABDB"/>
                    </a:solidFill>
                  </a:tcPr>
                </a:tc>
                <a:tc>
                  <a:txBody>
                    <a:bodyPr/>
                    <a:lstStyle/>
                    <a:p>
                      <a:endParaRPr lang="pt-PT" dirty="0"/>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a:lnL w="6350" cap="flat" cmpd="sng" algn="ctr">
                      <a:solidFill>
                        <a:schemeClr val="bg1"/>
                      </a:solidFill>
                      <a:prstDash val="solid"/>
                      <a:round/>
                      <a:headEnd type="none" w="med" len="med"/>
                      <a:tailEnd type="none" w="med" len="med"/>
                    </a:lnL>
                    <a:lnR w="12700" cmpd="sng">
                      <a:noFill/>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xmlns="" val="1857563053"/>
                  </a:ext>
                </a:extLst>
              </a:tr>
              <a:tr h="820738">
                <a:tc>
                  <a:txBody>
                    <a:bodyPr/>
                    <a:lstStyle/>
                    <a:p>
                      <a:r>
                        <a:rPr lang="en-US" sz="1200" b="1" dirty="0">
                          <a:solidFill>
                            <a:schemeClr val="bg1"/>
                          </a:solidFill>
                        </a:rPr>
                        <a:t>Table text</a:t>
                      </a:r>
                    </a:p>
                  </a:txBody>
                  <a:tcPr anchor="ctr">
                    <a:lnL w="12700" cmpd="sng">
                      <a:noFill/>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12ABDB"/>
                    </a:solidFill>
                  </a:tcPr>
                </a:tc>
                <a:tc>
                  <a:txBody>
                    <a:bodyPr/>
                    <a:lstStyle/>
                    <a:p>
                      <a:endParaRPr lang="pt-PT" dirty="0"/>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FFFFFF"/>
                    </a:solidFill>
                  </a:tcPr>
                </a:tc>
                <a:tc>
                  <a:txBody>
                    <a:bodyPr/>
                    <a:lstStyle/>
                    <a:p>
                      <a:endParaRPr lang="pt-PT" dirty="0"/>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FFFFFF"/>
                    </a:solidFill>
                  </a:tcPr>
                </a:tc>
                <a:tc>
                  <a:txBody>
                    <a:bodyPr/>
                    <a:lstStyle/>
                    <a:p>
                      <a:endParaRPr lang="pt-PT" dirty="0"/>
                    </a:p>
                  </a:txBody>
                  <a:tcPr>
                    <a:lnL w="6350" cap="flat" cmpd="sng" algn="ctr">
                      <a:solidFill>
                        <a:schemeClr val="bg1"/>
                      </a:solidFill>
                      <a:prstDash val="solid"/>
                      <a:round/>
                      <a:headEnd type="none" w="med" len="med"/>
                      <a:tailEnd type="none" w="med" len="med"/>
                    </a:lnL>
                    <a:lnR w="12700" cmpd="sng">
                      <a:noFill/>
                    </a:lnR>
                    <a:lnT w="635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xmlns="" val="3804800010"/>
                  </a:ext>
                </a:extLst>
              </a:tr>
            </a:tbl>
          </a:graphicData>
        </a:graphic>
      </p:graphicFrame>
      <p:sp>
        <p:nvSpPr>
          <p:cNvPr id="4" name="Text Placeholder 3">
            <a:extLst>
              <a:ext uri="{FF2B5EF4-FFF2-40B4-BE49-F238E27FC236}">
                <a16:creationId xmlns:a16="http://schemas.microsoft.com/office/drawing/2014/main" xmlns="" id="{486EE99D-0F26-4C00-B9D1-4A7357C5E15C}"/>
              </a:ext>
            </a:extLst>
          </p:cNvPr>
          <p:cNvSpPr>
            <a:spLocks noGrp="1"/>
          </p:cNvSpPr>
          <p:nvPr>
            <p:ph type="body" sz="quarter" idx="10"/>
          </p:nvPr>
        </p:nvSpPr>
        <p:spPr/>
        <p:txBody>
          <a:bodyPr/>
          <a:lstStyle/>
          <a:p>
            <a:r>
              <a:rPr lang="pt-PT" smtClean="0"/>
              <a:t>Click to insert subt</a:t>
            </a:r>
            <a:endParaRPr lang="pt-PT" dirty="0"/>
          </a:p>
        </p:txBody>
      </p:sp>
      <p:sp>
        <p:nvSpPr>
          <p:cNvPr id="3" name="Title 2">
            <a:extLst>
              <a:ext uri="{FF2B5EF4-FFF2-40B4-BE49-F238E27FC236}">
                <a16:creationId xmlns:a16="http://schemas.microsoft.com/office/drawing/2014/main" xmlns="" id="{C32C6233-BFAD-47F3-BB95-ED10754BBFB1}"/>
              </a:ext>
            </a:extLst>
          </p:cNvPr>
          <p:cNvSpPr>
            <a:spLocks noGrp="1"/>
          </p:cNvSpPr>
          <p:nvPr>
            <p:ph type="title"/>
          </p:nvPr>
        </p:nvSpPr>
        <p:spPr/>
        <p:txBody>
          <a:bodyPr/>
          <a:lstStyle/>
          <a:p>
            <a:r>
              <a:rPr lang="en-US" smtClean="0"/>
              <a:t>Click to insert title</a:t>
            </a:r>
            <a:endParaRPr lang="pt-PT" dirty="0"/>
          </a:p>
        </p:txBody>
      </p:sp>
      <p:grpSp>
        <p:nvGrpSpPr>
          <p:cNvPr id="8" name="Group 25">
            <a:extLst>
              <a:ext uri="{FF2B5EF4-FFF2-40B4-BE49-F238E27FC236}">
                <a16:creationId xmlns:a16="http://schemas.microsoft.com/office/drawing/2014/main" xmlns="" id="{34960257-1FB2-4610-893E-1D6CF0399973}"/>
              </a:ext>
            </a:extLst>
          </p:cNvPr>
          <p:cNvGrpSpPr>
            <a:grpSpLocks noChangeAspect="1"/>
          </p:cNvGrpSpPr>
          <p:nvPr/>
        </p:nvGrpSpPr>
        <p:grpSpPr bwMode="auto">
          <a:xfrm>
            <a:off x="10654829" y="2869593"/>
            <a:ext cx="1186397" cy="1112051"/>
            <a:chOff x="-61" y="-66"/>
            <a:chExt cx="1133" cy="1062"/>
          </a:xfrm>
        </p:grpSpPr>
        <p:sp>
          <p:nvSpPr>
            <p:cNvPr id="9" name="Freeform 26">
              <a:extLst>
                <a:ext uri="{FF2B5EF4-FFF2-40B4-BE49-F238E27FC236}">
                  <a16:creationId xmlns:a16="http://schemas.microsoft.com/office/drawing/2014/main" xmlns="" id="{C4EE0664-D904-43BA-9914-7373E4A27EA4}"/>
                </a:ext>
              </a:extLst>
            </p:cNvPr>
            <p:cNvSpPr>
              <a:spLocks/>
            </p:cNvSpPr>
            <p:nvPr/>
          </p:nvSpPr>
          <p:spPr bwMode="auto">
            <a:xfrm>
              <a:off x="-61" y="-66"/>
              <a:ext cx="1133" cy="1062"/>
            </a:xfrm>
            <a:custGeom>
              <a:avLst/>
              <a:gdLst>
                <a:gd name="T0" fmla="*/ 60 w 422"/>
                <a:gd name="T1" fmla="*/ 309 h 395"/>
                <a:gd name="T2" fmla="*/ 101 w 422"/>
                <a:gd name="T3" fmla="*/ 59 h 395"/>
                <a:gd name="T4" fmla="*/ 362 w 422"/>
                <a:gd name="T5" fmla="*/ 96 h 395"/>
                <a:gd name="T6" fmla="*/ 314 w 422"/>
                <a:gd name="T7" fmla="*/ 336 h 395"/>
                <a:gd name="T8" fmla="*/ 60 w 422"/>
                <a:gd name="T9" fmla="*/ 309 h 395"/>
              </a:gdLst>
              <a:ahLst/>
              <a:cxnLst>
                <a:cxn ang="0">
                  <a:pos x="T0" y="T1"/>
                </a:cxn>
                <a:cxn ang="0">
                  <a:pos x="T2" y="T3"/>
                </a:cxn>
                <a:cxn ang="0">
                  <a:pos x="T4" y="T5"/>
                </a:cxn>
                <a:cxn ang="0">
                  <a:pos x="T6" y="T7"/>
                </a:cxn>
                <a:cxn ang="0">
                  <a:pos x="T8" y="T9"/>
                </a:cxn>
              </a:cxnLst>
              <a:rect l="0" t="0" r="r" b="b"/>
              <a:pathLst>
                <a:path w="422" h="395">
                  <a:moveTo>
                    <a:pt x="60" y="309"/>
                  </a:moveTo>
                  <a:cubicBezTo>
                    <a:pt x="0" y="230"/>
                    <a:pt x="18" y="118"/>
                    <a:pt x="101" y="59"/>
                  </a:cubicBezTo>
                  <a:cubicBezTo>
                    <a:pt x="184" y="0"/>
                    <a:pt x="301" y="17"/>
                    <a:pt x="362" y="96"/>
                  </a:cubicBezTo>
                  <a:cubicBezTo>
                    <a:pt x="422" y="175"/>
                    <a:pt x="397" y="278"/>
                    <a:pt x="314" y="336"/>
                  </a:cubicBezTo>
                  <a:cubicBezTo>
                    <a:pt x="231" y="395"/>
                    <a:pt x="121" y="388"/>
                    <a:pt x="60" y="309"/>
                  </a:cubicBezTo>
                </a:path>
              </a:pathLst>
            </a:custGeom>
            <a:solidFill>
              <a:srgbClr val="C7FF1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0" name="Freeform 27">
              <a:extLst>
                <a:ext uri="{FF2B5EF4-FFF2-40B4-BE49-F238E27FC236}">
                  <a16:creationId xmlns:a16="http://schemas.microsoft.com/office/drawing/2014/main" xmlns="" id="{F79C69B8-5C82-4A37-ADD6-F38319A6F6D4}"/>
                </a:ext>
              </a:extLst>
            </p:cNvPr>
            <p:cNvSpPr>
              <a:spLocks/>
            </p:cNvSpPr>
            <p:nvPr/>
          </p:nvSpPr>
          <p:spPr bwMode="auto">
            <a:xfrm>
              <a:off x="204" y="259"/>
              <a:ext cx="632" cy="393"/>
            </a:xfrm>
            <a:custGeom>
              <a:avLst/>
              <a:gdLst>
                <a:gd name="T0" fmla="*/ 227 w 235"/>
                <a:gd name="T1" fmla="*/ 68 h 146"/>
                <a:gd name="T2" fmla="*/ 167 w 235"/>
                <a:gd name="T3" fmla="*/ 40 h 146"/>
                <a:gd name="T4" fmla="*/ 108 w 235"/>
                <a:gd name="T5" fmla="*/ 2 h 146"/>
                <a:gd name="T6" fmla="*/ 48 w 235"/>
                <a:gd name="T7" fmla="*/ 50 h 146"/>
                <a:gd name="T8" fmla="*/ 1 w 235"/>
                <a:gd name="T9" fmla="*/ 88 h 146"/>
                <a:gd name="T10" fmla="*/ 1 w 235"/>
                <a:gd name="T11" fmla="*/ 88 h 146"/>
                <a:gd name="T12" fmla="*/ 94 w 235"/>
                <a:gd name="T13" fmla="*/ 134 h 146"/>
                <a:gd name="T14" fmla="*/ 94 w 235"/>
                <a:gd name="T15" fmla="*/ 134 h 146"/>
                <a:gd name="T16" fmla="*/ 203 w 235"/>
                <a:gd name="T17" fmla="*/ 112 h 146"/>
                <a:gd name="T18" fmla="*/ 226 w 235"/>
                <a:gd name="T19" fmla="*/ 115 h 146"/>
                <a:gd name="T20" fmla="*/ 227 w 235"/>
                <a:gd name="T21" fmla="*/ 6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46">
                  <a:moveTo>
                    <a:pt x="227" y="68"/>
                  </a:moveTo>
                  <a:cubicBezTo>
                    <a:pt x="218" y="46"/>
                    <a:pt x="195" y="33"/>
                    <a:pt x="167" y="40"/>
                  </a:cubicBezTo>
                  <a:cubicBezTo>
                    <a:pt x="167" y="40"/>
                    <a:pt x="154" y="0"/>
                    <a:pt x="108" y="2"/>
                  </a:cubicBezTo>
                  <a:cubicBezTo>
                    <a:pt x="72" y="4"/>
                    <a:pt x="51" y="29"/>
                    <a:pt x="48" y="50"/>
                  </a:cubicBezTo>
                  <a:cubicBezTo>
                    <a:pt x="30" y="46"/>
                    <a:pt x="0" y="59"/>
                    <a:pt x="1" y="88"/>
                  </a:cubicBezTo>
                  <a:cubicBezTo>
                    <a:pt x="1" y="88"/>
                    <a:pt x="1" y="88"/>
                    <a:pt x="1" y="88"/>
                  </a:cubicBezTo>
                  <a:cubicBezTo>
                    <a:pt x="3" y="146"/>
                    <a:pt x="77" y="138"/>
                    <a:pt x="94" y="134"/>
                  </a:cubicBezTo>
                  <a:cubicBezTo>
                    <a:pt x="94" y="134"/>
                    <a:pt x="94" y="134"/>
                    <a:pt x="94" y="134"/>
                  </a:cubicBezTo>
                  <a:cubicBezTo>
                    <a:pt x="118" y="132"/>
                    <a:pt x="158" y="112"/>
                    <a:pt x="203" y="112"/>
                  </a:cubicBezTo>
                  <a:cubicBezTo>
                    <a:pt x="212" y="112"/>
                    <a:pt x="219" y="113"/>
                    <a:pt x="226" y="115"/>
                  </a:cubicBezTo>
                  <a:cubicBezTo>
                    <a:pt x="231" y="103"/>
                    <a:pt x="235" y="87"/>
                    <a:pt x="227" y="68"/>
                  </a:cubicBezTo>
                </a:path>
              </a:pathLst>
            </a:custGeom>
            <a:solidFill>
              <a:srgbClr val="0070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cxnSp>
        <p:nvCxnSpPr>
          <p:cNvPr id="11" name="Straight Connector 10">
            <a:extLst>
              <a:ext uri="{FF2B5EF4-FFF2-40B4-BE49-F238E27FC236}">
                <a16:creationId xmlns:a16="http://schemas.microsoft.com/office/drawing/2014/main" xmlns="" id="{4C290FE1-62B6-44AF-9203-06067F6FEBC2}"/>
              </a:ext>
            </a:extLst>
          </p:cNvPr>
          <p:cNvCxnSpPr>
            <a:cxnSpLocks/>
          </p:cNvCxnSpPr>
          <p:nvPr/>
        </p:nvCxnSpPr>
        <p:spPr>
          <a:xfrm>
            <a:off x="407988" y="1989138"/>
            <a:ext cx="5257339" cy="0"/>
          </a:xfrm>
          <a:prstGeom prst="line">
            <a:avLst/>
          </a:prstGeom>
          <a:solidFill>
            <a:schemeClr val="tx1"/>
          </a:solidFill>
          <a:ln w="47625" cap="flat">
            <a:solidFill>
              <a:srgbClr val="12ABDB"/>
            </a:solidFill>
            <a:round/>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xmlns="" id="{59B4B1D1-A71F-4389-8C09-13E9A08EDCA8}"/>
              </a:ext>
            </a:extLst>
          </p:cNvPr>
          <p:cNvGrpSpPr/>
          <p:nvPr/>
        </p:nvGrpSpPr>
        <p:grpSpPr>
          <a:xfrm flipH="1">
            <a:off x="2135976" y="4502663"/>
            <a:ext cx="457200" cy="457200"/>
            <a:chOff x="4372583" y="2688920"/>
            <a:chExt cx="1245140" cy="1245140"/>
          </a:xfrm>
        </p:grpSpPr>
        <p:sp>
          <p:nvSpPr>
            <p:cNvPr id="14" name="Oval 13">
              <a:extLst>
                <a:ext uri="{FF2B5EF4-FFF2-40B4-BE49-F238E27FC236}">
                  <a16:creationId xmlns:a16="http://schemas.microsoft.com/office/drawing/2014/main" xmlns="" id="{91904E0E-3E96-4A14-8394-43485252E0E5}"/>
                </a:ext>
              </a:extLst>
            </p:cNvPr>
            <p:cNvSpPr/>
            <p:nvPr/>
          </p:nvSpPr>
          <p:spPr bwMode="auto">
            <a:xfrm>
              <a:off x="4372583" y="2688920"/>
              <a:ext cx="1245140" cy="1245140"/>
            </a:xfrm>
            <a:prstGeom prst="ellipse">
              <a:avLst/>
            </a:prstGeom>
            <a:solidFill>
              <a:schemeClr val="accent5"/>
            </a:solidFill>
            <a:ln w="6350" cap="flat" cmpd="sng" algn="ctr">
              <a:solidFill>
                <a:schemeClr val="bg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85000"/>
                </a:lnSpc>
                <a:spcBef>
                  <a:spcPct val="0"/>
                </a:spcBef>
                <a:spcAft>
                  <a:spcPct val="0"/>
                </a:spcAft>
                <a:buClrTx/>
                <a:buSzTx/>
                <a:buFontTx/>
                <a:buNone/>
                <a:tabLst/>
              </a:pPr>
              <a:endParaRPr kumimoji="0" lang="en-US" sz="2000" b="1" i="0" u="none" strike="noStrike" cap="none" normalizeH="0" baseline="0" dirty="0">
                <a:ln>
                  <a:noFill/>
                </a:ln>
                <a:solidFill>
                  <a:schemeClr val="bg1"/>
                </a:solidFill>
                <a:effectLst/>
                <a:latin typeface="Arial" charset="0"/>
                <a:cs typeface="Arial" charset="0"/>
              </a:endParaRPr>
            </a:p>
          </p:txBody>
        </p:sp>
        <p:sp>
          <p:nvSpPr>
            <p:cNvPr id="15" name="Pie 6">
              <a:extLst>
                <a:ext uri="{FF2B5EF4-FFF2-40B4-BE49-F238E27FC236}">
                  <a16:creationId xmlns:a16="http://schemas.microsoft.com/office/drawing/2014/main" xmlns="" id="{20448A13-196A-4BCE-8940-0CFA5D74FF95}"/>
                </a:ext>
              </a:extLst>
            </p:cNvPr>
            <p:cNvSpPr/>
            <p:nvPr/>
          </p:nvSpPr>
          <p:spPr bwMode="auto">
            <a:xfrm>
              <a:off x="4373361" y="2689698"/>
              <a:ext cx="1243584" cy="1243584"/>
            </a:xfrm>
            <a:prstGeom prst="pie">
              <a:avLst/>
            </a:prstGeom>
            <a:solidFill>
              <a:schemeClr val="accent1"/>
            </a:solidFill>
            <a:ln w="6350" cap="flat" cmpd="sng" algn="ctr">
              <a:solidFill>
                <a:schemeClr val="bg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85000"/>
                </a:lnSpc>
                <a:spcBef>
                  <a:spcPct val="0"/>
                </a:spcBef>
                <a:spcAft>
                  <a:spcPct val="0"/>
                </a:spcAft>
                <a:buClrTx/>
                <a:buSzTx/>
                <a:buFontTx/>
                <a:buNone/>
                <a:tabLst/>
              </a:pPr>
              <a:endParaRPr kumimoji="0" lang="en-US" sz="2000" b="1" i="0" u="none" strike="noStrike" cap="none" normalizeH="0" baseline="0" dirty="0">
                <a:ln>
                  <a:noFill/>
                </a:ln>
                <a:solidFill>
                  <a:schemeClr val="bg1"/>
                </a:solidFill>
                <a:effectLst/>
                <a:latin typeface="Arial" charset="0"/>
                <a:cs typeface="Arial" charset="0"/>
              </a:endParaRPr>
            </a:p>
          </p:txBody>
        </p:sp>
      </p:grpSp>
      <p:grpSp>
        <p:nvGrpSpPr>
          <p:cNvPr id="16" name="Group 15">
            <a:extLst>
              <a:ext uri="{FF2B5EF4-FFF2-40B4-BE49-F238E27FC236}">
                <a16:creationId xmlns:a16="http://schemas.microsoft.com/office/drawing/2014/main" xmlns="" id="{33C0939B-D806-447E-86E0-CA7E1782BB1F}"/>
              </a:ext>
            </a:extLst>
          </p:cNvPr>
          <p:cNvGrpSpPr/>
          <p:nvPr/>
        </p:nvGrpSpPr>
        <p:grpSpPr>
          <a:xfrm rot="5400000" flipH="1">
            <a:off x="3444593" y="2869907"/>
            <a:ext cx="457200" cy="457200"/>
            <a:chOff x="4372583" y="2688920"/>
            <a:chExt cx="1245140" cy="1245140"/>
          </a:xfrm>
        </p:grpSpPr>
        <p:sp>
          <p:nvSpPr>
            <p:cNvPr id="17" name="Oval 16">
              <a:extLst>
                <a:ext uri="{FF2B5EF4-FFF2-40B4-BE49-F238E27FC236}">
                  <a16:creationId xmlns:a16="http://schemas.microsoft.com/office/drawing/2014/main" xmlns="" id="{30642EE9-EB3F-4B7F-8759-7A1BB09A4DCD}"/>
                </a:ext>
              </a:extLst>
            </p:cNvPr>
            <p:cNvSpPr/>
            <p:nvPr/>
          </p:nvSpPr>
          <p:spPr bwMode="auto">
            <a:xfrm>
              <a:off x="4372583" y="2688920"/>
              <a:ext cx="1245140" cy="1245140"/>
            </a:xfrm>
            <a:prstGeom prst="ellipse">
              <a:avLst/>
            </a:prstGeom>
            <a:solidFill>
              <a:schemeClr val="accent1"/>
            </a:solidFill>
            <a:ln w="6350" cap="flat" cmpd="sng" algn="ctr">
              <a:solidFill>
                <a:schemeClr val="bg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85000"/>
                </a:lnSpc>
                <a:spcBef>
                  <a:spcPct val="0"/>
                </a:spcBef>
                <a:spcAft>
                  <a:spcPct val="0"/>
                </a:spcAft>
                <a:buClrTx/>
                <a:buSzTx/>
                <a:buFontTx/>
                <a:buNone/>
                <a:tabLst/>
              </a:pPr>
              <a:endParaRPr kumimoji="0" lang="en-US" sz="2000" b="1" i="0" u="none" strike="noStrike" cap="none" normalizeH="0" baseline="0" dirty="0">
                <a:ln>
                  <a:noFill/>
                </a:ln>
                <a:solidFill>
                  <a:schemeClr val="bg1"/>
                </a:solidFill>
                <a:effectLst/>
                <a:latin typeface="Arial" charset="0"/>
                <a:cs typeface="Arial" charset="0"/>
              </a:endParaRPr>
            </a:p>
          </p:txBody>
        </p:sp>
        <p:sp>
          <p:nvSpPr>
            <p:cNvPr id="18" name="Pie 9">
              <a:extLst>
                <a:ext uri="{FF2B5EF4-FFF2-40B4-BE49-F238E27FC236}">
                  <a16:creationId xmlns:a16="http://schemas.microsoft.com/office/drawing/2014/main" xmlns="" id="{D6778914-2FCF-409F-BD0D-E6175A77FF12}"/>
                </a:ext>
              </a:extLst>
            </p:cNvPr>
            <p:cNvSpPr/>
            <p:nvPr/>
          </p:nvSpPr>
          <p:spPr bwMode="auto">
            <a:xfrm>
              <a:off x="4373361" y="2689697"/>
              <a:ext cx="1243585" cy="1243585"/>
            </a:xfrm>
            <a:prstGeom prst="pie">
              <a:avLst/>
            </a:prstGeom>
            <a:solidFill>
              <a:schemeClr val="accent5"/>
            </a:solidFill>
            <a:ln w="6350" cap="flat" cmpd="sng" algn="ctr">
              <a:solidFill>
                <a:schemeClr val="bg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85000"/>
                </a:lnSpc>
                <a:spcBef>
                  <a:spcPct val="0"/>
                </a:spcBef>
                <a:spcAft>
                  <a:spcPct val="0"/>
                </a:spcAft>
                <a:buClrTx/>
                <a:buSzTx/>
                <a:buFontTx/>
                <a:buNone/>
                <a:tabLst/>
              </a:pPr>
              <a:endParaRPr kumimoji="0" lang="en-US" sz="2000" b="1" i="0" u="none" strike="noStrike" cap="none" normalizeH="0" baseline="0" dirty="0">
                <a:ln>
                  <a:noFill/>
                </a:ln>
                <a:solidFill>
                  <a:schemeClr val="bg1"/>
                </a:solidFill>
                <a:effectLst/>
                <a:latin typeface="Arial" charset="0"/>
                <a:cs typeface="Arial" charset="0"/>
              </a:endParaRPr>
            </a:p>
          </p:txBody>
        </p:sp>
      </p:grpSp>
      <p:grpSp>
        <p:nvGrpSpPr>
          <p:cNvPr id="19" name="Group 18">
            <a:extLst>
              <a:ext uri="{FF2B5EF4-FFF2-40B4-BE49-F238E27FC236}">
                <a16:creationId xmlns:a16="http://schemas.microsoft.com/office/drawing/2014/main" xmlns="" id="{1D1517D1-F103-4F25-8915-FD88E6E825FD}"/>
              </a:ext>
            </a:extLst>
          </p:cNvPr>
          <p:cNvGrpSpPr/>
          <p:nvPr/>
        </p:nvGrpSpPr>
        <p:grpSpPr>
          <a:xfrm flipH="1">
            <a:off x="2135768" y="3710575"/>
            <a:ext cx="457200" cy="457200"/>
            <a:chOff x="4348164" y="2807208"/>
            <a:chExt cx="1245678" cy="1243584"/>
          </a:xfrm>
        </p:grpSpPr>
        <p:sp>
          <p:nvSpPr>
            <p:cNvPr id="20" name="Oval 19">
              <a:extLst>
                <a:ext uri="{FF2B5EF4-FFF2-40B4-BE49-F238E27FC236}">
                  <a16:creationId xmlns:a16="http://schemas.microsoft.com/office/drawing/2014/main" xmlns="" id="{DB1B4AF2-74D5-4709-9EE3-24B1F1122042}"/>
                </a:ext>
              </a:extLst>
            </p:cNvPr>
            <p:cNvSpPr/>
            <p:nvPr/>
          </p:nvSpPr>
          <p:spPr bwMode="auto">
            <a:xfrm>
              <a:off x="4350258" y="2807208"/>
              <a:ext cx="1243584" cy="1243584"/>
            </a:xfrm>
            <a:prstGeom prst="ellipse">
              <a:avLst/>
            </a:prstGeom>
            <a:solidFill>
              <a:schemeClr val="accent5"/>
            </a:solidFill>
            <a:ln w="6350" cap="flat" cmpd="sng" algn="ctr">
              <a:solidFill>
                <a:schemeClr val="bg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85000"/>
                </a:lnSpc>
                <a:spcBef>
                  <a:spcPct val="0"/>
                </a:spcBef>
                <a:spcAft>
                  <a:spcPct val="0"/>
                </a:spcAft>
                <a:buClrTx/>
                <a:buSzTx/>
                <a:buFontTx/>
                <a:buNone/>
                <a:tabLst/>
              </a:pPr>
              <a:endParaRPr kumimoji="0" lang="en-US" sz="2000" b="1" i="0" u="none" strike="noStrike" cap="none" normalizeH="0" baseline="0" dirty="0">
                <a:ln>
                  <a:noFill/>
                </a:ln>
                <a:solidFill>
                  <a:schemeClr val="bg1"/>
                </a:solidFill>
                <a:effectLst/>
                <a:latin typeface="Arial" charset="0"/>
                <a:cs typeface="Arial" charset="0"/>
              </a:endParaRPr>
            </a:p>
          </p:txBody>
        </p:sp>
        <p:sp>
          <p:nvSpPr>
            <p:cNvPr id="21" name="Freeform 12">
              <a:extLst>
                <a:ext uri="{FF2B5EF4-FFF2-40B4-BE49-F238E27FC236}">
                  <a16:creationId xmlns:a16="http://schemas.microsoft.com/office/drawing/2014/main" xmlns="" id="{05C87EB5-617D-495A-92F0-08A501CD789D}"/>
                </a:ext>
              </a:extLst>
            </p:cNvPr>
            <p:cNvSpPr/>
            <p:nvPr/>
          </p:nvSpPr>
          <p:spPr bwMode="auto">
            <a:xfrm>
              <a:off x="4348164" y="2807494"/>
              <a:ext cx="621506" cy="1243012"/>
            </a:xfrm>
            <a:custGeom>
              <a:avLst/>
              <a:gdLst>
                <a:gd name="connsiteX0" fmla="*/ 621506 w 621506"/>
                <a:gd name="connsiteY0" fmla="*/ 1243012 h 1243012"/>
                <a:gd name="connsiteX1" fmla="*/ 621506 w 621506"/>
                <a:gd name="connsiteY1" fmla="*/ 0 h 1243012"/>
                <a:gd name="connsiteX2" fmla="*/ 0 w 621506"/>
                <a:gd name="connsiteY2" fmla="*/ 619125 h 1243012"/>
                <a:gd name="connsiteX3" fmla="*/ 621506 w 621506"/>
                <a:gd name="connsiteY3" fmla="*/ 1243012 h 1243012"/>
                <a:gd name="connsiteX0" fmla="*/ 621506 w 621506"/>
                <a:gd name="connsiteY0" fmla="*/ 1243012 h 1243012"/>
                <a:gd name="connsiteX1" fmla="*/ 621506 w 621506"/>
                <a:gd name="connsiteY1" fmla="*/ 0 h 1243012"/>
                <a:gd name="connsiteX2" fmla="*/ 0 w 621506"/>
                <a:gd name="connsiteY2" fmla="*/ 619125 h 1243012"/>
                <a:gd name="connsiteX3" fmla="*/ 621506 w 621506"/>
                <a:gd name="connsiteY3" fmla="*/ 1243012 h 1243012"/>
                <a:gd name="connsiteX0" fmla="*/ 621506 w 621506"/>
                <a:gd name="connsiteY0" fmla="*/ 1243806 h 1243806"/>
                <a:gd name="connsiteX1" fmla="*/ 621506 w 621506"/>
                <a:gd name="connsiteY1" fmla="*/ 794 h 1243806"/>
                <a:gd name="connsiteX2" fmla="*/ 0 w 621506"/>
                <a:gd name="connsiteY2" fmla="*/ 619919 h 1243806"/>
                <a:gd name="connsiteX3" fmla="*/ 621506 w 621506"/>
                <a:gd name="connsiteY3" fmla="*/ 1243806 h 1243806"/>
                <a:gd name="connsiteX0" fmla="*/ 626268 w 626268"/>
                <a:gd name="connsiteY0" fmla="*/ 1243806 h 1243806"/>
                <a:gd name="connsiteX1" fmla="*/ 626268 w 626268"/>
                <a:gd name="connsiteY1" fmla="*/ 794 h 1243806"/>
                <a:gd name="connsiteX2" fmla="*/ 4762 w 626268"/>
                <a:gd name="connsiteY2" fmla="*/ 619919 h 1243806"/>
                <a:gd name="connsiteX3" fmla="*/ 626268 w 626268"/>
                <a:gd name="connsiteY3" fmla="*/ 1243806 h 1243806"/>
                <a:gd name="connsiteX0" fmla="*/ 626268 w 626268"/>
                <a:gd name="connsiteY0" fmla="*/ 1248568 h 1248568"/>
                <a:gd name="connsiteX1" fmla="*/ 626268 w 626268"/>
                <a:gd name="connsiteY1" fmla="*/ 5556 h 1248568"/>
                <a:gd name="connsiteX2" fmla="*/ 4762 w 626268"/>
                <a:gd name="connsiteY2" fmla="*/ 624681 h 1248568"/>
                <a:gd name="connsiteX3" fmla="*/ 626268 w 626268"/>
                <a:gd name="connsiteY3" fmla="*/ 1248568 h 1248568"/>
                <a:gd name="connsiteX0" fmla="*/ 626268 w 626268"/>
                <a:gd name="connsiteY0" fmla="*/ 1248568 h 1248568"/>
                <a:gd name="connsiteX1" fmla="*/ 626268 w 626268"/>
                <a:gd name="connsiteY1" fmla="*/ 5556 h 1248568"/>
                <a:gd name="connsiteX2" fmla="*/ 4762 w 626268"/>
                <a:gd name="connsiteY2" fmla="*/ 624681 h 1248568"/>
                <a:gd name="connsiteX3" fmla="*/ 626268 w 626268"/>
                <a:gd name="connsiteY3" fmla="*/ 1248568 h 1248568"/>
                <a:gd name="connsiteX0" fmla="*/ 626268 w 626268"/>
                <a:gd name="connsiteY0" fmla="*/ 1248568 h 1248568"/>
                <a:gd name="connsiteX1" fmla="*/ 626268 w 626268"/>
                <a:gd name="connsiteY1" fmla="*/ 5556 h 1248568"/>
                <a:gd name="connsiteX2" fmla="*/ 4762 w 626268"/>
                <a:gd name="connsiteY2" fmla="*/ 624681 h 1248568"/>
                <a:gd name="connsiteX3" fmla="*/ 626268 w 626268"/>
                <a:gd name="connsiteY3" fmla="*/ 1248568 h 1248568"/>
                <a:gd name="connsiteX0" fmla="*/ 626268 w 626268"/>
                <a:gd name="connsiteY0" fmla="*/ 1248568 h 1262063"/>
                <a:gd name="connsiteX1" fmla="*/ 626268 w 626268"/>
                <a:gd name="connsiteY1" fmla="*/ 5556 h 1262063"/>
                <a:gd name="connsiteX2" fmla="*/ 4762 w 626268"/>
                <a:gd name="connsiteY2" fmla="*/ 624681 h 1262063"/>
                <a:gd name="connsiteX3" fmla="*/ 626268 w 626268"/>
                <a:gd name="connsiteY3" fmla="*/ 1248568 h 1262063"/>
                <a:gd name="connsiteX0" fmla="*/ 626268 w 626268"/>
                <a:gd name="connsiteY0" fmla="*/ 1248568 h 1262063"/>
                <a:gd name="connsiteX1" fmla="*/ 626268 w 626268"/>
                <a:gd name="connsiteY1" fmla="*/ 5556 h 1262063"/>
                <a:gd name="connsiteX2" fmla="*/ 4762 w 626268"/>
                <a:gd name="connsiteY2" fmla="*/ 624681 h 1262063"/>
                <a:gd name="connsiteX3" fmla="*/ 626268 w 626268"/>
                <a:gd name="connsiteY3" fmla="*/ 1248568 h 1262063"/>
                <a:gd name="connsiteX0" fmla="*/ 626268 w 626268"/>
                <a:gd name="connsiteY0" fmla="*/ 1248568 h 1248568"/>
                <a:gd name="connsiteX1" fmla="*/ 626268 w 626268"/>
                <a:gd name="connsiteY1" fmla="*/ 5556 h 1248568"/>
                <a:gd name="connsiteX2" fmla="*/ 4762 w 626268"/>
                <a:gd name="connsiteY2" fmla="*/ 624681 h 1248568"/>
                <a:gd name="connsiteX3" fmla="*/ 626268 w 626268"/>
                <a:gd name="connsiteY3" fmla="*/ 1248568 h 1248568"/>
                <a:gd name="connsiteX0" fmla="*/ 626268 w 626268"/>
                <a:gd name="connsiteY0" fmla="*/ 1248568 h 1248568"/>
                <a:gd name="connsiteX1" fmla="*/ 626268 w 626268"/>
                <a:gd name="connsiteY1" fmla="*/ 5556 h 1248568"/>
                <a:gd name="connsiteX2" fmla="*/ 4762 w 626268"/>
                <a:gd name="connsiteY2" fmla="*/ 624681 h 1248568"/>
                <a:gd name="connsiteX3" fmla="*/ 626268 w 626268"/>
                <a:gd name="connsiteY3" fmla="*/ 1248568 h 1248568"/>
                <a:gd name="connsiteX0" fmla="*/ 623887 w 623887"/>
                <a:gd name="connsiteY0" fmla="*/ 1248568 h 1248568"/>
                <a:gd name="connsiteX1" fmla="*/ 623887 w 623887"/>
                <a:gd name="connsiteY1" fmla="*/ 5556 h 1248568"/>
                <a:gd name="connsiteX2" fmla="*/ 2381 w 623887"/>
                <a:gd name="connsiteY2" fmla="*/ 624681 h 1248568"/>
                <a:gd name="connsiteX3" fmla="*/ 623887 w 623887"/>
                <a:gd name="connsiteY3" fmla="*/ 1248568 h 1248568"/>
                <a:gd name="connsiteX0" fmla="*/ 623887 w 623887"/>
                <a:gd name="connsiteY0" fmla="*/ 1248568 h 1248568"/>
                <a:gd name="connsiteX1" fmla="*/ 623887 w 623887"/>
                <a:gd name="connsiteY1" fmla="*/ 5556 h 1248568"/>
                <a:gd name="connsiteX2" fmla="*/ 2381 w 623887"/>
                <a:gd name="connsiteY2" fmla="*/ 624681 h 1248568"/>
                <a:gd name="connsiteX3" fmla="*/ 623887 w 623887"/>
                <a:gd name="connsiteY3" fmla="*/ 1248568 h 1248568"/>
                <a:gd name="connsiteX0" fmla="*/ 623887 w 623887"/>
                <a:gd name="connsiteY0" fmla="*/ 1243012 h 1243012"/>
                <a:gd name="connsiteX1" fmla="*/ 623887 w 623887"/>
                <a:gd name="connsiteY1" fmla="*/ 0 h 1243012"/>
                <a:gd name="connsiteX2" fmla="*/ 2381 w 623887"/>
                <a:gd name="connsiteY2" fmla="*/ 619125 h 1243012"/>
                <a:gd name="connsiteX3" fmla="*/ 623887 w 623887"/>
                <a:gd name="connsiteY3" fmla="*/ 1243012 h 1243012"/>
                <a:gd name="connsiteX0" fmla="*/ 623887 w 623887"/>
                <a:gd name="connsiteY0" fmla="*/ 1243012 h 1243012"/>
                <a:gd name="connsiteX1" fmla="*/ 623887 w 623887"/>
                <a:gd name="connsiteY1" fmla="*/ 0 h 1243012"/>
                <a:gd name="connsiteX2" fmla="*/ 2381 w 623887"/>
                <a:gd name="connsiteY2" fmla="*/ 619125 h 1243012"/>
                <a:gd name="connsiteX3" fmla="*/ 623887 w 623887"/>
                <a:gd name="connsiteY3" fmla="*/ 1243012 h 1243012"/>
                <a:gd name="connsiteX0" fmla="*/ 623887 w 623887"/>
                <a:gd name="connsiteY0" fmla="*/ 1243012 h 1243012"/>
                <a:gd name="connsiteX1" fmla="*/ 623887 w 623887"/>
                <a:gd name="connsiteY1" fmla="*/ 0 h 1243012"/>
                <a:gd name="connsiteX2" fmla="*/ 2381 w 623887"/>
                <a:gd name="connsiteY2" fmla="*/ 619125 h 1243012"/>
                <a:gd name="connsiteX3" fmla="*/ 623887 w 623887"/>
                <a:gd name="connsiteY3" fmla="*/ 1243012 h 1243012"/>
                <a:gd name="connsiteX0" fmla="*/ 623887 w 623887"/>
                <a:gd name="connsiteY0" fmla="*/ 1243012 h 1243012"/>
                <a:gd name="connsiteX1" fmla="*/ 623887 w 623887"/>
                <a:gd name="connsiteY1" fmla="*/ 0 h 1243012"/>
                <a:gd name="connsiteX2" fmla="*/ 2381 w 623887"/>
                <a:gd name="connsiteY2" fmla="*/ 619125 h 1243012"/>
                <a:gd name="connsiteX3" fmla="*/ 623887 w 623887"/>
                <a:gd name="connsiteY3" fmla="*/ 1243012 h 1243012"/>
                <a:gd name="connsiteX0" fmla="*/ 623887 w 623887"/>
                <a:gd name="connsiteY0" fmla="*/ 1243012 h 1243012"/>
                <a:gd name="connsiteX1" fmla="*/ 623887 w 623887"/>
                <a:gd name="connsiteY1" fmla="*/ 0 h 1243012"/>
                <a:gd name="connsiteX2" fmla="*/ 2381 w 623887"/>
                <a:gd name="connsiteY2" fmla="*/ 619125 h 1243012"/>
                <a:gd name="connsiteX3" fmla="*/ 623887 w 623887"/>
                <a:gd name="connsiteY3" fmla="*/ 1243012 h 1243012"/>
                <a:gd name="connsiteX0" fmla="*/ 621506 w 621506"/>
                <a:gd name="connsiteY0" fmla="*/ 1243012 h 1243012"/>
                <a:gd name="connsiteX1" fmla="*/ 621506 w 621506"/>
                <a:gd name="connsiteY1" fmla="*/ 0 h 1243012"/>
                <a:gd name="connsiteX2" fmla="*/ 0 w 621506"/>
                <a:gd name="connsiteY2" fmla="*/ 619125 h 1243012"/>
                <a:gd name="connsiteX3" fmla="*/ 621506 w 621506"/>
                <a:gd name="connsiteY3" fmla="*/ 1243012 h 1243012"/>
                <a:gd name="connsiteX0" fmla="*/ 621506 w 621506"/>
                <a:gd name="connsiteY0" fmla="*/ 1243012 h 1243012"/>
                <a:gd name="connsiteX1" fmla="*/ 621506 w 621506"/>
                <a:gd name="connsiteY1" fmla="*/ 0 h 1243012"/>
                <a:gd name="connsiteX2" fmla="*/ 0 w 621506"/>
                <a:gd name="connsiteY2" fmla="*/ 619125 h 1243012"/>
                <a:gd name="connsiteX3" fmla="*/ 621506 w 621506"/>
                <a:gd name="connsiteY3" fmla="*/ 1243012 h 1243012"/>
                <a:gd name="connsiteX0" fmla="*/ 621506 w 621506"/>
                <a:gd name="connsiteY0" fmla="*/ 1243012 h 1243012"/>
                <a:gd name="connsiteX1" fmla="*/ 621506 w 621506"/>
                <a:gd name="connsiteY1" fmla="*/ 0 h 1243012"/>
                <a:gd name="connsiteX2" fmla="*/ 0 w 621506"/>
                <a:gd name="connsiteY2" fmla="*/ 619125 h 1243012"/>
                <a:gd name="connsiteX3" fmla="*/ 621506 w 621506"/>
                <a:gd name="connsiteY3" fmla="*/ 1243012 h 1243012"/>
                <a:gd name="connsiteX0" fmla="*/ 621506 w 621506"/>
                <a:gd name="connsiteY0" fmla="*/ 1243012 h 1243012"/>
                <a:gd name="connsiteX1" fmla="*/ 621506 w 621506"/>
                <a:gd name="connsiteY1" fmla="*/ 0 h 1243012"/>
                <a:gd name="connsiteX2" fmla="*/ 0 w 621506"/>
                <a:gd name="connsiteY2" fmla="*/ 619125 h 1243012"/>
                <a:gd name="connsiteX3" fmla="*/ 621506 w 621506"/>
                <a:gd name="connsiteY3" fmla="*/ 1243012 h 1243012"/>
                <a:gd name="connsiteX0" fmla="*/ 621506 w 621506"/>
                <a:gd name="connsiteY0" fmla="*/ 1243012 h 1243012"/>
                <a:gd name="connsiteX1" fmla="*/ 621506 w 621506"/>
                <a:gd name="connsiteY1" fmla="*/ 0 h 1243012"/>
                <a:gd name="connsiteX2" fmla="*/ 0 w 621506"/>
                <a:gd name="connsiteY2" fmla="*/ 619125 h 1243012"/>
                <a:gd name="connsiteX3" fmla="*/ 621506 w 621506"/>
                <a:gd name="connsiteY3" fmla="*/ 1243012 h 1243012"/>
                <a:gd name="connsiteX0" fmla="*/ 621506 w 621506"/>
                <a:gd name="connsiteY0" fmla="*/ 1243012 h 1243012"/>
                <a:gd name="connsiteX1" fmla="*/ 621506 w 621506"/>
                <a:gd name="connsiteY1" fmla="*/ 0 h 1243012"/>
                <a:gd name="connsiteX2" fmla="*/ 0 w 621506"/>
                <a:gd name="connsiteY2" fmla="*/ 619125 h 1243012"/>
                <a:gd name="connsiteX3" fmla="*/ 621506 w 621506"/>
                <a:gd name="connsiteY3" fmla="*/ 1243012 h 1243012"/>
                <a:gd name="connsiteX0" fmla="*/ 621506 w 621506"/>
                <a:gd name="connsiteY0" fmla="*/ 1243012 h 1243012"/>
                <a:gd name="connsiteX1" fmla="*/ 621506 w 621506"/>
                <a:gd name="connsiteY1" fmla="*/ 0 h 1243012"/>
                <a:gd name="connsiteX2" fmla="*/ 0 w 621506"/>
                <a:gd name="connsiteY2" fmla="*/ 619125 h 1243012"/>
                <a:gd name="connsiteX3" fmla="*/ 621506 w 621506"/>
                <a:gd name="connsiteY3" fmla="*/ 1243012 h 1243012"/>
                <a:gd name="connsiteX0" fmla="*/ 621506 w 621506"/>
                <a:gd name="connsiteY0" fmla="*/ 1243012 h 1243012"/>
                <a:gd name="connsiteX1" fmla="*/ 621506 w 621506"/>
                <a:gd name="connsiteY1" fmla="*/ 0 h 1243012"/>
                <a:gd name="connsiteX2" fmla="*/ 0 w 621506"/>
                <a:gd name="connsiteY2" fmla="*/ 619125 h 1243012"/>
                <a:gd name="connsiteX3" fmla="*/ 621506 w 621506"/>
                <a:gd name="connsiteY3" fmla="*/ 1243012 h 1243012"/>
                <a:gd name="connsiteX0" fmla="*/ 621506 w 621506"/>
                <a:gd name="connsiteY0" fmla="*/ 1243012 h 1243012"/>
                <a:gd name="connsiteX1" fmla="*/ 621506 w 621506"/>
                <a:gd name="connsiteY1" fmla="*/ 0 h 1243012"/>
                <a:gd name="connsiteX2" fmla="*/ 0 w 621506"/>
                <a:gd name="connsiteY2" fmla="*/ 619125 h 1243012"/>
                <a:gd name="connsiteX3" fmla="*/ 621506 w 621506"/>
                <a:gd name="connsiteY3" fmla="*/ 1243012 h 1243012"/>
                <a:gd name="connsiteX0" fmla="*/ 621506 w 621506"/>
                <a:gd name="connsiteY0" fmla="*/ 1243012 h 1243012"/>
                <a:gd name="connsiteX1" fmla="*/ 621506 w 621506"/>
                <a:gd name="connsiteY1" fmla="*/ 0 h 1243012"/>
                <a:gd name="connsiteX2" fmla="*/ 0 w 621506"/>
                <a:gd name="connsiteY2" fmla="*/ 619125 h 1243012"/>
                <a:gd name="connsiteX3" fmla="*/ 621506 w 621506"/>
                <a:gd name="connsiteY3" fmla="*/ 1243012 h 1243012"/>
                <a:gd name="connsiteX0" fmla="*/ 621506 w 621506"/>
                <a:gd name="connsiteY0" fmla="*/ 1243012 h 1243012"/>
                <a:gd name="connsiteX1" fmla="*/ 621506 w 621506"/>
                <a:gd name="connsiteY1" fmla="*/ 0 h 1243012"/>
                <a:gd name="connsiteX2" fmla="*/ 0 w 621506"/>
                <a:gd name="connsiteY2" fmla="*/ 619125 h 1243012"/>
                <a:gd name="connsiteX3" fmla="*/ 621506 w 621506"/>
                <a:gd name="connsiteY3" fmla="*/ 1243012 h 1243012"/>
              </a:gdLst>
              <a:ahLst/>
              <a:cxnLst>
                <a:cxn ang="0">
                  <a:pos x="connsiteX0" y="connsiteY0"/>
                </a:cxn>
                <a:cxn ang="0">
                  <a:pos x="connsiteX1" y="connsiteY1"/>
                </a:cxn>
                <a:cxn ang="0">
                  <a:pos x="connsiteX2" y="connsiteY2"/>
                </a:cxn>
                <a:cxn ang="0">
                  <a:pos x="connsiteX3" y="connsiteY3"/>
                </a:cxn>
              </a:cxnLst>
              <a:rect l="l" t="t" r="r" b="b"/>
              <a:pathLst>
                <a:path w="621506" h="1243012">
                  <a:moveTo>
                    <a:pt x="621506" y="1243012"/>
                  </a:moveTo>
                  <a:lnTo>
                    <a:pt x="621506" y="0"/>
                  </a:lnTo>
                  <a:cubicBezTo>
                    <a:pt x="228599" y="1588"/>
                    <a:pt x="0" y="334169"/>
                    <a:pt x="0" y="619125"/>
                  </a:cubicBezTo>
                  <a:cubicBezTo>
                    <a:pt x="4764" y="934244"/>
                    <a:pt x="250031" y="1237457"/>
                    <a:pt x="621506" y="1243012"/>
                  </a:cubicBezTo>
                  <a:close/>
                </a:path>
              </a:pathLst>
            </a:custGeom>
            <a:solidFill>
              <a:schemeClr val="accent1"/>
            </a:solidFill>
            <a:ln w="6350" cap="flat" cmpd="sng" algn="ctr">
              <a:solidFill>
                <a:schemeClr val="bg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85000"/>
                </a:lnSpc>
                <a:spcBef>
                  <a:spcPct val="0"/>
                </a:spcBef>
                <a:spcAft>
                  <a:spcPct val="0"/>
                </a:spcAft>
                <a:buClrTx/>
                <a:buSzTx/>
                <a:buFontTx/>
                <a:buNone/>
                <a:tabLst/>
              </a:pPr>
              <a:endParaRPr kumimoji="0" lang="en-US" sz="2000" b="1" i="0" u="none" strike="noStrike" cap="none" normalizeH="0" baseline="0" dirty="0">
                <a:ln>
                  <a:noFill/>
                </a:ln>
                <a:solidFill>
                  <a:schemeClr val="bg1"/>
                </a:solidFill>
                <a:effectLst/>
                <a:latin typeface="Arial" charset="0"/>
                <a:cs typeface="Arial" charset="0"/>
              </a:endParaRPr>
            </a:p>
          </p:txBody>
        </p:sp>
      </p:grpSp>
      <p:sp>
        <p:nvSpPr>
          <p:cNvPr id="22" name="Oval 21">
            <a:extLst>
              <a:ext uri="{FF2B5EF4-FFF2-40B4-BE49-F238E27FC236}">
                <a16:creationId xmlns:a16="http://schemas.microsoft.com/office/drawing/2014/main" xmlns="" id="{C13A3395-3636-46D2-B22D-40BBFC23D109}"/>
              </a:ext>
            </a:extLst>
          </p:cNvPr>
          <p:cNvSpPr/>
          <p:nvPr/>
        </p:nvSpPr>
        <p:spPr bwMode="auto">
          <a:xfrm flipH="1">
            <a:off x="3474205" y="3710575"/>
            <a:ext cx="457200" cy="457200"/>
          </a:xfrm>
          <a:prstGeom prst="ellipse">
            <a:avLst/>
          </a:prstGeom>
          <a:solidFill>
            <a:schemeClr val="accent1"/>
          </a:solidFill>
          <a:ln w="6350" cap="flat" cmpd="sng" algn="ctr">
            <a:solidFill>
              <a:schemeClr val="bg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85000"/>
              </a:lnSpc>
              <a:spcBef>
                <a:spcPct val="0"/>
              </a:spcBef>
              <a:spcAft>
                <a:spcPct val="0"/>
              </a:spcAft>
              <a:buClrTx/>
              <a:buSzTx/>
              <a:buFontTx/>
              <a:buNone/>
              <a:tabLst/>
            </a:pPr>
            <a:endParaRPr kumimoji="0" lang="en-US" sz="2000" b="1" i="0" u="none" strike="noStrike" cap="none" normalizeH="0" baseline="0" dirty="0">
              <a:ln>
                <a:noFill/>
              </a:ln>
              <a:solidFill>
                <a:schemeClr val="bg1"/>
              </a:solidFill>
              <a:effectLst/>
              <a:latin typeface="Arial" charset="0"/>
              <a:cs typeface="Arial" charset="0"/>
            </a:endParaRPr>
          </a:p>
        </p:txBody>
      </p:sp>
      <p:sp>
        <p:nvSpPr>
          <p:cNvPr id="23" name="Oval 22">
            <a:extLst>
              <a:ext uri="{FF2B5EF4-FFF2-40B4-BE49-F238E27FC236}">
                <a16:creationId xmlns:a16="http://schemas.microsoft.com/office/drawing/2014/main" xmlns="" id="{B4081E18-19ED-4208-9A5B-6E67D4C3D418}"/>
              </a:ext>
            </a:extLst>
          </p:cNvPr>
          <p:cNvSpPr/>
          <p:nvPr/>
        </p:nvSpPr>
        <p:spPr bwMode="auto">
          <a:xfrm flipH="1">
            <a:off x="2135560" y="2869593"/>
            <a:ext cx="457824" cy="457828"/>
          </a:xfrm>
          <a:prstGeom prst="ellipse">
            <a:avLst/>
          </a:prstGeom>
          <a:solidFill>
            <a:schemeClr val="accent5"/>
          </a:solidFill>
          <a:ln w="6350" cap="flat" cmpd="sng" algn="ctr">
            <a:solidFill>
              <a:schemeClr val="bg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85000"/>
              </a:lnSpc>
              <a:spcBef>
                <a:spcPct val="0"/>
              </a:spcBef>
              <a:spcAft>
                <a:spcPct val="0"/>
              </a:spcAft>
              <a:buClrTx/>
              <a:buSzTx/>
              <a:buFontTx/>
              <a:buNone/>
              <a:tabLst/>
            </a:pPr>
            <a:endParaRPr kumimoji="0" lang="en-US" sz="2000" b="1" i="0" u="none" strike="noStrike" cap="none" normalizeH="0" baseline="0" dirty="0">
              <a:ln>
                <a:noFill/>
              </a:ln>
              <a:solidFill>
                <a:schemeClr val="bg1"/>
              </a:solidFill>
              <a:effectLst/>
              <a:latin typeface="Arial" charset="0"/>
              <a:cs typeface="Arial" charset="0"/>
            </a:endParaRPr>
          </a:p>
        </p:txBody>
      </p:sp>
      <p:sp>
        <p:nvSpPr>
          <p:cNvPr id="46" name="Oval 45">
            <a:extLst>
              <a:ext uri="{FF2B5EF4-FFF2-40B4-BE49-F238E27FC236}">
                <a16:creationId xmlns:a16="http://schemas.microsoft.com/office/drawing/2014/main" xmlns="" id="{91337087-71FE-4295-A2BC-AFCE55C057B4}"/>
              </a:ext>
            </a:extLst>
          </p:cNvPr>
          <p:cNvSpPr/>
          <p:nvPr/>
        </p:nvSpPr>
        <p:spPr bwMode="auto">
          <a:xfrm flipH="1">
            <a:off x="2135560" y="5366759"/>
            <a:ext cx="457824" cy="457828"/>
          </a:xfrm>
          <a:prstGeom prst="ellipse">
            <a:avLst/>
          </a:prstGeom>
          <a:solidFill>
            <a:schemeClr val="accent5"/>
          </a:solidFill>
          <a:ln w="6350" cap="flat" cmpd="sng" algn="ctr">
            <a:solidFill>
              <a:schemeClr val="bg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85000"/>
              </a:lnSpc>
              <a:spcBef>
                <a:spcPct val="0"/>
              </a:spcBef>
              <a:spcAft>
                <a:spcPct val="0"/>
              </a:spcAft>
              <a:buClrTx/>
              <a:buSzTx/>
              <a:buFontTx/>
              <a:buNone/>
              <a:tabLst/>
            </a:pPr>
            <a:endParaRPr kumimoji="0" lang="en-US" sz="2000" b="1" i="0" u="none" strike="noStrike" cap="none" normalizeH="0" baseline="0" dirty="0">
              <a:ln>
                <a:noFill/>
              </a:ln>
              <a:solidFill>
                <a:schemeClr val="bg1"/>
              </a:solidFill>
              <a:effectLst/>
              <a:latin typeface="Arial" charset="0"/>
              <a:cs typeface="Arial" charset="0"/>
            </a:endParaRPr>
          </a:p>
        </p:txBody>
      </p:sp>
      <p:grpSp>
        <p:nvGrpSpPr>
          <p:cNvPr id="47" name="Group 46">
            <a:extLst>
              <a:ext uri="{FF2B5EF4-FFF2-40B4-BE49-F238E27FC236}">
                <a16:creationId xmlns:a16="http://schemas.microsoft.com/office/drawing/2014/main" xmlns="" id="{DFE75DD1-D579-4C8E-8DE0-C3A8BA87726E}"/>
              </a:ext>
            </a:extLst>
          </p:cNvPr>
          <p:cNvGrpSpPr/>
          <p:nvPr/>
        </p:nvGrpSpPr>
        <p:grpSpPr>
          <a:xfrm flipH="1">
            <a:off x="3474309" y="4502663"/>
            <a:ext cx="457200" cy="457200"/>
            <a:chOff x="4372583" y="2688920"/>
            <a:chExt cx="1245140" cy="1245140"/>
          </a:xfrm>
        </p:grpSpPr>
        <p:sp>
          <p:nvSpPr>
            <p:cNvPr id="48" name="Oval 47">
              <a:extLst>
                <a:ext uri="{FF2B5EF4-FFF2-40B4-BE49-F238E27FC236}">
                  <a16:creationId xmlns:a16="http://schemas.microsoft.com/office/drawing/2014/main" xmlns="" id="{B2E3C4BF-4084-46B1-8232-CB2265999E54}"/>
                </a:ext>
              </a:extLst>
            </p:cNvPr>
            <p:cNvSpPr/>
            <p:nvPr/>
          </p:nvSpPr>
          <p:spPr bwMode="auto">
            <a:xfrm>
              <a:off x="4372583" y="2688920"/>
              <a:ext cx="1245140" cy="1245140"/>
            </a:xfrm>
            <a:prstGeom prst="ellipse">
              <a:avLst/>
            </a:prstGeom>
            <a:solidFill>
              <a:schemeClr val="accent5"/>
            </a:solidFill>
            <a:ln w="6350" cap="flat" cmpd="sng" algn="ctr">
              <a:solidFill>
                <a:schemeClr val="bg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85000"/>
                </a:lnSpc>
                <a:spcBef>
                  <a:spcPct val="0"/>
                </a:spcBef>
                <a:spcAft>
                  <a:spcPct val="0"/>
                </a:spcAft>
                <a:buClrTx/>
                <a:buSzTx/>
                <a:buFontTx/>
                <a:buNone/>
                <a:tabLst/>
              </a:pPr>
              <a:endParaRPr kumimoji="0" lang="en-US" sz="2000" b="1" i="0" u="none" strike="noStrike" cap="none" normalizeH="0" baseline="0" dirty="0">
                <a:ln>
                  <a:noFill/>
                </a:ln>
                <a:solidFill>
                  <a:schemeClr val="bg1"/>
                </a:solidFill>
                <a:effectLst/>
                <a:latin typeface="Arial" charset="0"/>
                <a:cs typeface="Arial" charset="0"/>
              </a:endParaRPr>
            </a:p>
          </p:txBody>
        </p:sp>
        <p:sp>
          <p:nvSpPr>
            <p:cNvPr id="49" name="Pie 6">
              <a:extLst>
                <a:ext uri="{FF2B5EF4-FFF2-40B4-BE49-F238E27FC236}">
                  <a16:creationId xmlns:a16="http://schemas.microsoft.com/office/drawing/2014/main" xmlns="" id="{25536C57-5EC6-41F9-9B38-F5633DEDB6EC}"/>
                </a:ext>
              </a:extLst>
            </p:cNvPr>
            <p:cNvSpPr/>
            <p:nvPr/>
          </p:nvSpPr>
          <p:spPr bwMode="auto">
            <a:xfrm>
              <a:off x="4373361" y="2689698"/>
              <a:ext cx="1243584" cy="1243584"/>
            </a:xfrm>
            <a:prstGeom prst="pie">
              <a:avLst/>
            </a:prstGeom>
            <a:solidFill>
              <a:schemeClr val="accent1"/>
            </a:solidFill>
            <a:ln w="6350" cap="flat" cmpd="sng" algn="ctr">
              <a:solidFill>
                <a:schemeClr val="bg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85000"/>
                </a:lnSpc>
                <a:spcBef>
                  <a:spcPct val="0"/>
                </a:spcBef>
                <a:spcAft>
                  <a:spcPct val="0"/>
                </a:spcAft>
                <a:buClrTx/>
                <a:buSzTx/>
                <a:buFontTx/>
                <a:buNone/>
                <a:tabLst/>
              </a:pPr>
              <a:endParaRPr kumimoji="0" lang="en-US" sz="2000" b="1" i="0" u="none" strike="noStrike" cap="none" normalizeH="0" baseline="0" dirty="0">
                <a:ln>
                  <a:noFill/>
                </a:ln>
                <a:solidFill>
                  <a:schemeClr val="bg1"/>
                </a:solidFill>
                <a:effectLst/>
                <a:latin typeface="Arial" charset="0"/>
                <a:cs typeface="Arial" charset="0"/>
              </a:endParaRPr>
            </a:p>
          </p:txBody>
        </p:sp>
      </p:grpSp>
      <p:sp>
        <p:nvSpPr>
          <p:cNvPr id="56" name="Oval 55">
            <a:extLst>
              <a:ext uri="{FF2B5EF4-FFF2-40B4-BE49-F238E27FC236}">
                <a16:creationId xmlns:a16="http://schemas.microsoft.com/office/drawing/2014/main" xmlns="" id="{86F1E358-D0FB-40E7-AECF-3926526D93AF}"/>
              </a:ext>
            </a:extLst>
          </p:cNvPr>
          <p:cNvSpPr/>
          <p:nvPr/>
        </p:nvSpPr>
        <p:spPr bwMode="auto">
          <a:xfrm flipH="1">
            <a:off x="3473945" y="5366759"/>
            <a:ext cx="457824" cy="457828"/>
          </a:xfrm>
          <a:prstGeom prst="ellipse">
            <a:avLst/>
          </a:prstGeom>
          <a:solidFill>
            <a:schemeClr val="accent5"/>
          </a:solidFill>
          <a:ln w="6350" cap="flat" cmpd="sng" algn="ctr">
            <a:solidFill>
              <a:schemeClr val="bg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85000"/>
              </a:lnSpc>
              <a:spcBef>
                <a:spcPct val="0"/>
              </a:spcBef>
              <a:spcAft>
                <a:spcPct val="0"/>
              </a:spcAft>
              <a:buClrTx/>
              <a:buSzTx/>
              <a:buFontTx/>
              <a:buNone/>
              <a:tabLst/>
            </a:pPr>
            <a:endParaRPr kumimoji="0" lang="en-US" sz="2000" b="1" i="0" u="none" strike="noStrike" cap="none" normalizeH="0" baseline="0" dirty="0">
              <a:ln>
                <a:noFill/>
              </a:ln>
              <a:solidFill>
                <a:schemeClr val="bg1"/>
              </a:solidFill>
              <a:effectLst/>
              <a:latin typeface="Arial" charset="0"/>
              <a:cs typeface="Arial" charset="0"/>
            </a:endParaRPr>
          </a:p>
        </p:txBody>
      </p:sp>
      <p:grpSp>
        <p:nvGrpSpPr>
          <p:cNvPr id="57" name="Group 56">
            <a:extLst>
              <a:ext uri="{FF2B5EF4-FFF2-40B4-BE49-F238E27FC236}">
                <a16:creationId xmlns:a16="http://schemas.microsoft.com/office/drawing/2014/main" xmlns="" id="{04C4E6D8-F45C-45A4-92DF-BB988AB6DB56}"/>
              </a:ext>
            </a:extLst>
          </p:cNvPr>
          <p:cNvGrpSpPr/>
          <p:nvPr/>
        </p:nvGrpSpPr>
        <p:grpSpPr>
          <a:xfrm flipH="1">
            <a:off x="4812641" y="4542284"/>
            <a:ext cx="457200" cy="457200"/>
            <a:chOff x="4372583" y="2688920"/>
            <a:chExt cx="1245140" cy="1245140"/>
          </a:xfrm>
        </p:grpSpPr>
        <p:sp>
          <p:nvSpPr>
            <p:cNvPr id="58" name="Oval 57">
              <a:extLst>
                <a:ext uri="{FF2B5EF4-FFF2-40B4-BE49-F238E27FC236}">
                  <a16:creationId xmlns:a16="http://schemas.microsoft.com/office/drawing/2014/main" xmlns="" id="{6B349CA8-7C00-424C-8974-FA45455A6D9C}"/>
                </a:ext>
              </a:extLst>
            </p:cNvPr>
            <p:cNvSpPr/>
            <p:nvPr/>
          </p:nvSpPr>
          <p:spPr bwMode="auto">
            <a:xfrm>
              <a:off x="4372583" y="2688920"/>
              <a:ext cx="1245140" cy="1245140"/>
            </a:xfrm>
            <a:prstGeom prst="ellipse">
              <a:avLst/>
            </a:prstGeom>
            <a:solidFill>
              <a:schemeClr val="accent5"/>
            </a:solidFill>
            <a:ln w="6350" cap="flat" cmpd="sng" algn="ctr">
              <a:solidFill>
                <a:schemeClr val="bg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85000"/>
                </a:lnSpc>
                <a:spcBef>
                  <a:spcPct val="0"/>
                </a:spcBef>
                <a:spcAft>
                  <a:spcPct val="0"/>
                </a:spcAft>
                <a:buClrTx/>
                <a:buSzTx/>
                <a:buFontTx/>
                <a:buNone/>
                <a:tabLst/>
              </a:pPr>
              <a:endParaRPr kumimoji="0" lang="en-US" sz="2000" b="1" i="0" u="none" strike="noStrike" cap="none" normalizeH="0" baseline="0" dirty="0">
                <a:ln>
                  <a:noFill/>
                </a:ln>
                <a:solidFill>
                  <a:schemeClr val="bg1"/>
                </a:solidFill>
                <a:effectLst/>
                <a:latin typeface="Arial" charset="0"/>
                <a:cs typeface="Arial" charset="0"/>
              </a:endParaRPr>
            </a:p>
          </p:txBody>
        </p:sp>
        <p:sp>
          <p:nvSpPr>
            <p:cNvPr id="59" name="Pie 6">
              <a:extLst>
                <a:ext uri="{FF2B5EF4-FFF2-40B4-BE49-F238E27FC236}">
                  <a16:creationId xmlns:a16="http://schemas.microsoft.com/office/drawing/2014/main" xmlns="" id="{CAE218AE-839D-4A21-9085-D7F52B0A33CA}"/>
                </a:ext>
              </a:extLst>
            </p:cNvPr>
            <p:cNvSpPr/>
            <p:nvPr/>
          </p:nvSpPr>
          <p:spPr bwMode="auto">
            <a:xfrm>
              <a:off x="4373361" y="2689698"/>
              <a:ext cx="1243584" cy="1243584"/>
            </a:xfrm>
            <a:prstGeom prst="pie">
              <a:avLst/>
            </a:prstGeom>
            <a:solidFill>
              <a:schemeClr val="accent1"/>
            </a:solidFill>
            <a:ln w="6350" cap="flat" cmpd="sng" algn="ctr">
              <a:solidFill>
                <a:schemeClr val="bg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85000"/>
                </a:lnSpc>
                <a:spcBef>
                  <a:spcPct val="0"/>
                </a:spcBef>
                <a:spcAft>
                  <a:spcPct val="0"/>
                </a:spcAft>
                <a:buClrTx/>
                <a:buSzTx/>
                <a:buFontTx/>
                <a:buNone/>
                <a:tabLst/>
              </a:pPr>
              <a:endParaRPr kumimoji="0" lang="en-US" sz="2000" b="1" i="0" u="none" strike="noStrike" cap="none" normalizeH="0" baseline="0" dirty="0">
                <a:ln>
                  <a:noFill/>
                </a:ln>
                <a:solidFill>
                  <a:schemeClr val="bg1"/>
                </a:solidFill>
                <a:effectLst/>
                <a:latin typeface="Arial" charset="0"/>
                <a:cs typeface="Arial" charset="0"/>
              </a:endParaRPr>
            </a:p>
          </p:txBody>
        </p:sp>
      </p:grpSp>
      <p:grpSp>
        <p:nvGrpSpPr>
          <p:cNvPr id="60" name="Group 59">
            <a:extLst>
              <a:ext uri="{FF2B5EF4-FFF2-40B4-BE49-F238E27FC236}">
                <a16:creationId xmlns:a16="http://schemas.microsoft.com/office/drawing/2014/main" xmlns="" id="{04DD3590-A38C-4385-B8AF-5B4F4A6463D8}"/>
              </a:ext>
            </a:extLst>
          </p:cNvPr>
          <p:cNvGrpSpPr/>
          <p:nvPr/>
        </p:nvGrpSpPr>
        <p:grpSpPr>
          <a:xfrm flipH="1">
            <a:off x="4812641" y="3717810"/>
            <a:ext cx="457200" cy="457200"/>
            <a:chOff x="4348164" y="2807208"/>
            <a:chExt cx="1245678" cy="1243584"/>
          </a:xfrm>
        </p:grpSpPr>
        <p:sp>
          <p:nvSpPr>
            <p:cNvPr id="61" name="Oval 60">
              <a:extLst>
                <a:ext uri="{FF2B5EF4-FFF2-40B4-BE49-F238E27FC236}">
                  <a16:creationId xmlns:a16="http://schemas.microsoft.com/office/drawing/2014/main" xmlns="" id="{FBD8651A-C13A-4FEF-8BCD-87D513D89AE7}"/>
                </a:ext>
              </a:extLst>
            </p:cNvPr>
            <p:cNvSpPr/>
            <p:nvPr/>
          </p:nvSpPr>
          <p:spPr bwMode="auto">
            <a:xfrm>
              <a:off x="4350258" y="2807208"/>
              <a:ext cx="1243584" cy="1243584"/>
            </a:xfrm>
            <a:prstGeom prst="ellipse">
              <a:avLst/>
            </a:prstGeom>
            <a:solidFill>
              <a:schemeClr val="accent5"/>
            </a:solidFill>
            <a:ln w="6350" cap="flat" cmpd="sng" algn="ctr">
              <a:solidFill>
                <a:schemeClr val="bg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85000"/>
                </a:lnSpc>
                <a:spcBef>
                  <a:spcPct val="0"/>
                </a:spcBef>
                <a:spcAft>
                  <a:spcPct val="0"/>
                </a:spcAft>
                <a:buClrTx/>
                <a:buSzTx/>
                <a:buFontTx/>
                <a:buNone/>
                <a:tabLst/>
              </a:pPr>
              <a:endParaRPr kumimoji="0" lang="en-US" sz="2000" b="1" i="0" u="none" strike="noStrike" cap="none" normalizeH="0" baseline="0" dirty="0">
                <a:ln>
                  <a:noFill/>
                </a:ln>
                <a:solidFill>
                  <a:schemeClr val="bg1"/>
                </a:solidFill>
                <a:effectLst/>
                <a:latin typeface="Arial" charset="0"/>
                <a:cs typeface="Arial" charset="0"/>
              </a:endParaRPr>
            </a:p>
          </p:txBody>
        </p:sp>
        <p:sp>
          <p:nvSpPr>
            <p:cNvPr id="62" name="Freeform 12">
              <a:extLst>
                <a:ext uri="{FF2B5EF4-FFF2-40B4-BE49-F238E27FC236}">
                  <a16:creationId xmlns:a16="http://schemas.microsoft.com/office/drawing/2014/main" xmlns="" id="{06B6D8DE-78A8-412F-AF3D-1B33331DDE65}"/>
                </a:ext>
              </a:extLst>
            </p:cNvPr>
            <p:cNvSpPr/>
            <p:nvPr/>
          </p:nvSpPr>
          <p:spPr bwMode="auto">
            <a:xfrm>
              <a:off x="4348164" y="2807494"/>
              <a:ext cx="621506" cy="1243012"/>
            </a:xfrm>
            <a:custGeom>
              <a:avLst/>
              <a:gdLst>
                <a:gd name="connsiteX0" fmla="*/ 621506 w 621506"/>
                <a:gd name="connsiteY0" fmla="*/ 1243012 h 1243012"/>
                <a:gd name="connsiteX1" fmla="*/ 621506 w 621506"/>
                <a:gd name="connsiteY1" fmla="*/ 0 h 1243012"/>
                <a:gd name="connsiteX2" fmla="*/ 0 w 621506"/>
                <a:gd name="connsiteY2" fmla="*/ 619125 h 1243012"/>
                <a:gd name="connsiteX3" fmla="*/ 621506 w 621506"/>
                <a:gd name="connsiteY3" fmla="*/ 1243012 h 1243012"/>
                <a:gd name="connsiteX0" fmla="*/ 621506 w 621506"/>
                <a:gd name="connsiteY0" fmla="*/ 1243012 h 1243012"/>
                <a:gd name="connsiteX1" fmla="*/ 621506 w 621506"/>
                <a:gd name="connsiteY1" fmla="*/ 0 h 1243012"/>
                <a:gd name="connsiteX2" fmla="*/ 0 w 621506"/>
                <a:gd name="connsiteY2" fmla="*/ 619125 h 1243012"/>
                <a:gd name="connsiteX3" fmla="*/ 621506 w 621506"/>
                <a:gd name="connsiteY3" fmla="*/ 1243012 h 1243012"/>
                <a:gd name="connsiteX0" fmla="*/ 621506 w 621506"/>
                <a:gd name="connsiteY0" fmla="*/ 1243806 h 1243806"/>
                <a:gd name="connsiteX1" fmla="*/ 621506 w 621506"/>
                <a:gd name="connsiteY1" fmla="*/ 794 h 1243806"/>
                <a:gd name="connsiteX2" fmla="*/ 0 w 621506"/>
                <a:gd name="connsiteY2" fmla="*/ 619919 h 1243806"/>
                <a:gd name="connsiteX3" fmla="*/ 621506 w 621506"/>
                <a:gd name="connsiteY3" fmla="*/ 1243806 h 1243806"/>
                <a:gd name="connsiteX0" fmla="*/ 626268 w 626268"/>
                <a:gd name="connsiteY0" fmla="*/ 1243806 h 1243806"/>
                <a:gd name="connsiteX1" fmla="*/ 626268 w 626268"/>
                <a:gd name="connsiteY1" fmla="*/ 794 h 1243806"/>
                <a:gd name="connsiteX2" fmla="*/ 4762 w 626268"/>
                <a:gd name="connsiteY2" fmla="*/ 619919 h 1243806"/>
                <a:gd name="connsiteX3" fmla="*/ 626268 w 626268"/>
                <a:gd name="connsiteY3" fmla="*/ 1243806 h 1243806"/>
                <a:gd name="connsiteX0" fmla="*/ 626268 w 626268"/>
                <a:gd name="connsiteY0" fmla="*/ 1248568 h 1248568"/>
                <a:gd name="connsiteX1" fmla="*/ 626268 w 626268"/>
                <a:gd name="connsiteY1" fmla="*/ 5556 h 1248568"/>
                <a:gd name="connsiteX2" fmla="*/ 4762 w 626268"/>
                <a:gd name="connsiteY2" fmla="*/ 624681 h 1248568"/>
                <a:gd name="connsiteX3" fmla="*/ 626268 w 626268"/>
                <a:gd name="connsiteY3" fmla="*/ 1248568 h 1248568"/>
                <a:gd name="connsiteX0" fmla="*/ 626268 w 626268"/>
                <a:gd name="connsiteY0" fmla="*/ 1248568 h 1248568"/>
                <a:gd name="connsiteX1" fmla="*/ 626268 w 626268"/>
                <a:gd name="connsiteY1" fmla="*/ 5556 h 1248568"/>
                <a:gd name="connsiteX2" fmla="*/ 4762 w 626268"/>
                <a:gd name="connsiteY2" fmla="*/ 624681 h 1248568"/>
                <a:gd name="connsiteX3" fmla="*/ 626268 w 626268"/>
                <a:gd name="connsiteY3" fmla="*/ 1248568 h 1248568"/>
                <a:gd name="connsiteX0" fmla="*/ 626268 w 626268"/>
                <a:gd name="connsiteY0" fmla="*/ 1248568 h 1248568"/>
                <a:gd name="connsiteX1" fmla="*/ 626268 w 626268"/>
                <a:gd name="connsiteY1" fmla="*/ 5556 h 1248568"/>
                <a:gd name="connsiteX2" fmla="*/ 4762 w 626268"/>
                <a:gd name="connsiteY2" fmla="*/ 624681 h 1248568"/>
                <a:gd name="connsiteX3" fmla="*/ 626268 w 626268"/>
                <a:gd name="connsiteY3" fmla="*/ 1248568 h 1248568"/>
                <a:gd name="connsiteX0" fmla="*/ 626268 w 626268"/>
                <a:gd name="connsiteY0" fmla="*/ 1248568 h 1262063"/>
                <a:gd name="connsiteX1" fmla="*/ 626268 w 626268"/>
                <a:gd name="connsiteY1" fmla="*/ 5556 h 1262063"/>
                <a:gd name="connsiteX2" fmla="*/ 4762 w 626268"/>
                <a:gd name="connsiteY2" fmla="*/ 624681 h 1262063"/>
                <a:gd name="connsiteX3" fmla="*/ 626268 w 626268"/>
                <a:gd name="connsiteY3" fmla="*/ 1248568 h 1262063"/>
                <a:gd name="connsiteX0" fmla="*/ 626268 w 626268"/>
                <a:gd name="connsiteY0" fmla="*/ 1248568 h 1262063"/>
                <a:gd name="connsiteX1" fmla="*/ 626268 w 626268"/>
                <a:gd name="connsiteY1" fmla="*/ 5556 h 1262063"/>
                <a:gd name="connsiteX2" fmla="*/ 4762 w 626268"/>
                <a:gd name="connsiteY2" fmla="*/ 624681 h 1262063"/>
                <a:gd name="connsiteX3" fmla="*/ 626268 w 626268"/>
                <a:gd name="connsiteY3" fmla="*/ 1248568 h 1262063"/>
                <a:gd name="connsiteX0" fmla="*/ 626268 w 626268"/>
                <a:gd name="connsiteY0" fmla="*/ 1248568 h 1248568"/>
                <a:gd name="connsiteX1" fmla="*/ 626268 w 626268"/>
                <a:gd name="connsiteY1" fmla="*/ 5556 h 1248568"/>
                <a:gd name="connsiteX2" fmla="*/ 4762 w 626268"/>
                <a:gd name="connsiteY2" fmla="*/ 624681 h 1248568"/>
                <a:gd name="connsiteX3" fmla="*/ 626268 w 626268"/>
                <a:gd name="connsiteY3" fmla="*/ 1248568 h 1248568"/>
                <a:gd name="connsiteX0" fmla="*/ 626268 w 626268"/>
                <a:gd name="connsiteY0" fmla="*/ 1248568 h 1248568"/>
                <a:gd name="connsiteX1" fmla="*/ 626268 w 626268"/>
                <a:gd name="connsiteY1" fmla="*/ 5556 h 1248568"/>
                <a:gd name="connsiteX2" fmla="*/ 4762 w 626268"/>
                <a:gd name="connsiteY2" fmla="*/ 624681 h 1248568"/>
                <a:gd name="connsiteX3" fmla="*/ 626268 w 626268"/>
                <a:gd name="connsiteY3" fmla="*/ 1248568 h 1248568"/>
                <a:gd name="connsiteX0" fmla="*/ 623887 w 623887"/>
                <a:gd name="connsiteY0" fmla="*/ 1248568 h 1248568"/>
                <a:gd name="connsiteX1" fmla="*/ 623887 w 623887"/>
                <a:gd name="connsiteY1" fmla="*/ 5556 h 1248568"/>
                <a:gd name="connsiteX2" fmla="*/ 2381 w 623887"/>
                <a:gd name="connsiteY2" fmla="*/ 624681 h 1248568"/>
                <a:gd name="connsiteX3" fmla="*/ 623887 w 623887"/>
                <a:gd name="connsiteY3" fmla="*/ 1248568 h 1248568"/>
                <a:gd name="connsiteX0" fmla="*/ 623887 w 623887"/>
                <a:gd name="connsiteY0" fmla="*/ 1248568 h 1248568"/>
                <a:gd name="connsiteX1" fmla="*/ 623887 w 623887"/>
                <a:gd name="connsiteY1" fmla="*/ 5556 h 1248568"/>
                <a:gd name="connsiteX2" fmla="*/ 2381 w 623887"/>
                <a:gd name="connsiteY2" fmla="*/ 624681 h 1248568"/>
                <a:gd name="connsiteX3" fmla="*/ 623887 w 623887"/>
                <a:gd name="connsiteY3" fmla="*/ 1248568 h 1248568"/>
                <a:gd name="connsiteX0" fmla="*/ 623887 w 623887"/>
                <a:gd name="connsiteY0" fmla="*/ 1243012 h 1243012"/>
                <a:gd name="connsiteX1" fmla="*/ 623887 w 623887"/>
                <a:gd name="connsiteY1" fmla="*/ 0 h 1243012"/>
                <a:gd name="connsiteX2" fmla="*/ 2381 w 623887"/>
                <a:gd name="connsiteY2" fmla="*/ 619125 h 1243012"/>
                <a:gd name="connsiteX3" fmla="*/ 623887 w 623887"/>
                <a:gd name="connsiteY3" fmla="*/ 1243012 h 1243012"/>
                <a:gd name="connsiteX0" fmla="*/ 623887 w 623887"/>
                <a:gd name="connsiteY0" fmla="*/ 1243012 h 1243012"/>
                <a:gd name="connsiteX1" fmla="*/ 623887 w 623887"/>
                <a:gd name="connsiteY1" fmla="*/ 0 h 1243012"/>
                <a:gd name="connsiteX2" fmla="*/ 2381 w 623887"/>
                <a:gd name="connsiteY2" fmla="*/ 619125 h 1243012"/>
                <a:gd name="connsiteX3" fmla="*/ 623887 w 623887"/>
                <a:gd name="connsiteY3" fmla="*/ 1243012 h 1243012"/>
                <a:gd name="connsiteX0" fmla="*/ 623887 w 623887"/>
                <a:gd name="connsiteY0" fmla="*/ 1243012 h 1243012"/>
                <a:gd name="connsiteX1" fmla="*/ 623887 w 623887"/>
                <a:gd name="connsiteY1" fmla="*/ 0 h 1243012"/>
                <a:gd name="connsiteX2" fmla="*/ 2381 w 623887"/>
                <a:gd name="connsiteY2" fmla="*/ 619125 h 1243012"/>
                <a:gd name="connsiteX3" fmla="*/ 623887 w 623887"/>
                <a:gd name="connsiteY3" fmla="*/ 1243012 h 1243012"/>
                <a:gd name="connsiteX0" fmla="*/ 623887 w 623887"/>
                <a:gd name="connsiteY0" fmla="*/ 1243012 h 1243012"/>
                <a:gd name="connsiteX1" fmla="*/ 623887 w 623887"/>
                <a:gd name="connsiteY1" fmla="*/ 0 h 1243012"/>
                <a:gd name="connsiteX2" fmla="*/ 2381 w 623887"/>
                <a:gd name="connsiteY2" fmla="*/ 619125 h 1243012"/>
                <a:gd name="connsiteX3" fmla="*/ 623887 w 623887"/>
                <a:gd name="connsiteY3" fmla="*/ 1243012 h 1243012"/>
                <a:gd name="connsiteX0" fmla="*/ 623887 w 623887"/>
                <a:gd name="connsiteY0" fmla="*/ 1243012 h 1243012"/>
                <a:gd name="connsiteX1" fmla="*/ 623887 w 623887"/>
                <a:gd name="connsiteY1" fmla="*/ 0 h 1243012"/>
                <a:gd name="connsiteX2" fmla="*/ 2381 w 623887"/>
                <a:gd name="connsiteY2" fmla="*/ 619125 h 1243012"/>
                <a:gd name="connsiteX3" fmla="*/ 623887 w 623887"/>
                <a:gd name="connsiteY3" fmla="*/ 1243012 h 1243012"/>
                <a:gd name="connsiteX0" fmla="*/ 621506 w 621506"/>
                <a:gd name="connsiteY0" fmla="*/ 1243012 h 1243012"/>
                <a:gd name="connsiteX1" fmla="*/ 621506 w 621506"/>
                <a:gd name="connsiteY1" fmla="*/ 0 h 1243012"/>
                <a:gd name="connsiteX2" fmla="*/ 0 w 621506"/>
                <a:gd name="connsiteY2" fmla="*/ 619125 h 1243012"/>
                <a:gd name="connsiteX3" fmla="*/ 621506 w 621506"/>
                <a:gd name="connsiteY3" fmla="*/ 1243012 h 1243012"/>
                <a:gd name="connsiteX0" fmla="*/ 621506 w 621506"/>
                <a:gd name="connsiteY0" fmla="*/ 1243012 h 1243012"/>
                <a:gd name="connsiteX1" fmla="*/ 621506 w 621506"/>
                <a:gd name="connsiteY1" fmla="*/ 0 h 1243012"/>
                <a:gd name="connsiteX2" fmla="*/ 0 w 621506"/>
                <a:gd name="connsiteY2" fmla="*/ 619125 h 1243012"/>
                <a:gd name="connsiteX3" fmla="*/ 621506 w 621506"/>
                <a:gd name="connsiteY3" fmla="*/ 1243012 h 1243012"/>
                <a:gd name="connsiteX0" fmla="*/ 621506 w 621506"/>
                <a:gd name="connsiteY0" fmla="*/ 1243012 h 1243012"/>
                <a:gd name="connsiteX1" fmla="*/ 621506 w 621506"/>
                <a:gd name="connsiteY1" fmla="*/ 0 h 1243012"/>
                <a:gd name="connsiteX2" fmla="*/ 0 w 621506"/>
                <a:gd name="connsiteY2" fmla="*/ 619125 h 1243012"/>
                <a:gd name="connsiteX3" fmla="*/ 621506 w 621506"/>
                <a:gd name="connsiteY3" fmla="*/ 1243012 h 1243012"/>
                <a:gd name="connsiteX0" fmla="*/ 621506 w 621506"/>
                <a:gd name="connsiteY0" fmla="*/ 1243012 h 1243012"/>
                <a:gd name="connsiteX1" fmla="*/ 621506 w 621506"/>
                <a:gd name="connsiteY1" fmla="*/ 0 h 1243012"/>
                <a:gd name="connsiteX2" fmla="*/ 0 w 621506"/>
                <a:gd name="connsiteY2" fmla="*/ 619125 h 1243012"/>
                <a:gd name="connsiteX3" fmla="*/ 621506 w 621506"/>
                <a:gd name="connsiteY3" fmla="*/ 1243012 h 1243012"/>
                <a:gd name="connsiteX0" fmla="*/ 621506 w 621506"/>
                <a:gd name="connsiteY0" fmla="*/ 1243012 h 1243012"/>
                <a:gd name="connsiteX1" fmla="*/ 621506 w 621506"/>
                <a:gd name="connsiteY1" fmla="*/ 0 h 1243012"/>
                <a:gd name="connsiteX2" fmla="*/ 0 w 621506"/>
                <a:gd name="connsiteY2" fmla="*/ 619125 h 1243012"/>
                <a:gd name="connsiteX3" fmla="*/ 621506 w 621506"/>
                <a:gd name="connsiteY3" fmla="*/ 1243012 h 1243012"/>
                <a:gd name="connsiteX0" fmla="*/ 621506 w 621506"/>
                <a:gd name="connsiteY0" fmla="*/ 1243012 h 1243012"/>
                <a:gd name="connsiteX1" fmla="*/ 621506 w 621506"/>
                <a:gd name="connsiteY1" fmla="*/ 0 h 1243012"/>
                <a:gd name="connsiteX2" fmla="*/ 0 w 621506"/>
                <a:gd name="connsiteY2" fmla="*/ 619125 h 1243012"/>
                <a:gd name="connsiteX3" fmla="*/ 621506 w 621506"/>
                <a:gd name="connsiteY3" fmla="*/ 1243012 h 1243012"/>
                <a:gd name="connsiteX0" fmla="*/ 621506 w 621506"/>
                <a:gd name="connsiteY0" fmla="*/ 1243012 h 1243012"/>
                <a:gd name="connsiteX1" fmla="*/ 621506 w 621506"/>
                <a:gd name="connsiteY1" fmla="*/ 0 h 1243012"/>
                <a:gd name="connsiteX2" fmla="*/ 0 w 621506"/>
                <a:gd name="connsiteY2" fmla="*/ 619125 h 1243012"/>
                <a:gd name="connsiteX3" fmla="*/ 621506 w 621506"/>
                <a:gd name="connsiteY3" fmla="*/ 1243012 h 1243012"/>
                <a:gd name="connsiteX0" fmla="*/ 621506 w 621506"/>
                <a:gd name="connsiteY0" fmla="*/ 1243012 h 1243012"/>
                <a:gd name="connsiteX1" fmla="*/ 621506 w 621506"/>
                <a:gd name="connsiteY1" fmla="*/ 0 h 1243012"/>
                <a:gd name="connsiteX2" fmla="*/ 0 w 621506"/>
                <a:gd name="connsiteY2" fmla="*/ 619125 h 1243012"/>
                <a:gd name="connsiteX3" fmla="*/ 621506 w 621506"/>
                <a:gd name="connsiteY3" fmla="*/ 1243012 h 1243012"/>
                <a:gd name="connsiteX0" fmla="*/ 621506 w 621506"/>
                <a:gd name="connsiteY0" fmla="*/ 1243012 h 1243012"/>
                <a:gd name="connsiteX1" fmla="*/ 621506 w 621506"/>
                <a:gd name="connsiteY1" fmla="*/ 0 h 1243012"/>
                <a:gd name="connsiteX2" fmla="*/ 0 w 621506"/>
                <a:gd name="connsiteY2" fmla="*/ 619125 h 1243012"/>
                <a:gd name="connsiteX3" fmla="*/ 621506 w 621506"/>
                <a:gd name="connsiteY3" fmla="*/ 1243012 h 1243012"/>
                <a:gd name="connsiteX0" fmla="*/ 621506 w 621506"/>
                <a:gd name="connsiteY0" fmla="*/ 1243012 h 1243012"/>
                <a:gd name="connsiteX1" fmla="*/ 621506 w 621506"/>
                <a:gd name="connsiteY1" fmla="*/ 0 h 1243012"/>
                <a:gd name="connsiteX2" fmla="*/ 0 w 621506"/>
                <a:gd name="connsiteY2" fmla="*/ 619125 h 1243012"/>
                <a:gd name="connsiteX3" fmla="*/ 621506 w 621506"/>
                <a:gd name="connsiteY3" fmla="*/ 1243012 h 1243012"/>
                <a:gd name="connsiteX0" fmla="*/ 621506 w 621506"/>
                <a:gd name="connsiteY0" fmla="*/ 1243012 h 1243012"/>
                <a:gd name="connsiteX1" fmla="*/ 621506 w 621506"/>
                <a:gd name="connsiteY1" fmla="*/ 0 h 1243012"/>
                <a:gd name="connsiteX2" fmla="*/ 0 w 621506"/>
                <a:gd name="connsiteY2" fmla="*/ 619125 h 1243012"/>
                <a:gd name="connsiteX3" fmla="*/ 621506 w 621506"/>
                <a:gd name="connsiteY3" fmla="*/ 1243012 h 1243012"/>
              </a:gdLst>
              <a:ahLst/>
              <a:cxnLst>
                <a:cxn ang="0">
                  <a:pos x="connsiteX0" y="connsiteY0"/>
                </a:cxn>
                <a:cxn ang="0">
                  <a:pos x="connsiteX1" y="connsiteY1"/>
                </a:cxn>
                <a:cxn ang="0">
                  <a:pos x="connsiteX2" y="connsiteY2"/>
                </a:cxn>
                <a:cxn ang="0">
                  <a:pos x="connsiteX3" y="connsiteY3"/>
                </a:cxn>
              </a:cxnLst>
              <a:rect l="l" t="t" r="r" b="b"/>
              <a:pathLst>
                <a:path w="621506" h="1243012">
                  <a:moveTo>
                    <a:pt x="621506" y="1243012"/>
                  </a:moveTo>
                  <a:lnTo>
                    <a:pt x="621506" y="0"/>
                  </a:lnTo>
                  <a:cubicBezTo>
                    <a:pt x="228599" y="1588"/>
                    <a:pt x="0" y="334169"/>
                    <a:pt x="0" y="619125"/>
                  </a:cubicBezTo>
                  <a:cubicBezTo>
                    <a:pt x="4764" y="934244"/>
                    <a:pt x="250031" y="1237457"/>
                    <a:pt x="621506" y="1243012"/>
                  </a:cubicBezTo>
                  <a:close/>
                </a:path>
              </a:pathLst>
            </a:custGeom>
            <a:solidFill>
              <a:schemeClr val="accent1"/>
            </a:solidFill>
            <a:ln w="6350" cap="flat" cmpd="sng" algn="ctr">
              <a:solidFill>
                <a:schemeClr val="bg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85000"/>
                </a:lnSpc>
                <a:spcBef>
                  <a:spcPct val="0"/>
                </a:spcBef>
                <a:spcAft>
                  <a:spcPct val="0"/>
                </a:spcAft>
                <a:buClrTx/>
                <a:buSzTx/>
                <a:buFontTx/>
                <a:buNone/>
                <a:tabLst/>
              </a:pPr>
              <a:endParaRPr kumimoji="0" lang="en-US" sz="2000" b="1" i="0" u="none" strike="noStrike" cap="none" normalizeH="0" baseline="0" dirty="0">
                <a:ln>
                  <a:noFill/>
                </a:ln>
                <a:solidFill>
                  <a:schemeClr val="bg1"/>
                </a:solidFill>
                <a:effectLst/>
                <a:latin typeface="Arial" charset="0"/>
                <a:cs typeface="Arial" charset="0"/>
              </a:endParaRPr>
            </a:p>
          </p:txBody>
        </p:sp>
      </p:grpSp>
      <p:sp>
        <p:nvSpPr>
          <p:cNvPr id="63" name="Oval 62">
            <a:extLst>
              <a:ext uri="{FF2B5EF4-FFF2-40B4-BE49-F238E27FC236}">
                <a16:creationId xmlns:a16="http://schemas.microsoft.com/office/drawing/2014/main" xmlns="" id="{266ACB75-134F-4734-A536-702DE8976EE4}"/>
              </a:ext>
            </a:extLst>
          </p:cNvPr>
          <p:cNvSpPr/>
          <p:nvPr/>
        </p:nvSpPr>
        <p:spPr bwMode="auto">
          <a:xfrm flipH="1">
            <a:off x="4812329" y="2869593"/>
            <a:ext cx="457824" cy="457828"/>
          </a:xfrm>
          <a:prstGeom prst="ellipse">
            <a:avLst/>
          </a:prstGeom>
          <a:solidFill>
            <a:schemeClr val="accent5"/>
          </a:solidFill>
          <a:ln w="6350" cap="flat" cmpd="sng" algn="ctr">
            <a:solidFill>
              <a:schemeClr val="bg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85000"/>
              </a:lnSpc>
              <a:spcBef>
                <a:spcPct val="0"/>
              </a:spcBef>
              <a:spcAft>
                <a:spcPct val="0"/>
              </a:spcAft>
              <a:buClrTx/>
              <a:buSzTx/>
              <a:buFontTx/>
              <a:buNone/>
              <a:tabLst/>
            </a:pPr>
            <a:endParaRPr kumimoji="0" lang="en-US" sz="2000" b="1" i="0" u="none" strike="noStrike" cap="none" normalizeH="0" baseline="0" dirty="0">
              <a:ln>
                <a:noFill/>
              </a:ln>
              <a:solidFill>
                <a:schemeClr val="bg1"/>
              </a:solidFill>
              <a:effectLst/>
              <a:latin typeface="Arial" charset="0"/>
              <a:cs typeface="Arial" charset="0"/>
            </a:endParaRPr>
          </a:p>
        </p:txBody>
      </p:sp>
      <p:sp>
        <p:nvSpPr>
          <p:cNvPr id="64" name="Oval 63">
            <a:extLst>
              <a:ext uri="{FF2B5EF4-FFF2-40B4-BE49-F238E27FC236}">
                <a16:creationId xmlns:a16="http://schemas.microsoft.com/office/drawing/2014/main" xmlns="" id="{975D2BB1-1FA5-4B52-962E-CC19B52AC623}"/>
              </a:ext>
            </a:extLst>
          </p:cNvPr>
          <p:cNvSpPr/>
          <p:nvPr/>
        </p:nvSpPr>
        <p:spPr bwMode="auto">
          <a:xfrm flipH="1">
            <a:off x="4812329" y="5366759"/>
            <a:ext cx="457824" cy="457828"/>
          </a:xfrm>
          <a:prstGeom prst="ellipse">
            <a:avLst/>
          </a:prstGeom>
          <a:solidFill>
            <a:schemeClr val="accent5"/>
          </a:solidFill>
          <a:ln w="6350" cap="flat" cmpd="sng" algn="ctr">
            <a:solidFill>
              <a:schemeClr val="bg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85000"/>
              </a:lnSpc>
              <a:spcBef>
                <a:spcPct val="0"/>
              </a:spcBef>
              <a:spcAft>
                <a:spcPct val="0"/>
              </a:spcAft>
              <a:buClrTx/>
              <a:buSzTx/>
              <a:buFontTx/>
              <a:buNone/>
              <a:tabLst/>
            </a:pPr>
            <a:endParaRPr kumimoji="0" lang="en-US" sz="2000" b="1" i="0" u="none" strike="noStrike" cap="none" normalizeH="0" baseline="0" dirty="0">
              <a:ln>
                <a:noFill/>
              </a:ln>
              <a:solidFill>
                <a:schemeClr val="bg1"/>
              </a:solidFill>
              <a:effectLst/>
              <a:latin typeface="Arial" charset="0"/>
              <a:cs typeface="Arial" charset="0"/>
            </a:endParaRPr>
          </a:p>
        </p:txBody>
      </p:sp>
    </p:spTree>
    <p:extLst>
      <p:ext uri="{BB962C8B-B14F-4D97-AF65-F5344CB8AC3E}">
        <p14:creationId xmlns:p14="http://schemas.microsoft.com/office/powerpoint/2010/main" val="113598343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xmlns="" id="{D0C3FD53-748E-4F04-9550-3268A39463FD}"/>
              </a:ext>
            </a:extLst>
          </p:cNvPr>
          <p:cNvSpPr>
            <a:spLocks noGrp="1"/>
          </p:cNvSpPr>
          <p:nvPr>
            <p:ph type="body" sz="quarter" idx="10"/>
          </p:nvPr>
        </p:nvSpPr>
        <p:spPr/>
        <p:txBody>
          <a:bodyPr/>
          <a:lstStyle/>
          <a:p>
            <a:r>
              <a:rPr lang="en-US" smtClean="0"/>
              <a:t>Click to insert text</a:t>
            </a:r>
            <a:endParaRPr lang="pt-PT" dirty="0"/>
          </a:p>
        </p:txBody>
      </p:sp>
      <p:graphicFrame>
        <p:nvGraphicFramePr>
          <p:cNvPr id="12" name="SmartArt Placeholder 11">
            <a:extLst>
              <a:ext uri="{FF2B5EF4-FFF2-40B4-BE49-F238E27FC236}">
                <a16:creationId xmlns:a16="http://schemas.microsoft.com/office/drawing/2014/main" xmlns="" id="{4159C739-6F6A-4522-A222-FE5E7CB171D5}"/>
              </a:ext>
            </a:extLst>
          </p:cNvPr>
          <p:cNvGraphicFramePr>
            <a:graphicFrameLocks noGrp="1"/>
          </p:cNvGraphicFramePr>
          <p:nvPr>
            <p:ph type="dgm" sz="quarter" idx="11"/>
            <p:extLst>
              <p:ext uri="{D42A27DB-BD31-4B8C-83A1-F6EECF244321}">
                <p14:modId xmlns:p14="http://schemas.microsoft.com/office/powerpoint/2010/main" val="1501344018"/>
              </p:ext>
            </p:extLst>
          </p:nvPr>
        </p:nvGraphicFramePr>
        <p:xfrm>
          <a:off x="407988" y="3213100"/>
          <a:ext cx="9080500" cy="6477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itle 3">
            <a:extLst>
              <a:ext uri="{FF2B5EF4-FFF2-40B4-BE49-F238E27FC236}">
                <a16:creationId xmlns:a16="http://schemas.microsoft.com/office/drawing/2014/main" xmlns="" id="{C2D12B61-5947-42E3-AF6D-7EFBF69618CD}"/>
              </a:ext>
            </a:extLst>
          </p:cNvPr>
          <p:cNvSpPr>
            <a:spLocks noGrp="1"/>
          </p:cNvSpPr>
          <p:nvPr>
            <p:ph type="title"/>
          </p:nvPr>
        </p:nvSpPr>
        <p:spPr/>
        <p:txBody>
          <a:bodyPr/>
          <a:lstStyle/>
          <a:p>
            <a:r>
              <a:rPr lang="en-US" smtClean="0"/>
              <a:t>Click to insert title</a:t>
            </a:r>
            <a:endParaRPr lang="pt-PT" dirty="0"/>
          </a:p>
        </p:txBody>
      </p:sp>
      <p:sp>
        <p:nvSpPr>
          <p:cNvPr id="2" name="Text Placeholder 1">
            <a:extLst>
              <a:ext uri="{FF2B5EF4-FFF2-40B4-BE49-F238E27FC236}">
                <a16:creationId xmlns:a16="http://schemas.microsoft.com/office/drawing/2014/main" xmlns="" id="{B5191259-6044-43E8-BDD8-90D2E7034488}"/>
              </a:ext>
            </a:extLst>
          </p:cNvPr>
          <p:cNvSpPr>
            <a:spLocks noGrp="1"/>
          </p:cNvSpPr>
          <p:nvPr>
            <p:ph type="body" sz="quarter" idx="35"/>
          </p:nvPr>
        </p:nvSpPr>
        <p:spPr/>
        <p:txBody>
          <a:bodyPr/>
          <a:lstStyle/>
          <a:p>
            <a:r>
              <a:rPr lang="en-US" smtClean="0"/>
              <a:t>Click to insert text</a:t>
            </a:r>
            <a:endParaRPr lang="pt-PT" dirty="0"/>
          </a:p>
        </p:txBody>
      </p:sp>
      <p:sp>
        <p:nvSpPr>
          <p:cNvPr id="6" name="Text Placeholder 5">
            <a:extLst>
              <a:ext uri="{FF2B5EF4-FFF2-40B4-BE49-F238E27FC236}">
                <a16:creationId xmlns:a16="http://schemas.microsoft.com/office/drawing/2014/main" xmlns="" id="{0365D349-21F4-44C3-AFFD-1F7CDD64A72C}"/>
              </a:ext>
            </a:extLst>
          </p:cNvPr>
          <p:cNvSpPr>
            <a:spLocks noGrp="1"/>
          </p:cNvSpPr>
          <p:nvPr>
            <p:ph type="body" sz="quarter" idx="36"/>
          </p:nvPr>
        </p:nvSpPr>
        <p:spPr/>
        <p:txBody>
          <a:bodyPr/>
          <a:lstStyle/>
          <a:p>
            <a:r>
              <a:rPr lang="en-US" dirty="0" smtClean="0"/>
              <a:t>Click to insert text</a:t>
            </a:r>
            <a:endParaRPr lang="pt-PT" dirty="0"/>
          </a:p>
        </p:txBody>
      </p:sp>
      <p:sp>
        <p:nvSpPr>
          <p:cNvPr id="7" name="Text Placeholder 6">
            <a:extLst>
              <a:ext uri="{FF2B5EF4-FFF2-40B4-BE49-F238E27FC236}">
                <a16:creationId xmlns:a16="http://schemas.microsoft.com/office/drawing/2014/main" xmlns="" id="{19BC914A-80FE-4100-A8A2-E0E123124AF1}"/>
              </a:ext>
            </a:extLst>
          </p:cNvPr>
          <p:cNvSpPr>
            <a:spLocks noGrp="1"/>
          </p:cNvSpPr>
          <p:nvPr>
            <p:ph type="body" sz="quarter" idx="37"/>
          </p:nvPr>
        </p:nvSpPr>
        <p:spPr/>
        <p:txBody>
          <a:bodyPr/>
          <a:lstStyle/>
          <a:p>
            <a:r>
              <a:rPr lang="en-US" smtClean="0"/>
              <a:t>Click to insert text</a:t>
            </a:r>
            <a:endParaRPr lang="pt-PT" dirty="0"/>
          </a:p>
        </p:txBody>
      </p:sp>
      <p:grpSp>
        <p:nvGrpSpPr>
          <p:cNvPr id="9" name="Group 8">
            <a:extLst>
              <a:ext uri="{FF2B5EF4-FFF2-40B4-BE49-F238E27FC236}">
                <a16:creationId xmlns:a16="http://schemas.microsoft.com/office/drawing/2014/main" xmlns="" id="{193D1C38-AC9A-4E5E-A40C-E189A14A239D}"/>
              </a:ext>
            </a:extLst>
          </p:cNvPr>
          <p:cNvGrpSpPr/>
          <p:nvPr/>
        </p:nvGrpSpPr>
        <p:grpSpPr>
          <a:xfrm>
            <a:off x="10422217" y="5175250"/>
            <a:ext cx="1030290" cy="958850"/>
            <a:chOff x="-3076576" y="4076701"/>
            <a:chExt cx="1465263" cy="1363663"/>
          </a:xfrm>
        </p:grpSpPr>
        <p:sp>
          <p:nvSpPr>
            <p:cNvPr id="10" name="Freeform 5">
              <a:extLst>
                <a:ext uri="{FF2B5EF4-FFF2-40B4-BE49-F238E27FC236}">
                  <a16:creationId xmlns:a16="http://schemas.microsoft.com/office/drawing/2014/main" xmlns="" id="{038B2AC1-7039-42DF-8BFF-907E36B9B705}"/>
                </a:ext>
              </a:extLst>
            </p:cNvPr>
            <p:cNvSpPr>
              <a:spLocks/>
            </p:cNvSpPr>
            <p:nvPr/>
          </p:nvSpPr>
          <p:spPr bwMode="auto">
            <a:xfrm>
              <a:off x="-3076576" y="4076701"/>
              <a:ext cx="1465263" cy="1363663"/>
            </a:xfrm>
            <a:custGeom>
              <a:avLst/>
              <a:gdLst>
                <a:gd name="T0" fmla="*/ 34 w 233"/>
                <a:gd name="T1" fmla="*/ 169 h 217"/>
                <a:gd name="T2" fmla="*/ 56 w 233"/>
                <a:gd name="T3" fmla="*/ 32 h 217"/>
                <a:gd name="T4" fmla="*/ 199 w 233"/>
                <a:gd name="T5" fmla="*/ 52 h 217"/>
                <a:gd name="T6" fmla="*/ 173 w 233"/>
                <a:gd name="T7" fmla="*/ 184 h 217"/>
                <a:gd name="T8" fmla="*/ 34 w 233"/>
                <a:gd name="T9" fmla="*/ 169 h 217"/>
              </a:gdLst>
              <a:ahLst/>
              <a:cxnLst>
                <a:cxn ang="0">
                  <a:pos x="T0" y="T1"/>
                </a:cxn>
                <a:cxn ang="0">
                  <a:pos x="T2" y="T3"/>
                </a:cxn>
                <a:cxn ang="0">
                  <a:pos x="T4" y="T5"/>
                </a:cxn>
                <a:cxn ang="0">
                  <a:pos x="T6" y="T7"/>
                </a:cxn>
                <a:cxn ang="0">
                  <a:pos x="T8" y="T9"/>
                </a:cxn>
              </a:cxnLst>
              <a:rect l="0" t="0" r="r" b="b"/>
              <a:pathLst>
                <a:path w="233" h="217">
                  <a:moveTo>
                    <a:pt x="34" y="169"/>
                  </a:moveTo>
                  <a:cubicBezTo>
                    <a:pt x="0" y="126"/>
                    <a:pt x="10" y="65"/>
                    <a:pt x="56" y="32"/>
                  </a:cubicBezTo>
                  <a:cubicBezTo>
                    <a:pt x="102" y="0"/>
                    <a:pt x="166" y="9"/>
                    <a:pt x="199" y="52"/>
                  </a:cubicBezTo>
                  <a:cubicBezTo>
                    <a:pt x="233" y="96"/>
                    <a:pt x="219" y="152"/>
                    <a:pt x="173" y="184"/>
                  </a:cubicBezTo>
                  <a:cubicBezTo>
                    <a:pt x="128" y="217"/>
                    <a:pt x="67" y="213"/>
                    <a:pt x="34" y="169"/>
                  </a:cubicBezTo>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6">
              <a:extLst>
                <a:ext uri="{FF2B5EF4-FFF2-40B4-BE49-F238E27FC236}">
                  <a16:creationId xmlns:a16="http://schemas.microsoft.com/office/drawing/2014/main" xmlns="" id="{580961AC-3102-4E7C-91DD-CD3BF0F6C5F4}"/>
                </a:ext>
              </a:extLst>
            </p:cNvPr>
            <p:cNvSpPr>
              <a:spLocks noEditPoints="1"/>
            </p:cNvSpPr>
            <p:nvPr/>
          </p:nvSpPr>
          <p:spPr bwMode="auto">
            <a:xfrm>
              <a:off x="-2693988" y="4391026"/>
              <a:ext cx="711200" cy="722313"/>
            </a:xfrm>
            <a:custGeom>
              <a:avLst/>
              <a:gdLst>
                <a:gd name="T0" fmla="*/ 100 w 113"/>
                <a:gd name="T1" fmla="*/ 15 h 115"/>
                <a:gd name="T2" fmla="*/ 50 w 113"/>
                <a:gd name="T3" fmla="*/ 14 h 115"/>
                <a:gd name="T4" fmla="*/ 42 w 113"/>
                <a:gd name="T5" fmla="*/ 52 h 115"/>
                <a:gd name="T6" fmla="*/ 41 w 113"/>
                <a:gd name="T7" fmla="*/ 52 h 115"/>
                <a:gd name="T8" fmla="*/ 26 w 113"/>
                <a:gd name="T9" fmla="*/ 67 h 115"/>
                <a:gd name="T10" fmla="*/ 25 w 113"/>
                <a:gd name="T11" fmla="*/ 68 h 115"/>
                <a:gd name="T12" fmla="*/ 25 w 113"/>
                <a:gd name="T13" fmla="*/ 81 h 115"/>
                <a:gd name="T14" fmla="*/ 23 w 113"/>
                <a:gd name="T15" fmla="*/ 83 h 115"/>
                <a:gd name="T16" fmla="*/ 14 w 113"/>
                <a:gd name="T17" fmla="*/ 83 h 115"/>
                <a:gd name="T18" fmla="*/ 12 w 113"/>
                <a:gd name="T19" fmla="*/ 85 h 115"/>
                <a:gd name="T20" fmla="*/ 12 w 113"/>
                <a:gd name="T21" fmla="*/ 96 h 115"/>
                <a:gd name="T22" fmla="*/ 10 w 113"/>
                <a:gd name="T23" fmla="*/ 98 h 115"/>
                <a:gd name="T24" fmla="*/ 2 w 113"/>
                <a:gd name="T25" fmla="*/ 98 h 115"/>
                <a:gd name="T26" fmla="*/ 0 w 113"/>
                <a:gd name="T27" fmla="*/ 100 h 115"/>
                <a:gd name="T28" fmla="*/ 0 w 113"/>
                <a:gd name="T29" fmla="*/ 113 h 115"/>
                <a:gd name="T30" fmla="*/ 2 w 113"/>
                <a:gd name="T31" fmla="*/ 115 h 115"/>
                <a:gd name="T32" fmla="*/ 11 w 113"/>
                <a:gd name="T33" fmla="*/ 115 h 115"/>
                <a:gd name="T34" fmla="*/ 12 w 113"/>
                <a:gd name="T35" fmla="*/ 114 h 115"/>
                <a:gd name="T36" fmla="*/ 37 w 113"/>
                <a:gd name="T37" fmla="*/ 90 h 115"/>
                <a:gd name="T38" fmla="*/ 38 w 113"/>
                <a:gd name="T39" fmla="*/ 89 h 115"/>
                <a:gd name="T40" fmla="*/ 45 w 113"/>
                <a:gd name="T41" fmla="*/ 89 h 115"/>
                <a:gd name="T42" fmla="*/ 47 w 113"/>
                <a:gd name="T43" fmla="*/ 88 h 115"/>
                <a:gd name="T44" fmla="*/ 63 w 113"/>
                <a:gd name="T45" fmla="*/ 72 h 115"/>
                <a:gd name="T46" fmla="*/ 99 w 113"/>
                <a:gd name="T47" fmla="*/ 65 h 115"/>
                <a:gd name="T48" fmla="*/ 100 w 113"/>
                <a:gd name="T49" fmla="*/ 15 h 115"/>
                <a:gd name="T50" fmla="*/ 93 w 113"/>
                <a:gd name="T51" fmla="*/ 45 h 115"/>
                <a:gd name="T52" fmla="*/ 70 w 113"/>
                <a:gd name="T53" fmla="*/ 45 h 115"/>
                <a:gd name="T54" fmla="*/ 70 w 113"/>
                <a:gd name="T55" fmla="*/ 21 h 115"/>
                <a:gd name="T56" fmla="*/ 93 w 113"/>
                <a:gd name="T57" fmla="*/ 22 h 115"/>
                <a:gd name="T58" fmla="*/ 93 w 113"/>
                <a:gd name="T59" fmla="*/ 4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3" h="115">
                  <a:moveTo>
                    <a:pt x="100" y="15"/>
                  </a:moveTo>
                  <a:cubicBezTo>
                    <a:pt x="86" y="1"/>
                    <a:pt x="64" y="0"/>
                    <a:pt x="50" y="14"/>
                  </a:cubicBezTo>
                  <a:cubicBezTo>
                    <a:pt x="39" y="24"/>
                    <a:pt x="36" y="39"/>
                    <a:pt x="42" y="52"/>
                  </a:cubicBezTo>
                  <a:cubicBezTo>
                    <a:pt x="41" y="52"/>
                    <a:pt x="41" y="52"/>
                    <a:pt x="41" y="52"/>
                  </a:cubicBezTo>
                  <a:cubicBezTo>
                    <a:pt x="26" y="67"/>
                    <a:pt x="26" y="67"/>
                    <a:pt x="26" y="67"/>
                  </a:cubicBezTo>
                  <a:cubicBezTo>
                    <a:pt x="25" y="67"/>
                    <a:pt x="25" y="68"/>
                    <a:pt x="25" y="68"/>
                  </a:cubicBezTo>
                  <a:cubicBezTo>
                    <a:pt x="25" y="81"/>
                    <a:pt x="25" y="81"/>
                    <a:pt x="25" y="81"/>
                  </a:cubicBezTo>
                  <a:cubicBezTo>
                    <a:pt x="25" y="82"/>
                    <a:pt x="24" y="83"/>
                    <a:pt x="23" y="83"/>
                  </a:cubicBezTo>
                  <a:cubicBezTo>
                    <a:pt x="14" y="83"/>
                    <a:pt x="14" y="83"/>
                    <a:pt x="14" y="83"/>
                  </a:cubicBezTo>
                  <a:cubicBezTo>
                    <a:pt x="13" y="83"/>
                    <a:pt x="12" y="84"/>
                    <a:pt x="12" y="85"/>
                  </a:cubicBezTo>
                  <a:cubicBezTo>
                    <a:pt x="12" y="96"/>
                    <a:pt x="12" y="96"/>
                    <a:pt x="12" y="96"/>
                  </a:cubicBezTo>
                  <a:cubicBezTo>
                    <a:pt x="12" y="98"/>
                    <a:pt x="11" y="98"/>
                    <a:pt x="10" y="98"/>
                  </a:cubicBezTo>
                  <a:cubicBezTo>
                    <a:pt x="2" y="98"/>
                    <a:pt x="2" y="98"/>
                    <a:pt x="2" y="98"/>
                  </a:cubicBezTo>
                  <a:cubicBezTo>
                    <a:pt x="1" y="98"/>
                    <a:pt x="0" y="99"/>
                    <a:pt x="0" y="100"/>
                  </a:cubicBezTo>
                  <a:cubicBezTo>
                    <a:pt x="0" y="113"/>
                    <a:pt x="0" y="113"/>
                    <a:pt x="0" y="113"/>
                  </a:cubicBezTo>
                  <a:cubicBezTo>
                    <a:pt x="0" y="114"/>
                    <a:pt x="1" y="115"/>
                    <a:pt x="2" y="115"/>
                  </a:cubicBezTo>
                  <a:cubicBezTo>
                    <a:pt x="11" y="115"/>
                    <a:pt x="11" y="115"/>
                    <a:pt x="11" y="115"/>
                  </a:cubicBezTo>
                  <a:cubicBezTo>
                    <a:pt x="11" y="115"/>
                    <a:pt x="12" y="115"/>
                    <a:pt x="12" y="114"/>
                  </a:cubicBezTo>
                  <a:cubicBezTo>
                    <a:pt x="37" y="90"/>
                    <a:pt x="37" y="90"/>
                    <a:pt x="37" y="90"/>
                  </a:cubicBezTo>
                  <a:cubicBezTo>
                    <a:pt x="37" y="89"/>
                    <a:pt x="38" y="89"/>
                    <a:pt x="38" y="89"/>
                  </a:cubicBezTo>
                  <a:cubicBezTo>
                    <a:pt x="45" y="89"/>
                    <a:pt x="45" y="89"/>
                    <a:pt x="45" y="89"/>
                  </a:cubicBezTo>
                  <a:cubicBezTo>
                    <a:pt x="46" y="89"/>
                    <a:pt x="46" y="89"/>
                    <a:pt x="47" y="88"/>
                  </a:cubicBezTo>
                  <a:cubicBezTo>
                    <a:pt x="63" y="72"/>
                    <a:pt x="63" y="72"/>
                    <a:pt x="63" y="72"/>
                  </a:cubicBezTo>
                  <a:cubicBezTo>
                    <a:pt x="75" y="77"/>
                    <a:pt x="89" y="74"/>
                    <a:pt x="99" y="65"/>
                  </a:cubicBezTo>
                  <a:cubicBezTo>
                    <a:pt x="113" y="51"/>
                    <a:pt x="113" y="29"/>
                    <a:pt x="100" y="15"/>
                  </a:cubicBezTo>
                  <a:close/>
                  <a:moveTo>
                    <a:pt x="93" y="45"/>
                  </a:moveTo>
                  <a:cubicBezTo>
                    <a:pt x="86" y="51"/>
                    <a:pt x="76" y="51"/>
                    <a:pt x="70" y="45"/>
                  </a:cubicBezTo>
                  <a:cubicBezTo>
                    <a:pt x="63" y="38"/>
                    <a:pt x="63" y="27"/>
                    <a:pt x="70" y="21"/>
                  </a:cubicBezTo>
                  <a:cubicBezTo>
                    <a:pt x="77" y="15"/>
                    <a:pt x="87" y="15"/>
                    <a:pt x="93" y="22"/>
                  </a:cubicBezTo>
                  <a:cubicBezTo>
                    <a:pt x="100" y="28"/>
                    <a:pt x="100" y="39"/>
                    <a:pt x="93" y="45"/>
                  </a:cubicBezTo>
                  <a:close/>
                </a:path>
              </a:pathLst>
            </a:custGeom>
            <a:solidFill>
              <a:srgbClr val="7E39B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cxnSp>
        <p:nvCxnSpPr>
          <p:cNvPr id="13" name="Conector reto 49">
            <a:extLst>
              <a:ext uri="{FF2B5EF4-FFF2-40B4-BE49-F238E27FC236}">
                <a16:creationId xmlns:a16="http://schemas.microsoft.com/office/drawing/2014/main" xmlns="" id="{B7E1EADD-9835-4720-B7A2-7F019ED6D61B}"/>
              </a:ext>
            </a:extLst>
          </p:cNvPr>
          <p:cNvCxnSpPr>
            <a:cxnSpLocks/>
          </p:cNvCxnSpPr>
          <p:nvPr/>
        </p:nvCxnSpPr>
        <p:spPr>
          <a:xfrm flipV="1">
            <a:off x="3355442" y="4005163"/>
            <a:ext cx="0" cy="1623108"/>
          </a:xfrm>
          <a:prstGeom prst="line">
            <a:avLst/>
          </a:prstGeom>
          <a:solidFill>
            <a:schemeClr val="tx1"/>
          </a:solidFill>
          <a:ln w="47625" cap="flat">
            <a:solidFill>
              <a:srgbClr val="C7C7C7"/>
            </a:solidFill>
            <a:round/>
          </a:ln>
        </p:spPr>
        <p:style>
          <a:lnRef idx="1">
            <a:schemeClr val="accent1"/>
          </a:lnRef>
          <a:fillRef idx="0">
            <a:schemeClr val="accent1"/>
          </a:fillRef>
          <a:effectRef idx="0">
            <a:schemeClr val="accent1"/>
          </a:effectRef>
          <a:fontRef idx="minor">
            <a:schemeClr val="tx1"/>
          </a:fontRef>
        </p:style>
      </p:cxnSp>
      <p:cxnSp>
        <p:nvCxnSpPr>
          <p:cNvPr id="14" name="Conector reto 49">
            <a:extLst>
              <a:ext uri="{FF2B5EF4-FFF2-40B4-BE49-F238E27FC236}">
                <a16:creationId xmlns:a16="http://schemas.microsoft.com/office/drawing/2014/main" xmlns="" id="{F7902B49-D8D3-4DD4-8912-A99C364BA376}"/>
              </a:ext>
            </a:extLst>
          </p:cNvPr>
          <p:cNvCxnSpPr>
            <a:cxnSpLocks/>
          </p:cNvCxnSpPr>
          <p:nvPr/>
        </p:nvCxnSpPr>
        <p:spPr>
          <a:xfrm flipV="1">
            <a:off x="6290040" y="4005163"/>
            <a:ext cx="0" cy="1623009"/>
          </a:xfrm>
          <a:prstGeom prst="line">
            <a:avLst/>
          </a:prstGeom>
          <a:solidFill>
            <a:schemeClr val="tx1"/>
          </a:solidFill>
          <a:ln w="47625" cap="flat">
            <a:solidFill>
              <a:srgbClr val="C7C7C7"/>
            </a:solidFill>
            <a:round/>
          </a:ln>
        </p:spPr>
        <p:style>
          <a:lnRef idx="1">
            <a:schemeClr val="accent1"/>
          </a:lnRef>
          <a:fillRef idx="0">
            <a:schemeClr val="accent1"/>
          </a:fillRef>
          <a:effectRef idx="0">
            <a:schemeClr val="accent1"/>
          </a:effectRef>
          <a:fontRef idx="minor">
            <a:schemeClr val="tx1"/>
          </a:fontRef>
        </p:style>
      </p:cxnSp>
      <p:pic>
        <p:nvPicPr>
          <p:cNvPr id="16" name="Graphic 15">
            <a:extLst>
              <a:ext uri="{FF2B5EF4-FFF2-40B4-BE49-F238E27FC236}">
                <a16:creationId xmlns:a16="http://schemas.microsoft.com/office/drawing/2014/main" xmlns="" id="{E879757A-0C5B-454A-8D81-937E222F7E6B}"/>
              </a:ext>
            </a:extLst>
          </p:cNvPr>
          <p:cNvPicPr>
            <a:picLocks noChangeAspect="1"/>
          </p:cNvPicPr>
          <p:nvPr/>
        </p:nvPicPr>
        <p:blipFill rotWithShape="1">
          <a:blip r:embed="rId7">
            <a:extLst>
              <a:ext uri="{96DAC541-7B7A-43D3-8B79-37D633B846F1}">
                <asvg:svgBlip xmlns:asvg="http://schemas.microsoft.com/office/drawing/2016/SVG/main" xmlns="" r:embed="rId8"/>
              </a:ext>
            </a:extLst>
          </a:blip>
          <a:srcRect l="81836" t="-4713" b="16530"/>
          <a:stretch/>
        </p:blipFill>
        <p:spPr>
          <a:xfrm>
            <a:off x="11665917" y="164829"/>
            <a:ext cx="424356" cy="459624"/>
          </a:xfrm>
          <a:prstGeom prst="rect">
            <a:avLst/>
          </a:prstGeom>
        </p:spPr>
      </p:pic>
    </p:spTree>
    <p:extLst>
      <p:ext uri="{BB962C8B-B14F-4D97-AF65-F5344CB8AC3E}">
        <p14:creationId xmlns:p14="http://schemas.microsoft.com/office/powerpoint/2010/main" val="163351330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Text Placeholder 49">
            <a:extLst>
              <a:ext uri="{FF2B5EF4-FFF2-40B4-BE49-F238E27FC236}">
                <a16:creationId xmlns:a16="http://schemas.microsoft.com/office/drawing/2014/main" xmlns="" id="{EB482FB4-F3E7-4789-AB1F-61FD480489A7}"/>
              </a:ext>
            </a:extLst>
          </p:cNvPr>
          <p:cNvSpPr>
            <a:spLocks noGrp="1"/>
          </p:cNvSpPr>
          <p:nvPr>
            <p:ph type="body" sz="quarter" idx="15"/>
          </p:nvPr>
        </p:nvSpPr>
        <p:spPr/>
        <p:txBody>
          <a:bodyPr/>
          <a:lstStyle/>
          <a:p>
            <a:r>
              <a:rPr lang="en-US" dirty="0"/>
              <a:t>Click to insert title</a:t>
            </a:r>
          </a:p>
        </p:txBody>
      </p:sp>
      <p:sp>
        <p:nvSpPr>
          <p:cNvPr id="3" name="Title 2">
            <a:extLst>
              <a:ext uri="{FF2B5EF4-FFF2-40B4-BE49-F238E27FC236}">
                <a16:creationId xmlns:a16="http://schemas.microsoft.com/office/drawing/2014/main" xmlns="" id="{34AB5E81-D14F-4104-A530-49933A509828}"/>
              </a:ext>
            </a:extLst>
          </p:cNvPr>
          <p:cNvSpPr>
            <a:spLocks noGrp="1"/>
          </p:cNvSpPr>
          <p:nvPr>
            <p:ph type="title"/>
          </p:nvPr>
        </p:nvSpPr>
        <p:spPr/>
        <p:txBody>
          <a:bodyPr/>
          <a:lstStyle/>
          <a:p>
            <a:r>
              <a:rPr lang="en-US" smtClean="0"/>
              <a:t>Click to insert title</a:t>
            </a:r>
            <a:endParaRPr lang="pt-PT" dirty="0"/>
          </a:p>
        </p:txBody>
      </p:sp>
      <p:sp>
        <p:nvSpPr>
          <p:cNvPr id="50" name="Text Placeholder 49">
            <a:extLst>
              <a:ext uri="{FF2B5EF4-FFF2-40B4-BE49-F238E27FC236}">
                <a16:creationId xmlns:a16="http://schemas.microsoft.com/office/drawing/2014/main" xmlns="" id="{B7587CDB-1C07-4A35-9025-AA8CE7486F0C}"/>
              </a:ext>
            </a:extLst>
          </p:cNvPr>
          <p:cNvSpPr>
            <a:spLocks noGrp="1"/>
          </p:cNvSpPr>
          <p:nvPr>
            <p:ph type="body" sz="quarter" idx="32"/>
          </p:nvPr>
        </p:nvSpPr>
        <p:spPr/>
        <p:txBody>
          <a:bodyPr/>
          <a:lstStyle/>
          <a:p>
            <a:pPr lvl="1"/>
            <a:r>
              <a:rPr lang="en-US" dirty="0"/>
              <a:t>Click to insert bullet point</a:t>
            </a:r>
          </a:p>
          <a:p>
            <a:pPr lvl="1"/>
            <a:r>
              <a:rPr lang="en-US" dirty="0"/>
              <a:t>Click to insert bullet point</a:t>
            </a:r>
          </a:p>
          <a:p>
            <a:pPr lvl="1"/>
            <a:r>
              <a:rPr lang="en-US" dirty="0"/>
              <a:t>Click to insert bullet </a:t>
            </a:r>
            <a:r>
              <a:rPr lang="en-US" dirty="0" smtClean="0"/>
              <a:t>point</a:t>
            </a:r>
            <a:endParaRPr lang="en-US" dirty="0"/>
          </a:p>
        </p:txBody>
      </p:sp>
      <p:sp>
        <p:nvSpPr>
          <p:cNvPr id="61" name="Text Placeholder 49">
            <a:extLst>
              <a:ext uri="{FF2B5EF4-FFF2-40B4-BE49-F238E27FC236}">
                <a16:creationId xmlns:a16="http://schemas.microsoft.com/office/drawing/2014/main" xmlns="" id="{34D2C465-7F4C-4412-92A1-4BD3CF691704}"/>
              </a:ext>
            </a:extLst>
          </p:cNvPr>
          <p:cNvSpPr>
            <a:spLocks noGrp="1"/>
          </p:cNvSpPr>
          <p:nvPr>
            <p:ph type="body" sz="quarter" idx="33"/>
          </p:nvPr>
        </p:nvSpPr>
        <p:spPr/>
        <p:txBody>
          <a:bodyPr/>
          <a:lstStyle/>
          <a:p>
            <a:pPr lvl="1"/>
            <a:r>
              <a:rPr lang="en-US" dirty="0"/>
              <a:t>Click to insert bullet point</a:t>
            </a:r>
          </a:p>
          <a:p>
            <a:pPr lvl="1"/>
            <a:r>
              <a:rPr lang="en-US" dirty="0"/>
              <a:t>Click to insert bullet point</a:t>
            </a:r>
          </a:p>
          <a:p>
            <a:pPr lvl="1"/>
            <a:r>
              <a:rPr lang="en-US" dirty="0"/>
              <a:t>Click to insert bullet point</a:t>
            </a:r>
          </a:p>
        </p:txBody>
      </p:sp>
      <p:sp>
        <p:nvSpPr>
          <p:cNvPr id="62" name="Text Placeholder 49">
            <a:extLst>
              <a:ext uri="{FF2B5EF4-FFF2-40B4-BE49-F238E27FC236}">
                <a16:creationId xmlns:a16="http://schemas.microsoft.com/office/drawing/2014/main" xmlns="" id="{57B6C7B7-664B-4E3D-88DB-E05D01E893A5}"/>
              </a:ext>
            </a:extLst>
          </p:cNvPr>
          <p:cNvSpPr>
            <a:spLocks noGrp="1"/>
          </p:cNvSpPr>
          <p:nvPr>
            <p:ph type="body" sz="quarter" idx="34"/>
          </p:nvPr>
        </p:nvSpPr>
        <p:spPr/>
        <p:txBody>
          <a:bodyPr/>
          <a:lstStyle/>
          <a:p>
            <a:pPr lvl="1"/>
            <a:r>
              <a:rPr lang="en-US" dirty="0"/>
              <a:t>Click to insert bullet point</a:t>
            </a:r>
          </a:p>
          <a:p>
            <a:pPr lvl="1"/>
            <a:r>
              <a:rPr lang="en-US" dirty="0"/>
              <a:t>Click to insert bullet point</a:t>
            </a:r>
          </a:p>
          <a:p>
            <a:pPr lvl="1"/>
            <a:r>
              <a:rPr lang="en-US" dirty="0"/>
              <a:t>Click to insert bullet point</a:t>
            </a:r>
          </a:p>
        </p:txBody>
      </p:sp>
      <p:sp>
        <p:nvSpPr>
          <p:cNvPr id="54" name="Text Placeholder 53">
            <a:extLst>
              <a:ext uri="{FF2B5EF4-FFF2-40B4-BE49-F238E27FC236}">
                <a16:creationId xmlns:a16="http://schemas.microsoft.com/office/drawing/2014/main" xmlns="" id="{B381AF7E-E2EF-45EC-A796-E48D60A5BD42}"/>
              </a:ext>
            </a:extLst>
          </p:cNvPr>
          <p:cNvSpPr>
            <a:spLocks noGrp="1"/>
          </p:cNvSpPr>
          <p:nvPr>
            <p:ph type="body" sz="quarter" idx="35"/>
          </p:nvPr>
        </p:nvSpPr>
        <p:spPr/>
        <p:txBody>
          <a:bodyPr/>
          <a:lstStyle/>
          <a:p>
            <a:pPr lvl="1"/>
            <a:r>
              <a:rPr lang="en-US" dirty="0"/>
              <a:t>Click to insert bullet point</a:t>
            </a:r>
          </a:p>
          <a:p>
            <a:pPr lvl="1"/>
            <a:r>
              <a:rPr lang="en-US" dirty="0"/>
              <a:t>Click to insert bullet point</a:t>
            </a:r>
          </a:p>
          <a:p>
            <a:pPr lvl="1"/>
            <a:r>
              <a:rPr lang="en-US" dirty="0"/>
              <a:t>Click to insert bullet point</a:t>
            </a:r>
          </a:p>
          <a:p>
            <a:pPr lvl="1"/>
            <a:endParaRPr lang="en-US" dirty="0"/>
          </a:p>
        </p:txBody>
      </p:sp>
      <p:sp>
        <p:nvSpPr>
          <p:cNvPr id="55" name="Text Placeholder 54">
            <a:extLst>
              <a:ext uri="{FF2B5EF4-FFF2-40B4-BE49-F238E27FC236}">
                <a16:creationId xmlns:a16="http://schemas.microsoft.com/office/drawing/2014/main" xmlns="" id="{CFEE2F2B-C0AC-4233-BD61-A582DD47325E}"/>
              </a:ext>
            </a:extLst>
          </p:cNvPr>
          <p:cNvSpPr>
            <a:spLocks noGrp="1"/>
          </p:cNvSpPr>
          <p:nvPr>
            <p:ph type="body" sz="quarter" idx="36"/>
          </p:nvPr>
        </p:nvSpPr>
        <p:spPr/>
        <p:txBody>
          <a:bodyPr/>
          <a:lstStyle/>
          <a:p>
            <a:pPr lvl="1"/>
            <a:r>
              <a:rPr lang="en-US" dirty="0" smtClean="0"/>
              <a:t>Click to insert bullet point</a:t>
            </a:r>
          </a:p>
          <a:p>
            <a:pPr lvl="1"/>
            <a:r>
              <a:rPr lang="en-US" dirty="0" smtClean="0"/>
              <a:t>Click to insert bullet point</a:t>
            </a:r>
          </a:p>
          <a:p>
            <a:pPr lvl="1"/>
            <a:r>
              <a:rPr lang="en-US" dirty="0" smtClean="0"/>
              <a:t>Click to insert bullet point</a:t>
            </a:r>
            <a:endParaRPr lang="en-US" dirty="0"/>
          </a:p>
        </p:txBody>
      </p:sp>
      <p:sp>
        <p:nvSpPr>
          <p:cNvPr id="56" name="Text Placeholder 55">
            <a:extLst>
              <a:ext uri="{FF2B5EF4-FFF2-40B4-BE49-F238E27FC236}">
                <a16:creationId xmlns:a16="http://schemas.microsoft.com/office/drawing/2014/main" xmlns="" id="{2490ED01-BBF4-4534-BC78-234CA59A4782}"/>
              </a:ext>
            </a:extLst>
          </p:cNvPr>
          <p:cNvSpPr>
            <a:spLocks noGrp="1"/>
          </p:cNvSpPr>
          <p:nvPr>
            <p:ph type="body" sz="quarter" idx="37"/>
          </p:nvPr>
        </p:nvSpPr>
        <p:spPr/>
        <p:txBody>
          <a:bodyPr/>
          <a:lstStyle/>
          <a:p>
            <a:pPr lvl="0"/>
            <a:r>
              <a:rPr lang="en-US" dirty="0"/>
              <a:t>Click to insert title</a:t>
            </a:r>
          </a:p>
        </p:txBody>
      </p:sp>
      <p:sp>
        <p:nvSpPr>
          <p:cNvPr id="57" name="Text Placeholder 56">
            <a:extLst>
              <a:ext uri="{FF2B5EF4-FFF2-40B4-BE49-F238E27FC236}">
                <a16:creationId xmlns:a16="http://schemas.microsoft.com/office/drawing/2014/main" xmlns="" id="{67D0B6C8-3FAB-4C9A-849C-9BA2E2856233}"/>
              </a:ext>
            </a:extLst>
          </p:cNvPr>
          <p:cNvSpPr>
            <a:spLocks noGrp="1"/>
          </p:cNvSpPr>
          <p:nvPr>
            <p:ph type="body" sz="quarter" idx="38"/>
          </p:nvPr>
        </p:nvSpPr>
        <p:spPr/>
        <p:txBody>
          <a:bodyPr/>
          <a:lstStyle/>
          <a:p>
            <a:pPr lvl="0"/>
            <a:r>
              <a:rPr lang="en-US" dirty="0"/>
              <a:t>Click to insert title</a:t>
            </a:r>
          </a:p>
        </p:txBody>
      </p:sp>
      <p:sp>
        <p:nvSpPr>
          <p:cNvPr id="58" name="Text Placeholder 57">
            <a:extLst>
              <a:ext uri="{FF2B5EF4-FFF2-40B4-BE49-F238E27FC236}">
                <a16:creationId xmlns:a16="http://schemas.microsoft.com/office/drawing/2014/main" xmlns="" id="{32A1182A-5A8F-41C4-B8F2-95E010CBB41A}"/>
              </a:ext>
            </a:extLst>
          </p:cNvPr>
          <p:cNvSpPr>
            <a:spLocks noGrp="1"/>
          </p:cNvSpPr>
          <p:nvPr>
            <p:ph type="body" sz="quarter" idx="39"/>
          </p:nvPr>
        </p:nvSpPr>
        <p:spPr/>
        <p:txBody>
          <a:bodyPr/>
          <a:lstStyle/>
          <a:p>
            <a:pPr lvl="0"/>
            <a:r>
              <a:rPr lang="en-US"/>
              <a:t>Click to insert title</a:t>
            </a:r>
            <a:endParaRPr lang="en-US" dirty="0" err="1"/>
          </a:p>
        </p:txBody>
      </p:sp>
      <p:sp>
        <p:nvSpPr>
          <p:cNvPr id="60" name="Text Placeholder 49">
            <a:extLst>
              <a:ext uri="{FF2B5EF4-FFF2-40B4-BE49-F238E27FC236}">
                <a16:creationId xmlns:a16="http://schemas.microsoft.com/office/drawing/2014/main" xmlns="" id="{DF8B7F35-0F7B-446E-8B36-6743367C0AA4}"/>
              </a:ext>
            </a:extLst>
          </p:cNvPr>
          <p:cNvSpPr>
            <a:spLocks noGrp="1"/>
          </p:cNvSpPr>
          <p:nvPr>
            <p:ph type="body" sz="quarter" idx="40"/>
          </p:nvPr>
        </p:nvSpPr>
        <p:spPr/>
        <p:txBody>
          <a:bodyPr/>
          <a:lstStyle/>
          <a:p>
            <a:r>
              <a:rPr lang="en-US" dirty="0"/>
              <a:t>Click to insert title</a:t>
            </a:r>
          </a:p>
        </p:txBody>
      </p:sp>
      <p:grpSp>
        <p:nvGrpSpPr>
          <p:cNvPr id="74" name="Group 23">
            <a:extLst>
              <a:ext uri="{FF2B5EF4-FFF2-40B4-BE49-F238E27FC236}">
                <a16:creationId xmlns:a16="http://schemas.microsoft.com/office/drawing/2014/main" xmlns="" id="{1B58497A-0F7B-4703-85F2-39E02EFE84A4}"/>
              </a:ext>
            </a:extLst>
          </p:cNvPr>
          <p:cNvGrpSpPr/>
          <p:nvPr/>
        </p:nvGrpSpPr>
        <p:grpSpPr>
          <a:xfrm>
            <a:off x="514659" y="1697140"/>
            <a:ext cx="510391" cy="475001"/>
            <a:chOff x="-3076576" y="4076701"/>
            <a:chExt cx="1465263" cy="1363663"/>
          </a:xfrm>
        </p:grpSpPr>
        <p:sp>
          <p:nvSpPr>
            <p:cNvPr id="75" name="Freeform 5">
              <a:extLst>
                <a:ext uri="{FF2B5EF4-FFF2-40B4-BE49-F238E27FC236}">
                  <a16:creationId xmlns:a16="http://schemas.microsoft.com/office/drawing/2014/main" xmlns="" id="{84D5A19F-B65F-49AC-944B-1A977542973D}"/>
                </a:ext>
              </a:extLst>
            </p:cNvPr>
            <p:cNvSpPr>
              <a:spLocks/>
            </p:cNvSpPr>
            <p:nvPr/>
          </p:nvSpPr>
          <p:spPr bwMode="auto">
            <a:xfrm>
              <a:off x="-3076576" y="4076701"/>
              <a:ext cx="1465263" cy="1363663"/>
            </a:xfrm>
            <a:custGeom>
              <a:avLst/>
              <a:gdLst>
                <a:gd name="T0" fmla="*/ 34 w 233"/>
                <a:gd name="T1" fmla="*/ 169 h 217"/>
                <a:gd name="T2" fmla="*/ 56 w 233"/>
                <a:gd name="T3" fmla="*/ 32 h 217"/>
                <a:gd name="T4" fmla="*/ 199 w 233"/>
                <a:gd name="T5" fmla="*/ 52 h 217"/>
                <a:gd name="T6" fmla="*/ 173 w 233"/>
                <a:gd name="T7" fmla="*/ 184 h 217"/>
                <a:gd name="T8" fmla="*/ 34 w 233"/>
                <a:gd name="T9" fmla="*/ 169 h 217"/>
              </a:gdLst>
              <a:ahLst/>
              <a:cxnLst>
                <a:cxn ang="0">
                  <a:pos x="T0" y="T1"/>
                </a:cxn>
                <a:cxn ang="0">
                  <a:pos x="T2" y="T3"/>
                </a:cxn>
                <a:cxn ang="0">
                  <a:pos x="T4" y="T5"/>
                </a:cxn>
                <a:cxn ang="0">
                  <a:pos x="T6" y="T7"/>
                </a:cxn>
                <a:cxn ang="0">
                  <a:pos x="T8" y="T9"/>
                </a:cxn>
              </a:cxnLst>
              <a:rect l="0" t="0" r="r" b="b"/>
              <a:pathLst>
                <a:path w="233" h="217">
                  <a:moveTo>
                    <a:pt x="34" y="169"/>
                  </a:moveTo>
                  <a:cubicBezTo>
                    <a:pt x="0" y="126"/>
                    <a:pt x="10" y="65"/>
                    <a:pt x="56" y="32"/>
                  </a:cubicBezTo>
                  <a:cubicBezTo>
                    <a:pt x="102" y="0"/>
                    <a:pt x="166" y="9"/>
                    <a:pt x="199" y="52"/>
                  </a:cubicBezTo>
                  <a:cubicBezTo>
                    <a:pt x="233" y="96"/>
                    <a:pt x="219" y="152"/>
                    <a:pt x="173" y="184"/>
                  </a:cubicBezTo>
                  <a:cubicBezTo>
                    <a:pt x="128" y="217"/>
                    <a:pt x="67" y="213"/>
                    <a:pt x="34" y="169"/>
                  </a:cubicBezTo>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6" name="Freeform 6">
              <a:extLst>
                <a:ext uri="{FF2B5EF4-FFF2-40B4-BE49-F238E27FC236}">
                  <a16:creationId xmlns:a16="http://schemas.microsoft.com/office/drawing/2014/main" xmlns="" id="{BFA6D27A-A35A-4ED5-80F9-60C3296DAC0D}"/>
                </a:ext>
              </a:extLst>
            </p:cNvPr>
            <p:cNvSpPr>
              <a:spLocks noEditPoints="1"/>
            </p:cNvSpPr>
            <p:nvPr/>
          </p:nvSpPr>
          <p:spPr bwMode="auto">
            <a:xfrm>
              <a:off x="-2693988" y="4391026"/>
              <a:ext cx="711200" cy="722313"/>
            </a:xfrm>
            <a:custGeom>
              <a:avLst/>
              <a:gdLst>
                <a:gd name="T0" fmla="*/ 100 w 113"/>
                <a:gd name="T1" fmla="*/ 15 h 115"/>
                <a:gd name="T2" fmla="*/ 50 w 113"/>
                <a:gd name="T3" fmla="*/ 14 h 115"/>
                <a:gd name="T4" fmla="*/ 42 w 113"/>
                <a:gd name="T5" fmla="*/ 52 h 115"/>
                <a:gd name="T6" fmla="*/ 41 w 113"/>
                <a:gd name="T7" fmla="*/ 52 h 115"/>
                <a:gd name="T8" fmla="*/ 26 w 113"/>
                <a:gd name="T9" fmla="*/ 67 h 115"/>
                <a:gd name="T10" fmla="*/ 25 w 113"/>
                <a:gd name="T11" fmla="*/ 68 h 115"/>
                <a:gd name="T12" fmla="*/ 25 w 113"/>
                <a:gd name="T13" fmla="*/ 81 h 115"/>
                <a:gd name="T14" fmla="*/ 23 w 113"/>
                <a:gd name="T15" fmla="*/ 83 h 115"/>
                <a:gd name="T16" fmla="*/ 14 w 113"/>
                <a:gd name="T17" fmla="*/ 83 h 115"/>
                <a:gd name="T18" fmla="*/ 12 w 113"/>
                <a:gd name="T19" fmla="*/ 85 h 115"/>
                <a:gd name="T20" fmla="*/ 12 w 113"/>
                <a:gd name="T21" fmla="*/ 96 h 115"/>
                <a:gd name="T22" fmla="*/ 10 w 113"/>
                <a:gd name="T23" fmla="*/ 98 h 115"/>
                <a:gd name="T24" fmla="*/ 2 w 113"/>
                <a:gd name="T25" fmla="*/ 98 h 115"/>
                <a:gd name="T26" fmla="*/ 0 w 113"/>
                <a:gd name="T27" fmla="*/ 100 h 115"/>
                <a:gd name="T28" fmla="*/ 0 w 113"/>
                <a:gd name="T29" fmla="*/ 113 h 115"/>
                <a:gd name="T30" fmla="*/ 2 w 113"/>
                <a:gd name="T31" fmla="*/ 115 h 115"/>
                <a:gd name="T32" fmla="*/ 11 w 113"/>
                <a:gd name="T33" fmla="*/ 115 h 115"/>
                <a:gd name="T34" fmla="*/ 12 w 113"/>
                <a:gd name="T35" fmla="*/ 114 h 115"/>
                <a:gd name="T36" fmla="*/ 37 w 113"/>
                <a:gd name="T37" fmla="*/ 90 h 115"/>
                <a:gd name="T38" fmla="*/ 38 w 113"/>
                <a:gd name="T39" fmla="*/ 89 h 115"/>
                <a:gd name="T40" fmla="*/ 45 w 113"/>
                <a:gd name="T41" fmla="*/ 89 h 115"/>
                <a:gd name="T42" fmla="*/ 47 w 113"/>
                <a:gd name="T43" fmla="*/ 88 h 115"/>
                <a:gd name="T44" fmla="*/ 63 w 113"/>
                <a:gd name="T45" fmla="*/ 72 h 115"/>
                <a:gd name="T46" fmla="*/ 99 w 113"/>
                <a:gd name="T47" fmla="*/ 65 h 115"/>
                <a:gd name="T48" fmla="*/ 100 w 113"/>
                <a:gd name="T49" fmla="*/ 15 h 115"/>
                <a:gd name="T50" fmla="*/ 93 w 113"/>
                <a:gd name="T51" fmla="*/ 45 h 115"/>
                <a:gd name="T52" fmla="*/ 70 w 113"/>
                <a:gd name="T53" fmla="*/ 45 h 115"/>
                <a:gd name="T54" fmla="*/ 70 w 113"/>
                <a:gd name="T55" fmla="*/ 21 h 115"/>
                <a:gd name="T56" fmla="*/ 93 w 113"/>
                <a:gd name="T57" fmla="*/ 22 h 115"/>
                <a:gd name="T58" fmla="*/ 93 w 113"/>
                <a:gd name="T59" fmla="*/ 4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3" h="115">
                  <a:moveTo>
                    <a:pt x="100" y="15"/>
                  </a:moveTo>
                  <a:cubicBezTo>
                    <a:pt x="86" y="1"/>
                    <a:pt x="64" y="0"/>
                    <a:pt x="50" y="14"/>
                  </a:cubicBezTo>
                  <a:cubicBezTo>
                    <a:pt x="39" y="24"/>
                    <a:pt x="36" y="39"/>
                    <a:pt x="42" y="52"/>
                  </a:cubicBezTo>
                  <a:cubicBezTo>
                    <a:pt x="41" y="52"/>
                    <a:pt x="41" y="52"/>
                    <a:pt x="41" y="52"/>
                  </a:cubicBezTo>
                  <a:cubicBezTo>
                    <a:pt x="26" y="67"/>
                    <a:pt x="26" y="67"/>
                    <a:pt x="26" y="67"/>
                  </a:cubicBezTo>
                  <a:cubicBezTo>
                    <a:pt x="25" y="67"/>
                    <a:pt x="25" y="68"/>
                    <a:pt x="25" y="68"/>
                  </a:cubicBezTo>
                  <a:cubicBezTo>
                    <a:pt x="25" y="81"/>
                    <a:pt x="25" y="81"/>
                    <a:pt x="25" y="81"/>
                  </a:cubicBezTo>
                  <a:cubicBezTo>
                    <a:pt x="25" y="82"/>
                    <a:pt x="24" y="83"/>
                    <a:pt x="23" y="83"/>
                  </a:cubicBezTo>
                  <a:cubicBezTo>
                    <a:pt x="14" y="83"/>
                    <a:pt x="14" y="83"/>
                    <a:pt x="14" y="83"/>
                  </a:cubicBezTo>
                  <a:cubicBezTo>
                    <a:pt x="13" y="83"/>
                    <a:pt x="12" y="84"/>
                    <a:pt x="12" y="85"/>
                  </a:cubicBezTo>
                  <a:cubicBezTo>
                    <a:pt x="12" y="96"/>
                    <a:pt x="12" y="96"/>
                    <a:pt x="12" y="96"/>
                  </a:cubicBezTo>
                  <a:cubicBezTo>
                    <a:pt x="12" y="98"/>
                    <a:pt x="11" y="98"/>
                    <a:pt x="10" y="98"/>
                  </a:cubicBezTo>
                  <a:cubicBezTo>
                    <a:pt x="2" y="98"/>
                    <a:pt x="2" y="98"/>
                    <a:pt x="2" y="98"/>
                  </a:cubicBezTo>
                  <a:cubicBezTo>
                    <a:pt x="1" y="98"/>
                    <a:pt x="0" y="99"/>
                    <a:pt x="0" y="100"/>
                  </a:cubicBezTo>
                  <a:cubicBezTo>
                    <a:pt x="0" y="113"/>
                    <a:pt x="0" y="113"/>
                    <a:pt x="0" y="113"/>
                  </a:cubicBezTo>
                  <a:cubicBezTo>
                    <a:pt x="0" y="114"/>
                    <a:pt x="1" y="115"/>
                    <a:pt x="2" y="115"/>
                  </a:cubicBezTo>
                  <a:cubicBezTo>
                    <a:pt x="11" y="115"/>
                    <a:pt x="11" y="115"/>
                    <a:pt x="11" y="115"/>
                  </a:cubicBezTo>
                  <a:cubicBezTo>
                    <a:pt x="11" y="115"/>
                    <a:pt x="12" y="115"/>
                    <a:pt x="12" y="114"/>
                  </a:cubicBezTo>
                  <a:cubicBezTo>
                    <a:pt x="37" y="90"/>
                    <a:pt x="37" y="90"/>
                    <a:pt x="37" y="90"/>
                  </a:cubicBezTo>
                  <a:cubicBezTo>
                    <a:pt x="37" y="89"/>
                    <a:pt x="38" y="89"/>
                    <a:pt x="38" y="89"/>
                  </a:cubicBezTo>
                  <a:cubicBezTo>
                    <a:pt x="45" y="89"/>
                    <a:pt x="45" y="89"/>
                    <a:pt x="45" y="89"/>
                  </a:cubicBezTo>
                  <a:cubicBezTo>
                    <a:pt x="46" y="89"/>
                    <a:pt x="46" y="89"/>
                    <a:pt x="47" y="88"/>
                  </a:cubicBezTo>
                  <a:cubicBezTo>
                    <a:pt x="63" y="72"/>
                    <a:pt x="63" y="72"/>
                    <a:pt x="63" y="72"/>
                  </a:cubicBezTo>
                  <a:cubicBezTo>
                    <a:pt x="75" y="77"/>
                    <a:pt x="89" y="74"/>
                    <a:pt x="99" y="65"/>
                  </a:cubicBezTo>
                  <a:cubicBezTo>
                    <a:pt x="113" y="51"/>
                    <a:pt x="113" y="29"/>
                    <a:pt x="100" y="15"/>
                  </a:cubicBezTo>
                  <a:close/>
                  <a:moveTo>
                    <a:pt x="93" y="45"/>
                  </a:moveTo>
                  <a:cubicBezTo>
                    <a:pt x="86" y="51"/>
                    <a:pt x="76" y="51"/>
                    <a:pt x="70" y="45"/>
                  </a:cubicBezTo>
                  <a:cubicBezTo>
                    <a:pt x="63" y="38"/>
                    <a:pt x="63" y="27"/>
                    <a:pt x="70" y="21"/>
                  </a:cubicBezTo>
                  <a:cubicBezTo>
                    <a:pt x="77" y="15"/>
                    <a:pt x="87" y="15"/>
                    <a:pt x="93" y="22"/>
                  </a:cubicBezTo>
                  <a:cubicBezTo>
                    <a:pt x="100" y="28"/>
                    <a:pt x="100" y="39"/>
                    <a:pt x="93" y="45"/>
                  </a:cubicBezTo>
                  <a:close/>
                </a:path>
              </a:pathLst>
            </a:custGeom>
            <a:solidFill>
              <a:srgbClr val="12ABD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77" name="Group 9">
            <a:extLst>
              <a:ext uri="{FF2B5EF4-FFF2-40B4-BE49-F238E27FC236}">
                <a16:creationId xmlns:a16="http://schemas.microsoft.com/office/drawing/2014/main" xmlns="" id="{C6611CCA-FE04-4683-AE2D-7BE320258138}"/>
              </a:ext>
            </a:extLst>
          </p:cNvPr>
          <p:cNvGrpSpPr>
            <a:grpSpLocks noChangeAspect="1"/>
          </p:cNvGrpSpPr>
          <p:nvPr/>
        </p:nvGrpSpPr>
        <p:grpSpPr>
          <a:xfrm>
            <a:off x="2849275" y="1697140"/>
            <a:ext cx="487964" cy="455492"/>
            <a:chOff x="-2063751" y="3944938"/>
            <a:chExt cx="882651" cy="823913"/>
          </a:xfrm>
        </p:grpSpPr>
        <p:sp>
          <p:nvSpPr>
            <p:cNvPr id="78" name="Freeform 5">
              <a:extLst>
                <a:ext uri="{FF2B5EF4-FFF2-40B4-BE49-F238E27FC236}">
                  <a16:creationId xmlns:a16="http://schemas.microsoft.com/office/drawing/2014/main" xmlns="" id="{0D2CE382-DA61-498E-9753-F5D9B7E126B7}"/>
                </a:ext>
              </a:extLst>
            </p:cNvPr>
            <p:cNvSpPr>
              <a:spLocks/>
            </p:cNvSpPr>
            <p:nvPr/>
          </p:nvSpPr>
          <p:spPr bwMode="auto">
            <a:xfrm>
              <a:off x="-2063751" y="3944938"/>
              <a:ext cx="882651" cy="823913"/>
            </a:xfrm>
            <a:custGeom>
              <a:avLst/>
              <a:gdLst>
                <a:gd name="T0" fmla="*/ 33 w 232"/>
                <a:gd name="T1" fmla="*/ 170 h 217"/>
                <a:gd name="T2" fmla="*/ 56 w 232"/>
                <a:gd name="T3" fmla="*/ 32 h 217"/>
                <a:gd name="T4" fmla="*/ 199 w 232"/>
                <a:gd name="T5" fmla="*/ 52 h 217"/>
                <a:gd name="T6" fmla="*/ 173 w 232"/>
                <a:gd name="T7" fmla="*/ 184 h 217"/>
                <a:gd name="T8" fmla="*/ 33 w 232"/>
                <a:gd name="T9" fmla="*/ 170 h 217"/>
              </a:gdLst>
              <a:ahLst/>
              <a:cxnLst>
                <a:cxn ang="0">
                  <a:pos x="T0" y="T1"/>
                </a:cxn>
                <a:cxn ang="0">
                  <a:pos x="T2" y="T3"/>
                </a:cxn>
                <a:cxn ang="0">
                  <a:pos x="T4" y="T5"/>
                </a:cxn>
                <a:cxn ang="0">
                  <a:pos x="T6" y="T7"/>
                </a:cxn>
                <a:cxn ang="0">
                  <a:pos x="T8" y="T9"/>
                </a:cxn>
              </a:cxnLst>
              <a:rect l="0" t="0" r="r" b="b"/>
              <a:pathLst>
                <a:path w="232" h="217">
                  <a:moveTo>
                    <a:pt x="33" y="170"/>
                  </a:moveTo>
                  <a:cubicBezTo>
                    <a:pt x="0" y="126"/>
                    <a:pt x="10" y="65"/>
                    <a:pt x="56" y="32"/>
                  </a:cubicBezTo>
                  <a:cubicBezTo>
                    <a:pt x="101" y="0"/>
                    <a:pt x="165" y="9"/>
                    <a:pt x="199" y="52"/>
                  </a:cubicBezTo>
                  <a:cubicBezTo>
                    <a:pt x="232" y="96"/>
                    <a:pt x="218" y="152"/>
                    <a:pt x="173" y="184"/>
                  </a:cubicBezTo>
                  <a:cubicBezTo>
                    <a:pt x="127" y="217"/>
                    <a:pt x="67" y="213"/>
                    <a:pt x="33" y="170"/>
                  </a:cubicBezTo>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9" name="Freeform 6">
              <a:extLst>
                <a:ext uri="{FF2B5EF4-FFF2-40B4-BE49-F238E27FC236}">
                  <a16:creationId xmlns:a16="http://schemas.microsoft.com/office/drawing/2014/main" xmlns="" id="{37E95AC3-0AEF-45DB-9EB8-FF2ACEEF5674}"/>
                </a:ext>
              </a:extLst>
            </p:cNvPr>
            <p:cNvSpPr>
              <a:spLocks/>
            </p:cNvSpPr>
            <p:nvPr/>
          </p:nvSpPr>
          <p:spPr bwMode="auto">
            <a:xfrm>
              <a:off x="-1627188" y="4141788"/>
              <a:ext cx="7938" cy="79375"/>
            </a:xfrm>
            <a:custGeom>
              <a:avLst/>
              <a:gdLst>
                <a:gd name="T0" fmla="*/ 1 w 2"/>
                <a:gd name="T1" fmla="*/ 21 h 21"/>
                <a:gd name="T2" fmla="*/ 0 w 2"/>
                <a:gd name="T3" fmla="*/ 20 h 21"/>
                <a:gd name="T4" fmla="*/ 0 w 2"/>
                <a:gd name="T5" fmla="*/ 1 h 21"/>
                <a:gd name="T6" fmla="*/ 1 w 2"/>
                <a:gd name="T7" fmla="*/ 0 h 21"/>
                <a:gd name="T8" fmla="*/ 2 w 2"/>
                <a:gd name="T9" fmla="*/ 1 h 21"/>
                <a:gd name="T10" fmla="*/ 2 w 2"/>
                <a:gd name="T11" fmla="*/ 20 h 21"/>
                <a:gd name="T12" fmla="*/ 1 w 2"/>
                <a:gd name="T13" fmla="*/ 21 h 21"/>
              </a:gdLst>
              <a:ahLst/>
              <a:cxnLst>
                <a:cxn ang="0">
                  <a:pos x="T0" y="T1"/>
                </a:cxn>
                <a:cxn ang="0">
                  <a:pos x="T2" y="T3"/>
                </a:cxn>
                <a:cxn ang="0">
                  <a:pos x="T4" y="T5"/>
                </a:cxn>
                <a:cxn ang="0">
                  <a:pos x="T6" y="T7"/>
                </a:cxn>
                <a:cxn ang="0">
                  <a:pos x="T8" y="T9"/>
                </a:cxn>
                <a:cxn ang="0">
                  <a:pos x="T10" y="T11"/>
                </a:cxn>
                <a:cxn ang="0">
                  <a:pos x="T12" y="T13"/>
                </a:cxn>
              </a:cxnLst>
              <a:rect l="0" t="0" r="r" b="b"/>
              <a:pathLst>
                <a:path w="2" h="21">
                  <a:moveTo>
                    <a:pt x="1" y="21"/>
                  </a:moveTo>
                  <a:cubicBezTo>
                    <a:pt x="0" y="21"/>
                    <a:pt x="0" y="21"/>
                    <a:pt x="0" y="20"/>
                  </a:cubicBezTo>
                  <a:cubicBezTo>
                    <a:pt x="0" y="1"/>
                    <a:pt x="0" y="1"/>
                    <a:pt x="0" y="1"/>
                  </a:cubicBezTo>
                  <a:cubicBezTo>
                    <a:pt x="0" y="1"/>
                    <a:pt x="0" y="0"/>
                    <a:pt x="1" y="0"/>
                  </a:cubicBezTo>
                  <a:cubicBezTo>
                    <a:pt x="2" y="0"/>
                    <a:pt x="2" y="1"/>
                    <a:pt x="2" y="1"/>
                  </a:cubicBezTo>
                  <a:cubicBezTo>
                    <a:pt x="2" y="20"/>
                    <a:pt x="2" y="20"/>
                    <a:pt x="2" y="20"/>
                  </a:cubicBezTo>
                  <a:cubicBezTo>
                    <a:pt x="2" y="21"/>
                    <a:pt x="2" y="21"/>
                    <a:pt x="1" y="21"/>
                  </a:cubicBezTo>
                  <a:close/>
                </a:path>
              </a:pathLst>
            </a:custGeom>
            <a:solidFill>
              <a:srgbClr val="FF304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0" name="Freeform 7">
              <a:extLst>
                <a:ext uri="{FF2B5EF4-FFF2-40B4-BE49-F238E27FC236}">
                  <a16:creationId xmlns:a16="http://schemas.microsoft.com/office/drawing/2014/main" xmlns="" id="{18337A4D-854E-4D7A-A52C-38A8A8E61790}"/>
                </a:ext>
              </a:extLst>
            </p:cNvPr>
            <p:cNvSpPr>
              <a:spLocks/>
            </p:cNvSpPr>
            <p:nvPr/>
          </p:nvSpPr>
          <p:spPr bwMode="auto">
            <a:xfrm>
              <a:off x="-1809750" y="4240213"/>
              <a:ext cx="76200" cy="46038"/>
            </a:xfrm>
            <a:custGeom>
              <a:avLst/>
              <a:gdLst>
                <a:gd name="T0" fmla="*/ 18 w 20"/>
                <a:gd name="T1" fmla="*/ 12 h 12"/>
                <a:gd name="T2" fmla="*/ 17 w 20"/>
                <a:gd name="T3" fmla="*/ 12 h 12"/>
                <a:gd name="T4" fmla="*/ 1 w 20"/>
                <a:gd name="T5" fmla="*/ 3 h 12"/>
                <a:gd name="T6" fmla="*/ 1 w 20"/>
                <a:gd name="T7" fmla="*/ 1 h 12"/>
                <a:gd name="T8" fmla="*/ 3 w 20"/>
                <a:gd name="T9" fmla="*/ 1 h 12"/>
                <a:gd name="T10" fmla="*/ 19 w 20"/>
                <a:gd name="T11" fmla="*/ 10 h 12"/>
                <a:gd name="T12" fmla="*/ 19 w 20"/>
                <a:gd name="T13" fmla="*/ 12 h 12"/>
                <a:gd name="T14" fmla="*/ 18 w 20"/>
                <a:gd name="T15" fmla="*/ 12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 h="12">
                  <a:moveTo>
                    <a:pt x="18" y="12"/>
                  </a:moveTo>
                  <a:cubicBezTo>
                    <a:pt x="18" y="12"/>
                    <a:pt x="18" y="12"/>
                    <a:pt x="17" y="12"/>
                  </a:cubicBezTo>
                  <a:cubicBezTo>
                    <a:pt x="1" y="3"/>
                    <a:pt x="1" y="3"/>
                    <a:pt x="1" y="3"/>
                  </a:cubicBezTo>
                  <a:cubicBezTo>
                    <a:pt x="1" y="2"/>
                    <a:pt x="0" y="2"/>
                    <a:pt x="1" y="1"/>
                  </a:cubicBezTo>
                  <a:cubicBezTo>
                    <a:pt x="1" y="0"/>
                    <a:pt x="2" y="0"/>
                    <a:pt x="3" y="1"/>
                  </a:cubicBezTo>
                  <a:cubicBezTo>
                    <a:pt x="19" y="10"/>
                    <a:pt x="19" y="10"/>
                    <a:pt x="19" y="10"/>
                  </a:cubicBezTo>
                  <a:cubicBezTo>
                    <a:pt x="19" y="10"/>
                    <a:pt x="20" y="11"/>
                    <a:pt x="19" y="12"/>
                  </a:cubicBezTo>
                  <a:cubicBezTo>
                    <a:pt x="19" y="12"/>
                    <a:pt x="19" y="12"/>
                    <a:pt x="18" y="12"/>
                  </a:cubicBezTo>
                  <a:close/>
                </a:path>
              </a:pathLst>
            </a:custGeom>
            <a:solidFill>
              <a:srgbClr val="FF304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1" name="Freeform 8">
              <a:extLst>
                <a:ext uri="{FF2B5EF4-FFF2-40B4-BE49-F238E27FC236}">
                  <a16:creationId xmlns:a16="http://schemas.microsoft.com/office/drawing/2014/main" xmlns="" id="{802C945B-069B-4318-BCFA-9BC05C947B3C}"/>
                </a:ext>
              </a:extLst>
            </p:cNvPr>
            <p:cNvSpPr>
              <a:spLocks/>
            </p:cNvSpPr>
            <p:nvPr/>
          </p:nvSpPr>
          <p:spPr bwMode="auto">
            <a:xfrm>
              <a:off x="-1809750" y="4411663"/>
              <a:ext cx="73025" cy="46038"/>
            </a:xfrm>
            <a:custGeom>
              <a:avLst/>
              <a:gdLst>
                <a:gd name="T0" fmla="*/ 1 w 19"/>
                <a:gd name="T1" fmla="*/ 12 h 12"/>
                <a:gd name="T2" fmla="*/ 0 w 19"/>
                <a:gd name="T3" fmla="*/ 11 h 12"/>
                <a:gd name="T4" fmla="*/ 0 w 19"/>
                <a:gd name="T5" fmla="*/ 9 h 12"/>
                <a:gd name="T6" fmla="*/ 17 w 19"/>
                <a:gd name="T7" fmla="*/ 0 h 12"/>
                <a:gd name="T8" fmla="*/ 18 w 19"/>
                <a:gd name="T9" fmla="*/ 1 h 12"/>
                <a:gd name="T10" fmla="*/ 18 w 19"/>
                <a:gd name="T11" fmla="*/ 2 h 12"/>
                <a:gd name="T12" fmla="*/ 2 w 19"/>
                <a:gd name="T13" fmla="*/ 12 h 12"/>
                <a:gd name="T14" fmla="*/ 1 w 19"/>
                <a:gd name="T15" fmla="*/ 12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12">
                  <a:moveTo>
                    <a:pt x="1" y="12"/>
                  </a:moveTo>
                  <a:cubicBezTo>
                    <a:pt x="1" y="12"/>
                    <a:pt x="0" y="12"/>
                    <a:pt x="0" y="11"/>
                  </a:cubicBezTo>
                  <a:cubicBezTo>
                    <a:pt x="0" y="11"/>
                    <a:pt x="0" y="10"/>
                    <a:pt x="0" y="9"/>
                  </a:cubicBezTo>
                  <a:cubicBezTo>
                    <a:pt x="17" y="0"/>
                    <a:pt x="17" y="0"/>
                    <a:pt x="17" y="0"/>
                  </a:cubicBezTo>
                  <a:cubicBezTo>
                    <a:pt x="17" y="0"/>
                    <a:pt x="18" y="0"/>
                    <a:pt x="18" y="1"/>
                  </a:cubicBezTo>
                  <a:cubicBezTo>
                    <a:pt x="19" y="1"/>
                    <a:pt x="18" y="2"/>
                    <a:pt x="18" y="2"/>
                  </a:cubicBezTo>
                  <a:cubicBezTo>
                    <a:pt x="2" y="12"/>
                    <a:pt x="2" y="12"/>
                    <a:pt x="2" y="12"/>
                  </a:cubicBezTo>
                  <a:cubicBezTo>
                    <a:pt x="1" y="12"/>
                    <a:pt x="1" y="12"/>
                    <a:pt x="1" y="12"/>
                  </a:cubicBezTo>
                  <a:close/>
                </a:path>
              </a:pathLst>
            </a:custGeom>
            <a:solidFill>
              <a:srgbClr val="FF304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2" name="Freeform 9">
              <a:extLst>
                <a:ext uri="{FF2B5EF4-FFF2-40B4-BE49-F238E27FC236}">
                  <a16:creationId xmlns:a16="http://schemas.microsoft.com/office/drawing/2014/main" xmlns="" id="{086BAAB9-9BD7-4943-8EEF-1C03CA4F1D23}"/>
                </a:ext>
              </a:extLst>
            </p:cNvPr>
            <p:cNvSpPr>
              <a:spLocks/>
            </p:cNvSpPr>
            <p:nvPr/>
          </p:nvSpPr>
          <p:spPr bwMode="auto">
            <a:xfrm>
              <a:off x="-1516063" y="4416425"/>
              <a:ext cx="71438" cy="44450"/>
            </a:xfrm>
            <a:custGeom>
              <a:avLst/>
              <a:gdLst>
                <a:gd name="T0" fmla="*/ 17 w 19"/>
                <a:gd name="T1" fmla="*/ 12 h 12"/>
                <a:gd name="T2" fmla="*/ 17 w 19"/>
                <a:gd name="T3" fmla="*/ 12 h 12"/>
                <a:gd name="T4" fmla="*/ 1 w 19"/>
                <a:gd name="T5" fmla="*/ 3 h 12"/>
                <a:gd name="T6" fmla="*/ 0 w 19"/>
                <a:gd name="T7" fmla="*/ 1 h 12"/>
                <a:gd name="T8" fmla="*/ 2 w 19"/>
                <a:gd name="T9" fmla="*/ 1 h 12"/>
                <a:gd name="T10" fmla="*/ 18 w 19"/>
                <a:gd name="T11" fmla="*/ 10 h 12"/>
                <a:gd name="T12" fmla="*/ 18 w 19"/>
                <a:gd name="T13" fmla="*/ 12 h 12"/>
                <a:gd name="T14" fmla="*/ 17 w 19"/>
                <a:gd name="T15" fmla="*/ 12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12">
                  <a:moveTo>
                    <a:pt x="17" y="12"/>
                  </a:moveTo>
                  <a:cubicBezTo>
                    <a:pt x="17" y="12"/>
                    <a:pt x="17" y="12"/>
                    <a:pt x="17" y="12"/>
                  </a:cubicBezTo>
                  <a:cubicBezTo>
                    <a:pt x="1" y="3"/>
                    <a:pt x="1" y="3"/>
                    <a:pt x="1" y="3"/>
                  </a:cubicBezTo>
                  <a:cubicBezTo>
                    <a:pt x="0" y="2"/>
                    <a:pt x="0" y="2"/>
                    <a:pt x="0" y="1"/>
                  </a:cubicBezTo>
                  <a:cubicBezTo>
                    <a:pt x="0" y="0"/>
                    <a:pt x="1" y="0"/>
                    <a:pt x="2" y="1"/>
                  </a:cubicBezTo>
                  <a:cubicBezTo>
                    <a:pt x="18" y="10"/>
                    <a:pt x="18" y="10"/>
                    <a:pt x="18" y="10"/>
                  </a:cubicBezTo>
                  <a:cubicBezTo>
                    <a:pt x="19" y="10"/>
                    <a:pt x="19" y="11"/>
                    <a:pt x="18" y="12"/>
                  </a:cubicBezTo>
                  <a:cubicBezTo>
                    <a:pt x="18" y="12"/>
                    <a:pt x="18" y="12"/>
                    <a:pt x="17" y="12"/>
                  </a:cubicBezTo>
                  <a:close/>
                </a:path>
              </a:pathLst>
            </a:custGeom>
            <a:solidFill>
              <a:srgbClr val="FF304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3" name="Freeform 10">
              <a:extLst>
                <a:ext uri="{FF2B5EF4-FFF2-40B4-BE49-F238E27FC236}">
                  <a16:creationId xmlns:a16="http://schemas.microsoft.com/office/drawing/2014/main" xmlns="" id="{050C2732-8AAA-467D-A763-A6029E3A218C}"/>
                </a:ext>
              </a:extLst>
            </p:cNvPr>
            <p:cNvSpPr>
              <a:spLocks/>
            </p:cNvSpPr>
            <p:nvPr/>
          </p:nvSpPr>
          <p:spPr bwMode="auto">
            <a:xfrm>
              <a:off x="-1512888" y="4248150"/>
              <a:ext cx="73025" cy="46038"/>
            </a:xfrm>
            <a:custGeom>
              <a:avLst/>
              <a:gdLst>
                <a:gd name="T0" fmla="*/ 1 w 19"/>
                <a:gd name="T1" fmla="*/ 12 h 12"/>
                <a:gd name="T2" fmla="*/ 0 w 19"/>
                <a:gd name="T3" fmla="*/ 11 h 12"/>
                <a:gd name="T4" fmla="*/ 0 w 19"/>
                <a:gd name="T5" fmla="*/ 9 h 12"/>
                <a:gd name="T6" fmla="*/ 17 w 19"/>
                <a:gd name="T7" fmla="*/ 0 h 12"/>
                <a:gd name="T8" fmla="*/ 18 w 19"/>
                <a:gd name="T9" fmla="*/ 1 h 12"/>
                <a:gd name="T10" fmla="*/ 18 w 19"/>
                <a:gd name="T11" fmla="*/ 2 h 12"/>
                <a:gd name="T12" fmla="*/ 2 w 19"/>
                <a:gd name="T13" fmla="*/ 12 h 12"/>
                <a:gd name="T14" fmla="*/ 1 w 19"/>
                <a:gd name="T15" fmla="*/ 12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12">
                  <a:moveTo>
                    <a:pt x="1" y="12"/>
                  </a:moveTo>
                  <a:cubicBezTo>
                    <a:pt x="1" y="12"/>
                    <a:pt x="0" y="12"/>
                    <a:pt x="0" y="11"/>
                  </a:cubicBezTo>
                  <a:cubicBezTo>
                    <a:pt x="0" y="11"/>
                    <a:pt x="0" y="10"/>
                    <a:pt x="0" y="9"/>
                  </a:cubicBezTo>
                  <a:cubicBezTo>
                    <a:pt x="17" y="0"/>
                    <a:pt x="17" y="0"/>
                    <a:pt x="17" y="0"/>
                  </a:cubicBezTo>
                  <a:cubicBezTo>
                    <a:pt x="17" y="0"/>
                    <a:pt x="18" y="0"/>
                    <a:pt x="18" y="1"/>
                  </a:cubicBezTo>
                  <a:cubicBezTo>
                    <a:pt x="19" y="1"/>
                    <a:pt x="18" y="2"/>
                    <a:pt x="18" y="2"/>
                  </a:cubicBezTo>
                  <a:cubicBezTo>
                    <a:pt x="2" y="12"/>
                    <a:pt x="2" y="12"/>
                    <a:pt x="2" y="12"/>
                  </a:cubicBezTo>
                  <a:cubicBezTo>
                    <a:pt x="1" y="12"/>
                    <a:pt x="1" y="12"/>
                    <a:pt x="1" y="12"/>
                  </a:cubicBezTo>
                  <a:close/>
                </a:path>
              </a:pathLst>
            </a:custGeom>
            <a:solidFill>
              <a:srgbClr val="FF304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4" name="Freeform 11">
              <a:extLst>
                <a:ext uri="{FF2B5EF4-FFF2-40B4-BE49-F238E27FC236}">
                  <a16:creationId xmlns:a16="http://schemas.microsoft.com/office/drawing/2014/main" xmlns="" id="{2DDDDFF8-998B-4270-A052-DBE8E62151CC}"/>
                </a:ext>
              </a:extLst>
            </p:cNvPr>
            <p:cNvSpPr>
              <a:spLocks/>
            </p:cNvSpPr>
            <p:nvPr/>
          </p:nvSpPr>
          <p:spPr bwMode="auto">
            <a:xfrm>
              <a:off x="-1728788" y="4244975"/>
              <a:ext cx="212725" cy="261938"/>
            </a:xfrm>
            <a:custGeom>
              <a:avLst/>
              <a:gdLst>
                <a:gd name="T0" fmla="*/ 54 w 56"/>
                <a:gd name="T1" fmla="*/ 23 h 69"/>
                <a:gd name="T2" fmla="*/ 24 w 56"/>
                <a:gd name="T3" fmla="*/ 2 h 69"/>
                <a:gd name="T4" fmla="*/ 8 w 56"/>
                <a:gd name="T5" fmla="*/ 10 h 69"/>
                <a:gd name="T6" fmla="*/ 2 w 56"/>
                <a:gd name="T7" fmla="*/ 34 h 69"/>
                <a:gd name="T8" fmla="*/ 14 w 56"/>
                <a:gd name="T9" fmla="*/ 51 h 69"/>
                <a:gd name="T10" fmla="*/ 14 w 56"/>
                <a:gd name="T11" fmla="*/ 52 h 69"/>
                <a:gd name="T12" fmla="*/ 14 w 56"/>
                <a:gd name="T13" fmla="*/ 54 h 69"/>
                <a:gd name="T14" fmla="*/ 14 w 56"/>
                <a:gd name="T15" fmla="*/ 60 h 69"/>
                <a:gd name="T16" fmla="*/ 14 w 56"/>
                <a:gd name="T17" fmla="*/ 60 h 69"/>
                <a:gd name="T18" fmla="*/ 14 w 56"/>
                <a:gd name="T19" fmla="*/ 60 h 69"/>
                <a:gd name="T20" fmla="*/ 14 w 56"/>
                <a:gd name="T21" fmla="*/ 62 h 69"/>
                <a:gd name="T22" fmla="*/ 14 w 56"/>
                <a:gd name="T23" fmla="*/ 67 h 69"/>
                <a:gd name="T24" fmla="*/ 37 w 56"/>
                <a:gd name="T25" fmla="*/ 66 h 69"/>
                <a:gd name="T26" fmla="*/ 39 w 56"/>
                <a:gd name="T27" fmla="*/ 65 h 69"/>
                <a:gd name="T28" fmla="*/ 39 w 56"/>
                <a:gd name="T29" fmla="*/ 65 h 69"/>
                <a:gd name="T30" fmla="*/ 39 w 56"/>
                <a:gd name="T31" fmla="*/ 65 h 69"/>
                <a:gd name="T32" fmla="*/ 41 w 56"/>
                <a:gd name="T33" fmla="*/ 62 h 69"/>
                <a:gd name="T34" fmla="*/ 41 w 56"/>
                <a:gd name="T35" fmla="*/ 61 h 69"/>
                <a:gd name="T36" fmla="*/ 41 w 56"/>
                <a:gd name="T37" fmla="*/ 54 h 69"/>
                <a:gd name="T38" fmla="*/ 41 w 56"/>
                <a:gd name="T39" fmla="*/ 53 h 69"/>
                <a:gd name="T40" fmla="*/ 42 w 56"/>
                <a:gd name="T41" fmla="*/ 51 h 69"/>
                <a:gd name="T42" fmla="*/ 54 w 56"/>
                <a:gd name="T43" fmla="*/ 23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6" h="69">
                  <a:moveTo>
                    <a:pt x="54" y="23"/>
                  </a:moveTo>
                  <a:cubicBezTo>
                    <a:pt x="52" y="10"/>
                    <a:pt x="39" y="0"/>
                    <a:pt x="24" y="2"/>
                  </a:cubicBezTo>
                  <a:cubicBezTo>
                    <a:pt x="18" y="3"/>
                    <a:pt x="12" y="5"/>
                    <a:pt x="8" y="10"/>
                  </a:cubicBezTo>
                  <a:cubicBezTo>
                    <a:pt x="2" y="17"/>
                    <a:pt x="0" y="25"/>
                    <a:pt x="2" y="34"/>
                  </a:cubicBezTo>
                  <a:cubicBezTo>
                    <a:pt x="3" y="41"/>
                    <a:pt x="7" y="47"/>
                    <a:pt x="14" y="51"/>
                  </a:cubicBezTo>
                  <a:cubicBezTo>
                    <a:pt x="14" y="52"/>
                    <a:pt x="14" y="52"/>
                    <a:pt x="14" y="52"/>
                  </a:cubicBezTo>
                  <a:cubicBezTo>
                    <a:pt x="14" y="53"/>
                    <a:pt x="14" y="53"/>
                    <a:pt x="14" y="54"/>
                  </a:cubicBezTo>
                  <a:cubicBezTo>
                    <a:pt x="14" y="56"/>
                    <a:pt x="14" y="58"/>
                    <a:pt x="14" y="60"/>
                  </a:cubicBezTo>
                  <a:cubicBezTo>
                    <a:pt x="14" y="60"/>
                    <a:pt x="14" y="60"/>
                    <a:pt x="14" y="60"/>
                  </a:cubicBezTo>
                  <a:cubicBezTo>
                    <a:pt x="14" y="60"/>
                    <a:pt x="14" y="60"/>
                    <a:pt x="14" y="60"/>
                  </a:cubicBezTo>
                  <a:cubicBezTo>
                    <a:pt x="14" y="62"/>
                    <a:pt x="14" y="62"/>
                    <a:pt x="14" y="62"/>
                  </a:cubicBezTo>
                  <a:cubicBezTo>
                    <a:pt x="14" y="67"/>
                    <a:pt x="14" y="67"/>
                    <a:pt x="14" y="67"/>
                  </a:cubicBezTo>
                  <a:cubicBezTo>
                    <a:pt x="21" y="66"/>
                    <a:pt x="27" y="69"/>
                    <a:pt x="37" y="66"/>
                  </a:cubicBezTo>
                  <a:cubicBezTo>
                    <a:pt x="38" y="66"/>
                    <a:pt x="38" y="66"/>
                    <a:pt x="39" y="65"/>
                  </a:cubicBezTo>
                  <a:cubicBezTo>
                    <a:pt x="39" y="65"/>
                    <a:pt x="39" y="65"/>
                    <a:pt x="39" y="65"/>
                  </a:cubicBezTo>
                  <a:cubicBezTo>
                    <a:pt x="39" y="65"/>
                    <a:pt x="39" y="65"/>
                    <a:pt x="39" y="65"/>
                  </a:cubicBezTo>
                  <a:cubicBezTo>
                    <a:pt x="40" y="64"/>
                    <a:pt x="41" y="63"/>
                    <a:pt x="41" y="62"/>
                  </a:cubicBezTo>
                  <a:cubicBezTo>
                    <a:pt x="41" y="61"/>
                    <a:pt x="41" y="61"/>
                    <a:pt x="41" y="61"/>
                  </a:cubicBezTo>
                  <a:cubicBezTo>
                    <a:pt x="41" y="59"/>
                    <a:pt x="41" y="56"/>
                    <a:pt x="41" y="54"/>
                  </a:cubicBezTo>
                  <a:cubicBezTo>
                    <a:pt x="41" y="53"/>
                    <a:pt x="41" y="53"/>
                    <a:pt x="41" y="53"/>
                  </a:cubicBezTo>
                  <a:cubicBezTo>
                    <a:pt x="41" y="52"/>
                    <a:pt x="41" y="52"/>
                    <a:pt x="42" y="51"/>
                  </a:cubicBezTo>
                  <a:cubicBezTo>
                    <a:pt x="52" y="45"/>
                    <a:pt x="56" y="34"/>
                    <a:pt x="54" y="23"/>
                  </a:cubicBezTo>
                  <a:close/>
                </a:path>
              </a:pathLst>
            </a:custGeom>
            <a:solidFill>
              <a:srgbClr val="FF304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5" name="Freeform 12">
              <a:extLst>
                <a:ext uri="{FF2B5EF4-FFF2-40B4-BE49-F238E27FC236}">
                  <a16:creationId xmlns:a16="http://schemas.microsoft.com/office/drawing/2014/main" xmlns="" id="{0AB91BA9-65EC-4C9E-9619-ABBC57566353}"/>
                </a:ext>
              </a:extLst>
            </p:cNvPr>
            <p:cNvSpPr>
              <a:spLocks/>
            </p:cNvSpPr>
            <p:nvPr/>
          </p:nvSpPr>
          <p:spPr bwMode="auto">
            <a:xfrm>
              <a:off x="-1673225" y="4503738"/>
              <a:ext cx="95250" cy="19050"/>
            </a:xfrm>
            <a:custGeom>
              <a:avLst/>
              <a:gdLst>
                <a:gd name="T0" fmla="*/ 25 w 25"/>
                <a:gd name="T1" fmla="*/ 4 h 5"/>
                <a:gd name="T2" fmla="*/ 25 w 25"/>
                <a:gd name="T3" fmla="*/ 2 h 5"/>
                <a:gd name="T4" fmla="*/ 24 w 25"/>
                <a:gd name="T5" fmla="*/ 1 h 5"/>
                <a:gd name="T6" fmla="*/ 24 w 25"/>
                <a:gd name="T7" fmla="*/ 0 h 5"/>
                <a:gd name="T8" fmla="*/ 24 w 25"/>
                <a:gd name="T9" fmla="*/ 0 h 5"/>
                <a:gd name="T10" fmla="*/ 24 w 25"/>
                <a:gd name="T11" fmla="*/ 0 h 5"/>
                <a:gd name="T12" fmla="*/ 23 w 25"/>
                <a:gd name="T13" fmla="*/ 0 h 5"/>
                <a:gd name="T14" fmla="*/ 23 w 25"/>
                <a:gd name="T15" fmla="*/ 0 h 5"/>
                <a:gd name="T16" fmla="*/ 22 w 25"/>
                <a:gd name="T17" fmla="*/ 0 h 5"/>
                <a:gd name="T18" fmla="*/ 1 w 25"/>
                <a:gd name="T19" fmla="*/ 1 h 5"/>
                <a:gd name="T20" fmla="*/ 1 w 25"/>
                <a:gd name="T21" fmla="*/ 1 h 5"/>
                <a:gd name="T22" fmla="*/ 1 w 25"/>
                <a:gd name="T23" fmla="*/ 2 h 5"/>
                <a:gd name="T24" fmla="*/ 2 w 25"/>
                <a:gd name="T25" fmla="*/ 5 h 5"/>
                <a:gd name="T26" fmla="*/ 3 w 25"/>
                <a:gd name="T27" fmla="*/ 5 h 5"/>
                <a:gd name="T28" fmla="*/ 22 w 25"/>
                <a:gd name="T29" fmla="*/ 5 h 5"/>
                <a:gd name="T30" fmla="*/ 25 w 25"/>
                <a:gd name="T31" fmla="*/ 4 h 5"/>
                <a:gd name="T32" fmla="*/ 25 w 25"/>
                <a:gd name="T33" fmla="*/ 4 h 5"/>
                <a:gd name="T34" fmla="*/ 25 w 25"/>
                <a:gd name="T35" fmla="*/ 4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5" h="5">
                  <a:moveTo>
                    <a:pt x="25" y="4"/>
                  </a:moveTo>
                  <a:cubicBezTo>
                    <a:pt x="25" y="3"/>
                    <a:pt x="25" y="3"/>
                    <a:pt x="25" y="2"/>
                  </a:cubicBezTo>
                  <a:cubicBezTo>
                    <a:pt x="25" y="2"/>
                    <a:pt x="25" y="1"/>
                    <a:pt x="24" y="1"/>
                  </a:cubicBezTo>
                  <a:cubicBezTo>
                    <a:pt x="24" y="1"/>
                    <a:pt x="24" y="0"/>
                    <a:pt x="24" y="0"/>
                  </a:cubicBezTo>
                  <a:cubicBezTo>
                    <a:pt x="24" y="0"/>
                    <a:pt x="24" y="0"/>
                    <a:pt x="24" y="0"/>
                  </a:cubicBezTo>
                  <a:cubicBezTo>
                    <a:pt x="24" y="0"/>
                    <a:pt x="24" y="0"/>
                    <a:pt x="24" y="0"/>
                  </a:cubicBezTo>
                  <a:cubicBezTo>
                    <a:pt x="23" y="0"/>
                    <a:pt x="23" y="0"/>
                    <a:pt x="23" y="0"/>
                  </a:cubicBezTo>
                  <a:cubicBezTo>
                    <a:pt x="23" y="0"/>
                    <a:pt x="23" y="0"/>
                    <a:pt x="23" y="0"/>
                  </a:cubicBezTo>
                  <a:cubicBezTo>
                    <a:pt x="22" y="0"/>
                    <a:pt x="22" y="0"/>
                    <a:pt x="22" y="0"/>
                  </a:cubicBezTo>
                  <a:cubicBezTo>
                    <a:pt x="12" y="3"/>
                    <a:pt x="7" y="0"/>
                    <a:pt x="1" y="1"/>
                  </a:cubicBezTo>
                  <a:cubicBezTo>
                    <a:pt x="1" y="1"/>
                    <a:pt x="1" y="1"/>
                    <a:pt x="1" y="1"/>
                  </a:cubicBezTo>
                  <a:cubicBezTo>
                    <a:pt x="1" y="1"/>
                    <a:pt x="1" y="2"/>
                    <a:pt x="1" y="2"/>
                  </a:cubicBezTo>
                  <a:cubicBezTo>
                    <a:pt x="0" y="4"/>
                    <a:pt x="1" y="5"/>
                    <a:pt x="2" y="5"/>
                  </a:cubicBezTo>
                  <a:cubicBezTo>
                    <a:pt x="2" y="5"/>
                    <a:pt x="3" y="5"/>
                    <a:pt x="3" y="5"/>
                  </a:cubicBezTo>
                  <a:cubicBezTo>
                    <a:pt x="22" y="5"/>
                    <a:pt x="22" y="5"/>
                    <a:pt x="22" y="5"/>
                  </a:cubicBezTo>
                  <a:cubicBezTo>
                    <a:pt x="23" y="5"/>
                    <a:pt x="24" y="5"/>
                    <a:pt x="25" y="4"/>
                  </a:cubicBezTo>
                  <a:cubicBezTo>
                    <a:pt x="25" y="4"/>
                    <a:pt x="25" y="4"/>
                    <a:pt x="25" y="4"/>
                  </a:cubicBezTo>
                  <a:cubicBezTo>
                    <a:pt x="25" y="4"/>
                    <a:pt x="25" y="4"/>
                    <a:pt x="25" y="4"/>
                  </a:cubicBezTo>
                  <a:close/>
                </a:path>
              </a:pathLst>
            </a:custGeom>
            <a:solidFill>
              <a:srgbClr val="FF304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6" name="Freeform 13">
              <a:extLst>
                <a:ext uri="{FF2B5EF4-FFF2-40B4-BE49-F238E27FC236}">
                  <a16:creationId xmlns:a16="http://schemas.microsoft.com/office/drawing/2014/main" xmlns="" id="{4BC4FD46-12DB-45E1-8558-F55317B0D172}"/>
                </a:ext>
              </a:extLst>
            </p:cNvPr>
            <p:cNvSpPr>
              <a:spLocks/>
            </p:cNvSpPr>
            <p:nvPr/>
          </p:nvSpPr>
          <p:spPr bwMode="auto">
            <a:xfrm>
              <a:off x="-1665288" y="4529138"/>
              <a:ext cx="80963" cy="38100"/>
            </a:xfrm>
            <a:custGeom>
              <a:avLst/>
              <a:gdLst>
                <a:gd name="T0" fmla="*/ 19 w 21"/>
                <a:gd name="T1" fmla="*/ 5 h 10"/>
                <a:gd name="T2" fmla="*/ 13 w 21"/>
                <a:gd name="T3" fmla="*/ 10 h 10"/>
                <a:gd name="T4" fmla="*/ 8 w 21"/>
                <a:gd name="T5" fmla="*/ 10 h 10"/>
                <a:gd name="T6" fmla="*/ 3 w 21"/>
                <a:gd name="T7" fmla="*/ 5 h 10"/>
                <a:gd name="T8" fmla="*/ 3 w 21"/>
                <a:gd name="T9" fmla="*/ 5 h 10"/>
                <a:gd name="T10" fmla="*/ 1 w 21"/>
                <a:gd name="T11" fmla="*/ 2 h 10"/>
                <a:gd name="T12" fmla="*/ 3 w 21"/>
                <a:gd name="T13" fmla="*/ 0 h 10"/>
                <a:gd name="T14" fmla="*/ 19 w 21"/>
                <a:gd name="T15" fmla="*/ 0 h 10"/>
                <a:gd name="T16" fmla="*/ 21 w 21"/>
                <a:gd name="T17" fmla="*/ 2 h 10"/>
                <a:gd name="T18" fmla="*/ 19 w 21"/>
                <a:gd name="T19" fmla="*/ 5 h 10"/>
                <a:gd name="T20" fmla="*/ 19 w 21"/>
                <a:gd name="T21" fmla="*/ 5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 h="10">
                  <a:moveTo>
                    <a:pt x="19" y="5"/>
                  </a:moveTo>
                  <a:cubicBezTo>
                    <a:pt x="19" y="8"/>
                    <a:pt x="16" y="10"/>
                    <a:pt x="13" y="10"/>
                  </a:cubicBezTo>
                  <a:cubicBezTo>
                    <a:pt x="12" y="10"/>
                    <a:pt x="10" y="10"/>
                    <a:pt x="8" y="10"/>
                  </a:cubicBezTo>
                  <a:cubicBezTo>
                    <a:pt x="6" y="10"/>
                    <a:pt x="3" y="8"/>
                    <a:pt x="3" y="5"/>
                  </a:cubicBezTo>
                  <a:cubicBezTo>
                    <a:pt x="3" y="5"/>
                    <a:pt x="3" y="5"/>
                    <a:pt x="3" y="5"/>
                  </a:cubicBezTo>
                  <a:cubicBezTo>
                    <a:pt x="1" y="5"/>
                    <a:pt x="0" y="3"/>
                    <a:pt x="1" y="2"/>
                  </a:cubicBezTo>
                  <a:cubicBezTo>
                    <a:pt x="1" y="1"/>
                    <a:pt x="2" y="0"/>
                    <a:pt x="3" y="0"/>
                  </a:cubicBezTo>
                  <a:cubicBezTo>
                    <a:pt x="8" y="0"/>
                    <a:pt x="13" y="0"/>
                    <a:pt x="19" y="0"/>
                  </a:cubicBezTo>
                  <a:cubicBezTo>
                    <a:pt x="20" y="0"/>
                    <a:pt x="21" y="1"/>
                    <a:pt x="21" y="2"/>
                  </a:cubicBezTo>
                  <a:cubicBezTo>
                    <a:pt x="21" y="4"/>
                    <a:pt x="20" y="5"/>
                    <a:pt x="19" y="5"/>
                  </a:cubicBezTo>
                  <a:cubicBezTo>
                    <a:pt x="19" y="5"/>
                    <a:pt x="19" y="5"/>
                    <a:pt x="19" y="5"/>
                  </a:cubicBezTo>
                  <a:close/>
                </a:path>
              </a:pathLst>
            </a:custGeom>
            <a:solidFill>
              <a:srgbClr val="FF304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87" name="Group 8">
            <a:extLst>
              <a:ext uri="{FF2B5EF4-FFF2-40B4-BE49-F238E27FC236}">
                <a16:creationId xmlns:a16="http://schemas.microsoft.com/office/drawing/2014/main" xmlns="" id="{B2B8CB78-28CC-46E6-8507-EF0E6B4E5F39}"/>
              </a:ext>
            </a:extLst>
          </p:cNvPr>
          <p:cNvGrpSpPr/>
          <p:nvPr/>
        </p:nvGrpSpPr>
        <p:grpSpPr>
          <a:xfrm>
            <a:off x="5157482" y="1697140"/>
            <a:ext cx="499274" cy="470874"/>
            <a:chOff x="6460778" y="5092349"/>
            <a:chExt cx="1114525" cy="1051130"/>
          </a:xfrm>
        </p:grpSpPr>
        <p:sp>
          <p:nvSpPr>
            <p:cNvPr id="88" name="Freeform 7">
              <a:extLst>
                <a:ext uri="{FF2B5EF4-FFF2-40B4-BE49-F238E27FC236}">
                  <a16:creationId xmlns:a16="http://schemas.microsoft.com/office/drawing/2014/main" xmlns="" id="{A72D4B50-626B-43A4-87E8-BE11236D78F7}"/>
                </a:ext>
              </a:extLst>
            </p:cNvPr>
            <p:cNvSpPr>
              <a:spLocks/>
            </p:cNvSpPr>
            <p:nvPr/>
          </p:nvSpPr>
          <p:spPr bwMode="auto">
            <a:xfrm>
              <a:off x="6460778" y="5092349"/>
              <a:ext cx="1114525" cy="1051130"/>
            </a:xfrm>
            <a:custGeom>
              <a:avLst/>
              <a:gdLst>
                <a:gd name="T0" fmla="*/ 34 w 232"/>
                <a:gd name="T1" fmla="*/ 170 h 217"/>
                <a:gd name="T2" fmla="*/ 56 w 232"/>
                <a:gd name="T3" fmla="*/ 32 h 217"/>
                <a:gd name="T4" fmla="*/ 199 w 232"/>
                <a:gd name="T5" fmla="*/ 52 h 217"/>
                <a:gd name="T6" fmla="*/ 173 w 232"/>
                <a:gd name="T7" fmla="*/ 184 h 217"/>
                <a:gd name="T8" fmla="*/ 34 w 232"/>
                <a:gd name="T9" fmla="*/ 170 h 217"/>
              </a:gdLst>
              <a:ahLst/>
              <a:cxnLst>
                <a:cxn ang="0">
                  <a:pos x="T0" y="T1"/>
                </a:cxn>
                <a:cxn ang="0">
                  <a:pos x="T2" y="T3"/>
                </a:cxn>
                <a:cxn ang="0">
                  <a:pos x="T4" y="T5"/>
                </a:cxn>
                <a:cxn ang="0">
                  <a:pos x="T6" y="T7"/>
                </a:cxn>
                <a:cxn ang="0">
                  <a:pos x="T8" y="T9"/>
                </a:cxn>
              </a:cxnLst>
              <a:rect l="0" t="0" r="r" b="b"/>
              <a:pathLst>
                <a:path w="232" h="217">
                  <a:moveTo>
                    <a:pt x="34" y="170"/>
                  </a:moveTo>
                  <a:cubicBezTo>
                    <a:pt x="0" y="126"/>
                    <a:pt x="10" y="65"/>
                    <a:pt x="56" y="32"/>
                  </a:cubicBezTo>
                  <a:cubicBezTo>
                    <a:pt x="102" y="0"/>
                    <a:pt x="166" y="9"/>
                    <a:pt x="199" y="52"/>
                  </a:cubicBezTo>
                  <a:cubicBezTo>
                    <a:pt x="232" y="96"/>
                    <a:pt x="219" y="152"/>
                    <a:pt x="173" y="184"/>
                  </a:cubicBezTo>
                  <a:cubicBezTo>
                    <a:pt x="127" y="217"/>
                    <a:pt x="67" y="213"/>
                    <a:pt x="34" y="170"/>
                  </a:cubicBezTo>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9" name="Freeform 5">
              <a:extLst>
                <a:ext uri="{FF2B5EF4-FFF2-40B4-BE49-F238E27FC236}">
                  <a16:creationId xmlns:a16="http://schemas.microsoft.com/office/drawing/2014/main" xmlns="" id="{C66804FC-D482-4064-AC4D-A1282F515AA1}"/>
                </a:ext>
              </a:extLst>
            </p:cNvPr>
            <p:cNvSpPr>
              <a:spLocks/>
            </p:cNvSpPr>
            <p:nvPr/>
          </p:nvSpPr>
          <p:spPr bwMode="auto">
            <a:xfrm>
              <a:off x="6799623" y="5406174"/>
              <a:ext cx="436834" cy="423480"/>
            </a:xfrm>
            <a:custGeom>
              <a:avLst/>
              <a:gdLst>
                <a:gd name="T0" fmla="*/ 93 w 94"/>
                <a:gd name="T1" fmla="*/ 21 h 91"/>
                <a:gd name="T2" fmla="*/ 91 w 94"/>
                <a:gd name="T3" fmla="*/ 23 h 91"/>
                <a:gd name="T4" fmla="*/ 71 w 94"/>
                <a:gd name="T5" fmla="*/ 32 h 91"/>
                <a:gd name="T6" fmla="*/ 64 w 94"/>
                <a:gd name="T7" fmla="*/ 22 h 91"/>
                <a:gd name="T8" fmla="*/ 64 w 94"/>
                <a:gd name="T9" fmla="*/ 21 h 91"/>
                <a:gd name="T10" fmla="*/ 65 w 94"/>
                <a:gd name="T11" fmla="*/ 20 h 91"/>
                <a:gd name="T12" fmla="*/ 69 w 94"/>
                <a:gd name="T13" fmla="*/ 17 h 91"/>
                <a:gd name="T14" fmla="*/ 76 w 94"/>
                <a:gd name="T15" fmla="*/ 13 h 91"/>
                <a:gd name="T16" fmla="*/ 90 w 94"/>
                <a:gd name="T17" fmla="*/ 9 h 91"/>
                <a:gd name="T18" fmla="*/ 89 w 94"/>
                <a:gd name="T19" fmla="*/ 8 h 91"/>
                <a:gd name="T20" fmla="*/ 87 w 94"/>
                <a:gd name="T21" fmla="*/ 6 h 91"/>
                <a:gd name="T22" fmla="*/ 82 w 94"/>
                <a:gd name="T23" fmla="*/ 3 h 91"/>
                <a:gd name="T24" fmla="*/ 72 w 94"/>
                <a:gd name="T25" fmla="*/ 0 h 91"/>
                <a:gd name="T26" fmla="*/ 49 w 94"/>
                <a:gd name="T27" fmla="*/ 21 h 91"/>
                <a:gd name="T28" fmla="*/ 49 w 94"/>
                <a:gd name="T29" fmla="*/ 23 h 91"/>
                <a:gd name="T30" fmla="*/ 50 w 94"/>
                <a:gd name="T31" fmla="*/ 30 h 91"/>
                <a:gd name="T32" fmla="*/ 29 w 94"/>
                <a:gd name="T33" fmla="*/ 47 h 91"/>
                <a:gd name="T34" fmla="*/ 26 w 94"/>
                <a:gd name="T35" fmla="*/ 46 h 91"/>
                <a:gd name="T36" fmla="*/ 23 w 94"/>
                <a:gd name="T37" fmla="*/ 46 h 91"/>
                <a:gd name="T38" fmla="*/ 0 w 94"/>
                <a:gd name="T39" fmla="*/ 69 h 91"/>
                <a:gd name="T40" fmla="*/ 0 w 94"/>
                <a:gd name="T41" fmla="*/ 70 h 91"/>
                <a:gd name="T42" fmla="*/ 9 w 94"/>
                <a:gd name="T43" fmla="*/ 65 h 91"/>
                <a:gd name="T44" fmla="*/ 17 w 94"/>
                <a:gd name="T45" fmla="*/ 61 h 91"/>
                <a:gd name="T46" fmla="*/ 24 w 94"/>
                <a:gd name="T47" fmla="*/ 60 h 91"/>
                <a:gd name="T48" fmla="*/ 29 w 94"/>
                <a:gd name="T49" fmla="*/ 70 h 91"/>
                <a:gd name="T50" fmla="*/ 28 w 94"/>
                <a:gd name="T51" fmla="*/ 71 h 91"/>
                <a:gd name="T52" fmla="*/ 17 w 94"/>
                <a:gd name="T53" fmla="*/ 78 h 91"/>
                <a:gd name="T54" fmla="*/ 3 w 94"/>
                <a:gd name="T55" fmla="*/ 83 h 91"/>
                <a:gd name="T56" fmla="*/ 19 w 94"/>
                <a:gd name="T57" fmla="*/ 91 h 91"/>
                <a:gd name="T58" fmla="*/ 33 w 94"/>
                <a:gd name="T59" fmla="*/ 88 h 91"/>
                <a:gd name="T60" fmla="*/ 43 w 94"/>
                <a:gd name="T61" fmla="*/ 76 h 91"/>
                <a:gd name="T62" fmla="*/ 44 w 94"/>
                <a:gd name="T63" fmla="*/ 68 h 91"/>
                <a:gd name="T64" fmla="*/ 44 w 94"/>
                <a:gd name="T65" fmla="*/ 64 h 91"/>
                <a:gd name="T66" fmla="*/ 43 w 94"/>
                <a:gd name="T67" fmla="*/ 60 h 91"/>
                <a:gd name="T68" fmla="*/ 49 w 94"/>
                <a:gd name="T69" fmla="*/ 56 h 91"/>
                <a:gd name="T70" fmla="*/ 60 w 94"/>
                <a:gd name="T71" fmla="*/ 46 h 91"/>
                <a:gd name="T72" fmla="*/ 63 w 94"/>
                <a:gd name="T73" fmla="*/ 44 h 91"/>
                <a:gd name="T74" fmla="*/ 67 w 94"/>
                <a:gd name="T75" fmla="*/ 45 h 91"/>
                <a:gd name="T76" fmla="*/ 70 w 94"/>
                <a:gd name="T77" fmla="*/ 46 h 91"/>
                <a:gd name="T78" fmla="*/ 93 w 94"/>
                <a:gd name="T79" fmla="*/ 21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4" h="91">
                  <a:moveTo>
                    <a:pt x="93" y="21"/>
                  </a:moveTo>
                  <a:cubicBezTo>
                    <a:pt x="92" y="22"/>
                    <a:pt x="91" y="23"/>
                    <a:pt x="91" y="23"/>
                  </a:cubicBezTo>
                  <a:cubicBezTo>
                    <a:pt x="84" y="26"/>
                    <a:pt x="78" y="30"/>
                    <a:pt x="71" y="32"/>
                  </a:cubicBezTo>
                  <a:cubicBezTo>
                    <a:pt x="67" y="34"/>
                    <a:pt x="65" y="25"/>
                    <a:pt x="64" y="22"/>
                  </a:cubicBezTo>
                  <a:cubicBezTo>
                    <a:pt x="64" y="22"/>
                    <a:pt x="64" y="22"/>
                    <a:pt x="64" y="21"/>
                  </a:cubicBezTo>
                  <a:cubicBezTo>
                    <a:pt x="64" y="21"/>
                    <a:pt x="65" y="21"/>
                    <a:pt x="65" y="20"/>
                  </a:cubicBezTo>
                  <a:cubicBezTo>
                    <a:pt x="66" y="19"/>
                    <a:pt x="68" y="18"/>
                    <a:pt x="69" y="17"/>
                  </a:cubicBezTo>
                  <a:cubicBezTo>
                    <a:pt x="72" y="16"/>
                    <a:pt x="74" y="14"/>
                    <a:pt x="76" y="13"/>
                  </a:cubicBezTo>
                  <a:cubicBezTo>
                    <a:pt x="81" y="11"/>
                    <a:pt x="85" y="9"/>
                    <a:pt x="90" y="9"/>
                  </a:cubicBezTo>
                  <a:cubicBezTo>
                    <a:pt x="90" y="8"/>
                    <a:pt x="89" y="8"/>
                    <a:pt x="89" y="8"/>
                  </a:cubicBezTo>
                  <a:cubicBezTo>
                    <a:pt x="88" y="7"/>
                    <a:pt x="87" y="7"/>
                    <a:pt x="87" y="6"/>
                  </a:cubicBezTo>
                  <a:cubicBezTo>
                    <a:pt x="86" y="5"/>
                    <a:pt x="84" y="4"/>
                    <a:pt x="82" y="3"/>
                  </a:cubicBezTo>
                  <a:cubicBezTo>
                    <a:pt x="79" y="1"/>
                    <a:pt x="75" y="0"/>
                    <a:pt x="72" y="0"/>
                  </a:cubicBezTo>
                  <a:cubicBezTo>
                    <a:pt x="60" y="0"/>
                    <a:pt x="50" y="9"/>
                    <a:pt x="49" y="21"/>
                  </a:cubicBezTo>
                  <a:cubicBezTo>
                    <a:pt x="49" y="22"/>
                    <a:pt x="49" y="23"/>
                    <a:pt x="49" y="23"/>
                  </a:cubicBezTo>
                  <a:cubicBezTo>
                    <a:pt x="49" y="26"/>
                    <a:pt x="49" y="28"/>
                    <a:pt x="50" y="30"/>
                  </a:cubicBezTo>
                  <a:cubicBezTo>
                    <a:pt x="29" y="47"/>
                    <a:pt x="29" y="47"/>
                    <a:pt x="29" y="47"/>
                  </a:cubicBezTo>
                  <a:cubicBezTo>
                    <a:pt x="28" y="46"/>
                    <a:pt x="27" y="46"/>
                    <a:pt x="26" y="46"/>
                  </a:cubicBezTo>
                  <a:cubicBezTo>
                    <a:pt x="25" y="46"/>
                    <a:pt x="24" y="46"/>
                    <a:pt x="23" y="46"/>
                  </a:cubicBezTo>
                  <a:cubicBezTo>
                    <a:pt x="11" y="46"/>
                    <a:pt x="0" y="56"/>
                    <a:pt x="0" y="69"/>
                  </a:cubicBezTo>
                  <a:cubicBezTo>
                    <a:pt x="0" y="69"/>
                    <a:pt x="0" y="70"/>
                    <a:pt x="0" y="70"/>
                  </a:cubicBezTo>
                  <a:cubicBezTo>
                    <a:pt x="0" y="69"/>
                    <a:pt x="8" y="66"/>
                    <a:pt x="9" y="65"/>
                  </a:cubicBezTo>
                  <a:cubicBezTo>
                    <a:pt x="12" y="64"/>
                    <a:pt x="14" y="63"/>
                    <a:pt x="17" y="61"/>
                  </a:cubicBezTo>
                  <a:cubicBezTo>
                    <a:pt x="18" y="61"/>
                    <a:pt x="23" y="57"/>
                    <a:pt x="24" y="60"/>
                  </a:cubicBezTo>
                  <a:cubicBezTo>
                    <a:pt x="25" y="61"/>
                    <a:pt x="30" y="68"/>
                    <a:pt x="29" y="70"/>
                  </a:cubicBezTo>
                  <a:cubicBezTo>
                    <a:pt x="29" y="70"/>
                    <a:pt x="28" y="70"/>
                    <a:pt x="28" y="71"/>
                  </a:cubicBezTo>
                  <a:cubicBezTo>
                    <a:pt x="24" y="74"/>
                    <a:pt x="21" y="76"/>
                    <a:pt x="17" y="78"/>
                  </a:cubicBezTo>
                  <a:cubicBezTo>
                    <a:pt x="15" y="79"/>
                    <a:pt x="4" y="84"/>
                    <a:pt x="3" y="83"/>
                  </a:cubicBezTo>
                  <a:cubicBezTo>
                    <a:pt x="8" y="87"/>
                    <a:pt x="13" y="90"/>
                    <a:pt x="19" y="91"/>
                  </a:cubicBezTo>
                  <a:cubicBezTo>
                    <a:pt x="24" y="91"/>
                    <a:pt x="29" y="90"/>
                    <a:pt x="33" y="88"/>
                  </a:cubicBezTo>
                  <a:cubicBezTo>
                    <a:pt x="37" y="85"/>
                    <a:pt x="41" y="81"/>
                    <a:pt x="43" y="76"/>
                  </a:cubicBezTo>
                  <a:cubicBezTo>
                    <a:pt x="44" y="73"/>
                    <a:pt x="44" y="71"/>
                    <a:pt x="44" y="68"/>
                  </a:cubicBezTo>
                  <a:cubicBezTo>
                    <a:pt x="44" y="67"/>
                    <a:pt x="44" y="66"/>
                    <a:pt x="44" y="64"/>
                  </a:cubicBezTo>
                  <a:cubicBezTo>
                    <a:pt x="44" y="63"/>
                    <a:pt x="43" y="61"/>
                    <a:pt x="43" y="60"/>
                  </a:cubicBezTo>
                  <a:cubicBezTo>
                    <a:pt x="44" y="59"/>
                    <a:pt x="47" y="57"/>
                    <a:pt x="49" y="56"/>
                  </a:cubicBezTo>
                  <a:cubicBezTo>
                    <a:pt x="52" y="53"/>
                    <a:pt x="56" y="50"/>
                    <a:pt x="60" y="46"/>
                  </a:cubicBezTo>
                  <a:cubicBezTo>
                    <a:pt x="63" y="44"/>
                    <a:pt x="63" y="44"/>
                    <a:pt x="63" y="44"/>
                  </a:cubicBezTo>
                  <a:cubicBezTo>
                    <a:pt x="64" y="45"/>
                    <a:pt x="65" y="45"/>
                    <a:pt x="67" y="45"/>
                  </a:cubicBezTo>
                  <a:cubicBezTo>
                    <a:pt x="68" y="46"/>
                    <a:pt x="69" y="46"/>
                    <a:pt x="70" y="46"/>
                  </a:cubicBezTo>
                  <a:cubicBezTo>
                    <a:pt x="83" y="46"/>
                    <a:pt x="94" y="34"/>
                    <a:pt x="93" y="21"/>
                  </a:cubicBezTo>
                  <a:close/>
                </a:path>
              </a:pathLst>
            </a:custGeom>
            <a:solidFill>
              <a:srgbClr val="2B0A3D"/>
            </a:solidFill>
            <a:ln>
              <a:noFill/>
            </a:ln>
          </p:spPr>
          <p:txBody>
            <a:bodyPr vert="horz" wrap="square" lIns="91440" tIns="45720" rIns="91440" bIns="45720" numCol="1" anchor="t" anchorCtr="0" compatLnSpc="1">
              <a:prstTxWarp prst="textNoShape">
                <a:avLst/>
              </a:prstTxWarp>
            </a:bodyPr>
            <a:lstStyle/>
            <a:p>
              <a:endParaRPr lang="en-US" dirty="0"/>
            </a:p>
          </p:txBody>
        </p:sp>
      </p:grpSp>
      <p:grpSp>
        <p:nvGrpSpPr>
          <p:cNvPr id="90" name="Group 19">
            <a:extLst>
              <a:ext uri="{FF2B5EF4-FFF2-40B4-BE49-F238E27FC236}">
                <a16:creationId xmlns:a16="http://schemas.microsoft.com/office/drawing/2014/main" xmlns="" id="{1726E9E8-BDE6-475F-B50B-255DDC05C427}"/>
              </a:ext>
            </a:extLst>
          </p:cNvPr>
          <p:cNvGrpSpPr>
            <a:grpSpLocks noChangeAspect="1"/>
          </p:cNvGrpSpPr>
          <p:nvPr/>
        </p:nvGrpSpPr>
        <p:grpSpPr>
          <a:xfrm>
            <a:off x="7476999" y="1697140"/>
            <a:ext cx="506042" cy="472366"/>
            <a:chOff x="-2187576" y="5018088"/>
            <a:chExt cx="882651" cy="823913"/>
          </a:xfrm>
        </p:grpSpPr>
        <p:sp>
          <p:nvSpPr>
            <p:cNvPr id="91" name="Freeform 17">
              <a:extLst>
                <a:ext uri="{FF2B5EF4-FFF2-40B4-BE49-F238E27FC236}">
                  <a16:creationId xmlns:a16="http://schemas.microsoft.com/office/drawing/2014/main" xmlns="" id="{1015426A-D4AE-4215-A976-10035EFBB6F7}"/>
                </a:ext>
              </a:extLst>
            </p:cNvPr>
            <p:cNvSpPr>
              <a:spLocks/>
            </p:cNvSpPr>
            <p:nvPr/>
          </p:nvSpPr>
          <p:spPr bwMode="auto">
            <a:xfrm>
              <a:off x="-2187576" y="5018088"/>
              <a:ext cx="882651" cy="823913"/>
            </a:xfrm>
            <a:custGeom>
              <a:avLst/>
              <a:gdLst>
                <a:gd name="T0" fmla="*/ 33 w 232"/>
                <a:gd name="T1" fmla="*/ 170 h 217"/>
                <a:gd name="T2" fmla="*/ 55 w 232"/>
                <a:gd name="T3" fmla="*/ 32 h 217"/>
                <a:gd name="T4" fmla="*/ 199 w 232"/>
                <a:gd name="T5" fmla="*/ 52 h 217"/>
                <a:gd name="T6" fmla="*/ 173 w 232"/>
                <a:gd name="T7" fmla="*/ 184 h 217"/>
                <a:gd name="T8" fmla="*/ 33 w 232"/>
                <a:gd name="T9" fmla="*/ 170 h 217"/>
              </a:gdLst>
              <a:ahLst/>
              <a:cxnLst>
                <a:cxn ang="0">
                  <a:pos x="T0" y="T1"/>
                </a:cxn>
                <a:cxn ang="0">
                  <a:pos x="T2" y="T3"/>
                </a:cxn>
                <a:cxn ang="0">
                  <a:pos x="T4" y="T5"/>
                </a:cxn>
                <a:cxn ang="0">
                  <a:pos x="T6" y="T7"/>
                </a:cxn>
                <a:cxn ang="0">
                  <a:pos x="T8" y="T9"/>
                </a:cxn>
              </a:cxnLst>
              <a:rect l="0" t="0" r="r" b="b"/>
              <a:pathLst>
                <a:path w="232" h="217">
                  <a:moveTo>
                    <a:pt x="33" y="170"/>
                  </a:moveTo>
                  <a:cubicBezTo>
                    <a:pt x="0" y="126"/>
                    <a:pt x="10" y="65"/>
                    <a:pt x="55" y="32"/>
                  </a:cubicBezTo>
                  <a:cubicBezTo>
                    <a:pt x="101" y="0"/>
                    <a:pt x="165" y="9"/>
                    <a:pt x="199" y="52"/>
                  </a:cubicBezTo>
                  <a:cubicBezTo>
                    <a:pt x="232" y="96"/>
                    <a:pt x="218" y="152"/>
                    <a:pt x="173" y="184"/>
                  </a:cubicBezTo>
                  <a:cubicBezTo>
                    <a:pt x="127" y="217"/>
                    <a:pt x="66" y="213"/>
                    <a:pt x="33" y="170"/>
                  </a:cubicBezTo>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2" name="Freeform 18">
              <a:extLst>
                <a:ext uri="{FF2B5EF4-FFF2-40B4-BE49-F238E27FC236}">
                  <a16:creationId xmlns:a16="http://schemas.microsoft.com/office/drawing/2014/main" xmlns="" id="{89116A03-ED4A-4602-A990-88AF0D84FA71}"/>
                </a:ext>
              </a:extLst>
            </p:cNvPr>
            <p:cNvSpPr>
              <a:spLocks/>
            </p:cNvSpPr>
            <p:nvPr/>
          </p:nvSpPr>
          <p:spPr bwMode="auto">
            <a:xfrm>
              <a:off x="-1876425" y="5237163"/>
              <a:ext cx="247650" cy="209550"/>
            </a:xfrm>
            <a:custGeom>
              <a:avLst/>
              <a:gdLst>
                <a:gd name="T0" fmla="*/ 31 w 65"/>
                <a:gd name="T1" fmla="*/ 43 h 55"/>
                <a:gd name="T2" fmla="*/ 0 w 65"/>
                <a:gd name="T3" fmla="*/ 22 h 55"/>
                <a:gd name="T4" fmla="*/ 31 w 65"/>
                <a:gd name="T5" fmla="*/ 0 h 55"/>
                <a:gd name="T6" fmla="*/ 31 w 65"/>
                <a:gd name="T7" fmla="*/ 12 h 55"/>
                <a:gd name="T8" fmla="*/ 43 w 65"/>
                <a:gd name="T9" fmla="*/ 12 h 55"/>
                <a:gd name="T10" fmla="*/ 65 w 65"/>
                <a:gd name="T11" fmla="*/ 33 h 55"/>
                <a:gd name="T12" fmla="*/ 53 w 65"/>
                <a:gd name="T13" fmla="*/ 55 h 55"/>
                <a:gd name="T14" fmla="*/ 53 w 65"/>
                <a:gd name="T15" fmla="*/ 40 h 55"/>
                <a:gd name="T16" fmla="*/ 42 w 65"/>
                <a:gd name="T17" fmla="*/ 31 h 55"/>
                <a:gd name="T18" fmla="*/ 31 w 65"/>
                <a:gd name="T19" fmla="*/ 31 h 55"/>
                <a:gd name="T20" fmla="*/ 31 w 65"/>
                <a:gd name="T21" fmla="*/ 4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 h="55">
                  <a:moveTo>
                    <a:pt x="31" y="43"/>
                  </a:moveTo>
                  <a:cubicBezTo>
                    <a:pt x="0" y="22"/>
                    <a:pt x="0" y="22"/>
                    <a:pt x="0" y="22"/>
                  </a:cubicBezTo>
                  <a:cubicBezTo>
                    <a:pt x="31" y="0"/>
                    <a:pt x="31" y="0"/>
                    <a:pt x="31" y="0"/>
                  </a:cubicBezTo>
                  <a:cubicBezTo>
                    <a:pt x="31" y="12"/>
                    <a:pt x="31" y="12"/>
                    <a:pt x="31" y="12"/>
                  </a:cubicBezTo>
                  <a:cubicBezTo>
                    <a:pt x="31" y="12"/>
                    <a:pt x="37" y="12"/>
                    <a:pt x="43" y="12"/>
                  </a:cubicBezTo>
                  <a:cubicBezTo>
                    <a:pt x="51" y="12"/>
                    <a:pt x="65" y="19"/>
                    <a:pt x="65" y="33"/>
                  </a:cubicBezTo>
                  <a:cubicBezTo>
                    <a:pt x="65" y="43"/>
                    <a:pt x="57" y="53"/>
                    <a:pt x="53" y="55"/>
                  </a:cubicBezTo>
                  <a:cubicBezTo>
                    <a:pt x="53" y="55"/>
                    <a:pt x="53" y="42"/>
                    <a:pt x="53" y="40"/>
                  </a:cubicBezTo>
                  <a:cubicBezTo>
                    <a:pt x="53" y="38"/>
                    <a:pt x="52" y="31"/>
                    <a:pt x="42" y="31"/>
                  </a:cubicBezTo>
                  <a:cubicBezTo>
                    <a:pt x="31" y="31"/>
                    <a:pt x="31" y="31"/>
                    <a:pt x="31" y="31"/>
                  </a:cubicBezTo>
                  <a:lnTo>
                    <a:pt x="31" y="43"/>
                  </a:lnTo>
                  <a:close/>
                </a:path>
              </a:pathLst>
            </a:custGeom>
            <a:solidFill>
              <a:srgbClr val="CC298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3" name="Freeform 19">
              <a:extLst>
                <a:ext uri="{FF2B5EF4-FFF2-40B4-BE49-F238E27FC236}">
                  <a16:creationId xmlns:a16="http://schemas.microsoft.com/office/drawing/2014/main" xmlns="" id="{C9FB4D06-11B6-4B34-8630-33D043D486D0}"/>
                </a:ext>
              </a:extLst>
            </p:cNvPr>
            <p:cNvSpPr>
              <a:spLocks/>
            </p:cNvSpPr>
            <p:nvPr/>
          </p:nvSpPr>
          <p:spPr bwMode="auto">
            <a:xfrm>
              <a:off x="-1876425" y="5416550"/>
              <a:ext cx="247650" cy="204788"/>
            </a:xfrm>
            <a:custGeom>
              <a:avLst/>
              <a:gdLst>
                <a:gd name="T0" fmla="*/ 35 w 65"/>
                <a:gd name="T1" fmla="*/ 23 h 54"/>
                <a:gd name="T2" fmla="*/ 24 w 65"/>
                <a:gd name="T3" fmla="*/ 23 h 54"/>
                <a:gd name="T4" fmla="*/ 13 w 65"/>
                <a:gd name="T5" fmla="*/ 15 h 54"/>
                <a:gd name="T6" fmla="*/ 13 w 65"/>
                <a:gd name="T7" fmla="*/ 0 h 54"/>
                <a:gd name="T8" fmla="*/ 0 w 65"/>
                <a:gd name="T9" fmla="*/ 22 h 54"/>
                <a:gd name="T10" fmla="*/ 23 w 65"/>
                <a:gd name="T11" fmla="*/ 42 h 54"/>
                <a:gd name="T12" fmla="*/ 35 w 65"/>
                <a:gd name="T13" fmla="*/ 42 h 54"/>
                <a:gd name="T14" fmla="*/ 35 w 65"/>
                <a:gd name="T15" fmla="*/ 54 h 54"/>
                <a:gd name="T16" fmla="*/ 65 w 65"/>
                <a:gd name="T17" fmla="*/ 33 h 54"/>
                <a:gd name="T18" fmla="*/ 35 w 65"/>
                <a:gd name="T19" fmla="*/ 11 h 54"/>
                <a:gd name="T20" fmla="*/ 35 w 65"/>
                <a:gd name="T21" fmla="*/ 23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 h="54">
                  <a:moveTo>
                    <a:pt x="35" y="23"/>
                  </a:moveTo>
                  <a:cubicBezTo>
                    <a:pt x="24" y="23"/>
                    <a:pt x="24" y="23"/>
                    <a:pt x="24" y="23"/>
                  </a:cubicBezTo>
                  <a:cubicBezTo>
                    <a:pt x="14" y="23"/>
                    <a:pt x="13" y="16"/>
                    <a:pt x="13" y="15"/>
                  </a:cubicBezTo>
                  <a:cubicBezTo>
                    <a:pt x="12" y="12"/>
                    <a:pt x="13" y="0"/>
                    <a:pt x="13" y="0"/>
                  </a:cubicBezTo>
                  <a:cubicBezTo>
                    <a:pt x="9" y="1"/>
                    <a:pt x="0" y="11"/>
                    <a:pt x="0" y="22"/>
                  </a:cubicBezTo>
                  <a:cubicBezTo>
                    <a:pt x="0" y="35"/>
                    <a:pt x="14" y="42"/>
                    <a:pt x="23" y="42"/>
                  </a:cubicBezTo>
                  <a:cubicBezTo>
                    <a:pt x="29" y="42"/>
                    <a:pt x="35" y="42"/>
                    <a:pt x="35" y="42"/>
                  </a:cubicBezTo>
                  <a:cubicBezTo>
                    <a:pt x="35" y="54"/>
                    <a:pt x="35" y="54"/>
                    <a:pt x="35" y="54"/>
                  </a:cubicBezTo>
                  <a:cubicBezTo>
                    <a:pt x="65" y="33"/>
                    <a:pt x="65" y="33"/>
                    <a:pt x="65" y="33"/>
                  </a:cubicBezTo>
                  <a:cubicBezTo>
                    <a:pt x="35" y="11"/>
                    <a:pt x="35" y="11"/>
                    <a:pt x="35" y="11"/>
                  </a:cubicBezTo>
                  <a:lnTo>
                    <a:pt x="35" y="23"/>
                  </a:lnTo>
                  <a:close/>
                </a:path>
              </a:pathLst>
            </a:custGeom>
            <a:solidFill>
              <a:srgbClr val="FF7D8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94" name="Group 23">
            <a:extLst>
              <a:ext uri="{FF2B5EF4-FFF2-40B4-BE49-F238E27FC236}">
                <a16:creationId xmlns:a16="http://schemas.microsoft.com/office/drawing/2014/main" xmlns="" id="{6637FD03-2A69-4B0E-9145-84BE19095B05}"/>
              </a:ext>
            </a:extLst>
          </p:cNvPr>
          <p:cNvGrpSpPr>
            <a:grpSpLocks noChangeAspect="1"/>
          </p:cNvGrpSpPr>
          <p:nvPr/>
        </p:nvGrpSpPr>
        <p:grpSpPr>
          <a:xfrm>
            <a:off x="9795020" y="1697140"/>
            <a:ext cx="514708" cy="478734"/>
            <a:chOff x="-2836862" y="6440488"/>
            <a:chExt cx="885824" cy="823913"/>
          </a:xfrm>
        </p:grpSpPr>
        <p:sp>
          <p:nvSpPr>
            <p:cNvPr id="95" name="Freeform 23">
              <a:extLst>
                <a:ext uri="{FF2B5EF4-FFF2-40B4-BE49-F238E27FC236}">
                  <a16:creationId xmlns:a16="http://schemas.microsoft.com/office/drawing/2014/main" xmlns="" id="{D60549F4-D458-4521-9578-087EA675A14E}"/>
                </a:ext>
              </a:extLst>
            </p:cNvPr>
            <p:cNvSpPr>
              <a:spLocks/>
            </p:cNvSpPr>
            <p:nvPr/>
          </p:nvSpPr>
          <p:spPr bwMode="auto">
            <a:xfrm>
              <a:off x="-2836862" y="6440488"/>
              <a:ext cx="885824" cy="823913"/>
            </a:xfrm>
            <a:custGeom>
              <a:avLst/>
              <a:gdLst>
                <a:gd name="T0" fmla="*/ 34 w 233"/>
                <a:gd name="T1" fmla="*/ 170 h 217"/>
                <a:gd name="T2" fmla="*/ 56 w 233"/>
                <a:gd name="T3" fmla="*/ 32 h 217"/>
                <a:gd name="T4" fmla="*/ 199 w 233"/>
                <a:gd name="T5" fmla="*/ 52 h 217"/>
                <a:gd name="T6" fmla="*/ 173 w 233"/>
                <a:gd name="T7" fmla="*/ 184 h 217"/>
                <a:gd name="T8" fmla="*/ 34 w 233"/>
                <a:gd name="T9" fmla="*/ 170 h 217"/>
              </a:gdLst>
              <a:ahLst/>
              <a:cxnLst>
                <a:cxn ang="0">
                  <a:pos x="T0" y="T1"/>
                </a:cxn>
                <a:cxn ang="0">
                  <a:pos x="T2" y="T3"/>
                </a:cxn>
                <a:cxn ang="0">
                  <a:pos x="T4" y="T5"/>
                </a:cxn>
                <a:cxn ang="0">
                  <a:pos x="T6" y="T7"/>
                </a:cxn>
                <a:cxn ang="0">
                  <a:pos x="T8" y="T9"/>
                </a:cxn>
              </a:cxnLst>
              <a:rect l="0" t="0" r="r" b="b"/>
              <a:pathLst>
                <a:path w="233" h="217">
                  <a:moveTo>
                    <a:pt x="34" y="170"/>
                  </a:moveTo>
                  <a:cubicBezTo>
                    <a:pt x="0" y="126"/>
                    <a:pt x="10" y="65"/>
                    <a:pt x="56" y="32"/>
                  </a:cubicBezTo>
                  <a:cubicBezTo>
                    <a:pt x="102" y="0"/>
                    <a:pt x="166" y="9"/>
                    <a:pt x="199" y="52"/>
                  </a:cubicBezTo>
                  <a:cubicBezTo>
                    <a:pt x="233" y="96"/>
                    <a:pt x="219" y="152"/>
                    <a:pt x="173" y="184"/>
                  </a:cubicBezTo>
                  <a:cubicBezTo>
                    <a:pt x="128" y="217"/>
                    <a:pt x="67" y="213"/>
                    <a:pt x="34" y="170"/>
                  </a:cubicBezTo>
                </a:path>
              </a:pathLst>
            </a:custGeom>
            <a:solidFill>
              <a:schemeClr val="bg1">
                <a:lumMod val="95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6" name="Freeform 24">
              <a:extLst>
                <a:ext uri="{FF2B5EF4-FFF2-40B4-BE49-F238E27FC236}">
                  <a16:creationId xmlns:a16="http://schemas.microsoft.com/office/drawing/2014/main" xmlns="" id="{C204602E-E3B2-4B43-8A41-CAEF9FE0D945}"/>
                </a:ext>
              </a:extLst>
            </p:cNvPr>
            <p:cNvSpPr>
              <a:spLocks/>
            </p:cNvSpPr>
            <p:nvPr/>
          </p:nvSpPr>
          <p:spPr bwMode="auto">
            <a:xfrm>
              <a:off x="-2312988" y="6770688"/>
              <a:ext cx="100012" cy="106363"/>
            </a:xfrm>
            <a:custGeom>
              <a:avLst/>
              <a:gdLst>
                <a:gd name="T0" fmla="*/ 15 w 26"/>
                <a:gd name="T1" fmla="*/ 27 h 28"/>
                <a:gd name="T2" fmla="*/ 25 w 26"/>
                <a:gd name="T3" fmla="*/ 12 h 28"/>
                <a:gd name="T4" fmla="*/ 11 w 26"/>
                <a:gd name="T5" fmla="*/ 1 h 28"/>
                <a:gd name="T6" fmla="*/ 1 w 26"/>
                <a:gd name="T7" fmla="*/ 17 h 28"/>
                <a:gd name="T8" fmla="*/ 15 w 26"/>
                <a:gd name="T9" fmla="*/ 27 h 28"/>
              </a:gdLst>
              <a:ahLst/>
              <a:cxnLst>
                <a:cxn ang="0">
                  <a:pos x="T0" y="T1"/>
                </a:cxn>
                <a:cxn ang="0">
                  <a:pos x="T2" y="T3"/>
                </a:cxn>
                <a:cxn ang="0">
                  <a:pos x="T4" y="T5"/>
                </a:cxn>
                <a:cxn ang="0">
                  <a:pos x="T6" y="T7"/>
                </a:cxn>
                <a:cxn ang="0">
                  <a:pos x="T8" y="T9"/>
                </a:cxn>
              </a:cxnLst>
              <a:rect l="0" t="0" r="r" b="b"/>
              <a:pathLst>
                <a:path w="26" h="28">
                  <a:moveTo>
                    <a:pt x="15" y="27"/>
                  </a:moveTo>
                  <a:cubicBezTo>
                    <a:pt x="22" y="25"/>
                    <a:pt x="26" y="19"/>
                    <a:pt x="25" y="12"/>
                  </a:cubicBezTo>
                  <a:cubicBezTo>
                    <a:pt x="24" y="5"/>
                    <a:pt x="18" y="0"/>
                    <a:pt x="11" y="1"/>
                  </a:cubicBezTo>
                  <a:cubicBezTo>
                    <a:pt x="5" y="3"/>
                    <a:pt x="0" y="10"/>
                    <a:pt x="1" y="17"/>
                  </a:cubicBezTo>
                  <a:cubicBezTo>
                    <a:pt x="2" y="24"/>
                    <a:pt x="9" y="28"/>
                    <a:pt x="15" y="27"/>
                  </a:cubicBezTo>
                </a:path>
              </a:pathLst>
            </a:custGeom>
            <a:solidFill>
              <a:srgbClr val="2B0A3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7" name="Freeform 25">
              <a:extLst>
                <a:ext uri="{FF2B5EF4-FFF2-40B4-BE49-F238E27FC236}">
                  <a16:creationId xmlns:a16="http://schemas.microsoft.com/office/drawing/2014/main" xmlns="" id="{4D24536C-0787-45F3-981C-45A263294172}"/>
                </a:ext>
              </a:extLst>
            </p:cNvPr>
            <p:cNvSpPr>
              <a:spLocks/>
            </p:cNvSpPr>
            <p:nvPr/>
          </p:nvSpPr>
          <p:spPr bwMode="auto">
            <a:xfrm>
              <a:off x="-2351088" y="6884988"/>
              <a:ext cx="176212" cy="117475"/>
            </a:xfrm>
            <a:custGeom>
              <a:avLst/>
              <a:gdLst>
                <a:gd name="T0" fmla="*/ 39 w 46"/>
                <a:gd name="T1" fmla="*/ 28 h 31"/>
                <a:gd name="T2" fmla="*/ 45 w 46"/>
                <a:gd name="T3" fmla="*/ 18 h 31"/>
                <a:gd name="T4" fmla="*/ 17 w 46"/>
                <a:gd name="T5" fmla="*/ 4 h 31"/>
                <a:gd name="T6" fmla="*/ 0 w 46"/>
                <a:gd name="T7" fmla="*/ 21 h 31"/>
                <a:gd name="T8" fmla="*/ 0 w 46"/>
                <a:gd name="T9" fmla="*/ 26 h 31"/>
                <a:gd name="T10" fmla="*/ 39 w 46"/>
                <a:gd name="T11" fmla="*/ 28 h 31"/>
              </a:gdLst>
              <a:ahLst/>
              <a:cxnLst>
                <a:cxn ang="0">
                  <a:pos x="T0" y="T1"/>
                </a:cxn>
                <a:cxn ang="0">
                  <a:pos x="T2" y="T3"/>
                </a:cxn>
                <a:cxn ang="0">
                  <a:pos x="T4" y="T5"/>
                </a:cxn>
                <a:cxn ang="0">
                  <a:pos x="T6" y="T7"/>
                </a:cxn>
                <a:cxn ang="0">
                  <a:pos x="T8" y="T9"/>
                </a:cxn>
                <a:cxn ang="0">
                  <a:pos x="T10" y="T11"/>
                </a:cxn>
              </a:cxnLst>
              <a:rect l="0" t="0" r="r" b="b"/>
              <a:pathLst>
                <a:path w="46" h="31">
                  <a:moveTo>
                    <a:pt x="39" y="28"/>
                  </a:moveTo>
                  <a:cubicBezTo>
                    <a:pt x="43" y="27"/>
                    <a:pt x="46" y="23"/>
                    <a:pt x="45" y="18"/>
                  </a:cubicBezTo>
                  <a:cubicBezTo>
                    <a:pt x="43" y="9"/>
                    <a:pt x="33" y="0"/>
                    <a:pt x="17" y="4"/>
                  </a:cubicBezTo>
                  <a:cubicBezTo>
                    <a:pt x="9" y="6"/>
                    <a:pt x="2" y="12"/>
                    <a:pt x="0" y="21"/>
                  </a:cubicBezTo>
                  <a:cubicBezTo>
                    <a:pt x="0" y="23"/>
                    <a:pt x="0" y="24"/>
                    <a:pt x="0" y="26"/>
                  </a:cubicBezTo>
                  <a:cubicBezTo>
                    <a:pt x="11" y="26"/>
                    <a:pt x="21" y="31"/>
                    <a:pt x="39" y="28"/>
                  </a:cubicBezTo>
                </a:path>
              </a:pathLst>
            </a:custGeom>
            <a:solidFill>
              <a:srgbClr val="2B0A3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8" name="Freeform 26">
              <a:extLst>
                <a:ext uri="{FF2B5EF4-FFF2-40B4-BE49-F238E27FC236}">
                  <a16:creationId xmlns:a16="http://schemas.microsoft.com/office/drawing/2014/main" xmlns="" id="{BD97D8B8-F1A2-421D-B85E-EF91200F150A}"/>
                </a:ext>
              </a:extLst>
            </p:cNvPr>
            <p:cNvSpPr>
              <a:spLocks/>
            </p:cNvSpPr>
            <p:nvPr/>
          </p:nvSpPr>
          <p:spPr bwMode="auto">
            <a:xfrm>
              <a:off x="-2586038" y="6740525"/>
              <a:ext cx="87312" cy="90488"/>
            </a:xfrm>
            <a:custGeom>
              <a:avLst/>
              <a:gdLst>
                <a:gd name="T0" fmla="*/ 9 w 23"/>
                <a:gd name="T1" fmla="*/ 23 h 24"/>
                <a:gd name="T2" fmla="*/ 1 w 23"/>
                <a:gd name="T3" fmla="*/ 10 h 24"/>
                <a:gd name="T4" fmla="*/ 13 w 23"/>
                <a:gd name="T5" fmla="*/ 1 h 24"/>
                <a:gd name="T6" fmla="*/ 22 w 23"/>
                <a:gd name="T7" fmla="*/ 14 h 24"/>
                <a:gd name="T8" fmla="*/ 9 w 23"/>
                <a:gd name="T9" fmla="*/ 23 h 24"/>
              </a:gdLst>
              <a:ahLst/>
              <a:cxnLst>
                <a:cxn ang="0">
                  <a:pos x="T0" y="T1"/>
                </a:cxn>
                <a:cxn ang="0">
                  <a:pos x="T2" y="T3"/>
                </a:cxn>
                <a:cxn ang="0">
                  <a:pos x="T4" y="T5"/>
                </a:cxn>
                <a:cxn ang="0">
                  <a:pos x="T6" y="T7"/>
                </a:cxn>
                <a:cxn ang="0">
                  <a:pos x="T8" y="T9"/>
                </a:cxn>
              </a:cxnLst>
              <a:rect l="0" t="0" r="r" b="b"/>
              <a:pathLst>
                <a:path w="23" h="24">
                  <a:moveTo>
                    <a:pt x="9" y="23"/>
                  </a:moveTo>
                  <a:cubicBezTo>
                    <a:pt x="3" y="22"/>
                    <a:pt x="0" y="16"/>
                    <a:pt x="1" y="10"/>
                  </a:cubicBezTo>
                  <a:cubicBezTo>
                    <a:pt x="2" y="4"/>
                    <a:pt x="7" y="0"/>
                    <a:pt x="13" y="1"/>
                  </a:cubicBezTo>
                  <a:cubicBezTo>
                    <a:pt x="19" y="2"/>
                    <a:pt x="23" y="8"/>
                    <a:pt x="22" y="14"/>
                  </a:cubicBezTo>
                  <a:cubicBezTo>
                    <a:pt x="21" y="20"/>
                    <a:pt x="15" y="24"/>
                    <a:pt x="9" y="23"/>
                  </a:cubicBezTo>
                </a:path>
              </a:pathLst>
            </a:custGeom>
            <a:solidFill>
              <a:srgbClr val="2B0A3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9" name="Freeform 27">
              <a:extLst>
                <a:ext uri="{FF2B5EF4-FFF2-40B4-BE49-F238E27FC236}">
                  <a16:creationId xmlns:a16="http://schemas.microsoft.com/office/drawing/2014/main" xmlns="" id="{4A6B9362-D264-4FDE-9625-675518C3AA9C}"/>
                </a:ext>
              </a:extLst>
            </p:cNvPr>
            <p:cNvSpPr>
              <a:spLocks/>
            </p:cNvSpPr>
            <p:nvPr/>
          </p:nvSpPr>
          <p:spPr bwMode="auto">
            <a:xfrm>
              <a:off x="-2620963" y="6838950"/>
              <a:ext cx="155575" cy="103188"/>
            </a:xfrm>
            <a:custGeom>
              <a:avLst/>
              <a:gdLst>
                <a:gd name="T0" fmla="*/ 7 w 41"/>
                <a:gd name="T1" fmla="*/ 24 h 27"/>
                <a:gd name="T2" fmla="*/ 1 w 41"/>
                <a:gd name="T3" fmla="*/ 16 h 27"/>
                <a:gd name="T4" fmla="*/ 26 w 41"/>
                <a:gd name="T5" fmla="*/ 3 h 27"/>
                <a:gd name="T6" fmla="*/ 40 w 41"/>
                <a:gd name="T7" fmla="*/ 18 h 27"/>
                <a:gd name="T8" fmla="*/ 41 w 41"/>
                <a:gd name="T9" fmla="*/ 23 h 27"/>
                <a:gd name="T10" fmla="*/ 7 w 41"/>
                <a:gd name="T11" fmla="*/ 24 h 27"/>
              </a:gdLst>
              <a:ahLst/>
              <a:cxnLst>
                <a:cxn ang="0">
                  <a:pos x="T0" y="T1"/>
                </a:cxn>
                <a:cxn ang="0">
                  <a:pos x="T2" y="T3"/>
                </a:cxn>
                <a:cxn ang="0">
                  <a:pos x="T4" y="T5"/>
                </a:cxn>
                <a:cxn ang="0">
                  <a:pos x="T6" y="T7"/>
                </a:cxn>
                <a:cxn ang="0">
                  <a:pos x="T8" y="T9"/>
                </a:cxn>
                <a:cxn ang="0">
                  <a:pos x="T10" y="T11"/>
                </a:cxn>
              </a:cxnLst>
              <a:rect l="0" t="0" r="r" b="b"/>
              <a:pathLst>
                <a:path w="41" h="27">
                  <a:moveTo>
                    <a:pt x="7" y="24"/>
                  </a:moveTo>
                  <a:cubicBezTo>
                    <a:pt x="3" y="24"/>
                    <a:pt x="0" y="20"/>
                    <a:pt x="1" y="16"/>
                  </a:cubicBezTo>
                  <a:cubicBezTo>
                    <a:pt x="3" y="8"/>
                    <a:pt x="12" y="0"/>
                    <a:pt x="26" y="3"/>
                  </a:cubicBezTo>
                  <a:cubicBezTo>
                    <a:pt x="33" y="5"/>
                    <a:pt x="39" y="11"/>
                    <a:pt x="40" y="18"/>
                  </a:cubicBezTo>
                  <a:cubicBezTo>
                    <a:pt x="41" y="20"/>
                    <a:pt x="41" y="21"/>
                    <a:pt x="41" y="23"/>
                  </a:cubicBezTo>
                  <a:cubicBezTo>
                    <a:pt x="31" y="23"/>
                    <a:pt x="23" y="27"/>
                    <a:pt x="7" y="24"/>
                  </a:cubicBezTo>
                </a:path>
              </a:pathLst>
            </a:custGeom>
            <a:solidFill>
              <a:srgbClr val="2B0A3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0" name="Freeform 28">
              <a:extLst>
                <a:ext uri="{FF2B5EF4-FFF2-40B4-BE49-F238E27FC236}">
                  <a16:creationId xmlns:a16="http://schemas.microsoft.com/office/drawing/2014/main" xmlns="" id="{B7DF9E03-FFA0-4B20-8139-4704FDDED031}"/>
                </a:ext>
              </a:extLst>
            </p:cNvPr>
            <p:cNvSpPr>
              <a:spLocks/>
            </p:cNvSpPr>
            <p:nvPr/>
          </p:nvSpPr>
          <p:spPr bwMode="auto">
            <a:xfrm>
              <a:off x="-2482850" y="6710363"/>
              <a:ext cx="136525" cy="147638"/>
            </a:xfrm>
            <a:custGeom>
              <a:avLst/>
              <a:gdLst>
                <a:gd name="T0" fmla="*/ 19 w 36"/>
                <a:gd name="T1" fmla="*/ 38 h 39"/>
                <a:gd name="T2" fmla="*/ 36 w 36"/>
                <a:gd name="T3" fmla="*/ 18 h 39"/>
                <a:gd name="T4" fmla="*/ 18 w 36"/>
                <a:gd name="T5" fmla="*/ 1 h 39"/>
                <a:gd name="T6" fmla="*/ 1 w 36"/>
                <a:gd name="T7" fmla="*/ 21 h 39"/>
                <a:gd name="T8" fmla="*/ 19 w 36"/>
                <a:gd name="T9" fmla="*/ 38 h 39"/>
              </a:gdLst>
              <a:ahLst/>
              <a:cxnLst>
                <a:cxn ang="0">
                  <a:pos x="T0" y="T1"/>
                </a:cxn>
                <a:cxn ang="0">
                  <a:pos x="T2" y="T3"/>
                </a:cxn>
                <a:cxn ang="0">
                  <a:pos x="T4" y="T5"/>
                </a:cxn>
                <a:cxn ang="0">
                  <a:pos x="T6" y="T7"/>
                </a:cxn>
                <a:cxn ang="0">
                  <a:pos x="T8" y="T9"/>
                </a:cxn>
              </a:cxnLst>
              <a:rect l="0" t="0" r="r" b="b"/>
              <a:pathLst>
                <a:path w="36" h="39">
                  <a:moveTo>
                    <a:pt x="19" y="38"/>
                  </a:moveTo>
                  <a:cubicBezTo>
                    <a:pt x="30" y="37"/>
                    <a:pt x="36" y="28"/>
                    <a:pt x="36" y="18"/>
                  </a:cubicBezTo>
                  <a:cubicBezTo>
                    <a:pt x="36" y="8"/>
                    <a:pt x="28" y="0"/>
                    <a:pt x="18" y="1"/>
                  </a:cubicBezTo>
                  <a:cubicBezTo>
                    <a:pt x="8" y="1"/>
                    <a:pt x="0" y="10"/>
                    <a:pt x="1" y="21"/>
                  </a:cubicBezTo>
                  <a:cubicBezTo>
                    <a:pt x="1" y="31"/>
                    <a:pt x="9" y="39"/>
                    <a:pt x="19" y="38"/>
                  </a:cubicBezTo>
                </a:path>
              </a:pathLst>
            </a:custGeom>
            <a:solidFill>
              <a:srgbClr val="FF304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1" name="Freeform 29">
              <a:extLst>
                <a:ext uri="{FF2B5EF4-FFF2-40B4-BE49-F238E27FC236}">
                  <a16:creationId xmlns:a16="http://schemas.microsoft.com/office/drawing/2014/main" xmlns="" id="{703BE759-6853-470A-9B25-9A4FB68B071A}"/>
                </a:ext>
              </a:extLst>
            </p:cNvPr>
            <p:cNvSpPr>
              <a:spLocks/>
            </p:cNvSpPr>
            <p:nvPr/>
          </p:nvSpPr>
          <p:spPr bwMode="auto">
            <a:xfrm>
              <a:off x="-2540000" y="6873875"/>
              <a:ext cx="254000" cy="166688"/>
            </a:xfrm>
            <a:custGeom>
              <a:avLst/>
              <a:gdLst>
                <a:gd name="T0" fmla="*/ 0 w 67"/>
                <a:gd name="T1" fmla="*/ 38 h 44"/>
                <a:gd name="T2" fmla="*/ 0 w 67"/>
                <a:gd name="T3" fmla="*/ 30 h 44"/>
                <a:gd name="T4" fmla="*/ 24 w 67"/>
                <a:gd name="T5" fmla="*/ 5 h 44"/>
                <a:gd name="T6" fmla="*/ 64 w 67"/>
                <a:gd name="T7" fmla="*/ 24 h 44"/>
                <a:gd name="T8" fmla="*/ 55 w 67"/>
                <a:gd name="T9" fmla="*/ 40 h 44"/>
                <a:gd name="T10" fmla="*/ 0 w 67"/>
                <a:gd name="T11" fmla="*/ 38 h 44"/>
              </a:gdLst>
              <a:ahLst/>
              <a:cxnLst>
                <a:cxn ang="0">
                  <a:pos x="T0" y="T1"/>
                </a:cxn>
                <a:cxn ang="0">
                  <a:pos x="T2" y="T3"/>
                </a:cxn>
                <a:cxn ang="0">
                  <a:pos x="T4" y="T5"/>
                </a:cxn>
                <a:cxn ang="0">
                  <a:pos x="T6" y="T7"/>
                </a:cxn>
                <a:cxn ang="0">
                  <a:pos x="T8" y="T9"/>
                </a:cxn>
                <a:cxn ang="0">
                  <a:pos x="T10" y="T11"/>
                </a:cxn>
              </a:cxnLst>
              <a:rect l="0" t="0" r="r" b="b"/>
              <a:pathLst>
                <a:path w="67" h="44">
                  <a:moveTo>
                    <a:pt x="0" y="38"/>
                  </a:moveTo>
                  <a:cubicBezTo>
                    <a:pt x="0" y="35"/>
                    <a:pt x="0" y="32"/>
                    <a:pt x="0" y="30"/>
                  </a:cubicBezTo>
                  <a:cubicBezTo>
                    <a:pt x="3" y="17"/>
                    <a:pt x="13" y="8"/>
                    <a:pt x="24" y="5"/>
                  </a:cubicBezTo>
                  <a:cubicBezTo>
                    <a:pt x="47" y="0"/>
                    <a:pt x="60" y="11"/>
                    <a:pt x="64" y="24"/>
                  </a:cubicBezTo>
                  <a:cubicBezTo>
                    <a:pt x="67" y="31"/>
                    <a:pt x="62" y="39"/>
                    <a:pt x="55" y="40"/>
                  </a:cubicBezTo>
                  <a:cubicBezTo>
                    <a:pt x="30" y="44"/>
                    <a:pt x="15" y="37"/>
                    <a:pt x="0" y="38"/>
                  </a:cubicBezTo>
                </a:path>
              </a:pathLst>
            </a:custGeom>
            <a:solidFill>
              <a:srgbClr val="FF304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91294781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Oval 20">
            <a:extLst>
              <a:ext uri="{FF2B5EF4-FFF2-40B4-BE49-F238E27FC236}">
                <a16:creationId xmlns:a16="http://schemas.microsoft.com/office/drawing/2014/main" xmlns="" id="{5A582732-693F-4796-B456-46062C238349}"/>
              </a:ext>
            </a:extLst>
          </p:cNvPr>
          <p:cNvSpPr/>
          <p:nvPr/>
        </p:nvSpPr>
        <p:spPr>
          <a:xfrm>
            <a:off x="10164393" y="777014"/>
            <a:ext cx="552012" cy="521561"/>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4" name="Oval 20">
            <a:extLst>
              <a:ext uri="{FF2B5EF4-FFF2-40B4-BE49-F238E27FC236}">
                <a16:creationId xmlns:a16="http://schemas.microsoft.com/office/drawing/2014/main" xmlns="" id="{BB86515C-6069-40A3-BD4B-D6F9C83D6EB5}"/>
              </a:ext>
            </a:extLst>
          </p:cNvPr>
          <p:cNvSpPr/>
          <p:nvPr/>
        </p:nvSpPr>
        <p:spPr>
          <a:xfrm>
            <a:off x="10800572" y="793245"/>
            <a:ext cx="552012" cy="521561"/>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aphicFrame>
        <p:nvGraphicFramePr>
          <p:cNvPr id="17" name="Table Placeholder 16">
            <a:extLst>
              <a:ext uri="{FF2B5EF4-FFF2-40B4-BE49-F238E27FC236}">
                <a16:creationId xmlns:a16="http://schemas.microsoft.com/office/drawing/2014/main" xmlns="" id="{0245F8C1-E617-4099-A93F-16EF08B9C652}"/>
              </a:ext>
            </a:extLst>
          </p:cNvPr>
          <p:cNvGraphicFramePr>
            <a:graphicFrameLocks noGrp="1"/>
          </p:cNvGraphicFramePr>
          <p:nvPr>
            <p:ph type="tbl" sz="quarter" idx="10"/>
            <p:extLst>
              <p:ext uri="{D42A27DB-BD31-4B8C-83A1-F6EECF244321}">
                <p14:modId xmlns:p14="http://schemas.microsoft.com/office/powerpoint/2010/main" val="544195634"/>
              </p:ext>
            </p:extLst>
          </p:nvPr>
        </p:nvGraphicFramePr>
        <p:xfrm>
          <a:off x="407988" y="1412875"/>
          <a:ext cx="10490202" cy="4633914"/>
        </p:xfrm>
        <a:graphic>
          <a:graphicData uri="http://schemas.openxmlformats.org/drawingml/2006/table">
            <a:tbl>
              <a:tblPr firstRow="1" bandRow="1">
                <a:tableStyleId>{5C22544A-7EE6-4342-B048-85BDC9FD1C3A}</a:tableStyleId>
              </a:tblPr>
              <a:tblGrid>
                <a:gridCol w="1748367">
                  <a:extLst>
                    <a:ext uri="{9D8B030D-6E8A-4147-A177-3AD203B41FA5}">
                      <a16:colId xmlns:a16="http://schemas.microsoft.com/office/drawing/2014/main" xmlns="" val="2565660528"/>
                    </a:ext>
                  </a:extLst>
                </a:gridCol>
                <a:gridCol w="1748367">
                  <a:extLst>
                    <a:ext uri="{9D8B030D-6E8A-4147-A177-3AD203B41FA5}">
                      <a16:colId xmlns:a16="http://schemas.microsoft.com/office/drawing/2014/main" xmlns="" val="1377318063"/>
                    </a:ext>
                  </a:extLst>
                </a:gridCol>
                <a:gridCol w="1748367">
                  <a:extLst>
                    <a:ext uri="{9D8B030D-6E8A-4147-A177-3AD203B41FA5}">
                      <a16:colId xmlns:a16="http://schemas.microsoft.com/office/drawing/2014/main" xmlns="" val="4255207643"/>
                    </a:ext>
                  </a:extLst>
                </a:gridCol>
                <a:gridCol w="1748367">
                  <a:extLst>
                    <a:ext uri="{9D8B030D-6E8A-4147-A177-3AD203B41FA5}">
                      <a16:colId xmlns:a16="http://schemas.microsoft.com/office/drawing/2014/main" xmlns="" val="575525298"/>
                    </a:ext>
                  </a:extLst>
                </a:gridCol>
                <a:gridCol w="1748367">
                  <a:extLst>
                    <a:ext uri="{9D8B030D-6E8A-4147-A177-3AD203B41FA5}">
                      <a16:colId xmlns:a16="http://schemas.microsoft.com/office/drawing/2014/main" xmlns="" val="4273360529"/>
                    </a:ext>
                  </a:extLst>
                </a:gridCol>
                <a:gridCol w="1748367">
                  <a:extLst>
                    <a:ext uri="{9D8B030D-6E8A-4147-A177-3AD203B41FA5}">
                      <a16:colId xmlns:a16="http://schemas.microsoft.com/office/drawing/2014/main" xmlns="" val="1065295435"/>
                    </a:ext>
                  </a:extLst>
                </a:gridCol>
              </a:tblGrid>
              <a:tr h="416142">
                <a:tc>
                  <a:txBody>
                    <a:bodyPr/>
                    <a:lstStyle/>
                    <a:p>
                      <a:pPr>
                        <a:lnSpc>
                          <a:spcPts val="1400"/>
                        </a:lnSpc>
                      </a:pPr>
                      <a:endParaRPr lang="pt-PT" dirty="0"/>
                    </a:p>
                  </a:txBody>
                  <a:tcPr anchor="ctr">
                    <a:noFill/>
                  </a:tcPr>
                </a:tc>
                <a:tc>
                  <a:txBody>
                    <a:bodyPr/>
                    <a:lstStyle/>
                    <a:p>
                      <a:pPr marL="0" marR="0" lvl="0" indent="0" algn="ctr" rtl="0">
                        <a:lnSpc>
                          <a:spcPts val="1400"/>
                        </a:lnSpc>
                        <a:spcBef>
                          <a:spcPts val="0"/>
                        </a:spcBef>
                        <a:spcAft>
                          <a:spcPts val="0"/>
                        </a:spcAft>
                        <a:buClr>
                          <a:srgbClr val="000000"/>
                        </a:buClr>
                        <a:buSzPct val="25000"/>
                        <a:buFont typeface="Calibri"/>
                        <a:buNone/>
                      </a:pPr>
                      <a:r>
                        <a:rPr lang="en-CA" sz="1200" b="1" i="0" u="none" strike="noStrike" cap="none" dirty="0">
                          <a:solidFill>
                            <a:schemeClr val="tx1"/>
                          </a:solidFill>
                          <a:latin typeface="+mj-lt"/>
                          <a:ea typeface="Georgia" charset="0"/>
                          <a:cs typeface="Georgia" charset="0"/>
                          <a:sym typeface="Calibri"/>
                        </a:rPr>
                        <a:t>Minimal</a:t>
                      </a:r>
                    </a:p>
                  </a:txBody>
                  <a:tcPr marL="45725" marR="45725" marT="45725" marB="45725" anchor="ctr">
                    <a:noFill/>
                  </a:tcPr>
                </a:tc>
                <a:tc>
                  <a:txBody>
                    <a:bodyPr/>
                    <a:lstStyle/>
                    <a:p>
                      <a:pPr marL="0" marR="0" lvl="0" indent="0" algn="ctr" rtl="0">
                        <a:lnSpc>
                          <a:spcPts val="1400"/>
                        </a:lnSpc>
                        <a:spcBef>
                          <a:spcPts val="0"/>
                        </a:spcBef>
                        <a:spcAft>
                          <a:spcPts val="0"/>
                        </a:spcAft>
                        <a:buClr>
                          <a:srgbClr val="000000"/>
                        </a:buClr>
                        <a:buSzPct val="25000"/>
                        <a:buFont typeface="Calibri"/>
                        <a:buNone/>
                      </a:pPr>
                      <a:r>
                        <a:rPr lang="en-CA" sz="1200" b="1" i="0" u="none" strike="noStrike" cap="none" dirty="0">
                          <a:solidFill>
                            <a:schemeClr val="tx1"/>
                          </a:solidFill>
                          <a:latin typeface="+mj-lt"/>
                          <a:ea typeface="Georgia" charset="0"/>
                          <a:cs typeface="Georgia" charset="0"/>
                          <a:sym typeface="Calibri"/>
                        </a:rPr>
                        <a:t>Basic</a:t>
                      </a:r>
                    </a:p>
                  </a:txBody>
                  <a:tcPr marL="45725" marR="45725" marT="45725" marB="45725" anchor="ctr">
                    <a:noFill/>
                  </a:tcPr>
                </a:tc>
                <a:tc>
                  <a:txBody>
                    <a:bodyPr/>
                    <a:lstStyle/>
                    <a:p>
                      <a:pPr marL="0" marR="0" lvl="0" indent="0" algn="ctr" rtl="0">
                        <a:lnSpc>
                          <a:spcPts val="1400"/>
                        </a:lnSpc>
                        <a:spcBef>
                          <a:spcPts val="0"/>
                        </a:spcBef>
                        <a:spcAft>
                          <a:spcPts val="0"/>
                        </a:spcAft>
                        <a:buClr>
                          <a:srgbClr val="000000"/>
                        </a:buClr>
                        <a:buSzPct val="25000"/>
                        <a:buFont typeface="Calibri"/>
                        <a:buNone/>
                      </a:pPr>
                      <a:r>
                        <a:rPr lang="en-CA" sz="1200" b="1" i="0" u="none" strike="noStrike" cap="none" dirty="0">
                          <a:solidFill>
                            <a:schemeClr val="tx1"/>
                          </a:solidFill>
                          <a:latin typeface="+mj-lt"/>
                          <a:ea typeface="Georgia" charset="0"/>
                          <a:cs typeface="Georgia" charset="0"/>
                          <a:sym typeface="Calibri"/>
                        </a:rPr>
                        <a:t>Median</a:t>
                      </a:r>
                    </a:p>
                  </a:txBody>
                  <a:tcPr marL="45725" marR="45725" marT="45725" marB="45725" anchor="ctr">
                    <a:noFill/>
                  </a:tcPr>
                </a:tc>
                <a:tc>
                  <a:txBody>
                    <a:bodyPr/>
                    <a:lstStyle/>
                    <a:p>
                      <a:pPr marL="0" marR="0" lvl="0" indent="0" algn="ctr" rtl="0">
                        <a:lnSpc>
                          <a:spcPts val="1400"/>
                        </a:lnSpc>
                        <a:spcBef>
                          <a:spcPts val="0"/>
                        </a:spcBef>
                        <a:spcAft>
                          <a:spcPts val="0"/>
                        </a:spcAft>
                        <a:buClr>
                          <a:srgbClr val="000000"/>
                        </a:buClr>
                        <a:buSzPct val="25000"/>
                        <a:buFont typeface="Calibri"/>
                        <a:buNone/>
                      </a:pPr>
                      <a:r>
                        <a:rPr lang="en-CA" sz="1200" b="1" i="0" u="none" strike="noStrike" cap="none" dirty="0">
                          <a:solidFill>
                            <a:schemeClr val="tx1"/>
                          </a:solidFill>
                          <a:latin typeface="+mj-lt"/>
                          <a:ea typeface="Georgia" charset="0"/>
                          <a:cs typeface="Georgia" charset="0"/>
                          <a:sym typeface="Calibri"/>
                        </a:rPr>
                        <a:t>Advanced</a:t>
                      </a:r>
                    </a:p>
                  </a:txBody>
                  <a:tcPr marL="45725" marR="45725" marT="45725" marB="45725" anchor="ctr">
                    <a:noFill/>
                  </a:tcPr>
                </a:tc>
                <a:tc>
                  <a:txBody>
                    <a:bodyPr/>
                    <a:lstStyle/>
                    <a:p>
                      <a:pPr marL="0" marR="0" lvl="0" indent="0" algn="ctr" rtl="0">
                        <a:lnSpc>
                          <a:spcPts val="1400"/>
                        </a:lnSpc>
                        <a:spcBef>
                          <a:spcPts val="0"/>
                        </a:spcBef>
                        <a:spcAft>
                          <a:spcPts val="0"/>
                        </a:spcAft>
                        <a:buClr>
                          <a:srgbClr val="000000"/>
                        </a:buClr>
                        <a:buSzPct val="25000"/>
                        <a:buFont typeface="Calibri"/>
                        <a:buNone/>
                      </a:pPr>
                      <a:r>
                        <a:rPr lang="en-CA" sz="1200" b="1" i="0" u="none" strike="noStrike" cap="none" dirty="0">
                          <a:solidFill>
                            <a:schemeClr val="tx1"/>
                          </a:solidFill>
                          <a:latin typeface="+mj-lt"/>
                          <a:ea typeface="Georgia" charset="0"/>
                          <a:cs typeface="Georgia" charset="0"/>
                          <a:sym typeface="Calibri"/>
                        </a:rPr>
                        <a:t>Leading</a:t>
                      </a:r>
                    </a:p>
                  </a:txBody>
                  <a:tcPr marL="45725" marR="45725" marT="45725" marB="45725" anchor="ctr">
                    <a:noFill/>
                  </a:tcPr>
                </a:tc>
                <a:extLst>
                  <a:ext uri="{0D108BD9-81ED-4DB2-BD59-A6C34878D82A}">
                    <a16:rowId xmlns:a16="http://schemas.microsoft.com/office/drawing/2014/main" xmlns="" val="3490737412"/>
                  </a:ext>
                </a:extLst>
              </a:tr>
              <a:tr h="1054443">
                <a:tc>
                  <a:txBody>
                    <a:bodyPr/>
                    <a:lstStyle/>
                    <a:p>
                      <a:pPr marL="0" marR="0" lvl="0" indent="0" algn="l" rtl="0">
                        <a:lnSpc>
                          <a:spcPts val="1300"/>
                        </a:lnSpc>
                        <a:spcBef>
                          <a:spcPts val="0"/>
                        </a:spcBef>
                        <a:spcAft>
                          <a:spcPts val="0"/>
                        </a:spcAft>
                        <a:buClr>
                          <a:srgbClr val="000000"/>
                        </a:buClr>
                        <a:buSzPct val="25000"/>
                        <a:buFont typeface="Calibri"/>
                        <a:buNone/>
                      </a:pPr>
                      <a:r>
                        <a:rPr lang="en-CA" sz="1100" b="1" i="0" u="none" strike="noStrike" kern="1200" cap="none" dirty="0">
                          <a:solidFill>
                            <a:schemeClr val="tx1"/>
                          </a:solidFill>
                          <a:latin typeface="+mn-lt"/>
                          <a:ea typeface="Georgia" charset="0"/>
                          <a:cs typeface="Georgia" charset="0"/>
                          <a:sym typeface="Calibri"/>
                        </a:rPr>
                        <a:t>Heading</a:t>
                      </a:r>
                    </a:p>
                    <a:p>
                      <a:pPr marL="0" marR="0" lvl="0" indent="0" algn="l" rtl="0">
                        <a:lnSpc>
                          <a:spcPts val="1100"/>
                        </a:lnSpc>
                        <a:spcBef>
                          <a:spcPts val="0"/>
                        </a:spcBef>
                        <a:spcAft>
                          <a:spcPts val="0"/>
                        </a:spcAft>
                        <a:buClr>
                          <a:srgbClr val="000000"/>
                        </a:buClr>
                        <a:buSzPct val="25000"/>
                        <a:buFont typeface="Calibri"/>
                        <a:buNone/>
                      </a:pPr>
                      <a:r>
                        <a:rPr lang="en-CA" sz="900" b="0" i="0" u="none" strike="noStrike" kern="1200" cap="none" dirty="0">
                          <a:solidFill>
                            <a:srgbClr val="000000"/>
                          </a:solidFill>
                          <a:latin typeface="+mn-lt"/>
                          <a:ea typeface="Arial" charset="0"/>
                          <a:cs typeface="Arial" charset="0"/>
                          <a:sym typeface="Calibri"/>
                        </a:rPr>
                        <a:t>Lorem ipsum dolor sit </a:t>
                      </a:r>
                      <a:r>
                        <a:rPr lang="en-CA" sz="900" b="0" i="0" u="none" strike="noStrike" kern="1200" cap="none" dirty="0" err="1">
                          <a:solidFill>
                            <a:srgbClr val="000000"/>
                          </a:solidFill>
                          <a:latin typeface="+mn-lt"/>
                          <a:ea typeface="Arial" charset="0"/>
                          <a:cs typeface="Arial" charset="0"/>
                          <a:sym typeface="Calibri"/>
                        </a:rPr>
                        <a:t>amet</a:t>
                      </a:r>
                      <a:r>
                        <a:rPr lang="en-CA" sz="900" b="0" i="0" u="none" strike="noStrike" kern="1200" cap="none" dirty="0">
                          <a:solidFill>
                            <a:srgbClr val="000000"/>
                          </a:solidFill>
                          <a:latin typeface="+mn-lt"/>
                          <a:ea typeface="Arial" charset="0"/>
                          <a:cs typeface="Arial" charset="0"/>
                          <a:sym typeface="Calibri"/>
                        </a:rPr>
                        <a:t>, </a:t>
                      </a:r>
                      <a:r>
                        <a:rPr lang="en-CA" sz="900" b="0" i="0" u="none" strike="noStrike" kern="1200" cap="none" dirty="0" err="1">
                          <a:solidFill>
                            <a:srgbClr val="000000"/>
                          </a:solidFill>
                          <a:latin typeface="+mn-lt"/>
                          <a:ea typeface="Arial" charset="0"/>
                          <a:cs typeface="Arial" charset="0"/>
                          <a:sym typeface="Calibri"/>
                        </a:rPr>
                        <a:t>consectetur</a:t>
                      </a:r>
                      <a:r>
                        <a:rPr lang="en-CA" sz="900" b="0" i="0" u="none" strike="noStrike" kern="1200" cap="none" dirty="0">
                          <a:solidFill>
                            <a:srgbClr val="000000"/>
                          </a:solidFill>
                          <a:latin typeface="+mn-lt"/>
                          <a:ea typeface="Arial" charset="0"/>
                          <a:cs typeface="Arial" charset="0"/>
                          <a:sym typeface="Calibri"/>
                        </a:rPr>
                        <a:t> </a:t>
                      </a:r>
                      <a:r>
                        <a:rPr lang="en-CA" sz="900" b="0" i="0" u="none" strike="noStrike" kern="1200" cap="none" dirty="0" err="1">
                          <a:solidFill>
                            <a:srgbClr val="000000"/>
                          </a:solidFill>
                          <a:latin typeface="+mn-lt"/>
                          <a:ea typeface="Arial" charset="0"/>
                          <a:cs typeface="Arial" charset="0"/>
                          <a:sym typeface="Calibri"/>
                        </a:rPr>
                        <a:t>adipiscing</a:t>
                      </a:r>
                      <a:r>
                        <a:rPr lang="en-CA" sz="900" b="0" i="0" u="none" strike="noStrike" kern="1200" cap="none" dirty="0">
                          <a:solidFill>
                            <a:srgbClr val="000000"/>
                          </a:solidFill>
                          <a:latin typeface="+mn-lt"/>
                          <a:ea typeface="Arial" charset="0"/>
                          <a:cs typeface="Arial" charset="0"/>
                          <a:sym typeface="Calibri"/>
                        </a:rPr>
                        <a:t> </a:t>
                      </a:r>
                      <a:r>
                        <a:rPr lang="en-CA" sz="900" b="0" i="0" u="none" strike="noStrike" kern="1200" cap="none" dirty="0" err="1">
                          <a:solidFill>
                            <a:srgbClr val="000000"/>
                          </a:solidFill>
                          <a:latin typeface="+mn-lt"/>
                          <a:ea typeface="Arial" charset="0"/>
                          <a:cs typeface="Arial" charset="0"/>
                          <a:sym typeface="Calibri"/>
                        </a:rPr>
                        <a:t>elit</a:t>
                      </a:r>
                      <a:r>
                        <a:rPr lang="en-CA" sz="900" b="0" i="0" u="none" strike="noStrike" kern="1200" cap="none" dirty="0">
                          <a:solidFill>
                            <a:srgbClr val="000000"/>
                          </a:solidFill>
                          <a:latin typeface="+mn-lt"/>
                          <a:ea typeface="Arial" charset="0"/>
                          <a:cs typeface="Arial" charset="0"/>
                          <a:sym typeface="Calibri"/>
                        </a:rPr>
                        <a:t>.</a:t>
                      </a:r>
                    </a:p>
                  </a:txBody>
                  <a:tcPr anchor="ctr">
                    <a:lnR w="12700" cap="flat" cmpd="sng" algn="ctr">
                      <a:solidFill>
                        <a:srgbClr val="E6E6E6"/>
                      </a:solidFill>
                      <a:prstDash val="solid"/>
                      <a:round/>
                      <a:headEnd type="none" w="med" len="med"/>
                      <a:tailEnd type="none" w="med" len="med"/>
                    </a:lnR>
                    <a:lnB w="12700" cap="flat" cmpd="sng" algn="ctr">
                      <a:solidFill>
                        <a:srgbClr val="E6E6E6"/>
                      </a:solidFill>
                      <a:prstDash val="solid"/>
                      <a:round/>
                      <a:headEnd type="none" w="med" len="med"/>
                      <a:tailEnd type="none" w="med" len="med"/>
                    </a:lnB>
                    <a:noFill/>
                  </a:tcPr>
                </a:tc>
                <a:tc>
                  <a:txBody>
                    <a:bodyPr/>
                    <a:lstStyle/>
                    <a:p>
                      <a:pPr marL="0" marR="0" lvl="0" indent="0" algn="l" rtl="0">
                        <a:lnSpc>
                          <a:spcPts val="1100"/>
                        </a:lnSpc>
                        <a:spcBef>
                          <a:spcPts val="0"/>
                        </a:spcBef>
                        <a:spcAft>
                          <a:spcPts val="0"/>
                        </a:spcAft>
                        <a:buClr>
                          <a:srgbClr val="000000"/>
                        </a:buClr>
                        <a:buSzPct val="25000"/>
                        <a:buFont typeface="Calibri"/>
                        <a:buNone/>
                      </a:pPr>
                      <a:r>
                        <a:rPr lang="en-CA" sz="900" b="0" i="0" u="none" strike="noStrike" cap="none" dirty="0">
                          <a:solidFill>
                            <a:srgbClr val="000000"/>
                          </a:solidFill>
                          <a:latin typeface="+mj-lt"/>
                          <a:ea typeface="Arial" charset="0"/>
                          <a:cs typeface="Arial" charset="0"/>
                          <a:sym typeface="Calibri"/>
                        </a:rPr>
                        <a:t>Lorem ipsum dolor sit </a:t>
                      </a:r>
                      <a:r>
                        <a:rPr lang="en-CA" sz="900" b="0" i="0" u="none" strike="noStrike" cap="none" dirty="0" err="1">
                          <a:solidFill>
                            <a:srgbClr val="000000"/>
                          </a:solidFill>
                          <a:latin typeface="+mj-lt"/>
                          <a:ea typeface="Arial" charset="0"/>
                          <a:cs typeface="Arial" charset="0"/>
                          <a:sym typeface="Calibri"/>
                        </a:rPr>
                        <a:t>amet</a:t>
                      </a:r>
                      <a:r>
                        <a:rPr lang="en-CA" sz="900" b="0" i="0" u="none" strike="noStrike" cap="none" dirty="0">
                          <a:solidFill>
                            <a:srgbClr val="000000"/>
                          </a:solidFill>
                          <a:latin typeface="+mj-lt"/>
                          <a:ea typeface="Arial" charset="0"/>
                          <a:cs typeface="Arial" charset="0"/>
                          <a:sym typeface="Calibri"/>
                        </a:rPr>
                        <a:t>, </a:t>
                      </a:r>
                      <a:r>
                        <a:rPr lang="en-CA" sz="900" b="0" i="0" u="none" strike="noStrike" cap="none" dirty="0" err="1">
                          <a:solidFill>
                            <a:srgbClr val="000000"/>
                          </a:solidFill>
                          <a:latin typeface="+mj-lt"/>
                          <a:ea typeface="Arial" charset="0"/>
                          <a:cs typeface="Arial" charset="0"/>
                          <a:sym typeface="Calibri"/>
                        </a:rPr>
                        <a:t>consectetur</a:t>
                      </a:r>
                      <a:r>
                        <a:rPr lang="en-CA" sz="900" b="0" i="0" u="none" strike="noStrike" cap="none" dirty="0">
                          <a:solidFill>
                            <a:srgbClr val="000000"/>
                          </a:solidFill>
                          <a:latin typeface="+mj-lt"/>
                          <a:ea typeface="Arial" charset="0"/>
                          <a:cs typeface="Arial" charset="0"/>
                          <a:sym typeface="Calibri"/>
                        </a:rPr>
                        <a:t> </a:t>
                      </a:r>
                      <a:r>
                        <a:rPr lang="en-CA" sz="900" b="0" i="0" u="none" strike="noStrike" cap="none" dirty="0" err="1">
                          <a:solidFill>
                            <a:srgbClr val="000000"/>
                          </a:solidFill>
                          <a:latin typeface="+mj-lt"/>
                          <a:ea typeface="Arial" charset="0"/>
                          <a:cs typeface="Arial" charset="0"/>
                          <a:sym typeface="Calibri"/>
                        </a:rPr>
                        <a:t>adipiscing</a:t>
                      </a:r>
                      <a:r>
                        <a:rPr lang="en-CA" sz="900" b="0" i="0" u="none" strike="noStrike" cap="none" dirty="0">
                          <a:solidFill>
                            <a:srgbClr val="000000"/>
                          </a:solidFill>
                          <a:latin typeface="+mj-lt"/>
                          <a:ea typeface="Arial" charset="0"/>
                          <a:cs typeface="Arial" charset="0"/>
                          <a:sym typeface="Calibri"/>
                        </a:rPr>
                        <a:t> </a:t>
                      </a:r>
                      <a:r>
                        <a:rPr lang="en-CA" sz="900" b="0" i="0" u="none" strike="noStrike" cap="none" dirty="0" err="1">
                          <a:solidFill>
                            <a:srgbClr val="000000"/>
                          </a:solidFill>
                          <a:latin typeface="+mj-lt"/>
                          <a:ea typeface="Arial" charset="0"/>
                          <a:cs typeface="Arial" charset="0"/>
                          <a:sym typeface="Calibri"/>
                        </a:rPr>
                        <a:t>elit</a:t>
                      </a:r>
                      <a:r>
                        <a:rPr lang="en-CA" sz="900" b="0" i="0" u="none" strike="noStrike" cap="none" dirty="0">
                          <a:solidFill>
                            <a:srgbClr val="000000"/>
                          </a:solidFill>
                          <a:latin typeface="+mj-lt"/>
                          <a:ea typeface="Arial" charset="0"/>
                          <a:cs typeface="Arial" charset="0"/>
                          <a:sym typeface="Calibri"/>
                        </a:rPr>
                        <a:t>.</a:t>
                      </a:r>
                    </a:p>
                  </a:txBody>
                  <a:tcPr marL="137165" marR="137165" marT="45725" marB="45725" anchor="ctr">
                    <a:lnL w="12700" cap="flat" cmpd="sng" algn="ctr">
                      <a:solidFill>
                        <a:srgbClr val="E6E6E6"/>
                      </a:solidFill>
                      <a:prstDash val="solid"/>
                      <a:round/>
                      <a:headEnd type="none" w="med" len="med"/>
                      <a:tailEnd type="none" w="med" len="med"/>
                    </a:lnL>
                    <a:lnB w="12700" cap="flat" cmpd="sng" algn="ctr">
                      <a:solidFill>
                        <a:srgbClr val="E6E6E6"/>
                      </a:solidFill>
                      <a:prstDash val="solid"/>
                      <a:round/>
                      <a:headEnd type="none" w="med" len="med"/>
                      <a:tailEnd type="none" w="med" len="med"/>
                    </a:lnB>
                    <a:noFill/>
                  </a:tcPr>
                </a:tc>
                <a:tc>
                  <a:txBody>
                    <a:bodyPr/>
                    <a:lstStyle/>
                    <a:p>
                      <a:pPr marL="0" marR="0" lvl="0" indent="0" algn="l" rtl="0">
                        <a:lnSpc>
                          <a:spcPts val="1100"/>
                        </a:lnSpc>
                        <a:spcBef>
                          <a:spcPts val="0"/>
                        </a:spcBef>
                        <a:spcAft>
                          <a:spcPts val="0"/>
                        </a:spcAft>
                        <a:buClr>
                          <a:srgbClr val="000000"/>
                        </a:buClr>
                        <a:buSzPct val="25000"/>
                        <a:buFont typeface="Calibri"/>
                        <a:buNone/>
                      </a:pPr>
                      <a:r>
                        <a:rPr lang="en-CA" sz="900" b="0" i="0" u="none" strike="noStrike" cap="none" dirty="0">
                          <a:solidFill>
                            <a:schemeClr val="bg1"/>
                          </a:solidFill>
                          <a:latin typeface="+mj-lt"/>
                          <a:ea typeface="Arial" charset="0"/>
                          <a:cs typeface="Arial" charset="0"/>
                          <a:sym typeface="Calibri"/>
                        </a:rPr>
                        <a:t>Lorem ipsum dolor sit </a:t>
                      </a:r>
                      <a:r>
                        <a:rPr lang="en-CA" sz="900" b="0" i="0" u="none" strike="noStrike" cap="none" dirty="0" err="1">
                          <a:solidFill>
                            <a:schemeClr val="bg1"/>
                          </a:solidFill>
                          <a:latin typeface="+mj-lt"/>
                          <a:ea typeface="Arial" charset="0"/>
                          <a:cs typeface="Arial" charset="0"/>
                          <a:sym typeface="Calibri"/>
                        </a:rPr>
                        <a:t>amet</a:t>
                      </a:r>
                      <a:r>
                        <a:rPr lang="en-CA" sz="900" b="0" i="0" u="none" strike="noStrike" cap="none" dirty="0">
                          <a:solidFill>
                            <a:schemeClr val="bg1"/>
                          </a:solidFill>
                          <a:latin typeface="+mj-lt"/>
                          <a:ea typeface="Arial" charset="0"/>
                          <a:cs typeface="Arial" charset="0"/>
                          <a:sym typeface="Calibri"/>
                        </a:rPr>
                        <a:t>, </a:t>
                      </a:r>
                      <a:r>
                        <a:rPr lang="en-CA" sz="900" b="0" i="0" u="none" strike="noStrike" cap="none" dirty="0" err="1">
                          <a:solidFill>
                            <a:schemeClr val="bg1"/>
                          </a:solidFill>
                          <a:latin typeface="+mj-lt"/>
                          <a:ea typeface="Arial" charset="0"/>
                          <a:cs typeface="Arial" charset="0"/>
                          <a:sym typeface="Calibri"/>
                        </a:rPr>
                        <a:t>consectetur</a:t>
                      </a:r>
                      <a:r>
                        <a:rPr lang="en-CA" sz="900" b="0" i="0" u="none" strike="noStrike" cap="none" dirty="0">
                          <a:solidFill>
                            <a:schemeClr val="bg1"/>
                          </a:solidFill>
                          <a:latin typeface="+mj-lt"/>
                          <a:ea typeface="Arial" charset="0"/>
                          <a:cs typeface="Arial" charset="0"/>
                          <a:sym typeface="Calibri"/>
                        </a:rPr>
                        <a:t> </a:t>
                      </a:r>
                      <a:r>
                        <a:rPr lang="en-CA" sz="900" b="0" i="0" u="none" strike="noStrike" cap="none" dirty="0" err="1">
                          <a:solidFill>
                            <a:schemeClr val="bg1"/>
                          </a:solidFill>
                          <a:latin typeface="+mj-lt"/>
                          <a:ea typeface="Arial" charset="0"/>
                          <a:cs typeface="Arial" charset="0"/>
                          <a:sym typeface="Calibri"/>
                        </a:rPr>
                        <a:t>adipiscing</a:t>
                      </a:r>
                      <a:r>
                        <a:rPr lang="en-CA" sz="900" b="0" i="0" u="none" strike="noStrike" cap="none" dirty="0">
                          <a:solidFill>
                            <a:schemeClr val="bg1"/>
                          </a:solidFill>
                          <a:latin typeface="+mj-lt"/>
                          <a:ea typeface="Arial" charset="0"/>
                          <a:cs typeface="Arial" charset="0"/>
                          <a:sym typeface="Calibri"/>
                        </a:rPr>
                        <a:t> </a:t>
                      </a:r>
                      <a:r>
                        <a:rPr lang="en-CA" sz="900" b="0" i="0" u="none" strike="noStrike" cap="none" dirty="0" err="1">
                          <a:solidFill>
                            <a:schemeClr val="bg1"/>
                          </a:solidFill>
                          <a:latin typeface="+mj-lt"/>
                          <a:ea typeface="Arial" charset="0"/>
                          <a:cs typeface="Arial" charset="0"/>
                          <a:sym typeface="Calibri"/>
                        </a:rPr>
                        <a:t>elit</a:t>
                      </a:r>
                      <a:r>
                        <a:rPr lang="en-CA" sz="900" b="0" i="0" u="none" strike="noStrike" cap="none" dirty="0">
                          <a:solidFill>
                            <a:schemeClr val="bg1"/>
                          </a:solidFill>
                          <a:latin typeface="+mj-lt"/>
                          <a:ea typeface="Arial" charset="0"/>
                          <a:cs typeface="Arial" charset="0"/>
                          <a:sym typeface="Calibri"/>
                        </a:rPr>
                        <a:t>.</a:t>
                      </a:r>
                    </a:p>
                  </a:txBody>
                  <a:tcPr marL="137165" marR="137165" marT="45725" marB="45725" anchor="ctr">
                    <a:solidFill>
                      <a:srgbClr val="FF304C"/>
                    </a:solidFill>
                  </a:tcPr>
                </a:tc>
                <a:tc>
                  <a:txBody>
                    <a:bodyPr/>
                    <a:lstStyle/>
                    <a:p>
                      <a:pPr marL="0" marR="0" lvl="0" indent="0" algn="l" rtl="0">
                        <a:lnSpc>
                          <a:spcPts val="1100"/>
                        </a:lnSpc>
                        <a:spcBef>
                          <a:spcPts val="0"/>
                        </a:spcBef>
                        <a:spcAft>
                          <a:spcPts val="0"/>
                        </a:spcAft>
                        <a:buClr>
                          <a:srgbClr val="000000"/>
                        </a:buClr>
                        <a:buSzPct val="25000"/>
                        <a:buFont typeface="Calibri"/>
                        <a:buNone/>
                      </a:pPr>
                      <a:r>
                        <a:rPr lang="en-CA" sz="900" b="0" i="0" u="none" strike="noStrike" cap="none" dirty="0">
                          <a:solidFill>
                            <a:srgbClr val="000000"/>
                          </a:solidFill>
                          <a:latin typeface="+mj-lt"/>
                          <a:ea typeface="Arial" charset="0"/>
                          <a:cs typeface="Arial" charset="0"/>
                          <a:sym typeface="Calibri"/>
                        </a:rPr>
                        <a:t>Lorem ipsum dolor sit </a:t>
                      </a:r>
                      <a:r>
                        <a:rPr lang="en-CA" sz="900" b="0" i="0" u="none" strike="noStrike" cap="none" dirty="0" err="1">
                          <a:solidFill>
                            <a:srgbClr val="000000"/>
                          </a:solidFill>
                          <a:latin typeface="+mj-lt"/>
                          <a:ea typeface="Arial" charset="0"/>
                          <a:cs typeface="Arial" charset="0"/>
                          <a:sym typeface="Calibri"/>
                        </a:rPr>
                        <a:t>amet</a:t>
                      </a:r>
                      <a:r>
                        <a:rPr lang="en-CA" sz="900" b="0" i="0" u="none" strike="noStrike" cap="none" dirty="0">
                          <a:solidFill>
                            <a:srgbClr val="000000"/>
                          </a:solidFill>
                          <a:latin typeface="+mj-lt"/>
                          <a:ea typeface="Arial" charset="0"/>
                          <a:cs typeface="Arial" charset="0"/>
                          <a:sym typeface="Calibri"/>
                        </a:rPr>
                        <a:t>, </a:t>
                      </a:r>
                      <a:r>
                        <a:rPr lang="en-CA" sz="900" b="0" i="0" u="none" strike="noStrike" cap="none" dirty="0" err="1">
                          <a:solidFill>
                            <a:srgbClr val="000000"/>
                          </a:solidFill>
                          <a:latin typeface="+mj-lt"/>
                          <a:ea typeface="Arial" charset="0"/>
                          <a:cs typeface="Arial" charset="0"/>
                          <a:sym typeface="Calibri"/>
                        </a:rPr>
                        <a:t>consectetur</a:t>
                      </a:r>
                      <a:r>
                        <a:rPr lang="en-CA" sz="900" b="0" i="0" u="none" strike="noStrike" cap="none" dirty="0">
                          <a:solidFill>
                            <a:srgbClr val="000000"/>
                          </a:solidFill>
                          <a:latin typeface="+mj-lt"/>
                          <a:ea typeface="Arial" charset="0"/>
                          <a:cs typeface="Arial" charset="0"/>
                          <a:sym typeface="Calibri"/>
                        </a:rPr>
                        <a:t> </a:t>
                      </a:r>
                      <a:r>
                        <a:rPr lang="en-CA" sz="900" b="0" i="0" u="none" strike="noStrike" cap="none" dirty="0" err="1">
                          <a:solidFill>
                            <a:srgbClr val="000000"/>
                          </a:solidFill>
                          <a:latin typeface="+mj-lt"/>
                          <a:ea typeface="Arial" charset="0"/>
                          <a:cs typeface="Arial" charset="0"/>
                          <a:sym typeface="Calibri"/>
                        </a:rPr>
                        <a:t>adipiscing</a:t>
                      </a:r>
                      <a:r>
                        <a:rPr lang="en-CA" sz="900" b="0" i="0" u="none" strike="noStrike" cap="none" dirty="0">
                          <a:solidFill>
                            <a:srgbClr val="000000"/>
                          </a:solidFill>
                          <a:latin typeface="+mj-lt"/>
                          <a:ea typeface="Arial" charset="0"/>
                          <a:cs typeface="Arial" charset="0"/>
                          <a:sym typeface="Calibri"/>
                        </a:rPr>
                        <a:t> </a:t>
                      </a:r>
                      <a:r>
                        <a:rPr lang="en-CA" sz="900" b="0" i="0" u="none" strike="noStrike" cap="none" dirty="0" err="1">
                          <a:solidFill>
                            <a:srgbClr val="000000"/>
                          </a:solidFill>
                          <a:latin typeface="+mj-lt"/>
                          <a:ea typeface="Arial" charset="0"/>
                          <a:cs typeface="Arial" charset="0"/>
                          <a:sym typeface="Calibri"/>
                        </a:rPr>
                        <a:t>elit</a:t>
                      </a:r>
                      <a:r>
                        <a:rPr lang="en-CA" sz="900" b="0" i="0" u="none" strike="noStrike" cap="none" dirty="0">
                          <a:solidFill>
                            <a:srgbClr val="000000"/>
                          </a:solidFill>
                          <a:latin typeface="+mj-lt"/>
                          <a:ea typeface="Arial" charset="0"/>
                          <a:cs typeface="Arial" charset="0"/>
                          <a:sym typeface="Calibri"/>
                        </a:rPr>
                        <a:t>.</a:t>
                      </a:r>
                    </a:p>
                  </a:txBody>
                  <a:tcPr marL="137165" marR="137165" marT="45725" marB="45725" anchor="ctr">
                    <a:noFill/>
                  </a:tcPr>
                </a:tc>
                <a:tc>
                  <a:txBody>
                    <a:bodyPr/>
                    <a:lstStyle/>
                    <a:p>
                      <a:pPr marL="0" marR="0" lvl="0" indent="0" algn="l" rtl="0">
                        <a:lnSpc>
                          <a:spcPts val="1100"/>
                        </a:lnSpc>
                        <a:spcBef>
                          <a:spcPts val="0"/>
                        </a:spcBef>
                        <a:spcAft>
                          <a:spcPts val="0"/>
                        </a:spcAft>
                        <a:buClr>
                          <a:srgbClr val="000000"/>
                        </a:buClr>
                        <a:buSzPct val="25000"/>
                        <a:buFont typeface="Calibri"/>
                        <a:buNone/>
                      </a:pPr>
                      <a:r>
                        <a:rPr lang="en-CA" sz="900" b="0" i="0" u="none" strike="noStrike" cap="none" dirty="0">
                          <a:solidFill>
                            <a:schemeClr val="bg1"/>
                          </a:solidFill>
                          <a:latin typeface="+mj-lt"/>
                          <a:ea typeface="Arial" charset="0"/>
                          <a:cs typeface="Arial" charset="0"/>
                          <a:sym typeface="Calibri"/>
                        </a:rPr>
                        <a:t>Lorem ipsum dolor sit </a:t>
                      </a:r>
                      <a:r>
                        <a:rPr lang="en-CA" sz="900" b="0" i="0" u="none" strike="noStrike" cap="none" dirty="0" err="1">
                          <a:solidFill>
                            <a:schemeClr val="bg1"/>
                          </a:solidFill>
                          <a:latin typeface="+mj-lt"/>
                          <a:ea typeface="Arial" charset="0"/>
                          <a:cs typeface="Arial" charset="0"/>
                          <a:sym typeface="Calibri"/>
                        </a:rPr>
                        <a:t>amet</a:t>
                      </a:r>
                      <a:r>
                        <a:rPr lang="en-CA" sz="900" b="0" i="0" u="none" strike="noStrike" cap="none" dirty="0">
                          <a:solidFill>
                            <a:schemeClr val="bg1"/>
                          </a:solidFill>
                          <a:latin typeface="+mj-lt"/>
                          <a:ea typeface="Arial" charset="0"/>
                          <a:cs typeface="Arial" charset="0"/>
                          <a:sym typeface="Calibri"/>
                        </a:rPr>
                        <a:t>, </a:t>
                      </a:r>
                      <a:r>
                        <a:rPr lang="en-CA" sz="900" b="0" i="0" u="none" strike="noStrike" cap="none" dirty="0" err="1">
                          <a:solidFill>
                            <a:schemeClr val="bg1"/>
                          </a:solidFill>
                          <a:latin typeface="+mj-lt"/>
                          <a:ea typeface="Arial" charset="0"/>
                          <a:cs typeface="Arial" charset="0"/>
                          <a:sym typeface="Calibri"/>
                        </a:rPr>
                        <a:t>consectetur</a:t>
                      </a:r>
                      <a:r>
                        <a:rPr lang="en-CA" sz="900" b="0" i="0" u="none" strike="noStrike" cap="none" dirty="0">
                          <a:solidFill>
                            <a:schemeClr val="bg1"/>
                          </a:solidFill>
                          <a:latin typeface="+mj-lt"/>
                          <a:ea typeface="Arial" charset="0"/>
                          <a:cs typeface="Arial" charset="0"/>
                          <a:sym typeface="Calibri"/>
                        </a:rPr>
                        <a:t> </a:t>
                      </a:r>
                      <a:r>
                        <a:rPr lang="en-CA" sz="900" b="0" i="0" u="none" strike="noStrike" cap="none" dirty="0" err="1">
                          <a:solidFill>
                            <a:schemeClr val="bg1"/>
                          </a:solidFill>
                          <a:latin typeface="+mj-lt"/>
                          <a:ea typeface="Arial" charset="0"/>
                          <a:cs typeface="Arial" charset="0"/>
                          <a:sym typeface="Calibri"/>
                        </a:rPr>
                        <a:t>adipiscing</a:t>
                      </a:r>
                      <a:r>
                        <a:rPr lang="en-CA" sz="900" b="0" i="0" u="none" strike="noStrike" cap="none" dirty="0">
                          <a:solidFill>
                            <a:schemeClr val="bg1"/>
                          </a:solidFill>
                          <a:latin typeface="+mj-lt"/>
                          <a:ea typeface="Arial" charset="0"/>
                          <a:cs typeface="Arial" charset="0"/>
                          <a:sym typeface="Calibri"/>
                        </a:rPr>
                        <a:t> </a:t>
                      </a:r>
                      <a:r>
                        <a:rPr lang="en-CA" sz="900" b="0" i="0" u="none" strike="noStrike" cap="none" dirty="0" err="1">
                          <a:solidFill>
                            <a:schemeClr val="bg1"/>
                          </a:solidFill>
                          <a:latin typeface="+mj-lt"/>
                          <a:ea typeface="Arial" charset="0"/>
                          <a:cs typeface="Arial" charset="0"/>
                          <a:sym typeface="Calibri"/>
                        </a:rPr>
                        <a:t>elit</a:t>
                      </a:r>
                      <a:r>
                        <a:rPr lang="en-CA" sz="900" b="0" i="0" u="none" strike="noStrike" cap="none" dirty="0">
                          <a:solidFill>
                            <a:schemeClr val="bg1"/>
                          </a:solidFill>
                          <a:latin typeface="+mj-lt"/>
                          <a:ea typeface="Arial" charset="0"/>
                          <a:cs typeface="Arial" charset="0"/>
                          <a:sym typeface="Calibri"/>
                        </a:rPr>
                        <a:t>.</a:t>
                      </a:r>
                    </a:p>
                  </a:txBody>
                  <a:tcPr marL="137165" marR="137165" marT="45725" marB="45725" anchor="ctr">
                    <a:solidFill>
                      <a:srgbClr val="0070AD"/>
                    </a:solidFill>
                  </a:tcPr>
                </a:tc>
                <a:tc>
                  <a:txBody>
                    <a:bodyPr/>
                    <a:lstStyle/>
                    <a:p>
                      <a:pPr marL="0" marR="0" lvl="0" indent="0" algn="l" rtl="0">
                        <a:lnSpc>
                          <a:spcPts val="1100"/>
                        </a:lnSpc>
                        <a:spcBef>
                          <a:spcPts val="0"/>
                        </a:spcBef>
                        <a:spcAft>
                          <a:spcPts val="0"/>
                        </a:spcAft>
                        <a:buClr>
                          <a:srgbClr val="000000"/>
                        </a:buClr>
                        <a:buSzPct val="25000"/>
                        <a:buFont typeface="Calibri"/>
                        <a:buNone/>
                      </a:pPr>
                      <a:r>
                        <a:rPr lang="en-CA" sz="900" b="0" i="0" u="none" strike="noStrike" cap="none" dirty="0">
                          <a:solidFill>
                            <a:srgbClr val="000000"/>
                          </a:solidFill>
                          <a:latin typeface="+mj-lt"/>
                          <a:ea typeface="Arial" charset="0"/>
                          <a:cs typeface="Arial" charset="0"/>
                          <a:sym typeface="Calibri"/>
                        </a:rPr>
                        <a:t>Lorem ipsum dolor sit </a:t>
                      </a:r>
                      <a:r>
                        <a:rPr lang="en-CA" sz="900" b="0" i="0" u="none" strike="noStrike" cap="none" dirty="0" err="1">
                          <a:solidFill>
                            <a:srgbClr val="000000"/>
                          </a:solidFill>
                          <a:latin typeface="+mj-lt"/>
                          <a:ea typeface="Arial" charset="0"/>
                          <a:cs typeface="Arial" charset="0"/>
                          <a:sym typeface="Calibri"/>
                        </a:rPr>
                        <a:t>amet</a:t>
                      </a:r>
                      <a:r>
                        <a:rPr lang="en-CA" sz="900" b="0" i="0" u="none" strike="noStrike" cap="none" dirty="0">
                          <a:solidFill>
                            <a:srgbClr val="000000"/>
                          </a:solidFill>
                          <a:latin typeface="+mj-lt"/>
                          <a:ea typeface="Arial" charset="0"/>
                          <a:cs typeface="Arial" charset="0"/>
                          <a:sym typeface="Calibri"/>
                        </a:rPr>
                        <a:t>, </a:t>
                      </a:r>
                      <a:r>
                        <a:rPr lang="en-CA" sz="900" b="0" i="0" u="none" strike="noStrike" cap="none" dirty="0" err="1">
                          <a:solidFill>
                            <a:srgbClr val="000000"/>
                          </a:solidFill>
                          <a:latin typeface="+mj-lt"/>
                          <a:ea typeface="Arial" charset="0"/>
                          <a:cs typeface="Arial" charset="0"/>
                          <a:sym typeface="Calibri"/>
                        </a:rPr>
                        <a:t>consectetur</a:t>
                      </a:r>
                      <a:r>
                        <a:rPr lang="en-CA" sz="900" b="0" i="0" u="none" strike="noStrike" cap="none" dirty="0">
                          <a:solidFill>
                            <a:srgbClr val="000000"/>
                          </a:solidFill>
                          <a:latin typeface="+mj-lt"/>
                          <a:ea typeface="Arial" charset="0"/>
                          <a:cs typeface="Arial" charset="0"/>
                          <a:sym typeface="Calibri"/>
                        </a:rPr>
                        <a:t> </a:t>
                      </a:r>
                      <a:r>
                        <a:rPr lang="en-CA" sz="900" b="0" i="0" u="none" strike="noStrike" cap="none" dirty="0" err="1">
                          <a:solidFill>
                            <a:srgbClr val="000000"/>
                          </a:solidFill>
                          <a:latin typeface="+mj-lt"/>
                          <a:ea typeface="Arial" charset="0"/>
                          <a:cs typeface="Arial" charset="0"/>
                          <a:sym typeface="Calibri"/>
                        </a:rPr>
                        <a:t>adipiscing</a:t>
                      </a:r>
                      <a:r>
                        <a:rPr lang="en-CA" sz="900" b="0" i="0" u="none" strike="noStrike" cap="none" dirty="0">
                          <a:solidFill>
                            <a:srgbClr val="000000"/>
                          </a:solidFill>
                          <a:latin typeface="+mj-lt"/>
                          <a:ea typeface="Arial" charset="0"/>
                          <a:cs typeface="Arial" charset="0"/>
                          <a:sym typeface="Calibri"/>
                        </a:rPr>
                        <a:t> </a:t>
                      </a:r>
                      <a:r>
                        <a:rPr lang="en-CA" sz="900" b="0" i="0" u="none" strike="noStrike" cap="none" dirty="0" err="1">
                          <a:solidFill>
                            <a:srgbClr val="000000"/>
                          </a:solidFill>
                          <a:latin typeface="+mj-lt"/>
                          <a:ea typeface="Arial" charset="0"/>
                          <a:cs typeface="Arial" charset="0"/>
                          <a:sym typeface="Calibri"/>
                        </a:rPr>
                        <a:t>elit</a:t>
                      </a:r>
                      <a:r>
                        <a:rPr lang="en-CA" sz="900" b="0" i="0" u="none" strike="noStrike" cap="none" dirty="0">
                          <a:solidFill>
                            <a:srgbClr val="000000"/>
                          </a:solidFill>
                          <a:latin typeface="+mj-lt"/>
                          <a:ea typeface="Arial" charset="0"/>
                          <a:cs typeface="Arial" charset="0"/>
                          <a:sym typeface="Calibri"/>
                        </a:rPr>
                        <a:t>.</a:t>
                      </a:r>
                    </a:p>
                  </a:txBody>
                  <a:tcPr marL="137165" marR="137165" marT="45725" marB="45725" anchor="ctr">
                    <a:lnB w="12700" cap="flat" cmpd="sng" algn="ctr">
                      <a:solidFill>
                        <a:srgbClr val="E6E6E6"/>
                      </a:solidFill>
                      <a:prstDash val="solid"/>
                      <a:round/>
                      <a:headEnd type="none" w="med" len="med"/>
                      <a:tailEnd type="none" w="med" len="med"/>
                    </a:lnB>
                    <a:noFill/>
                  </a:tcPr>
                </a:tc>
                <a:extLst>
                  <a:ext uri="{0D108BD9-81ED-4DB2-BD59-A6C34878D82A}">
                    <a16:rowId xmlns:a16="http://schemas.microsoft.com/office/drawing/2014/main" xmlns="" val="1086260795"/>
                  </a:ext>
                </a:extLst>
              </a:tr>
              <a:tr h="1054443">
                <a:tc>
                  <a:txBody>
                    <a:bodyPr/>
                    <a:lstStyle/>
                    <a:p>
                      <a:pPr marL="0" marR="0" lvl="0" indent="0" algn="l" defTabSz="914400" rtl="0" eaLnBrk="1" fontAlgn="auto" latinLnBrk="0" hangingPunct="1">
                        <a:lnSpc>
                          <a:spcPts val="1300"/>
                        </a:lnSpc>
                        <a:spcBef>
                          <a:spcPts val="0"/>
                        </a:spcBef>
                        <a:spcAft>
                          <a:spcPts val="0"/>
                        </a:spcAft>
                        <a:buClr>
                          <a:srgbClr val="000000"/>
                        </a:buClr>
                        <a:buSzPct val="25000"/>
                        <a:buFont typeface="Calibri"/>
                        <a:buNone/>
                        <a:tabLst/>
                        <a:defRPr/>
                      </a:pPr>
                      <a:r>
                        <a:rPr kumimoji="0" lang="en-CA" sz="1100" b="1" i="0" u="none" strike="noStrike" kern="1200" cap="none" spc="0" normalizeH="0" baseline="0" noProof="0" dirty="0">
                          <a:ln>
                            <a:noFill/>
                          </a:ln>
                          <a:solidFill>
                            <a:prstClr val="black"/>
                          </a:solidFill>
                          <a:effectLst/>
                          <a:uLnTx/>
                          <a:uFillTx/>
                          <a:latin typeface="+mn-lt"/>
                          <a:ea typeface="Georgia" charset="0"/>
                          <a:cs typeface="Georgia" charset="0"/>
                          <a:sym typeface="Calibri"/>
                        </a:rPr>
                        <a:t>Heading</a:t>
                      </a:r>
                    </a:p>
                    <a:p>
                      <a:pPr marL="0" marR="0" lvl="0" indent="0" algn="l" defTabSz="914400" rtl="0" eaLnBrk="1" fontAlgn="auto" latinLnBrk="0" hangingPunct="1">
                        <a:lnSpc>
                          <a:spcPts val="1100"/>
                        </a:lnSpc>
                        <a:spcBef>
                          <a:spcPts val="0"/>
                        </a:spcBef>
                        <a:spcAft>
                          <a:spcPts val="0"/>
                        </a:spcAft>
                        <a:buClr>
                          <a:srgbClr val="000000"/>
                        </a:buClr>
                        <a:buSzPct val="25000"/>
                        <a:buFont typeface="Calibri"/>
                        <a:buNone/>
                        <a:tabLst/>
                        <a:defRPr/>
                      </a:pPr>
                      <a:r>
                        <a:rPr kumimoji="0" lang="en-CA" sz="900" b="0" i="0" u="none" strike="noStrike" kern="1200" cap="none" spc="0" normalizeH="0" baseline="0" noProof="0" dirty="0">
                          <a:ln>
                            <a:noFill/>
                          </a:ln>
                          <a:solidFill>
                            <a:srgbClr val="000000"/>
                          </a:solidFill>
                          <a:effectLst/>
                          <a:uLnTx/>
                          <a:uFillTx/>
                          <a:latin typeface="+mn-lt"/>
                          <a:ea typeface="Arial" charset="0"/>
                          <a:cs typeface="Arial" charset="0"/>
                          <a:sym typeface="Calibri"/>
                        </a:rPr>
                        <a:t>Lorem ipsum dolor sit </a:t>
                      </a:r>
                      <a:r>
                        <a:rPr kumimoji="0" lang="en-CA" sz="900" b="0" i="0" u="none" strike="noStrike" kern="1200" cap="none" spc="0" normalizeH="0" baseline="0" noProof="0" dirty="0" err="1">
                          <a:ln>
                            <a:noFill/>
                          </a:ln>
                          <a:solidFill>
                            <a:srgbClr val="000000"/>
                          </a:solidFill>
                          <a:effectLst/>
                          <a:uLnTx/>
                          <a:uFillTx/>
                          <a:latin typeface="+mn-lt"/>
                          <a:ea typeface="Arial" charset="0"/>
                          <a:cs typeface="Arial" charset="0"/>
                          <a:sym typeface="Calibri"/>
                        </a:rPr>
                        <a:t>amet</a:t>
                      </a:r>
                      <a:r>
                        <a:rPr kumimoji="0" lang="en-CA" sz="900" b="0" i="0" u="none" strike="noStrike" kern="1200" cap="none" spc="0" normalizeH="0" baseline="0" noProof="0" dirty="0">
                          <a:ln>
                            <a:noFill/>
                          </a:ln>
                          <a:solidFill>
                            <a:srgbClr val="000000"/>
                          </a:solidFill>
                          <a:effectLst/>
                          <a:uLnTx/>
                          <a:uFillTx/>
                          <a:latin typeface="+mn-lt"/>
                          <a:ea typeface="Arial" charset="0"/>
                          <a:cs typeface="Arial" charset="0"/>
                          <a:sym typeface="Calibri"/>
                        </a:rPr>
                        <a:t>, </a:t>
                      </a:r>
                      <a:r>
                        <a:rPr kumimoji="0" lang="en-CA" sz="900" b="0" i="0" u="none" strike="noStrike" kern="1200" cap="none" spc="0" normalizeH="0" baseline="0" noProof="0" dirty="0" err="1">
                          <a:ln>
                            <a:noFill/>
                          </a:ln>
                          <a:solidFill>
                            <a:srgbClr val="000000"/>
                          </a:solidFill>
                          <a:effectLst/>
                          <a:uLnTx/>
                          <a:uFillTx/>
                          <a:latin typeface="+mn-lt"/>
                          <a:ea typeface="Arial" charset="0"/>
                          <a:cs typeface="Arial" charset="0"/>
                          <a:sym typeface="Calibri"/>
                        </a:rPr>
                        <a:t>consectetur</a:t>
                      </a:r>
                      <a:r>
                        <a:rPr kumimoji="0" lang="en-CA" sz="900" b="0" i="0" u="none" strike="noStrike" kern="1200" cap="none" spc="0" normalizeH="0" baseline="0" noProof="0" dirty="0">
                          <a:ln>
                            <a:noFill/>
                          </a:ln>
                          <a:solidFill>
                            <a:srgbClr val="000000"/>
                          </a:solidFill>
                          <a:effectLst/>
                          <a:uLnTx/>
                          <a:uFillTx/>
                          <a:latin typeface="+mn-lt"/>
                          <a:ea typeface="Arial" charset="0"/>
                          <a:cs typeface="Arial" charset="0"/>
                          <a:sym typeface="Calibri"/>
                        </a:rPr>
                        <a:t> </a:t>
                      </a:r>
                      <a:r>
                        <a:rPr kumimoji="0" lang="en-CA" sz="900" b="0" i="0" u="none" strike="noStrike" kern="1200" cap="none" spc="0" normalizeH="0" baseline="0" noProof="0" dirty="0" err="1">
                          <a:ln>
                            <a:noFill/>
                          </a:ln>
                          <a:solidFill>
                            <a:srgbClr val="000000"/>
                          </a:solidFill>
                          <a:effectLst/>
                          <a:uLnTx/>
                          <a:uFillTx/>
                          <a:latin typeface="+mn-lt"/>
                          <a:ea typeface="Arial" charset="0"/>
                          <a:cs typeface="Arial" charset="0"/>
                          <a:sym typeface="Calibri"/>
                        </a:rPr>
                        <a:t>adipiscing</a:t>
                      </a:r>
                      <a:r>
                        <a:rPr kumimoji="0" lang="en-CA" sz="900" b="0" i="0" u="none" strike="noStrike" kern="1200" cap="none" spc="0" normalizeH="0" baseline="0" noProof="0" dirty="0">
                          <a:ln>
                            <a:noFill/>
                          </a:ln>
                          <a:solidFill>
                            <a:srgbClr val="000000"/>
                          </a:solidFill>
                          <a:effectLst/>
                          <a:uLnTx/>
                          <a:uFillTx/>
                          <a:latin typeface="+mn-lt"/>
                          <a:ea typeface="Arial" charset="0"/>
                          <a:cs typeface="Arial" charset="0"/>
                          <a:sym typeface="Calibri"/>
                        </a:rPr>
                        <a:t> </a:t>
                      </a:r>
                      <a:r>
                        <a:rPr kumimoji="0" lang="en-CA" sz="900" b="0" i="0" u="none" strike="noStrike" kern="1200" cap="none" spc="0" normalizeH="0" baseline="0" noProof="0" dirty="0" err="1">
                          <a:ln>
                            <a:noFill/>
                          </a:ln>
                          <a:solidFill>
                            <a:srgbClr val="000000"/>
                          </a:solidFill>
                          <a:effectLst/>
                          <a:uLnTx/>
                          <a:uFillTx/>
                          <a:latin typeface="+mn-lt"/>
                          <a:ea typeface="Arial" charset="0"/>
                          <a:cs typeface="Arial" charset="0"/>
                          <a:sym typeface="Calibri"/>
                        </a:rPr>
                        <a:t>elit</a:t>
                      </a:r>
                      <a:r>
                        <a:rPr kumimoji="0" lang="en-CA" sz="900" b="0" i="0" u="none" strike="noStrike" kern="1200" cap="none" spc="0" normalizeH="0" baseline="0" noProof="0" dirty="0">
                          <a:ln>
                            <a:noFill/>
                          </a:ln>
                          <a:solidFill>
                            <a:srgbClr val="000000"/>
                          </a:solidFill>
                          <a:effectLst/>
                          <a:uLnTx/>
                          <a:uFillTx/>
                          <a:latin typeface="+mn-lt"/>
                          <a:ea typeface="Arial" charset="0"/>
                          <a:cs typeface="Arial" charset="0"/>
                          <a:sym typeface="Calibri"/>
                        </a:rPr>
                        <a:t>.</a:t>
                      </a:r>
                    </a:p>
                  </a:txBody>
                  <a:tcPr anchor="ctr">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noFill/>
                  </a:tcPr>
                </a:tc>
                <a:tc>
                  <a:txBody>
                    <a:bodyPr/>
                    <a:lstStyle/>
                    <a:p>
                      <a:pPr marL="0" marR="0" lvl="0" indent="0" algn="l" rtl="0">
                        <a:lnSpc>
                          <a:spcPts val="1100"/>
                        </a:lnSpc>
                        <a:spcBef>
                          <a:spcPts val="0"/>
                        </a:spcBef>
                        <a:spcAft>
                          <a:spcPts val="0"/>
                        </a:spcAft>
                        <a:buClr>
                          <a:srgbClr val="000000"/>
                        </a:buClr>
                        <a:buSzPct val="25000"/>
                        <a:buFont typeface="Calibri"/>
                        <a:buNone/>
                      </a:pPr>
                      <a:r>
                        <a:rPr lang="en-CA" sz="900" b="0" i="0" u="none" strike="noStrike" cap="none" dirty="0">
                          <a:solidFill>
                            <a:srgbClr val="000000"/>
                          </a:solidFill>
                          <a:latin typeface="+mj-lt"/>
                          <a:ea typeface="Arial" charset="0"/>
                          <a:cs typeface="Arial" charset="0"/>
                          <a:sym typeface="Calibri"/>
                        </a:rPr>
                        <a:t>Lorem ipsum dolor sit </a:t>
                      </a:r>
                      <a:r>
                        <a:rPr lang="en-CA" sz="900" b="0" i="0" u="none" strike="noStrike" cap="none" dirty="0" err="1">
                          <a:solidFill>
                            <a:srgbClr val="000000"/>
                          </a:solidFill>
                          <a:latin typeface="+mj-lt"/>
                          <a:ea typeface="Arial" charset="0"/>
                          <a:cs typeface="Arial" charset="0"/>
                          <a:sym typeface="Calibri"/>
                        </a:rPr>
                        <a:t>amet</a:t>
                      </a:r>
                      <a:endParaRPr lang="en-CA" sz="900" b="0" i="0" u="none" strike="noStrike" cap="none" dirty="0">
                        <a:solidFill>
                          <a:srgbClr val="000000"/>
                        </a:solidFill>
                        <a:latin typeface="+mj-lt"/>
                        <a:ea typeface="Arial" charset="0"/>
                        <a:cs typeface="Arial" charset="0"/>
                        <a:sym typeface="Calibri"/>
                      </a:endParaRPr>
                    </a:p>
                  </a:txBody>
                  <a:tcPr marL="137165" marR="137165" marT="45725" marB="45725" anchor="ctr">
                    <a:lnL w="12700" cap="flat" cmpd="sng" algn="ctr">
                      <a:solidFill>
                        <a:srgbClr val="E6E6E6"/>
                      </a:solidFill>
                      <a:prstDash val="solid"/>
                      <a:round/>
                      <a:headEnd type="none" w="med" len="med"/>
                      <a:tailEnd type="none" w="med" len="med"/>
                    </a:lnL>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noFill/>
                  </a:tcPr>
                </a:tc>
                <a:tc>
                  <a:txBody>
                    <a:bodyPr/>
                    <a:lstStyle/>
                    <a:p>
                      <a:pPr marL="0" marR="0" lvl="0" indent="0" algn="l" rtl="0">
                        <a:lnSpc>
                          <a:spcPts val="1100"/>
                        </a:lnSpc>
                        <a:spcBef>
                          <a:spcPts val="0"/>
                        </a:spcBef>
                        <a:spcAft>
                          <a:spcPts val="0"/>
                        </a:spcAft>
                        <a:buClr>
                          <a:srgbClr val="000000"/>
                        </a:buClr>
                        <a:buSzPct val="25000"/>
                        <a:buFont typeface="Calibri"/>
                        <a:buNone/>
                      </a:pPr>
                      <a:r>
                        <a:rPr lang="en-CA" sz="900" b="0" i="0" u="none" strike="noStrike" cap="none" dirty="0">
                          <a:solidFill>
                            <a:schemeClr val="bg1"/>
                          </a:solidFill>
                          <a:latin typeface="+mj-lt"/>
                          <a:ea typeface="Arial" charset="0"/>
                          <a:cs typeface="Arial" charset="0"/>
                          <a:sym typeface="Calibri"/>
                        </a:rPr>
                        <a:t>Lorem ipsum dolor sit </a:t>
                      </a:r>
                      <a:r>
                        <a:rPr lang="en-CA" sz="900" b="0" i="0" u="none" strike="noStrike" cap="none" dirty="0" err="1">
                          <a:solidFill>
                            <a:schemeClr val="bg1"/>
                          </a:solidFill>
                          <a:latin typeface="+mj-lt"/>
                          <a:ea typeface="Arial" charset="0"/>
                          <a:cs typeface="Arial" charset="0"/>
                          <a:sym typeface="Calibri"/>
                        </a:rPr>
                        <a:t>amet</a:t>
                      </a:r>
                      <a:endParaRPr lang="en-CA" sz="900" b="0" i="0" dirty="0">
                        <a:solidFill>
                          <a:schemeClr val="bg1"/>
                        </a:solidFill>
                        <a:latin typeface="+mj-lt"/>
                        <a:ea typeface="Arial" charset="0"/>
                        <a:cs typeface="Arial" charset="0"/>
                        <a:sym typeface="Calibri"/>
                      </a:endParaRPr>
                    </a:p>
                  </a:txBody>
                  <a:tcPr marL="137165" marR="137165" marT="45725" marB="45725" anchor="ctr">
                    <a:solidFill>
                      <a:srgbClr val="FF304C"/>
                    </a:solidFill>
                  </a:tcPr>
                </a:tc>
                <a:tc>
                  <a:txBody>
                    <a:bodyPr/>
                    <a:lstStyle/>
                    <a:p>
                      <a:pPr marL="0" marR="0" lvl="0" indent="0" algn="l" rtl="0">
                        <a:lnSpc>
                          <a:spcPts val="1100"/>
                        </a:lnSpc>
                        <a:spcBef>
                          <a:spcPts val="0"/>
                        </a:spcBef>
                        <a:spcAft>
                          <a:spcPts val="0"/>
                        </a:spcAft>
                        <a:buClr>
                          <a:srgbClr val="000000"/>
                        </a:buClr>
                        <a:buSzPct val="25000"/>
                        <a:buFont typeface="Calibri"/>
                        <a:buNone/>
                      </a:pPr>
                      <a:r>
                        <a:rPr lang="en-CA" sz="900" b="0" i="0" u="none" strike="noStrike" cap="none" dirty="0">
                          <a:solidFill>
                            <a:schemeClr val="bg1"/>
                          </a:solidFill>
                          <a:latin typeface="+mj-lt"/>
                          <a:ea typeface="Arial" charset="0"/>
                          <a:cs typeface="Arial" charset="0"/>
                          <a:sym typeface="Calibri"/>
                        </a:rPr>
                        <a:t>75% assigned automatically</a:t>
                      </a:r>
                    </a:p>
                  </a:txBody>
                  <a:tcPr marL="137165" marR="137165" marT="45725" marB="45725" anchor="ctr">
                    <a:solidFill>
                      <a:srgbClr val="0070AD"/>
                    </a:solidFill>
                  </a:tcPr>
                </a:tc>
                <a:tc>
                  <a:txBody>
                    <a:bodyPr/>
                    <a:lstStyle/>
                    <a:p>
                      <a:pPr marL="0" marR="0" lvl="0" indent="0" algn="l" rtl="0">
                        <a:lnSpc>
                          <a:spcPts val="1100"/>
                        </a:lnSpc>
                        <a:spcBef>
                          <a:spcPts val="0"/>
                        </a:spcBef>
                        <a:spcAft>
                          <a:spcPts val="0"/>
                        </a:spcAft>
                        <a:buClr>
                          <a:srgbClr val="000000"/>
                        </a:buClr>
                        <a:buSzPct val="25000"/>
                        <a:buFont typeface="Calibri"/>
                        <a:buNone/>
                      </a:pPr>
                      <a:r>
                        <a:rPr lang="en-CA" sz="900" b="0" i="0" u="none" strike="noStrike" cap="none" dirty="0">
                          <a:solidFill>
                            <a:srgbClr val="000000"/>
                          </a:solidFill>
                          <a:latin typeface="+mj-lt"/>
                          <a:ea typeface="Arial" charset="0"/>
                          <a:cs typeface="Arial" charset="0"/>
                          <a:sym typeface="Calibri"/>
                        </a:rPr>
                        <a:t>Lorem ipsum dolor sit </a:t>
                      </a:r>
                      <a:r>
                        <a:rPr lang="en-CA" sz="900" b="0" i="0" u="none" strike="noStrike" cap="none" dirty="0" err="1">
                          <a:solidFill>
                            <a:srgbClr val="000000"/>
                          </a:solidFill>
                          <a:latin typeface="+mj-lt"/>
                          <a:ea typeface="Arial" charset="0"/>
                          <a:cs typeface="Arial" charset="0"/>
                          <a:sym typeface="Calibri"/>
                        </a:rPr>
                        <a:t>amet</a:t>
                      </a:r>
                      <a:r>
                        <a:rPr lang="en-CA" sz="900" b="0" i="0" u="none" strike="noStrike" cap="none" dirty="0">
                          <a:solidFill>
                            <a:srgbClr val="000000"/>
                          </a:solidFill>
                          <a:latin typeface="+mj-lt"/>
                          <a:ea typeface="Arial" charset="0"/>
                          <a:cs typeface="Arial" charset="0"/>
                          <a:sym typeface="Calibri"/>
                        </a:rPr>
                        <a:t>, </a:t>
                      </a:r>
                      <a:r>
                        <a:rPr lang="en-CA" sz="900" b="0" i="0" u="none" strike="noStrike" cap="none" dirty="0" err="1">
                          <a:solidFill>
                            <a:srgbClr val="000000"/>
                          </a:solidFill>
                          <a:latin typeface="+mj-lt"/>
                          <a:ea typeface="Arial" charset="0"/>
                          <a:cs typeface="Arial" charset="0"/>
                          <a:sym typeface="Calibri"/>
                        </a:rPr>
                        <a:t>consectetur</a:t>
                      </a:r>
                      <a:r>
                        <a:rPr lang="en-CA" sz="900" b="0" i="0" u="none" strike="noStrike" cap="none" dirty="0">
                          <a:solidFill>
                            <a:srgbClr val="000000"/>
                          </a:solidFill>
                          <a:latin typeface="+mj-lt"/>
                          <a:ea typeface="Arial" charset="0"/>
                          <a:cs typeface="Arial" charset="0"/>
                          <a:sym typeface="Calibri"/>
                        </a:rPr>
                        <a:t> </a:t>
                      </a:r>
                      <a:r>
                        <a:rPr lang="en-CA" sz="900" b="0" i="0" u="none" strike="noStrike" cap="none" dirty="0" err="1">
                          <a:solidFill>
                            <a:srgbClr val="000000"/>
                          </a:solidFill>
                          <a:latin typeface="+mj-lt"/>
                          <a:ea typeface="Arial" charset="0"/>
                          <a:cs typeface="Arial" charset="0"/>
                          <a:sym typeface="Calibri"/>
                        </a:rPr>
                        <a:t>adipiscing</a:t>
                      </a:r>
                      <a:r>
                        <a:rPr lang="en-CA" sz="900" b="0" i="0" u="none" strike="noStrike" cap="none" dirty="0">
                          <a:solidFill>
                            <a:srgbClr val="000000"/>
                          </a:solidFill>
                          <a:latin typeface="+mj-lt"/>
                          <a:ea typeface="Arial" charset="0"/>
                          <a:cs typeface="Arial" charset="0"/>
                          <a:sym typeface="Calibri"/>
                        </a:rPr>
                        <a:t> </a:t>
                      </a:r>
                      <a:r>
                        <a:rPr lang="en-CA" sz="900" b="0" i="0" u="none" strike="noStrike" cap="none" dirty="0" err="1">
                          <a:solidFill>
                            <a:srgbClr val="000000"/>
                          </a:solidFill>
                          <a:latin typeface="+mj-lt"/>
                          <a:ea typeface="Arial" charset="0"/>
                          <a:cs typeface="Arial" charset="0"/>
                          <a:sym typeface="Calibri"/>
                        </a:rPr>
                        <a:t>elit</a:t>
                      </a:r>
                      <a:r>
                        <a:rPr lang="en-CA" sz="900" b="0" i="0" u="none" strike="noStrike" cap="none" dirty="0">
                          <a:solidFill>
                            <a:srgbClr val="000000"/>
                          </a:solidFill>
                          <a:latin typeface="+mj-lt"/>
                          <a:ea typeface="Arial" charset="0"/>
                          <a:cs typeface="Arial" charset="0"/>
                          <a:sym typeface="Calibri"/>
                        </a:rPr>
                        <a:t>.</a:t>
                      </a:r>
                    </a:p>
                    <a:p>
                      <a:pPr marL="0" marR="0" lvl="0" indent="0" algn="l" rtl="0">
                        <a:lnSpc>
                          <a:spcPts val="1100"/>
                        </a:lnSpc>
                        <a:spcBef>
                          <a:spcPts val="0"/>
                        </a:spcBef>
                        <a:spcAft>
                          <a:spcPts val="0"/>
                        </a:spcAft>
                        <a:buClr>
                          <a:srgbClr val="000000"/>
                        </a:buClr>
                        <a:buSzPct val="25000"/>
                        <a:buFont typeface="Calibri"/>
                        <a:buNone/>
                      </a:pPr>
                      <a:r>
                        <a:rPr lang="en-CA" sz="900" b="0" i="0" u="none" strike="noStrike" cap="none" dirty="0" err="1">
                          <a:solidFill>
                            <a:srgbClr val="000000"/>
                          </a:solidFill>
                          <a:latin typeface="+mj-lt"/>
                          <a:ea typeface="Arial" charset="0"/>
                          <a:cs typeface="Arial" charset="0"/>
                          <a:sym typeface="Calibri"/>
                        </a:rPr>
                        <a:t>Vestibulum</a:t>
                      </a:r>
                      <a:r>
                        <a:rPr lang="en-CA" sz="900" b="0" i="0" u="none" strike="noStrike" cap="none" dirty="0">
                          <a:solidFill>
                            <a:srgbClr val="000000"/>
                          </a:solidFill>
                          <a:latin typeface="+mj-lt"/>
                          <a:ea typeface="Arial" charset="0"/>
                          <a:cs typeface="Arial" charset="0"/>
                          <a:sym typeface="Calibri"/>
                        </a:rPr>
                        <a:t> </a:t>
                      </a:r>
                      <a:r>
                        <a:rPr lang="en-CA" sz="900" b="0" i="0" u="none" strike="noStrike" cap="none" dirty="0" err="1">
                          <a:solidFill>
                            <a:srgbClr val="000000"/>
                          </a:solidFill>
                          <a:latin typeface="+mj-lt"/>
                          <a:ea typeface="Arial" charset="0"/>
                          <a:cs typeface="Arial" charset="0"/>
                          <a:sym typeface="Calibri"/>
                        </a:rPr>
                        <a:t>laoreet</a:t>
                      </a:r>
                      <a:r>
                        <a:rPr lang="en-CA" sz="900" b="0" i="0" u="none" strike="noStrike" cap="none" dirty="0">
                          <a:solidFill>
                            <a:srgbClr val="000000"/>
                          </a:solidFill>
                          <a:latin typeface="+mj-lt"/>
                          <a:ea typeface="Arial" charset="0"/>
                          <a:cs typeface="Arial" charset="0"/>
                          <a:sym typeface="Calibri"/>
                        </a:rPr>
                        <a:t> </a:t>
                      </a:r>
                      <a:r>
                        <a:rPr lang="en-CA" sz="900" b="0" i="0" u="none" strike="noStrike" cap="none" dirty="0" err="1">
                          <a:solidFill>
                            <a:srgbClr val="000000"/>
                          </a:solidFill>
                          <a:latin typeface="+mj-lt"/>
                          <a:ea typeface="Arial" charset="0"/>
                          <a:cs typeface="Arial" charset="0"/>
                          <a:sym typeface="Calibri"/>
                        </a:rPr>
                        <a:t>aliquet</a:t>
                      </a:r>
                      <a:r>
                        <a:rPr lang="en-CA" sz="900" b="0" i="0" u="none" strike="noStrike" cap="none" dirty="0">
                          <a:solidFill>
                            <a:srgbClr val="000000"/>
                          </a:solidFill>
                          <a:latin typeface="+mj-lt"/>
                          <a:ea typeface="Arial" charset="0"/>
                          <a:cs typeface="Arial" charset="0"/>
                          <a:sym typeface="Calibri"/>
                        </a:rPr>
                        <a:t> </a:t>
                      </a:r>
                      <a:r>
                        <a:rPr lang="en-CA" sz="900" b="0" i="0" u="none" strike="noStrike" cap="none" dirty="0" err="1">
                          <a:solidFill>
                            <a:srgbClr val="000000"/>
                          </a:solidFill>
                          <a:latin typeface="+mj-lt"/>
                          <a:ea typeface="Arial" charset="0"/>
                          <a:cs typeface="Arial" charset="0"/>
                          <a:sym typeface="Calibri"/>
                        </a:rPr>
                        <a:t>massa</a:t>
                      </a:r>
                      <a:r>
                        <a:rPr lang="en-CA" sz="900" b="0" i="0" u="none" strike="noStrike" cap="none" dirty="0">
                          <a:solidFill>
                            <a:srgbClr val="000000"/>
                          </a:solidFill>
                          <a:latin typeface="+mj-lt"/>
                          <a:ea typeface="Arial" charset="0"/>
                          <a:cs typeface="Arial" charset="0"/>
                          <a:sym typeface="Calibri"/>
                        </a:rPr>
                        <a:t> at </a:t>
                      </a:r>
                      <a:r>
                        <a:rPr lang="en-CA" sz="900" b="0" i="0" u="none" strike="noStrike" cap="none" dirty="0" err="1">
                          <a:solidFill>
                            <a:srgbClr val="000000"/>
                          </a:solidFill>
                          <a:latin typeface="+mj-lt"/>
                          <a:ea typeface="Arial" charset="0"/>
                          <a:cs typeface="Arial" charset="0"/>
                          <a:sym typeface="Calibri"/>
                        </a:rPr>
                        <a:t>volutpat</a:t>
                      </a:r>
                      <a:r>
                        <a:rPr lang="en-CA" sz="900" b="0" i="0" u="none" strike="noStrike" cap="none" dirty="0">
                          <a:solidFill>
                            <a:srgbClr val="000000"/>
                          </a:solidFill>
                          <a:latin typeface="+mj-lt"/>
                          <a:ea typeface="Arial" charset="0"/>
                          <a:cs typeface="Arial" charset="0"/>
                          <a:sym typeface="Calibri"/>
                        </a:rPr>
                        <a:t>. </a:t>
                      </a:r>
                    </a:p>
                  </a:txBody>
                  <a:tcPr marL="137165" marR="137165" marT="45725" marB="45725" anchor="ctr">
                    <a:lnR w="12700" cap="flat" cmpd="sng" algn="ctr">
                      <a:solidFill>
                        <a:srgbClr val="E6E6E6"/>
                      </a:solidFill>
                      <a:prstDash val="solid"/>
                      <a:round/>
                      <a:headEnd type="none" w="med" len="med"/>
                      <a:tailEnd type="none" w="med" len="med"/>
                    </a:lnR>
                    <a:noFill/>
                  </a:tcPr>
                </a:tc>
                <a:tc>
                  <a:txBody>
                    <a:bodyPr/>
                    <a:lstStyle/>
                    <a:p>
                      <a:pPr marL="0" marR="0" lvl="0" indent="0" algn="l" rtl="0">
                        <a:lnSpc>
                          <a:spcPts val="1100"/>
                        </a:lnSpc>
                        <a:spcBef>
                          <a:spcPts val="0"/>
                        </a:spcBef>
                        <a:spcAft>
                          <a:spcPts val="0"/>
                        </a:spcAft>
                        <a:buClr>
                          <a:srgbClr val="000000"/>
                        </a:buClr>
                        <a:buSzPct val="25000"/>
                        <a:buFont typeface="Calibri"/>
                        <a:buNone/>
                      </a:pPr>
                      <a:r>
                        <a:rPr lang="en-CA" sz="900" b="0" i="0" u="none" strike="noStrike" cap="none" dirty="0">
                          <a:solidFill>
                            <a:srgbClr val="000000"/>
                          </a:solidFill>
                          <a:latin typeface="+mj-lt"/>
                          <a:ea typeface="Arial" charset="0"/>
                          <a:cs typeface="Arial" charset="0"/>
                          <a:sym typeface="Calibri"/>
                        </a:rPr>
                        <a:t>Lorem ipsum dolor sit </a:t>
                      </a:r>
                      <a:r>
                        <a:rPr lang="en-CA" sz="900" b="0" i="0" u="none" strike="noStrike" cap="none" dirty="0" err="1">
                          <a:solidFill>
                            <a:srgbClr val="000000"/>
                          </a:solidFill>
                          <a:latin typeface="+mj-lt"/>
                          <a:ea typeface="Arial" charset="0"/>
                          <a:cs typeface="Arial" charset="0"/>
                          <a:sym typeface="Calibri"/>
                        </a:rPr>
                        <a:t>amet</a:t>
                      </a:r>
                      <a:r>
                        <a:rPr lang="en-CA" sz="900" b="0" i="0" u="none" strike="noStrike" cap="none" dirty="0">
                          <a:solidFill>
                            <a:srgbClr val="000000"/>
                          </a:solidFill>
                          <a:latin typeface="+mj-lt"/>
                          <a:ea typeface="Arial" charset="0"/>
                          <a:cs typeface="Arial" charset="0"/>
                          <a:sym typeface="Calibri"/>
                        </a:rPr>
                        <a:t>, </a:t>
                      </a:r>
                      <a:r>
                        <a:rPr lang="en-CA" sz="900" b="0" i="0" u="none" strike="noStrike" cap="none" dirty="0" err="1">
                          <a:solidFill>
                            <a:srgbClr val="000000"/>
                          </a:solidFill>
                          <a:latin typeface="+mj-lt"/>
                          <a:ea typeface="Arial" charset="0"/>
                          <a:cs typeface="Arial" charset="0"/>
                          <a:sym typeface="Calibri"/>
                        </a:rPr>
                        <a:t>consectetur</a:t>
                      </a:r>
                      <a:r>
                        <a:rPr lang="en-CA" sz="900" b="0" i="0" u="none" strike="noStrike" cap="none" dirty="0">
                          <a:solidFill>
                            <a:srgbClr val="000000"/>
                          </a:solidFill>
                          <a:latin typeface="+mj-lt"/>
                          <a:ea typeface="Arial" charset="0"/>
                          <a:cs typeface="Arial" charset="0"/>
                          <a:sym typeface="Calibri"/>
                        </a:rPr>
                        <a:t> </a:t>
                      </a:r>
                      <a:r>
                        <a:rPr lang="en-CA" sz="900" b="0" i="0" u="none" strike="noStrike" cap="none" dirty="0" err="1">
                          <a:solidFill>
                            <a:srgbClr val="000000"/>
                          </a:solidFill>
                          <a:latin typeface="+mj-lt"/>
                          <a:ea typeface="Arial" charset="0"/>
                          <a:cs typeface="Arial" charset="0"/>
                          <a:sym typeface="Calibri"/>
                        </a:rPr>
                        <a:t>adipiscing</a:t>
                      </a:r>
                      <a:r>
                        <a:rPr lang="en-CA" sz="900" b="0" i="0" u="none" strike="noStrike" cap="none" dirty="0">
                          <a:solidFill>
                            <a:srgbClr val="000000"/>
                          </a:solidFill>
                          <a:latin typeface="+mj-lt"/>
                          <a:ea typeface="Arial" charset="0"/>
                          <a:cs typeface="Arial" charset="0"/>
                          <a:sym typeface="Calibri"/>
                        </a:rPr>
                        <a:t> </a:t>
                      </a:r>
                      <a:r>
                        <a:rPr lang="en-CA" sz="900" b="0" i="0" u="none" strike="noStrike" cap="none" dirty="0" err="1">
                          <a:solidFill>
                            <a:srgbClr val="000000"/>
                          </a:solidFill>
                          <a:latin typeface="+mj-lt"/>
                          <a:ea typeface="Arial" charset="0"/>
                          <a:cs typeface="Arial" charset="0"/>
                          <a:sym typeface="Calibri"/>
                        </a:rPr>
                        <a:t>elit</a:t>
                      </a:r>
                      <a:r>
                        <a:rPr lang="en-CA" sz="900" b="0" i="0" u="none" strike="noStrike" cap="none" dirty="0">
                          <a:solidFill>
                            <a:srgbClr val="000000"/>
                          </a:solidFill>
                          <a:latin typeface="+mj-lt"/>
                          <a:ea typeface="Arial" charset="0"/>
                          <a:cs typeface="Arial" charset="0"/>
                          <a:sym typeface="Calibri"/>
                        </a:rPr>
                        <a:t>.</a:t>
                      </a:r>
                    </a:p>
                  </a:txBody>
                  <a:tcPr marL="137165" marR="137165" marT="45725" marB="45725" anchor="ctr">
                    <a:lnL w="12700" cap="flat" cmpd="sng" algn="ctr">
                      <a:solidFill>
                        <a:srgbClr val="E6E6E6"/>
                      </a:solidFill>
                      <a:prstDash val="solid"/>
                      <a:round/>
                      <a:headEnd type="none" w="med" len="med"/>
                      <a:tailEnd type="none" w="med" len="med"/>
                    </a:lnL>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noFill/>
                  </a:tcPr>
                </a:tc>
                <a:extLst>
                  <a:ext uri="{0D108BD9-81ED-4DB2-BD59-A6C34878D82A}">
                    <a16:rowId xmlns:a16="http://schemas.microsoft.com/office/drawing/2014/main" xmlns="" val="582475389"/>
                  </a:ext>
                </a:extLst>
              </a:tr>
              <a:tr h="1054443">
                <a:tc>
                  <a:txBody>
                    <a:bodyPr/>
                    <a:lstStyle/>
                    <a:p>
                      <a:pPr marL="0" marR="0" lvl="0" indent="0" algn="l" defTabSz="914400" rtl="0" eaLnBrk="1" fontAlgn="auto" latinLnBrk="0" hangingPunct="1">
                        <a:lnSpc>
                          <a:spcPts val="1300"/>
                        </a:lnSpc>
                        <a:spcBef>
                          <a:spcPts val="0"/>
                        </a:spcBef>
                        <a:spcAft>
                          <a:spcPts val="0"/>
                        </a:spcAft>
                        <a:buClr>
                          <a:srgbClr val="000000"/>
                        </a:buClr>
                        <a:buSzPct val="25000"/>
                        <a:buFont typeface="Calibri"/>
                        <a:buNone/>
                        <a:tabLst/>
                        <a:defRPr/>
                      </a:pPr>
                      <a:r>
                        <a:rPr kumimoji="0" lang="en-CA" sz="1100" b="1" i="0" u="none" strike="noStrike" kern="1200" cap="none" spc="0" normalizeH="0" baseline="0" noProof="0" dirty="0">
                          <a:ln>
                            <a:noFill/>
                          </a:ln>
                          <a:solidFill>
                            <a:prstClr val="black"/>
                          </a:solidFill>
                          <a:effectLst/>
                          <a:uLnTx/>
                          <a:uFillTx/>
                          <a:latin typeface="+mn-lt"/>
                          <a:ea typeface="Georgia" charset="0"/>
                          <a:cs typeface="Georgia" charset="0"/>
                          <a:sym typeface="Calibri"/>
                        </a:rPr>
                        <a:t>Heading</a:t>
                      </a:r>
                    </a:p>
                    <a:p>
                      <a:pPr marL="0" marR="0" lvl="0" indent="0" algn="l" defTabSz="914400" rtl="0" eaLnBrk="1" fontAlgn="auto" latinLnBrk="0" hangingPunct="1">
                        <a:lnSpc>
                          <a:spcPts val="1100"/>
                        </a:lnSpc>
                        <a:spcBef>
                          <a:spcPts val="0"/>
                        </a:spcBef>
                        <a:spcAft>
                          <a:spcPts val="0"/>
                        </a:spcAft>
                        <a:buClr>
                          <a:srgbClr val="000000"/>
                        </a:buClr>
                        <a:buSzPct val="25000"/>
                        <a:buFont typeface="Calibri"/>
                        <a:buNone/>
                        <a:tabLst/>
                        <a:defRPr/>
                      </a:pPr>
                      <a:r>
                        <a:rPr kumimoji="0" lang="en-CA" sz="900" b="0" i="0" u="none" strike="noStrike" kern="1200" cap="none" spc="0" normalizeH="0" baseline="0" noProof="0" dirty="0">
                          <a:ln>
                            <a:noFill/>
                          </a:ln>
                          <a:solidFill>
                            <a:srgbClr val="000000"/>
                          </a:solidFill>
                          <a:effectLst/>
                          <a:uLnTx/>
                          <a:uFillTx/>
                          <a:latin typeface="+mn-lt"/>
                          <a:ea typeface="Arial" charset="0"/>
                          <a:cs typeface="Arial" charset="0"/>
                          <a:sym typeface="Calibri"/>
                        </a:rPr>
                        <a:t>Lorem ipsum dolor sit </a:t>
                      </a:r>
                      <a:r>
                        <a:rPr kumimoji="0" lang="en-CA" sz="900" b="0" i="0" u="none" strike="noStrike" kern="1200" cap="none" spc="0" normalizeH="0" baseline="0" noProof="0" dirty="0" err="1">
                          <a:ln>
                            <a:noFill/>
                          </a:ln>
                          <a:solidFill>
                            <a:srgbClr val="000000"/>
                          </a:solidFill>
                          <a:effectLst/>
                          <a:uLnTx/>
                          <a:uFillTx/>
                          <a:latin typeface="+mn-lt"/>
                          <a:ea typeface="Arial" charset="0"/>
                          <a:cs typeface="Arial" charset="0"/>
                          <a:sym typeface="Calibri"/>
                        </a:rPr>
                        <a:t>amet</a:t>
                      </a:r>
                      <a:r>
                        <a:rPr kumimoji="0" lang="en-CA" sz="900" b="0" i="0" u="none" strike="noStrike" kern="1200" cap="none" spc="0" normalizeH="0" baseline="0" noProof="0" dirty="0">
                          <a:ln>
                            <a:noFill/>
                          </a:ln>
                          <a:solidFill>
                            <a:srgbClr val="000000"/>
                          </a:solidFill>
                          <a:effectLst/>
                          <a:uLnTx/>
                          <a:uFillTx/>
                          <a:latin typeface="+mn-lt"/>
                          <a:ea typeface="Arial" charset="0"/>
                          <a:cs typeface="Arial" charset="0"/>
                          <a:sym typeface="Calibri"/>
                        </a:rPr>
                        <a:t>, </a:t>
                      </a:r>
                      <a:r>
                        <a:rPr kumimoji="0" lang="en-CA" sz="900" b="0" i="0" u="none" strike="noStrike" kern="1200" cap="none" spc="0" normalizeH="0" baseline="0" noProof="0" dirty="0" err="1">
                          <a:ln>
                            <a:noFill/>
                          </a:ln>
                          <a:solidFill>
                            <a:srgbClr val="000000"/>
                          </a:solidFill>
                          <a:effectLst/>
                          <a:uLnTx/>
                          <a:uFillTx/>
                          <a:latin typeface="+mn-lt"/>
                          <a:ea typeface="Arial" charset="0"/>
                          <a:cs typeface="Arial" charset="0"/>
                          <a:sym typeface="Calibri"/>
                        </a:rPr>
                        <a:t>consectetur</a:t>
                      </a:r>
                      <a:r>
                        <a:rPr kumimoji="0" lang="en-CA" sz="900" b="0" i="0" u="none" strike="noStrike" kern="1200" cap="none" spc="0" normalizeH="0" baseline="0" noProof="0" dirty="0">
                          <a:ln>
                            <a:noFill/>
                          </a:ln>
                          <a:solidFill>
                            <a:srgbClr val="000000"/>
                          </a:solidFill>
                          <a:effectLst/>
                          <a:uLnTx/>
                          <a:uFillTx/>
                          <a:latin typeface="+mn-lt"/>
                          <a:ea typeface="Arial" charset="0"/>
                          <a:cs typeface="Arial" charset="0"/>
                          <a:sym typeface="Calibri"/>
                        </a:rPr>
                        <a:t> </a:t>
                      </a:r>
                      <a:r>
                        <a:rPr kumimoji="0" lang="en-CA" sz="900" b="0" i="0" u="none" strike="noStrike" kern="1200" cap="none" spc="0" normalizeH="0" baseline="0" noProof="0" dirty="0" err="1">
                          <a:ln>
                            <a:noFill/>
                          </a:ln>
                          <a:solidFill>
                            <a:srgbClr val="000000"/>
                          </a:solidFill>
                          <a:effectLst/>
                          <a:uLnTx/>
                          <a:uFillTx/>
                          <a:latin typeface="+mn-lt"/>
                          <a:ea typeface="Arial" charset="0"/>
                          <a:cs typeface="Arial" charset="0"/>
                          <a:sym typeface="Calibri"/>
                        </a:rPr>
                        <a:t>adipiscing</a:t>
                      </a:r>
                      <a:r>
                        <a:rPr kumimoji="0" lang="en-CA" sz="900" b="0" i="0" u="none" strike="noStrike" kern="1200" cap="none" spc="0" normalizeH="0" baseline="0" noProof="0" dirty="0">
                          <a:ln>
                            <a:noFill/>
                          </a:ln>
                          <a:solidFill>
                            <a:srgbClr val="000000"/>
                          </a:solidFill>
                          <a:effectLst/>
                          <a:uLnTx/>
                          <a:uFillTx/>
                          <a:latin typeface="+mn-lt"/>
                          <a:ea typeface="Arial" charset="0"/>
                          <a:cs typeface="Arial" charset="0"/>
                          <a:sym typeface="Calibri"/>
                        </a:rPr>
                        <a:t> </a:t>
                      </a:r>
                      <a:r>
                        <a:rPr kumimoji="0" lang="en-CA" sz="900" b="0" i="0" u="none" strike="noStrike" kern="1200" cap="none" spc="0" normalizeH="0" baseline="0" noProof="0" dirty="0" err="1">
                          <a:ln>
                            <a:noFill/>
                          </a:ln>
                          <a:solidFill>
                            <a:srgbClr val="000000"/>
                          </a:solidFill>
                          <a:effectLst/>
                          <a:uLnTx/>
                          <a:uFillTx/>
                          <a:latin typeface="+mn-lt"/>
                          <a:ea typeface="Arial" charset="0"/>
                          <a:cs typeface="Arial" charset="0"/>
                          <a:sym typeface="Calibri"/>
                        </a:rPr>
                        <a:t>elit</a:t>
                      </a:r>
                      <a:r>
                        <a:rPr kumimoji="0" lang="en-CA" sz="900" b="0" i="0" u="none" strike="noStrike" kern="1200" cap="none" spc="0" normalizeH="0" baseline="0" noProof="0" dirty="0">
                          <a:ln>
                            <a:noFill/>
                          </a:ln>
                          <a:solidFill>
                            <a:srgbClr val="000000"/>
                          </a:solidFill>
                          <a:effectLst/>
                          <a:uLnTx/>
                          <a:uFillTx/>
                          <a:latin typeface="+mn-lt"/>
                          <a:ea typeface="Arial" charset="0"/>
                          <a:cs typeface="Arial" charset="0"/>
                          <a:sym typeface="Calibri"/>
                        </a:rPr>
                        <a:t>.</a:t>
                      </a:r>
                    </a:p>
                  </a:txBody>
                  <a:tcPr anchor="ctr">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noFill/>
                  </a:tcPr>
                </a:tc>
                <a:tc>
                  <a:txBody>
                    <a:bodyPr/>
                    <a:lstStyle/>
                    <a:p>
                      <a:pPr marL="0" marR="0" lvl="0" indent="0" algn="l" rtl="0">
                        <a:lnSpc>
                          <a:spcPts val="1100"/>
                        </a:lnSpc>
                        <a:spcBef>
                          <a:spcPts val="0"/>
                        </a:spcBef>
                        <a:spcAft>
                          <a:spcPts val="0"/>
                        </a:spcAft>
                        <a:buClr>
                          <a:srgbClr val="000000"/>
                        </a:buClr>
                        <a:buSzPct val="25000"/>
                        <a:buFont typeface="Calibri"/>
                        <a:buNone/>
                      </a:pPr>
                      <a:r>
                        <a:rPr lang="en-CA" sz="900" b="0" i="0" u="none" strike="noStrike" cap="none" dirty="0">
                          <a:solidFill>
                            <a:srgbClr val="000000"/>
                          </a:solidFill>
                          <a:latin typeface="+mj-lt"/>
                          <a:ea typeface="Arial" charset="0"/>
                          <a:cs typeface="Arial" charset="0"/>
                          <a:sym typeface="Calibri"/>
                        </a:rPr>
                        <a:t>Lorem ipsum dolor sit </a:t>
                      </a:r>
                      <a:r>
                        <a:rPr lang="en-CA" sz="900" b="0" i="0" u="none" strike="noStrike" cap="none" dirty="0" err="1">
                          <a:solidFill>
                            <a:srgbClr val="000000"/>
                          </a:solidFill>
                          <a:latin typeface="+mj-lt"/>
                          <a:ea typeface="Arial" charset="0"/>
                          <a:cs typeface="Arial" charset="0"/>
                          <a:sym typeface="Calibri"/>
                        </a:rPr>
                        <a:t>amet</a:t>
                      </a:r>
                      <a:endParaRPr lang="en-CA" sz="900" b="0" i="0" u="none" strike="noStrike" cap="none" dirty="0">
                        <a:solidFill>
                          <a:srgbClr val="000000"/>
                        </a:solidFill>
                        <a:latin typeface="+mj-lt"/>
                        <a:ea typeface="Arial" charset="0"/>
                        <a:cs typeface="Arial" charset="0"/>
                        <a:sym typeface="Calibri"/>
                      </a:endParaRPr>
                    </a:p>
                  </a:txBody>
                  <a:tcPr marL="137165" marR="137165" marT="45725" marB="45725" anchor="ctr">
                    <a:lnL w="12700" cap="flat" cmpd="sng" algn="ctr">
                      <a:solidFill>
                        <a:srgbClr val="E6E6E6"/>
                      </a:solidFill>
                      <a:prstDash val="solid"/>
                      <a:round/>
                      <a:headEnd type="none" w="med" len="med"/>
                      <a:tailEnd type="none" w="med" len="med"/>
                    </a:lnL>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noFill/>
                  </a:tcPr>
                </a:tc>
                <a:tc>
                  <a:txBody>
                    <a:bodyPr/>
                    <a:lstStyle/>
                    <a:p>
                      <a:pPr marL="0" marR="0" lvl="0" indent="0" algn="l" rtl="0">
                        <a:lnSpc>
                          <a:spcPts val="1100"/>
                        </a:lnSpc>
                        <a:spcBef>
                          <a:spcPts val="0"/>
                        </a:spcBef>
                        <a:spcAft>
                          <a:spcPts val="0"/>
                        </a:spcAft>
                        <a:buClr>
                          <a:srgbClr val="000000"/>
                        </a:buClr>
                        <a:buSzPct val="25000"/>
                        <a:buFont typeface="Calibri"/>
                        <a:buNone/>
                      </a:pPr>
                      <a:r>
                        <a:rPr lang="en-CA" sz="900" b="0" i="0" u="none" strike="noStrike" cap="none" dirty="0">
                          <a:solidFill>
                            <a:srgbClr val="000000"/>
                          </a:solidFill>
                          <a:latin typeface="+mj-lt"/>
                          <a:ea typeface="Arial" charset="0"/>
                          <a:cs typeface="Arial" charset="0"/>
                          <a:sym typeface="Calibri"/>
                        </a:rPr>
                        <a:t>Lorem ipsum dolor sit </a:t>
                      </a:r>
                      <a:r>
                        <a:rPr lang="en-CA" sz="900" b="0" i="0" u="none" strike="noStrike" cap="none" dirty="0" err="1">
                          <a:solidFill>
                            <a:srgbClr val="000000"/>
                          </a:solidFill>
                          <a:latin typeface="+mj-lt"/>
                          <a:ea typeface="Arial" charset="0"/>
                          <a:cs typeface="Arial" charset="0"/>
                          <a:sym typeface="Calibri"/>
                        </a:rPr>
                        <a:t>amet</a:t>
                      </a:r>
                      <a:endParaRPr lang="en-CA" sz="900" b="0" i="0" u="none" strike="noStrike" cap="none" dirty="0">
                        <a:solidFill>
                          <a:srgbClr val="000000"/>
                        </a:solidFill>
                        <a:latin typeface="+mj-lt"/>
                        <a:ea typeface="Arial" charset="0"/>
                        <a:cs typeface="Arial" charset="0"/>
                        <a:sym typeface="Calibri"/>
                      </a:endParaRPr>
                    </a:p>
                  </a:txBody>
                  <a:tcPr marL="137165" marR="137165" marT="45725" marB="45725" anchor="ctr">
                    <a:noFill/>
                  </a:tcPr>
                </a:tc>
                <a:tc>
                  <a:txBody>
                    <a:bodyPr/>
                    <a:lstStyle/>
                    <a:p>
                      <a:pPr marL="0" marR="0" lvl="0" indent="0" algn="l" rtl="0">
                        <a:lnSpc>
                          <a:spcPts val="1100"/>
                        </a:lnSpc>
                        <a:spcBef>
                          <a:spcPts val="0"/>
                        </a:spcBef>
                        <a:spcAft>
                          <a:spcPts val="0"/>
                        </a:spcAft>
                        <a:buClr>
                          <a:srgbClr val="000000"/>
                        </a:buClr>
                        <a:buSzPct val="25000"/>
                        <a:buFont typeface="Calibri"/>
                        <a:buNone/>
                      </a:pPr>
                      <a:r>
                        <a:rPr lang="en-CA" sz="900" b="0" i="0" u="none" strike="noStrike" cap="none" dirty="0">
                          <a:solidFill>
                            <a:schemeClr val="bg1"/>
                          </a:solidFill>
                          <a:latin typeface="+mj-lt"/>
                          <a:ea typeface="Arial" charset="0"/>
                          <a:cs typeface="Arial" charset="0"/>
                          <a:sym typeface="Calibri"/>
                        </a:rPr>
                        <a:t>Lorem ipsum dolor sit </a:t>
                      </a:r>
                      <a:r>
                        <a:rPr lang="en-CA" sz="900" b="0" i="0" u="none" strike="noStrike" cap="none" dirty="0" err="1">
                          <a:solidFill>
                            <a:schemeClr val="bg1"/>
                          </a:solidFill>
                          <a:latin typeface="+mj-lt"/>
                          <a:ea typeface="Arial" charset="0"/>
                          <a:cs typeface="Arial" charset="0"/>
                          <a:sym typeface="Calibri"/>
                        </a:rPr>
                        <a:t>amet</a:t>
                      </a:r>
                      <a:endParaRPr lang="en-CA" sz="900" b="0" i="0" u="none" strike="noStrike" cap="none" dirty="0">
                        <a:solidFill>
                          <a:schemeClr val="bg1"/>
                        </a:solidFill>
                        <a:latin typeface="+mj-lt"/>
                        <a:ea typeface="Arial" charset="0"/>
                        <a:cs typeface="Arial" charset="0"/>
                        <a:sym typeface="Calibri"/>
                      </a:endParaRPr>
                    </a:p>
                  </a:txBody>
                  <a:tcPr marL="137165" marR="137165" marT="45725" marB="45725" anchor="ctr">
                    <a:solidFill>
                      <a:srgbClr val="FF304C"/>
                    </a:solidFill>
                  </a:tcPr>
                </a:tc>
                <a:tc>
                  <a:txBody>
                    <a:bodyPr/>
                    <a:lstStyle/>
                    <a:p>
                      <a:pPr marL="0" marR="0" lvl="0" indent="0" algn="l" rtl="0">
                        <a:lnSpc>
                          <a:spcPts val="1100"/>
                        </a:lnSpc>
                        <a:spcBef>
                          <a:spcPts val="0"/>
                        </a:spcBef>
                        <a:spcAft>
                          <a:spcPts val="0"/>
                        </a:spcAft>
                        <a:buClr>
                          <a:srgbClr val="000000"/>
                        </a:buClr>
                        <a:buSzPct val="25000"/>
                        <a:buFont typeface="Calibri"/>
                        <a:buNone/>
                      </a:pPr>
                      <a:r>
                        <a:rPr lang="en-CA" sz="900" b="0" i="0" u="none" strike="noStrike" cap="none" dirty="0">
                          <a:solidFill>
                            <a:schemeClr val="bg1"/>
                          </a:solidFill>
                          <a:latin typeface="+mj-lt"/>
                          <a:ea typeface="Arial" charset="0"/>
                          <a:cs typeface="Arial" charset="0"/>
                          <a:sym typeface="Calibri"/>
                        </a:rPr>
                        <a:t>Lorem ipsum dolor sit </a:t>
                      </a:r>
                      <a:r>
                        <a:rPr lang="en-CA" sz="900" b="0" i="0" u="none" strike="noStrike" cap="none" dirty="0" err="1">
                          <a:solidFill>
                            <a:schemeClr val="bg1"/>
                          </a:solidFill>
                          <a:latin typeface="+mj-lt"/>
                          <a:ea typeface="Arial" charset="0"/>
                          <a:cs typeface="Arial" charset="0"/>
                          <a:sym typeface="Calibri"/>
                        </a:rPr>
                        <a:t>amet</a:t>
                      </a:r>
                      <a:endParaRPr lang="en-CA" sz="900" b="0" i="0" u="none" strike="noStrike" cap="none" dirty="0">
                        <a:solidFill>
                          <a:schemeClr val="bg1"/>
                        </a:solidFill>
                        <a:latin typeface="+mj-lt"/>
                        <a:ea typeface="Arial" charset="0"/>
                        <a:cs typeface="Arial" charset="0"/>
                        <a:sym typeface="Calibri"/>
                      </a:endParaRPr>
                    </a:p>
                  </a:txBody>
                  <a:tcPr marL="137165" marR="137165" marT="45725" marB="45725" anchor="ctr">
                    <a:solidFill>
                      <a:srgbClr val="0070AD"/>
                    </a:solidFill>
                  </a:tcPr>
                </a:tc>
                <a:tc>
                  <a:txBody>
                    <a:bodyPr/>
                    <a:lstStyle/>
                    <a:p>
                      <a:pPr marL="0" marR="0" lvl="0" indent="0" algn="l" rtl="0">
                        <a:lnSpc>
                          <a:spcPts val="1100"/>
                        </a:lnSpc>
                        <a:spcBef>
                          <a:spcPts val="0"/>
                        </a:spcBef>
                        <a:spcAft>
                          <a:spcPts val="0"/>
                        </a:spcAft>
                        <a:buClr>
                          <a:srgbClr val="000000"/>
                        </a:buClr>
                        <a:buSzPct val="25000"/>
                        <a:buFont typeface="Calibri"/>
                        <a:buNone/>
                      </a:pPr>
                      <a:r>
                        <a:rPr lang="en-CA" sz="900" b="0" i="0" u="none" strike="noStrike" cap="none" dirty="0">
                          <a:solidFill>
                            <a:srgbClr val="000000"/>
                          </a:solidFill>
                          <a:latin typeface="+mj-lt"/>
                          <a:ea typeface="Arial" charset="0"/>
                          <a:cs typeface="Arial" charset="0"/>
                          <a:sym typeface="Calibri"/>
                        </a:rPr>
                        <a:t>Lorem ipsum dolor sit </a:t>
                      </a:r>
                      <a:r>
                        <a:rPr lang="en-CA" sz="900" b="0" i="0" u="none" strike="noStrike" cap="none" dirty="0" err="1">
                          <a:solidFill>
                            <a:srgbClr val="000000"/>
                          </a:solidFill>
                          <a:latin typeface="+mj-lt"/>
                          <a:ea typeface="Arial" charset="0"/>
                          <a:cs typeface="Arial" charset="0"/>
                          <a:sym typeface="Calibri"/>
                        </a:rPr>
                        <a:t>amet</a:t>
                      </a:r>
                      <a:r>
                        <a:rPr lang="en-CA" sz="900" b="0" i="0" u="none" strike="noStrike" cap="none" dirty="0">
                          <a:solidFill>
                            <a:srgbClr val="000000"/>
                          </a:solidFill>
                          <a:latin typeface="+mj-lt"/>
                          <a:ea typeface="Arial" charset="0"/>
                          <a:cs typeface="Arial" charset="0"/>
                          <a:sym typeface="Calibri"/>
                        </a:rPr>
                        <a:t>, </a:t>
                      </a:r>
                      <a:r>
                        <a:rPr lang="en-CA" sz="900" b="0" i="0" u="none" strike="noStrike" cap="none" dirty="0" err="1">
                          <a:solidFill>
                            <a:srgbClr val="000000"/>
                          </a:solidFill>
                          <a:latin typeface="+mj-lt"/>
                          <a:ea typeface="Arial" charset="0"/>
                          <a:cs typeface="Arial" charset="0"/>
                          <a:sym typeface="Calibri"/>
                        </a:rPr>
                        <a:t>consectetur</a:t>
                      </a:r>
                      <a:r>
                        <a:rPr lang="en-CA" sz="900" b="0" i="0" u="none" strike="noStrike" cap="none" dirty="0">
                          <a:solidFill>
                            <a:srgbClr val="000000"/>
                          </a:solidFill>
                          <a:latin typeface="+mj-lt"/>
                          <a:ea typeface="Arial" charset="0"/>
                          <a:cs typeface="Arial" charset="0"/>
                          <a:sym typeface="Calibri"/>
                        </a:rPr>
                        <a:t> </a:t>
                      </a:r>
                      <a:r>
                        <a:rPr lang="en-CA" sz="900" b="0" i="0" u="none" strike="noStrike" cap="none" dirty="0" err="1">
                          <a:solidFill>
                            <a:srgbClr val="000000"/>
                          </a:solidFill>
                          <a:latin typeface="+mj-lt"/>
                          <a:ea typeface="Arial" charset="0"/>
                          <a:cs typeface="Arial" charset="0"/>
                          <a:sym typeface="Calibri"/>
                        </a:rPr>
                        <a:t>adipiscing</a:t>
                      </a:r>
                      <a:r>
                        <a:rPr lang="en-CA" sz="900" b="0" i="0" u="none" strike="noStrike" cap="none" dirty="0">
                          <a:solidFill>
                            <a:srgbClr val="000000"/>
                          </a:solidFill>
                          <a:latin typeface="+mj-lt"/>
                          <a:ea typeface="Arial" charset="0"/>
                          <a:cs typeface="Arial" charset="0"/>
                          <a:sym typeface="Calibri"/>
                        </a:rPr>
                        <a:t> </a:t>
                      </a:r>
                      <a:r>
                        <a:rPr lang="en-CA" sz="900" b="0" i="0" u="none" strike="noStrike" cap="none" dirty="0" err="1">
                          <a:solidFill>
                            <a:srgbClr val="000000"/>
                          </a:solidFill>
                          <a:latin typeface="+mj-lt"/>
                          <a:ea typeface="Arial" charset="0"/>
                          <a:cs typeface="Arial" charset="0"/>
                          <a:sym typeface="Calibri"/>
                        </a:rPr>
                        <a:t>elit</a:t>
                      </a:r>
                      <a:r>
                        <a:rPr lang="en-CA" sz="900" b="0" i="0" u="none" strike="noStrike" cap="none" dirty="0">
                          <a:solidFill>
                            <a:srgbClr val="000000"/>
                          </a:solidFill>
                          <a:latin typeface="+mj-lt"/>
                          <a:ea typeface="Arial" charset="0"/>
                          <a:cs typeface="Arial" charset="0"/>
                          <a:sym typeface="Calibri"/>
                        </a:rPr>
                        <a:t>.</a:t>
                      </a:r>
                    </a:p>
                  </a:txBody>
                  <a:tcPr marL="137165" marR="137165" marT="45725" marB="45725" anchor="ct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noFill/>
                  </a:tcPr>
                </a:tc>
                <a:extLst>
                  <a:ext uri="{0D108BD9-81ED-4DB2-BD59-A6C34878D82A}">
                    <a16:rowId xmlns:a16="http://schemas.microsoft.com/office/drawing/2014/main" xmlns="" val="3650024200"/>
                  </a:ext>
                </a:extLst>
              </a:tr>
              <a:tr h="1054443">
                <a:tc>
                  <a:txBody>
                    <a:bodyPr/>
                    <a:lstStyle/>
                    <a:p>
                      <a:pPr marL="0" marR="0" lvl="0" indent="0" algn="l" defTabSz="914400" rtl="0" eaLnBrk="1" fontAlgn="auto" latinLnBrk="0" hangingPunct="1">
                        <a:lnSpc>
                          <a:spcPts val="1300"/>
                        </a:lnSpc>
                        <a:spcBef>
                          <a:spcPts val="0"/>
                        </a:spcBef>
                        <a:spcAft>
                          <a:spcPts val="0"/>
                        </a:spcAft>
                        <a:buClr>
                          <a:srgbClr val="000000"/>
                        </a:buClr>
                        <a:buSzPct val="25000"/>
                        <a:buFont typeface="Calibri"/>
                        <a:buNone/>
                        <a:tabLst/>
                        <a:defRPr/>
                      </a:pPr>
                      <a:r>
                        <a:rPr kumimoji="0" lang="en-CA" sz="1100" b="1" i="0" u="none" strike="noStrike" kern="1200" cap="none" spc="0" normalizeH="0" baseline="0" noProof="0" dirty="0">
                          <a:ln>
                            <a:noFill/>
                          </a:ln>
                          <a:solidFill>
                            <a:prstClr val="black"/>
                          </a:solidFill>
                          <a:effectLst/>
                          <a:uLnTx/>
                          <a:uFillTx/>
                          <a:latin typeface="+mn-lt"/>
                          <a:ea typeface="Georgia" charset="0"/>
                          <a:cs typeface="Georgia" charset="0"/>
                          <a:sym typeface="Calibri"/>
                        </a:rPr>
                        <a:t>Heading</a:t>
                      </a:r>
                    </a:p>
                    <a:p>
                      <a:pPr marL="0" marR="0" lvl="0" indent="0" algn="l" defTabSz="914400" rtl="0" eaLnBrk="1" fontAlgn="auto" latinLnBrk="0" hangingPunct="1">
                        <a:lnSpc>
                          <a:spcPts val="1100"/>
                        </a:lnSpc>
                        <a:spcBef>
                          <a:spcPts val="0"/>
                        </a:spcBef>
                        <a:spcAft>
                          <a:spcPts val="0"/>
                        </a:spcAft>
                        <a:buClr>
                          <a:srgbClr val="000000"/>
                        </a:buClr>
                        <a:buSzPct val="25000"/>
                        <a:buFont typeface="Calibri"/>
                        <a:buNone/>
                        <a:tabLst/>
                        <a:defRPr/>
                      </a:pPr>
                      <a:r>
                        <a:rPr kumimoji="0" lang="en-CA" sz="900" b="0" i="0" u="none" strike="noStrike" kern="1200" cap="none" spc="0" normalizeH="0" baseline="0" noProof="0" dirty="0">
                          <a:ln>
                            <a:noFill/>
                          </a:ln>
                          <a:solidFill>
                            <a:srgbClr val="000000"/>
                          </a:solidFill>
                          <a:effectLst/>
                          <a:uLnTx/>
                          <a:uFillTx/>
                          <a:latin typeface="+mn-lt"/>
                          <a:ea typeface="Arial" charset="0"/>
                          <a:cs typeface="Arial" charset="0"/>
                          <a:sym typeface="Calibri"/>
                        </a:rPr>
                        <a:t>Lorem ipsum dolor sit </a:t>
                      </a:r>
                      <a:r>
                        <a:rPr kumimoji="0" lang="en-CA" sz="900" b="0" i="0" u="none" strike="noStrike" kern="1200" cap="none" spc="0" normalizeH="0" baseline="0" noProof="0" dirty="0" err="1">
                          <a:ln>
                            <a:noFill/>
                          </a:ln>
                          <a:solidFill>
                            <a:srgbClr val="000000"/>
                          </a:solidFill>
                          <a:effectLst/>
                          <a:uLnTx/>
                          <a:uFillTx/>
                          <a:latin typeface="+mn-lt"/>
                          <a:ea typeface="Arial" charset="0"/>
                          <a:cs typeface="Arial" charset="0"/>
                          <a:sym typeface="Calibri"/>
                        </a:rPr>
                        <a:t>amet</a:t>
                      </a:r>
                      <a:r>
                        <a:rPr kumimoji="0" lang="en-CA" sz="900" b="0" i="0" u="none" strike="noStrike" kern="1200" cap="none" spc="0" normalizeH="0" baseline="0" noProof="0" dirty="0">
                          <a:ln>
                            <a:noFill/>
                          </a:ln>
                          <a:solidFill>
                            <a:srgbClr val="000000"/>
                          </a:solidFill>
                          <a:effectLst/>
                          <a:uLnTx/>
                          <a:uFillTx/>
                          <a:latin typeface="+mn-lt"/>
                          <a:ea typeface="Arial" charset="0"/>
                          <a:cs typeface="Arial" charset="0"/>
                          <a:sym typeface="Calibri"/>
                        </a:rPr>
                        <a:t>, </a:t>
                      </a:r>
                      <a:r>
                        <a:rPr kumimoji="0" lang="en-CA" sz="900" b="0" i="0" u="none" strike="noStrike" kern="1200" cap="none" spc="0" normalizeH="0" baseline="0" noProof="0" dirty="0" err="1">
                          <a:ln>
                            <a:noFill/>
                          </a:ln>
                          <a:solidFill>
                            <a:srgbClr val="000000"/>
                          </a:solidFill>
                          <a:effectLst/>
                          <a:uLnTx/>
                          <a:uFillTx/>
                          <a:latin typeface="+mn-lt"/>
                          <a:ea typeface="Arial" charset="0"/>
                          <a:cs typeface="Arial" charset="0"/>
                          <a:sym typeface="Calibri"/>
                        </a:rPr>
                        <a:t>consectetur</a:t>
                      </a:r>
                      <a:r>
                        <a:rPr kumimoji="0" lang="en-CA" sz="900" b="0" i="0" u="none" strike="noStrike" kern="1200" cap="none" spc="0" normalizeH="0" baseline="0" noProof="0" dirty="0">
                          <a:ln>
                            <a:noFill/>
                          </a:ln>
                          <a:solidFill>
                            <a:srgbClr val="000000"/>
                          </a:solidFill>
                          <a:effectLst/>
                          <a:uLnTx/>
                          <a:uFillTx/>
                          <a:latin typeface="+mn-lt"/>
                          <a:ea typeface="Arial" charset="0"/>
                          <a:cs typeface="Arial" charset="0"/>
                          <a:sym typeface="Calibri"/>
                        </a:rPr>
                        <a:t> </a:t>
                      </a:r>
                      <a:r>
                        <a:rPr kumimoji="0" lang="en-CA" sz="900" b="0" i="0" u="none" strike="noStrike" kern="1200" cap="none" spc="0" normalizeH="0" baseline="0" noProof="0" dirty="0" err="1">
                          <a:ln>
                            <a:noFill/>
                          </a:ln>
                          <a:solidFill>
                            <a:srgbClr val="000000"/>
                          </a:solidFill>
                          <a:effectLst/>
                          <a:uLnTx/>
                          <a:uFillTx/>
                          <a:latin typeface="+mn-lt"/>
                          <a:ea typeface="Arial" charset="0"/>
                          <a:cs typeface="Arial" charset="0"/>
                          <a:sym typeface="Calibri"/>
                        </a:rPr>
                        <a:t>adipiscing</a:t>
                      </a:r>
                      <a:r>
                        <a:rPr kumimoji="0" lang="en-CA" sz="900" b="0" i="0" u="none" strike="noStrike" kern="1200" cap="none" spc="0" normalizeH="0" baseline="0" noProof="0" dirty="0">
                          <a:ln>
                            <a:noFill/>
                          </a:ln>
                          <a:solidFill>
                            <a:srgbClr val="000000"/>
                          </a:solidFill>
                          <a:effectLst/>
                          <a:uLnTx/>
                          <a:uFillTx/>
                          <a:latin typeface="+mn-lt"/>
                          <a:ea typeface="Arial" charset="0"/>
                          <a:cs typeface="Arial" charset="0"/>
                          <a:sym typeface="Calibri"/>
                        </a:rPr>
                        <a:t> </a:t>
                      </a:r>
                      <a:r>
                        <a:rPr kumimoji="0" lang="en-CA" sz="900" b="0" i="0" u="none" strike="noStrike" kern="1200" cap="none" spc="0" normalizeH="0" baseline="0" noProof="0" dirty="0" err="1">
                          <a:ln>
                            <a:noFill/>
                          </a:ln>
                          <a:solidFill>
                            <a:srgbClr val="000000"/>
                          </a:solidFill>
                          <a:effectLst/>
                          <a:uLnTx/>
                          <a:uFillTx/>
                          <a:latin typeface="+mn-lt"/>
                          <a:ea typeface="Arial" charset="0"/>
                          <a:cs typeface="Arial" charset="0"/>
                          <a:sym typeface="Calibri"/>
                        </a:rPr>
                        <a:t>elit</a:t>
                      </a:r>
                      <a:r>
                        <a:rPr kumimoji="0" lang="en-CA" sz="900" b="0" i="0" u="none" strike="noStrike" kern="1200" cap="none" spc="0" normalizeH="0" baseline="0" noProof="0" dirty="0">
                          <a:ln>
                            <a:noFill/>
                          </a:ln>
                          <a:solidFill>
                            <a:srgbClr val="000000"/>
                          </a:solidFill>
                          <a:effectLst/>
                          <a:uLnTx/>
                          <a:uFillTx/>
                          <a:latin typeface="+mn-lt"/>
                          <a:ea typeface="Arial" charset="0"/>
                          <a:cs typeface="Arial" charset="0"/>
                          <a:sym typeface="Calibri"/>
                        </a:rPr>
                        <a:t>.</a:t>
                      </a:r>
                    </a:p>
                  </a:txBody>
                  <a:tcPr anchor="ctr">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noFill/>
                  </a:tcPr>
                </a:tc>
                <a:tc>
                  <a:txBody>
                    <a:bodyPr/>
                    <a:lstStyle/>
                    <a:p>
                      <a:pPr marL="0" marR="0" lvl="0" indent="0" algn="l" rtl="0">
                        <a:lnSpc>
                          <a:spcPts val="1100"/>
                        </a:lnSpc>
                        <a:spcBef>
                          <a:spcPts val="0"/>
                        </a:spcBef>
                        <a:spcAft>
                          <a:spcPts val="0"/>
                        </a:spcAft>
                        <a:buClr>
                          <a:srgbClr val="000000"/>
                        </a:buClr>
                        <a:buSzPct val="25000"/>
                        <a:buFont typeface="Calibri"/>
                        <a:buNone/>
                      </a:pPr>
                      <a:r>
                        <a:rPr lang="en-CA" sz="900" b="0" i="0" u="none" strike="noStrike" cap="none" dirty="0">
                          <a:solidFill>
                            <a:srgbClr val="000000"/>
                          </a:solidFill>
                          <a:latin typeface="+mj-lt"/>
                          <a:ea typeface="Arial" charset="0"/>
                          <a:cs typeface="Arial" charset="0"/>
                          <a:sym typeface="Calibri"/>
                        </a:rPr>
                        <a:t>Lorem ipsum dolor sit </a:t>
                      </a:r>
                      <a:r>
                        <a:rPr lang="en-CA" sz="900" b="0" i="0" u="none" strike="noStrike" cap="none" dirty="0" err="1">
                          <a:solidFill>
                            <a:srgbClr val="000000"/>
                          </a:solidFill>
                          <a:latin typeface="+mj-lt"/>
                          <a:ea typeface="Arial" charset="0"/>
                          <a:cs typeface="Arial" charset="0"/>
                          <a:sym typeface="Calibri"/>
                        </a:rPr>
                        <a:t>amet</a:t>
                      </a:r>
                      <a:r>
                        <a:rPr lang="en-CA" sz="900" b="0" i="0" u="none" strike="noStrike" cap="none" dirty="0">
                          <a:solidFill>
                            <a:srgbClr val="000000"/>
                          </a:solidFill>
                          <a:latin typeface="+mj-lt"/>
                          <a:ea typeface="Arial" charset="0"/>
                          <a:cs typeface="Arial" charset="0"/>
                          <a:sym typeface="Calibri"/>
                        </a:rPr>
                        <a:t>, </a:t>
                      </a:r>
                      <a:r>
                        <a:rPr lang="en-CA" sz="900" b="0" i="0" u="none" strike="noStrike" cap="none" dirty="0" err="1">
                          <a:solidFill>
                            <a:srgbClr val="000000"/>
                          </a:solidFill>
                          <a:latin typeface="+mj-lt"/>
                          <a:ea typeface="Arial" charset="0"/>
                          <a:cs typeface="Arial" charset="0"/>
                          <a:sym typeface="Calibri"/>
                        </a:rPr>
                        <a:t>consectetur</a:t>
                      </a:r>
                      <a:r>
                        <a:rPr lang="en-CA" sz="900" b="0" i="0" u="none" strike="noStrike" cap="none" dirty="0">
                          <a:solidFill>
                            <a:srgbClr val="000000"/>
                          </a:solidFill>
                          <a:latin typeface="+mj-lt"/>
                          <a:ea typeface="Arial" charset="0"/>
                          <a:cs typeface="Arial" charset="0"/>
                          <a:sym typeface="Calibri"/>
                        </a:rPr>
                        <a:t> </a:t>
                      </a:r>
                      <a:r>
                        <a:rPr lang="en-CA" sz="900" b="0" i="0" u="none" strike="noStrike" cap="none" dirty="0" err="1">
                          <a:solidFill>
                            <a:srgbClr val="000000"/>
                          </a:solidFill>
                          <a:latin typeface="+mj-lt"/>
                          <a:ea typeface="Arial" charset="0"/>
                          <a:cs typeface="Arial" charset="0"/>
                          <a:sym typeface="Calibri"/>
                        </a:rPr>
                        <a:t>adipiscing</a:t>
                      </a:r>
                      <a:r>
                        <a:rPr lang="en-CA" sz="900" b="0" i="0" u="none" strike="noStrike" cap="none" dirty="0">
                          <a:solidFill>
                            <a:srgbClr val="000000"/>
                          </a:solidFill>
                          <a:latin typeface="+mj-lt"/>
                          <a:ea typeface="Arial" charset="0"/>
                          <a:cs typeface="Arial" charset="0"/>
                          <a:sym typeface="Calibri"/>
                        </a:rPr>
                        <a:t> </a:t>
                      </a:r>
                      <a:r>
                        <a:rPr lang="en-CA" sz="900" b="0" i="0" u="none" strike="noStrike" cap="none" dirty="0" err="1">
                          <a:solidFill>
                            <a:srgbClr val="000000"/>
                          </a:solidFill>
                          <a:latin typeface="+mj-lt"/>
                          <a:ea typeface="Arial" charset="0"/>
                          <a:cs typeface="Arial" charset="0"/>
                          <a:sym typeface="Calibri"/>
                        </a:rPr>
                        <a:t>elit</a:t>
                      </a:r>
                      <a:r>
                        <a:rPr lang="en-CA" sz="900" b="0" i="0" u="none" strike="noStrike" cap="none" dirty="0">
                          <a:solidFill>
                            <a:srgbClr val="000000"/>
                          </a:solidFill>
                          <a:latin typeface="+mj-lt"/>
                          <a:ea typeface="Arial" charset="0"/>
                          <a:cs typeface="Arial" charset="0"/>
                          <a:sym typeface="Calibri"/>
                        </a:rPr>
                        <a:t>.</a:t>
                      </a:r>
                    </a:p>
                  </a:txBody>
                  <a:tcPr marL="137165" marR="137165" marT="45725" marB="45725" anchor="ctr">
                    <a:lnL w="12700" cap="flat" cmpd="sng" algn="ctr">
                      <a:solidFill>
                        <a:srgbClr val="E6E6E6"/>
                      </a:solidFill>
                      <a:prstDash val="solid"/>
                      <a:round/>
                      <a:headEnd type="none" w="med" len="med"/>
                      <a:tailEnd type="none" w="med" len="med"/>
                    </a:lnL>
                    <a:lnT w="12700" cap="flat" cmpd="sng" algn="ctr">
                      <a:solidFill>
                        <a:srgbClr val="E6E6E6"/>
                      </a:solidFill>
                      <a:prstDash val="solid"/>
                      <a:round/>
                      <a:headEnd type="none" w="med" len="med"/>
                      <a:tailEnd type="none" w="med" len="med"/>
                    </a:lnT>
                    <a:noFill/>
                  </a:tcPr>
                </a:tc>
                <a:tc>
                  <a:txBody>
                    <a:bodyPr/>
                    <a:lstStyle/>
                    <a:p>
                      <a:pPr marL="0" marR="0" lvl="0" indent="0" algn="l" rtl="0">
                        <a:lnSpc>
                          <a:spcPts val="1100"/>
                        </a:lnSpc>
                        <a:spcBef>
                          <a:spcPts val="0"/>
                        </a:spcBef>
                        <a:spcAft>
                          <a:spcPts val="0"/>
                        </a:spcAft>
                        <a:buClr>
                          <a:srgbClr val="000000"/>
                        </a:buClr>
                        <a:buSzPct val="25000"/>
                        <a:buFont typeface="Calibri"/>
                        <a:buNone/>
                      </a:pPr>
                      <a:r>
                        <a:rPr lang="en-CA" sz="900" b="0" i="0" u="none" strike="noStrike" cap="none" dirty="0">
                          <a:solidFill>
                            <a:schemeClr val="bg1"/>
                          </a:solidFill>
                          <a:latin typeface="+mj-lt"/>
                          <a:ea typeface="Arial" charset="0"/>
                          <a:cs typeface="Arial" charset="0"/>
                          <a:sym typeface="Calibri"/>
                        </a:rPr>
                        <a:t>Lorem ipsum dolor sit </a:t>
                      </a:r>
                      <a:r>
                        <a:rPr lang="en-CA" sz="900" b="0" i="0" u="none" strike="noStrike" cap="none" dirty="0" err="1">
                          <a:solidFill>
                            <a:schemeClr val="bg1"/>
                          </a:solidFill>
                          <a:latin typeface="+mj-lt"/>
                          <a:ea typeface="Arial" charset="0"/>
                          <a:cs typeface="Arial" charset="0"/>
                          <a:sym typeface="Calibri"/>
                        </a:rPr>
                        <a:t>amet</a:t>
                      </a:r>
                      <a:r>
                        <a:rPr lang="en-CA" sz="900" b="0" i="0" u="none" strike="noStrike" cap="none" dirty="0">
                          <a:solidFill>
                            <a:schemeClr val="bg1"/>
                          </a:solidFill>
                          <a:latin typeface="+mj-lt"/>
                          <a:ea typeface="Arial" charset="0"/>
                          <a:cs typeface="Arial" charset="0"/>
                          <a:sym typeface="Calibri"/>
                        </a:rPr>
                        <a:t>, </a:t>
                      </a:r>
                      <a:r>
                        <a:rPr lang="en-CA" sz="900" b="0" i="0" u="none" strike="noStrike" cap="none" dirty="0" err="1">
                          <a:solidFill>
                            <a:schemeClr val="bg1"/>
                          </a:solidFill>
                          <a:latin typeface="+mj-lt"/>
                          <a:ea typeface="Arial" charset="0"/>
                          <a:cs typeface="Arial" charset="0"/>
                          <a:sym typeface="Calibri"/>
                        </a:rPr>
                        <a:t>consectetur</a:t>
                      </a:r>
                      <a:r>
                        <a:rPr lang="en-CA" sz="900" b="0" i="0" u="none" strike="noStrike" cap="none" dirty="0">
                          <a:solidFill>
                            <a:schemeClr val="bg1"/>
                          </a:solidFill>
                          <a:latin typeface="+mj-lt"/>
                          <a:ea typeface="Arial" charset="0"/>
                          <a:cs typeface="Arial" charset="0"/>
                          <a:sym typeface="Calibri"/>
                        </a:rPr>
                        <a:t> </a:t>
                      </a:r>
                      <a:r>
                        <a:rPr lang="en-CA" sz="900" b="0" i="0" u="none" strike="noStrike" cap="none" dirty="0" err="1">
                          <a:solidFill>
                            <a:schemeClr val="bg1"/>
                          </a:solidFill>
                          <a:latin typeface="+mj-lt"/>
                          <a:ea typeface="Arial" charset="0"/>
                          <a:cs typeface="Arial" charset="0"/>
                          <a:sym typeface="Calibri"/>
                        </a:rPr>
                        <a:t>adipiscing</a:t>
                      </a:r>
                      <a:r>
                        <a:rPr lang="en-CA" sz="900" b="0" i="0" u="none" strike="noStrike" cap="none" dirty="0">
                          <a:solidFill>
                            <a:schemeClr val="bg1"/>
                          </a:solidFill>
                          <a:latin typeface="+mj-lt"/>
                          <a:ea typeface="Arial" charset="0"/>
                          <a:cs typeface="Arial" charset="0"/>
                          <a:sym typeface="Calibri"/>
                        </a:rPr>
                        <a:t> </a:t>
                      </a:r>
                      <a:r>
                        <a:rPr lang="en-CA" sz="900" b="0" i="0" u="none" strike="noStrike" cap="none" dirty="0" err="1">
                          <a:solidFill>
                            <a:schemeClr val="bg1"/>
                          </a:solidFill>
                          <a:latin typeface="+mj-lt"/>
                          <a:ea typeface="Arial" charset="0"/>
                          <a:cs typeface="Arial" charset="0"/>
                          <a:sym typeface="Calibri"/>
                        </a:rPr>
                        <a:t>elit</a:t>
                      </a:r>
                      <a:r>
                        <a:rPr lang="en-CA" sz="900" b="0" i="0" u="none" strike="noStrike" cap="none" dirty="0">
                          <a:solidFill>
                            <a:schemeClr val="bg1"/>
                          </a:solidFill>
                          <a:latin typeface="+mj-lt"/>
                          <a:ea typeface="Arial" charset="0"/>
                          <a:cs typeface="Arial" charset="0"/>
                          <a:sym typeface="Calibri"/>
                        </a:rPr>
                        <a:t>.</a:t>
                      </a:r>
                    </a:p>
                  </a:txBody>
                  <a:tcPr marL="137165" marR="137165" marT="45725" marB="45725" anchor="ctr">
                    <a:solidFill>
                      <a:srgbClr val="FF304C"/>
                    </a:solidFill>
                  </a:tcPr>
                </a:tc>
                <a:tc>
                  <a:txBody>
                    <a:bodyPr/>
                    <a:lstStyle/>
                    <a:p>
                      <a:pPr marL="0" marR="0" lvl="0" indent="0" algn="l" rtl="0">
                        <a:lnSpc>
                          <a:spcPts val="1100"/>
                        </a:lnSpc>
                        <a:spcBef>
                          <a:spcPts val="0"/>
                        </a:spcBef>
                        <a:spcAft>
                          <a:spcPts val="0"/>
                        </a:spcAft>
                        <a:buClr>
                          <a:srgbClr val="000000"/>
                        </a:buClr>
                        <a:buSzPct val="25000"/>
                        <a:buFont typeface="Calibri"/>
                        <a:buNone/>
                      </a:pPr>
                      <a:r>
                        <a:rPr lang="en-CA" sz="900" b="0" i="0" u="none" strike="noStrike" cap="none" dirty="0">
                          <a:solidFill>
                            <a:srgbClr val="000000"/>
                          </a:solidFill>
                          <a:latin typeface="+mj-lt"/>
                          <a:ea typeface="Arial" charset="0"/>
                          <a:cs typeface="Arial" charset="0"/>
                          <a:sym typeface="Calibri"/>
                        </a:rPr>
                        <a:t>Lorem ipsum dolor sit </a:t>
                      </a:r>
                      <a:r>
                        <a:rPr lang="en-CA" sz="900" b="0" i="0" u="none" strike="noStrike" cap="none" dirty="0" err="1">
                          <a:solidFill>
                            <a:srgbClr val="000000"/>
                          </a:solidFill>
                          <a:latin typeface="+mj-lt"/>
                          <a:ea typeface="Arial" charset="0"/>
                          <a:cs typeface="Arial" charset="0"/>
                          <a:sym typeface="Calibri"/>
                        </a:rPr>
                        <a:t>amet</a:t>
                      </a:r>
                      <a:r>
                        <a:rPr lang="en-CA" sz="900" b="0" i="0" u="none" strike="noStrike" cap="none" dirty="0">
                          <a:solidFill>
                            <a:srgbClr val="000000"/>
                          </a:solidFill>
                          <a:latin typeface="+mj-lt"/>
                          <a:ea typeface="Arial" charset="0"/>
                          <a:cs typeface="Arial" charset="0"/>
                          <a:sym typeface="Calibri"/>
                        </a:rPr>
                        <a:t>, </a:t>
                      </a:r>
                      <a:r>
                        <a:rPr lang="en-CA" sz="900" b="0" i="0" u="none" strike="noStrike" cap="none" dirty="0" err="1">
                          <a:solidFill>
                            <a:srgbClr val="000000"/>
                          </a:solidFill>
                          <a:latin typeface="+mj-lt"/>
                          <a:ea typeface="Arial" charset="0"/>
                          <a:cs typeface="Arial" charset="0"/>
                          <a:sym typeface="Calibri"/>
                        </a:rPr>
                        <a:t>consectetur</a:t>
                      </a:r>
                      <a:r>
                        <a:rPr lang="en-CA" sz="900" b="0" i="0" u="none" strike="noStrike" cap="none" dirty="0">
                          <a:solidFill>
                            <a:srgbClr val="000000"/>
                          </a:solidFill>
                          <a:latin typeface="+mj-lt"/>
                          <a:ea typeface="Arial" charset="0"/>
                          <a:cs typeface="Arial" charset="0"/>
                          <a:sym typeface="Calibri"/>
                        </a:rPr>
                        <a:t> </a:t>
                      </a:r>
                      <a:r>
                        <a:rPr lang="en-CA" sz="900" b="0" i="0" u="none" strike="noStrike" cap="none" dirty="0" err="1">
                          <a:solidFill>
                            <a:srgbClr val="000000"/>
                          </a:solidFill>
                          <a:latin typeface="+mj-lt"/>
                          <a:ea typeface="Arial" charset="0"/>
                          <a:cs typeface="Arial" charset="0"/>
                          <a:sym typeface="Calibri"/>
                        </a:rPr>
                        <a:t>adipiscing</a:t>
                      </a:r>
                      <a:r>
                        <a:rPr lang="en-CA" sz="900" b="0" i="0" u="none" strike="noStrike" cap="none" dirty="0">
                          <a:solidFill>
                            <a:srgbClr val="000000"/>
                          </a:solidFill>
                          <a:latin typeface="+mj-lt"/>
                          <a:ea typeface="Arial" charset="0"/>
                          <a:cs typeface="Arial" charset="0"/>
                          <a:sym typeface="Calibri"/>
                        </a:rPr>
                        <a:t> </a:t>
                      </a:r>
                      <a:r>
                        <a:rPr lang="en-CA" sz="900" b="0" i="0" u="none" strike="noStrike" cap="none" dirty="0" err="1">
                          <a:solidFill>
                            <a:srgbClr val="000000"/>
                          </a:solidFill>
                          <a:latin typeface="+mj-lt"/>
                          <a:ea typeface="Arial" charset="0"/>
                          <a:cs typeface="Arial" charset="0"/>
                          <a:sym typeface="Calibri"/>
                        </a:rPr>
                        <a:t>elit</a:t>
                      </a:r>
                      <a:r>
                        <a:rPr lang="en-CA" sz="900" b="0" i="0" u="none" strike="noStrike" cap="none" dirty="0">
                          <a:solidFill>
                            <a:srgbClr val="000000"/>
                          </a:solidFill>
                          <a:latin typeface="+mj-lt"/>
                          <a:ea typeface="Arial" charset="0"/>
                          <a:cs typeface="Arial" charset="0"/>
                          <a:sym typeface="Calibri"/>
                        </a:rPr>
                        <a:t>.</a:t>
                      </a:r>
                    </a:p>
                  </a:txBody>
                  <a:tcPr marL="137165" marR="137165" marT="45725" marB="45725" anchor="ctr">
                    <a:noFill/>
                  </a:tcPr>
                </a:tc>
                <a:tc>
                  <a:txBody>
                    <a:bodyPr/>
                    <a:lstStyle/>
                    <a:p>
                      <a:pPr marL="0" marR="0" lvl="0" indent="0" algn="l" rtl="0">
                        <a:lnSpc>
                          <a:spcPts val="1100"/>
                        </a:lnSpc>
                        <a:spcBef>
                          <a:spcPts val="0"/>
                        </a:spcBef>
                        <a:spcAft>
                          <a:spcPts val="0"/>
                        </a:spcAft>
                        <a:buClr>
                          <a:srgbClr val="000000"/>
                        </a:buClr>
                        <a:buSzPct val="25000"/>
                        <a:buFont typeface="Calibri"/>
                        <a:buNone/>
                      </a:pPr>
                      <a:r>
                        <a:rPr lang="en-CA" sz="900" b="0" i="0" u="none" strike="noStrike" cap="none" dirty="0">
                          <a:solidFill>
                            <a:schemeClr val="bg1"/>
                          </a:solidFill>
                          <a:latin typeface="+mj-lt"/>
                          <a:ea typeface="Arial" charset="0"/>
                          <a:cs typeface="Arial" charset="0"/>
                          <a:sym typeface="Calibri"/>
                        </a:rPr>
                        <a:t>Lorem ipsum dolor sit </a:t>
                      </a:r>
                      <a:r>
                        <a:rPr lang="en-CA" sz="900" b="0" i="0" u="none" strike="noStrike" cap="none" dirty="0" err="1">
                          <a:solidFill>
                            <a:schemeClr val="bg1"/>
                          </a:solidFill>
                          <a:latin typeface="+mj-lt"/>
                          <a:ea typeface="Arial" charset="0"/>
                          <a:cs typeface="Arial" charset="0"/>
                          <a:sym typeface="Calibri"/>
                        </a:rPr>
                        <a:t>amet</a:t>
                      </a:r>
                      <a:r>
                        <a:rPr lang="en-CA" sz="900" b="0" i="0" u="none" strike="noStrike" cap="none" dirty="0">
                          <a:solidFill>
                            <a:schemeClr val="bg1"/>
                          </a:solidFill>
                          <a:latin typeface="+mj-lt"/>
                          <a:ea typeface="Arial" charset="0"/>
                          <a:cs typeface="Arial" charset="0"/>
                          <a:sym typeface="Calibri"/>
                        </a:rPr>
                        <a:t>, </a:t>
                      </a:r>
                      <a:r>
                        <a:rPr lang="en-CA" sz="900" b="0" i="0" u="none" strike="noStrike" cap="none" dirty="0" err="1">
                          <a:solidFill>
                            <a:schemeClr val="bg1"/>
                          </a:solidFill>
                          <a:latin typeface="+mj-lt"/>
                          <a:ea typeface="Arial" charset="0"/>
                          <a:cs typeface="Arial" charset="0"/>
                          <a:sym typeface="Calibri"/>
                        </a:rPr>
                        <a:t>consectetur</a:t>
                      </a:r>
                      <a:r>
                        <a:rPr lang="en-CA" sz="900" b="0" i="0" u="none" strike="noStrike" cap="none" dirty="0">
                          <a:solidFill>
                            <a:schemeClr val="bg1"/>
                          </a:solidFill>
                          <a:latin typeface="+mj-lt"/>
                          <a:ea typeface="Arial" charset="0"/>
                          <a:cs typeface="Arial" charset="0"/>
                          <a:sym typeface="Calibri"/>
                        </a:rPr>
                        <a:t> </a:t>
                      </a:r>
                      <a:r>
                        <a:rPr lang="en-CA" sz="900" b="0" i="0" u="none" strike="noStrike" cap="none" dirty="0" err="1">
                          <a:solidFill>
                            <a:schemeClr val="bg1"/>
                          </a:solidFill>
                          <a:latin typeface="+mj-lt"/>
                          <a:ea typeface="Arial" charset="0"/>
                          <a:cs typeface="Arial" charset="0"/>
                          <a:sym typeface="Calibri"/>
                        </a:rPr>
                        <a:t>adipiscing</a:t>
                      </a:r>
                      <a:r>
                        <a:rPr lang="en-CA" sz="900" b="0" i="0" u="none" strike="noStrike" cap="none" dirty="0">
                          <a:solidFill>
                            <a:schemeClr val="bg1"/>
                          </a:solidFill>
                          <a:latin typeface="+mj-lt"/>
                          <a:ea typeface="Arial" charset="0"/>
                          <a:cs typeface="Arial" charset="0"/>
                          <a:sym typeface="Calibri"/>
                        </a:rPr>
                        <a:t> </a:t>
                      </a:r>
                      <a:r>
                        <a:rPr lang="en-CA" sz="900" b="0" i="0" u="none" strike="noStrike" cap="none" dirty="0" err="1">
                          <a:solidFill>
                            <a:schemeClr val="bg1"/>
                          </a:solidFill>
                          <a:latin typeface="+mj-lt"/>
                          <a:ea typeface="Arial" charset="0"/>
                          <a:cs typeface="Arial" charset="0"/>
                          <a:sym typeface="Calibri"/>
                        </a:rPr>
                        <a:t>elit</a:t>
                      </a:r>
                      <a:r>
                        <a:rPr lang="en-CA" sz="900" b="0" i="0" u="none" strike="noStrike" cap="none" dirty="0">
                          <a:solidFill>
                            <a:schemeClr val="bg1"/>
                          </a:solidFill>
                          <a:latin typeface="+mj-lt"/>
                          <a:ea typeface="Arial" charset="0"/>
                          <a:cs typeface="Arial" charset="0"/>
                          <a:sym typeface="Calibri"/>
                        </a:rPr>
                        <a:t>.</a:t>
                      </a:r>
                    </a:p>
                  </a:txBody>
                  <a:tcPr marL="137165" marR="137165" marT="45725" marB="45725" anchor="ctr">
                    <a:solidFill>
                      <a:srgbClr val="0070AD"/>
                    </a:solidFill>
                  </a:tcPr>
                </a:tc>
                <a:tc>
                  <a:txBody>
                    <a:bodyPr/>
                    <a:lstStyle/>
                    <a:p>
                      <a:pPr marL="0" marR="0" lvl="0" indent="0" algn="l" rtl="0">
                        <a:lnSpc>
                          <a:spcPts val="1100"/>
                        </a:lnSpc>
                        <a:spcBef>
                          <a:spcPts val="0"/>
                        </a:spcBef>
                        <a:spcAft>
                          <a:spcPts val="0"/>
                        </a:spcAft>
                        <a:buClr>
                          <a:srgbClr val="000000"/>
                        </a:buClr>
                        <a:buSzPct val="25000"/>
                        <a:buFont typeface="Calibri"/>
                        <a:buNone/>
                      </a:pPr>
                      <a:r>
                        <a:rPr lang="en-CA" sz="900" b="0" i="0" u="none" strike="noStrike" cap="none" dirty="0">
                          <a:solidFill>
                            <a:srgbClr val="000000"/>
                          </a:solidFill>
                          <a:latin typeface="+mj-lt"/>
                          <a:ea typeface="Arial" charset="0"/>
                          <a:cs typeface="Arial" charset="0"/>
                          <a:sym typeface="Calibri"/>
                        </a:rPr>
                        <a:t>Lorem ipsum dolor sit </a:t>
                      </a:r>
                      <a:r>
                        <a:rPr lang="en-CA" sz="900" b="0" i="0" u="none" strike="noStrike" cap="none" dirty="0" err="1">
                          <a:solidFill>
                            <a:srgbClr val="000000"/>
                          </a:solidFill>
                          <a:latin typeface="+mj-lt"/>
                          <a:ea typeface="Arial" charset="0"/>
                          <a:cs typeface="Arial" charset="0"/>
                          <a:sym typeface="Calibri"/>
                        </a:rPr>
                        <a:t>amet</a:t>
                      </a:r>
                      <a:r>
                        <a:rPr lang="en-CA" sz="900" b="0" i="0" u="none" strike="noStrike" cap="none" dirty="0">
                          <a:solidFill>
                            <a:srgbClr val="000000"/>
                          </a:solidFill>
                          <a:latin typeface="+mj-lt"/>
                          <a:ea typeface="Arial" charset="0"/>
                          <a:cs typeface="Arial" charset="0"/>
                          <a:sym typeface="Calibri"/>
                        </a:rPr>
                        <a:t>, </a:t>
                      </a:r>
                      <a:r>
                        <a:rPr lang="en-CA" sz="900" b="0" i="0" u="none" strike="noStrike" cap="none" dirty="0" err="1">
                          <a:solidFill>
                            <a:srgbClr val="000000"/>
                          </a:solidFill>
                          <a:latin typeface="+mj-lt"/>
                          <a:ea typeface="Arial" charset="0"/>
                          <a:cs typeface="Arial" charset="0"/>
                          <a:sym typeface="Calibri"/>
                        </a:rPr>
                        <a:t>consectetur</a:t>
                      </a:r>
                      <a:r>
                        <a:rPr lang="en-CA" sz="900" b="0" i="0" u="none" strike="noStrike" cap="none" dirty="0">
                          <a:solidFill>
                            <a:srgbClr val="000000"/>
                          </a:solidFill>
                          <a:latin typeface="+mj-lt"/>
                          <a:ea typeface="Arial" charset="0"/>
                          <a:cs typeface="Arial" charset="0"/>
                          <a:sym typeface="Calibri"/>
                        </a:rPr>
                        <a:t> </a:t>
                      </a:r>
                      <a:r>
                        <a:rPr lang="en-CA" sz="900" b="0" i="0" u="none" strike="noStrike" cap="none" dirty="0" err="1">
                          <a:solidFill>
                            <a:srgbClr val="000000"/>
                          </a:solidFill>
                          <a:latin typeface="+mj-lt"/>
                          <a:ea typeface="Arial" charset="0"/>
                          <a:cs typeface="Arial" charset="0"/>
                          <a:sym typeface="Calibri"/>
                        </a:rPr>
                        <a:t>adipiscing</a:t>
                      </a:r>
                      <a:r>
                        <a:rPr lang="en-CA" sz="900" b="0" i="0" u="none" strike="noStrike" cap="none" dirty="0">
                          <a:solidFill>
                            <a:srgbClr val="000000"/>
                          </a:solidFill>
                          <a:latin typeface="+mj-lt"/>
                          <a:ea typeface="Arial" charset="0"/>
                          <a:cs typeface="Arial" charset="0"/>
                          <a:sym typeface="Calibri"/>
                        </a:rPr>
                        <a:t> </a:t>
                      </a:r>
                      <a:r>
                        <a:rPr lang="en-CA" sz="900" b="0" i="0" u="none" strike="noStrike" cap="none" dirty="0" err="1">
                          <a:solidFill>
                            <a:srgbClr val="000000"/>
                          </a:solidFill>
                          <a:latin typeface="+mj-lt"/>
                          <a:ea typeface="Arial" charset="0"/>
                          <a:cs typeface="Arial" charset="0"/>
                          <a:sym typeface="Calibri"/>
                        </a:rPr>
                        <a:t>elit</a:t>
                      </a:r>
                      <a:r>
                        <a:rPr lang="en-CA" sz="900" b="0" i="0" u="none" strike="noStrike" cap="none" dirty="0">
                          <a:solidFill>
                            <a:srgbClr val="000000"/>
                          </a:solidFill>
                          <a:latin typeface="+mj-lt"/>
                          <a:ea typeface="Arial" charset="0"/>
                          <a:cs typeface="Arial" charset="0"/>
                          <a:sym typeface="Calibri"/>
                        </a:rPr>
                        <a:t>.</a:t>
                      </a:r>
                    </a:p>
                  </a:txBody>
                  <a:tcPr marL="137165" marR="137165" marT="45725" marB="45725" anchor="ctr">
                    <a:lnT w="12700" cap="flat" cmpd="sng" algn="ctr">
                      <a:solidFill>
                        <a:srgbClr val="E6E6E6"/>
                      </a:solidFill>
                      <a:prstDash val="solid"/>
                      <a:round/>
                      <a:headEnd type="none" w="med" len="med"/>
                      <a:tailEnd type="none" w="med" len="med"/>
                    </a:lnT>
                    <a:noFill/>
                  </a:tcPr>
                </a:tc>
                <a:extLst>
                  <a:ext uri="{0D108BD9-81ED-4DB2-BD59-A6C34878D82A}">
                    <a16:rowId xmlns:a16="http://schemas.microsoft.com/office/drawing/2014/main" xmlns="" val="504483324"/>
                  </a:ext>
                </a:extLst>
              </a:tr>
            </a:tbl>
          </a:graphicData>
        </a:graphic>
      </p:graphicFrame>
      <p:sp>
        <p:nvSpPr>
          <p:cNvPr id="4" name="Text Placeholder 3"/>
          <p:cNvSpPr>
            <a:spLocks noGrp="1"/>
          </p:cNvSpPr>
          <p:nvPr>
            <p:ph type="body" sz="quarter" idx="12"/>
          </p:nvPr>
        </p:nvSpPr>
        <p:spPr/>
        <p:txBody>
          <a:bodyPr/>
          <a:lstStyle/>
          <a:p>
            <a:endParaRPr lang="en-US"/>
          </a:p>
        </p:txBody>
      </p:sp>
      <p:sp>
        <p:nvSpPr>
          <p:cNvPr id="5" name="Text Placeholder 4"/>
          <p:cNvSpPr>
            <a:spLocks noGrp="1"/>
          </p:cNvSpPr>
          <p:nvPr>
            <p:ph type="body" sz="quarter" idx="13"/>
          </p:nvPr>
        </p:nvSpPr>
        <p:spPr/>
        <p:txBody>
          <a:bodyPr/>
          <a:lstStyle/>
          <a:p>
            <a:endParaRPr lang="en-US"/>
          </a:p>
        </p:txBody>
      </p:sp>
      <p:sp>
        <p:nvSpPr>
          <p:cNvPr id="9" name="Text Placeholder 49">
            <a:extLst>
              <a:ext uri="{FF2B5EF4-FFF2-40B4-BE49-F238E27FC236}">
                <a16:creationId xmlns:a16="http://schemas.microsoft.com/office/drawing/2014/main" xmlns="" id="{5A69885B-9AF6-401B-8ED9-60D019633BEA}"/>
              </a:ext>
            </a:extLst>
          </p:cNvPr>
          <p:cNvSpPr>
            <a:spLocks noGrp="1"/>
          </p:cNvSpPr>
          <p:nvPr>
            <p:ph type="title"/>
          </p:nvPr>
        </p:nvSpPr>
        <p:spPr/>
        <p:txBody>
          <a:bodyPr/>
          <a:lstStyle/>
          <a:p>
            <a:r>
              <a:rPr lang="en-US" smtClean="0"/>
              <a:t>Click to insert title</a:t>
            </a:r>
            <a:endParaRPr lang="pt-PT" dirty="0"/>
          </a:p>
        </p:txBody>
      </p:sp>
      <p:cxnSp>
        <p:nvCxnSpPr>
          <p:cNvPr id="18" name="Conector reto 49">
            <a:extLst>
              <a:ext uri="{FF2B5EF4-FFF2-40B4-BE49-F238E27FC236}">
                <a16:creationId xmlns:a16="http://schemas.microsoft.com/office/drawing/2014/main" xmlns="" id="{F08D944B-9D5F-4B68-82C5-B498CB228F2E}"/>
              </a:ext>
            </a:extLst>
          </p:cNvPr>
          <p:cNvCxnSpPr>
            <a:cxnSpLocks/>
          </p:cNvCxnSpPr>
          <p:nvPr/>
        </p:nvCxnSpPr>
        <p:spPr>
          <a:xfrm>
            <a:off x="479376" y="1844824"/>
            <a:ext cx="10499405" cy="0"/>
          </a:xfrm>
          <a:prstGeom prst="line">
            <a:avLst/>
          </a:prstGeom>
          <a:solidFill>
            <a:schemeClr val="tx1"/>
          </a:solidFill>
          <a:ln w="47625" cap="flat">
            <a:solidFill>
              <a:srgbClr val="E6E6E6"/>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1788156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6" name="Group 65">
            <a:extLst>
              <a:ext uri="{FF2B5EF4-FFF2-40B4-BE49-F238E27FC236}">
                <a16:creationId xmlns:a16="http://schemas.microsoft.com/office/drawing/2014/main" xmlns="" id="{5115DA0E-84AF-4670-8313-548B9C1E4EF8}"/>
              </a:ext>
            </a:extLst>
          </p:cNvPr>
          <p:cNvGrpSpPr/>
          <p:nvPr/>
        </p:nvGrpSpPr>
        <p:grpSpPr>
          <a:xfrm>
            <a:off x="1034732" y="4725144"/>
            <a:ext cx="1748156" cy="1655868"/>
            <a:chOff x="1371031" y="3542662"/>
            <a:chExt cx="2138044" cy="2025173"/>
          </a:xfrm>
        </p:grpSpPr>
        <p:sp>
          <p:nvSpPr>
            <p:cNvPr id="67" name="Oval 20">
              <a:extLst>
                <a:ext uri="{FF2B5EF4-FFF2-40B4-BE49-F238E27FC236}">
                  <a16:creationId xmlns:a16="http://schemas.microsoft.com/office/drawing/2014/main" xmlns="" id="{83C57463-C8D5-4CF6-917A-B078429E10DD}"/>
                </a:ext>
              </a:extLst>
            </p:cNvPr>
            <p:cNvSpPr/>
            <p:nvPr/>
          </p:nvSpPr>
          <p:spPr>
            <a:xfrm>
              <a:off x="1371031" y="3605692"/>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68" name="Oval 20">
              <a:extLst>
                <a:ext uri="{FF2B5EF4-FFF2-40B4-BE49-F238E27FC236}">
                  <a16:creationId xmlns:a16="http://schemas.microsoft.com/office/drawing/2014/main" xmlns="" id="{5408540F-1CF0-4B99-9A16-F8B2358FA0B6}"/>
                </a:ext>
              </a:extLst>
            </p:cNvPr>
            <p:cNvSpPr/>
            <p:nvPr/>
          </p:nvSpPr>
          <p:spPr>
            <a:xfrm>
              <a:off x="1432372" y="3542662"/>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graphicFrame>
        <p:nvGraphicFramePr>
          <p:cNvPr id="54" name="Chart Placeholder 53">
            <a:extLst>
              <a:ext uri="{FF2B5EF4-FFF2-40B4-BE49-F238E27FC236}">
                <a16:creationId xmlns:a16="http://schemas.microsoft.com/office/drawing/2014/main" xmlns="" id="{322A5327-C51A-4B7F-B6E5-E485AE586C16}"/>
              </a:ext>
            </a:extLst>
          </p:cNvPr>
          <p:cNvGraphicFramePr>
            <a:graphicFrameLocks noGrp="1"/>
          </p:cNvGraphicFramePr>
          <p:nvPr>
            <p:ph type="chart" sz="quarter" idx="39"/>
            <p:extLst>
              <p:ext uri="{D42A27DB-BD31-4B8C-83A1-F6EECF244321}">
                <p14:modId xmlns:p14="http://schemas.microsoft.com/office/powerpoint/2010/main" val="2226346901"/>
              </p:ext>
            </p:extLst>
          </p:nvPr>
        </p:nvGraphicFramePr>
        <p:xfrm>
          <a:off x="6600825" y="2032000"/>
          <a:ext cx="1728788" cy="1617663"/>
        </p:xfrm>
        <a:graphic>
          <a:graphicData uri="http://schemas.openxmlformats.org/drawingml/2006/chart">
            <c:chart xmlns:c="http://schemas.openxmlformats.org/drawingml/2006/chart" xmlns:r="http://schemas.openxmlformats.org/officeDocument/2006/relationships" r:id="rId2"/>
          </a:graphicData>
        </a:graphic>
      </p:graphicFrame>
      <p:sp>
        <p:nvSpPr>
          <p:cNvPr id="30" name="Text Placeholder 49">
            <a:extLst>
              <a:ext uri="{FF2B5EF4-FFF2-40B4-BE49-F238E27FC236}">
                <a16:creationId xmlns:a16="http://schemas.microsoft.com/office/drawing/2014/main" xmlns="" id="{FA0A6573-3A58-46FA-B45D-F80D325F1816}"/>
              </a:ext>
            </a:extLst>
          </p:cNvPr>
          <p:cNvSpPr>
            <a:spLocks noGrp="1"/>
          </p:cNvSpPr>
          <p:nvPr>
            <p:ph type="body" sz="quarter" idx="34"/>
          </p:nvPr>
        </p:nvSpPr>
        <p:spPr/>
        <p:txBody>
          <a:bodyPr/>
          <a:lstStyle/>
          <a:p>
            <a:r>
              <a:rPr lang="en-US" smtClean="0"/>
              <a:t>Click to insert text</a:t>
            </a:r>
            <a:endParaRPr lang="pt-PT" dirty="0"/>
          </a:p>
        </p:txBody>
      </p:sp>
      <p:graphicFrame>
        <p:nvGraphicFramePr>
          <p:cNvPr id="31" name="Chart Placeholder 30">
            <a:extLst>
              <a:ext uri="{FF2B5EF4-FFF2-40B4-BE49-F238E27FC236}">
                <a16:creationId xmlns:a16="http://schemas.microsoft.com/office/drawing/2014/main" xmlns="" id="{ACEEE356-0C8E-4A2E-81C6-7EEA751EBA66}"/>
              </a:ext>
            </a:extLst>
          </p:cNvPr>
          <p:cNvGraphicFramePr>
            <a:graphicFrameLocks noGrp="1"/>
          </p:cNvGraphicFramePr>
          <p:nvPr>
            <p:ph type="chart" sz="quarter" idx="10"/>
            <p:extLst>
              <p:ext uri="{D42A27DB-BD31-4B8C-83A1-F6EECF244321}">
                <p14:modId xmlns:p14="http://schemas.microsoft.com/office/powerpoint/2010/main" val="4279159395"/>
              </p:ext>
            </p:extLst>
          </p:nvPr>
        </p:nvGraphicFramePr>
        <p:xfrm>
          <a:off x="1235075" y="2027238"/>
          <a:ext cx="1728788" cy="1617662"/>
        </p:xfrm>
        <a:graphic>
          <a:graphicData uri="http://schemas.openxmlformats.org/drawingml/2006/chart">
            <c:chart xmlns:c="http://schemas.openxmlformats.org/drawingml/2006/chart" xmlns:r="http://schemas.openxmlformats.org/officeDocument/2006/relationships" r:id="rId3"/>
          </a:graphicData>
        </a:graphic>
      </p:graphicFrame>
      <p:sp>
        <p:nvSpPr>
          <p:cNvPr id="12" name="Text Placeholder 11"/>
          <p:cNvSpPr>
            <a:spLocks noGrp="1"/>
          </p:cNvSpPr>
          <p:nvPr>
            <p:ph type="body" sz="quarter" idx="11"/>
          </p:nvPr>
        </p:nvSpPr>
        <p:spPr/>
        <p:txBody>
          <a:bodyPr/>
          <a:lstStyle/>
          <a:p>
            <a:endParaRPr lang="en-US"/>
          </a:p>
        </p:txBody>
      </p:sp>
      <p:sp>
        <p:nvSpPr>
          <p:cNvPr id="15" name="Text Placeholder 14">
            <a:extLst>
              <a:ext uri="{FF2B5EF4-FFF2-40B4-BE49-F238E27FC236}">
                <a16:creationId xmlns:a16="http://schemas.microsoft.com/office/drawing/2014/main" xmlns="" id="{DA44DA33-78E9-4A33-9092-C1D362091F9D}"/>
              </a:ext>
            </a:extLst>
          </p:cNvPr>
          <p:cNvSpPr>
            <a:spLocks noGrp="1"/>
          </p:cNvSpPr>
          <p:nvPr>
            <p:ph type="body" sz="quarter" idx="35"/>
          </p:nvPr>
        </p:nvSpPr>
        <p:spPr/>
        <p:txBody>
          <a:bodyPr/>
          <a:lstStyle/>
          <a:p>
            <a:r>
              <a:rPr lang="en-US" smtClean="0"/>
              <a:t>Click to insert text</a:t>
            </a:r>
            <a:endParaRPr lang="pt-PT" dirty="0"/>
          </a:p>
        </p:txBody>
      </p:sp>
      <p:graphicFrame>
        <p:nvGraphicFramePr>
          <p:cNvPr id="36" name="Chart Placeholder 35">
            <a:extLst>
              <a:ext uri="{FF2B5EF4-FFF2-40B4-BE49-F238E27FC236}">
                <a16:creationId xmlns:a16="http://schemas.microsoft.com/office/drawing/2014/main" xmlns="" id="{D0A47225-DD87-46CE-A4CB-EDD222528DF1}"/>
              </a:ext>
            </a:extLst>
          </p:cNvPr>
          <p:cNvGraphicFramePr>
            <a:graphicFrameLocks noGrp="1"/>
          </p:cNvGraphicFramePr>
          <p:nvPr>
            <p:ph type="chart" sz="quarter" idx="36"/>
            <p:extLst>
              <p:ext uri="{D42A27DB-BD31-4B8C-83A1-F6EECF244321}">
                <p14:modId xmlns:p14="http://schemas.microsoft.com/office/powerpoint/2010/main" val="47690117"/>
              </p:ext>
            </p:extLst>
          </p:nvPr>
        </p:nvGraphicFramePr>
        <p:xfrm>
          <a:off x="3917950" y="2027238"/>
          <a:ext cx="1728788" cy="1617662"/>
        </p:xfrm>
        <a:graphic>
          <a:graphicData uri="http://schemas.openxmlformats.org/drawingml/2006/chart">
            <c:chart xmlns:c="http://schemas.openxmlformats.org/drawingml/2006/chart" xmlns:r="http://schemas.openxmlformats.org/officeDocument/2006/relationships" r:id="rId4"/>
          </a:graphicData>
        </a:graphic>
      </p:graphicFrame>
      <p:sp>
        <p:nvSpPr>
          <p:cNvPr id="14" name="Text Placeholder 13"/>
          <p:cNvSpPr>
            <a:spLocks noGrp="1"/>
          </p:cNvSpPr>
          <p:nvPr>
            <p:ph type="body" sz="quarter" idx="37"/>
          </p:nvPr>
        </p:nvSpPr>
        <p:spPr/>
        <p:txBody>
          <a:bodyPr/>
          <a:lstStyle/>
          <a:p>
            <a:endParaRPr lang="en-US"/>
          </a:p>
        </p:txBody>
      </p:sp>
      <p:sp>
        <p:nvSpPr>
          <p:cNvPr id="18" name="Text Placeholder 17">
            <a:extLst>
              <a:ext uri="{FF2B5EF4-FFF2-40B4-BE49-F238E27FC236}">
                <a16:creationId xmlns:a16="http://schemas.microsoft.com/office/drawing/2014/main" xmlns="" id="{D231228D-9F22-40E5-A20B-336BA601701D}"/>
              </a:ext>
            </a:extLst>
          </p:cNvPr>
          <p:cNvSpPr>
            <a:spLocks noGrp="1"/>
          </p:cNvSpPr>
          <p:nvPr>
            <p:ph type="body" sz="quarter" idx="38"/>
          </p:nvPr>
        </p:nvSpPr>
        <p:spPr/>
        <p:txBody>
          <a:bodyPr/>
          <a:lstStyle/>
          <a:p>
            <a:r>
              <a:rPr lang="en-US" smtClean="0"/>
              <a:t>Click to insert text</a:t>
            </a:r>
            <a:endParaRPr lang="pt-PT" dirty="0"/>
          </a:p>
        </p:txBody>
      </p:sp>
      <p:sp>
        <p:nvSpPr>
          <p:cNvPr id="16" name="Text Placeholder 15"/>
          <p:cNvSpPr>
            <a:spLocks noGrp="1"/>
          </p:cNvSpPr>
          <p:nvPr>
            <p:ph type="body" sz="quarter" idx="40"/>
          </p:nvPr>
        </p:nvSpPr>
        <p:spPr/>
        <p:txBody>
          <a:bodyPr/>
          <a:lstStyle/>
          <a:p>
            <a:endParaRPr lang="en-US"/>
          </a:p>
        </p:txBody>
      </p:sp>
      <p:graphicFrame>
        <p:nvGraphicFramePr>
          <p:cNvPr id="57" name="Chart Placeholder 56">
            <a:extLst>
              <a:ext uri="{FF2B5EF4-FFF2-40B4-BE49-F238E27FC236}">
                <a16:creationId xmlns:a16="http://schemas.microsoft.com/office/drawing/2014/main" xmlns="" id="{301D6B04-6B84-4106-BB90-EB0E02E96A65}"/>
              </a:ext>
            </a:extLst>
          </p:cNvPr>
          <p:cNvGraphicFramePr>
            <a:graphicFrameLocks noGrp="1"/>
          </p:cNvGraphicFramePr>
          <p:nvPr>
            <p:ph type="chart" sz="quarter" idx="41"/>
            <p:extLst>
              <p:ext uri="{D42A27DB-BD31-4B8C-83A1-F6EECF244321}">
                <p14:modId xmlns:p14="http://schemas.microsoft.com/office/powerpoint/2010/main" val="725777661"/>
              </p:ext>
            </p:extLst>
          </p:nvPr>
        </p:nvGraphicFramePr>
        <p:xfrm>
          <a:off x="9285288" y="2032000"/>
          <a:ext cx="1727200" cy="1617663"/>
        </p:xfrm>
        <a:graphic>
          <a:graphicData uri="http://schemas.openxmlformats.org/drawingml/2006/chart">
            <c:chart xmlns:c="http://schemas.openxmlformats.org/drawingml/2006/chart" xmlns:r="http://schemas.openxmlformats.org/officeDocument/2006/relationships" r:id="rId5"/>
          </a:graphicData>
        </a:graphic>
      </p:graphicFrame>
      <p:sp>
        <p:nvSpPr>
          <p:cNvPr id="22" name="Text Placeholder 21">
            <a:extLst>
              <a:ext uri="{FF2B5EF4-FFF2-40B4-BE49-F238E27FC236}">
                <a16:creationId xmlns:a16="http://schemas.microsoft.com/office/drawing/2014/main" xmlns="" id="{70B2E3E0-A0B4-4CE5-BBB6-B4F16FDB63B8}"/>
              </a:ext>
            </a:extLst>
          </p:cNvPr>
          <p:cNvSpPr>
            <a:spLocks noGrp="1"/>
          </p:cNvSpPr>
          <p:nvPr>
            <p:ph type="body" sz="quarter" idx="42"/>
          </p:nvPr>
        </p:nvSpPr>
        <p:spPr/>
        <p:txBody>
          <a:bodyPr/>
          <a:lstStyle/>
          <a:p>
            <a:r>
              <a:rPr lang="en-US" smtClean="0"/>
              <a:t>Click to insert text</a:t>
            </a:r>
            <a:endParaRPr lang="pt-PT" dirty="0"/>
          </a:p>
        </p:txBody>
      </p:sp>
      <p:sp>
        <p:nvSpPr>
          <p:cNvPr id="19" name="Text Placeholder 18"/>
          <p:cNvSpPr>
            <a:spLocks noGrp="1"/>
          </p:cNvSpPr>
          <p:nvPr>
            <p:ph type="body" sz="quarter" idx="43"/>
          </p:nvPr>
        </p:nvSpPr>
        <p:spPr/>
        <p:txBody>
          <a:bodyPr/>
          <a:lstStyle/>
          <a:p>
            <a:endParaRPr lang="en-US"/>
          </a:p>
        </p:txBody>
      </p:sp>
      <p:sp>
        <p:nvSpPr>
          <p:cNvPr id="21" name="Text Placeholder 20"/>
          <p:cNvSpPr>
            <a:spLocks noGrp="1"/>
          </p:cNvSpPr>
          <p:nvPr>
            <p:ph type="body" sz="quarter" idx="44"/>
          </p:nvPr>
        </p:nvSpPr>
        <p:spPr/>
        <p:txBody>
          <a:bodyPr/>
          <a:lstStyle/>
          <a:p>
            <a:endParaRPr lang="en-US"/>
          </a:p>
        </p:txBody>
      </p:sp>
      <p:sp>
        <p:nvSpPr>
          <p:cNvPr id="25" name="Text Placeholder 24">
            <a:extLst>
              <a:ext uri="{FF2B5EF4-FFF2-40B4-BE49-F238E27FC236}">
                <a16:creationId xmlns:a16="http://schemas.microsoft.com/office/drawing/2014/main" xmlns="" id="{CD150A06-D17B-4451-A66D-BF657C294B01}"/>
              </a:ext>
            </a:extLst>
          </p:cNvPr>
          <p:cNvSpPr>
            <a:spLocks noGrp="1"/>
          </p:cNvSpPr>
          <p:nvPr>
            <p:ph type="body" sz="quarter" idx="45"/>
          </p:nvPr>
        </p:nvSpPr>
        <p:spPr/>
        <p:txBody>
          <a:bodyPr/>
          <a:lstStyle/>
          <a:p>
            <a:r>
              <a:rPr lang="en-US" smtClean="0"/>
              <a:t>Click to insert text</a:t>
            </a:r>
            <a:endParaRPr lang="pt-PT" dirty="0"/>
          </a:p>
        </p:txBody>
      </p:sp>
      <p:sp>
        <p:nvSpPr>
          <p:cNvPr id="29" name="Text Placeholder 49">
            <a:extLst>
              <a:ext uri="{FF2B5EF4-FFF2-40B4-BE49-F238E27FC236}">
                <a16:creationId xmlns:a16="http://schemas.microsoft.com/office/drawing/2014/main" xmlns="" id="{FFB53278-A0D7-44CB-B2FF-6A5FDE44DEBC}"/>
              </a:ext>
            </a:extLst>
          </p:cNvPr>
          <p:cNvSpPr>
            <a:spLocks noGrp="1"/>
          </p:cNvSpPr>
          <p:nvPr>
            <p:ph type="title"/>
          </p:nvPr>
        </p:nvSpPr>
        <p:spPr/>
        <p:txBody>
          <a:bodyPr/>
          <a:lstStyle/>
          <a:p>
            <a:r>
              <a:rPr lang="en-US" smtClean="0"/>
              <a:t>Click to insert title</a:t>
            </a:r>
            <a:endParaRPr lang="pt-PT" dirty="0"/>
          </a:p>
        </p:txBody>
      </p:sp>
      <p:cxnSp>
        <p:nvCxnSpPr>
          <p:cNvPr id="26" name="Straight Connector 25">
            <a:extLst>
              <a:ext uri="{FF2B5EF4-FFF2-40B4-BE49-F238E27FC236}">
                <a16:creationId xmlns:a16="http://schemas.microsoft.com/office/drawing/2014/main" xmlns="" id="{464D7262-D6B4-4BB1-BADB-37E4B41FECEE}"/>
              </a:ext>
            </a:extLst>
          </p:cNvPr>
          <p:cNvCxnSpPr/>
          <p:nvPr/>
        </p:nvCxnSpPr>
        <p:spPr>
          <a:xfrm>
            <a:off x="3454400" y="2057402"/>
            <a:ext cx="0" cy="2413615"/>
          </a:xfrm>
          <a:prstGeom prst="line">
            <a:avLst/>
          </a:prstGeom>
          <a:solidFill>
            <a:schemeClr val="tx1"/>
          </a:solidFill>
          <a:ln w="47625" cap="flat">
            <a:solidFill>
              <a:schemeClr val="bg1">
                <a:lumMod val="85000"/>
              </a:schemeClr>
            </a:solidFill>
            <a:roun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xmlns="" id="{2610C8C5-B18E-4C44-B2C0-20655D1E04EE}"/>
              </a:ext>
            </a:extLst>
          </p:cNvPr>
          <p:cNvCxnSpPr/>
          <p:nvPr/>
        </p:nvCxnSpPr>
        <p:spPr>
          <a:xfrm>
            <a:off x="6121400" y="2057402"/>
            <a:ext cx="0" cy="2413615"/>
          </a:xfrm>
          <a:prstGeom prst="line">
            <a:avLst/>
          </a:prstGeom>
          <a:solidFill>
            <a:schemeClr val="tx1"/>
          </a:solidFill>
          <a:ln w="47625" cap="flat">
            <a:solidFill>
              <a:schemeClr val="bg1">
                <a:lumMod val="85000"/>
              </a:schemeClr>
            </a:solidFill>
            <a:roun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xmlns="" id="{9F306E4E-256D-438B-8832-0885F0740738}"/>
              </a:ext>
            </a:extLst>
          </p:cNvPr>
          <p:cNvCxnSpPr/>
          <p:nvPr/>
        </p:nvCxnSpPr>
        <p:spPr>
          <a:xfrm>
            <a:off x="8788400" y="2057402"/>
            <a:ext cx="0" cy="2413615"/>
          </a:xfrm>
          <a:prstGeom prst="line">
            <a:avLst/>
          </a:prstGeom>
          <a:solidFill>
            <a:schemeClr val="tx1"/>
          </a:solidFill>
          <a:ln w="47625" cap="flat">
            <a:solidFill>
              <a:schemeClr val="bg1">
                <a:lumMod val="85000"/>
              </a:schemeClr>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19300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7"/>
                                        </p:tgtEl>
                                        <p:attrNameLst>
                                          <p:attrName>style.visibility</p:attrName>
                                        </p:attrNameLst>
                                      </p:cBhvr>
                                      <p:to>
                                        <p:strVal val="visible"/>
                                      </p:to>
                                    </p:set>
                                    <p:animEffect transition="in" filter="fade">
                                      <p:cBhvr>
                                        <p:cTn id="11" dur="500"/>
                                        <p:tgtEl>
                                          <p:spTgt spid="27"/>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fade">
                                      <p:cBhvr>
                                        <p:cTn id="15"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8">
            <a:extLst>
              <a:ext uri="{FF2B5EF4-FFF2-40B4-BE49-F238E27FC236}">
                <a16:creationId xmlns:a16="http://schemas.microsoft.com/office/drawing/2014/main" xmlns="" id="{79E04065-74E5-4131-BC96-1A39598A0C12}"/>
              </a:ext>
            </a:extLst>
          </p:cNvPr>
          <p:cNvGrpSpPr/>
          <p:nvPr/>
        </p:nvGrpSpPr>
        <p:grpSpPr>
          <a:xfrm>
            <a:off x="5808663" y="1700808"/>
            <a:ext cx="6532888" cy="4666348"/>
            <a:chOff x="883543" y="689078"/>
            <a:chExt cx="6261693" cy="4472637"/>
          </a:xfrm>
        </p:grpSpPr>
        <p:pic>
          <p:nvPicPr>
            <p:cNvPr id="9" name="Picture 9">
              <a:extLst>
                <a:ext uri="{FF2B5EF4-FFF2-40B4-BE49-F238E27FC236}">
                  <a16:creationId xmlns:a16="http://schemas.microsoft.com/office/drawing/2014/main" xmlns="" id="{9A9DF974-7580-4718-8481-96496E692E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83543" y="689078"/>
              <a:ext cx="6261693" cy="4472637"/>
            </a:xfrm>
            <a:prstGeom prst="rect">
              <a:avLst/>
            </a:prstGeom>
          </p:spPr>
        </p:pic>
        <p:sp>
          <p:nvSpPr>
            <p:cNvPr id="10" name="Rectangle 10">
              <a:extLst>
                <a:ext uri="{FF2B5EF4-FFF2-40B4-BE49-F238E27FC236}">
                  <a16:creationId xmlns:a16="http://schemas.microsoft.com/office/drawing/2014/main" xmlns="" id="{7EDAE222-F6C2-434F-9B56-298061BF6F41}"/>
                </a:ext>
              </a:extLst>
            </p:cNvPr>
            <p:cNvSpPr/>
            <p:nvPr/>
          </p:nvSpPr>
          <p:spPr>
            <a:xfrm>
              <a:off x="1604754" y="1034925"/>
              <a:ext cx="4701211" cy="2622676"/>
            </a:xfrm>
            <a:prstGeom prst="rect">
              <a:avLst/>
            </a:prstGeom>
            <a:gradFill flip="none" rotWithShape="1">
              <a:gsLst>
                <a:gs pos="44000">
                  <a:schemeClr val="tx1"/>
                </a:gs>
                <a:gs pos="100000">
                  <a:schemeClr val="tx1">
                    <a:lumMod val="65000"/>
                    <a:lumOff val="3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343"/>
              <a:endParaRPr lang="pt-PT" sz="3599">
                <a:solidFill>
                  <a:prstClr val="white"/>
                </a:solidFill>
                <a:latin typeface="Segoe UI"/>
              </a:endParaRPr>
            </a:p>
          </p:txBody>
        </p:sp>
      </p:grpSp>
      <p:grpSp>
        <p:nvGrpSpPr>
          <p:cNvPr id="11" name="Group 12">
            <a:extLst>
              <a:ext uri="{FF2B5EF4-FFF2-40B4-BE49-F238E27FC236}">
                <a16:creationId xmlns:a16="http://schemas.microsoft.com/office/drawing/2014/main" xmlns="" id="{692B28B0-FB92-4F95-884C-DA7D5007BE2F}"/>
              </a:ext>
            </a:extLst>
          </p:cNvPr>
          <p:cNvGrpSpPr>
            <a:grpSpLocks noChangeAspect="1"/>
          </p:cNvGrpSpPr>
          <p:nvPr/>
        </p:nvGrpSpPr>
        <p:grpSpPr bwMode="auto">
          <a:xfrm>
            <a:off x="767408" y="4581128"/>
            <a:ext cx="1022803" cy="954000"/>
            <a:chOff x="-60" y="-50"/>
            <a:chExt cx="996" cy="929"/>
          </a:xfrm>
        </p:grpSpPr>
        <p:sp>
          <p:nvSpPr>
            <p:cNvPr id="12" name="Freeform 13">
              <a:extLst>
                <a:ext uri="{FF2B5EF4-FFF2-40B4-BE49-F238E27FC236}">
                  <a16:creationId xmlns:a16="http://schemas.microsoft.com/office/drawing/2014/main" xmlns="" id="{73800201-B76E-4387-93B3-66E7B0DEAF14}"/>
                </a:ext>
              </a:extLst>
            </p:cNvPr>
            <p:cNvSpPr>
              <a:spLocks/>
            </p:cNvSpPr>
            <p:nvPr/>
          </p:nvSpPr>
          <p:spPr bwMode="auto">
            <a:xfrm>
              <a:off x="-60" y="-50"/>
              <a:ext cx="996" cy="929"/>
            </a:xfrm>
            <a:custGeom>
              <a:avLst/>
              <a:gdLst>
                <a:gd name="T0" fmla="*/ 54 w 370"/>
                <a:gd name="T1" fmla="*/ 269 h 345"/>
                <a:gd name="T2" fmla="*/ 89 w 370"/>
                <a:gd name="T3" fmla="*/ 51 h 345"/>
                <a:gd name="T4" fmla="*/ 317 w 370"/>
                <a:gd name="T5" fmla="*/ 83 h 345"/>
                <a:gd name="T6" fmla="*/ 275 w 370"/>
                <a:gd name="T7" fmla="*/ 293 h 345"/>
                <a:gd name="T8" fmla="*/ 54 w 370"/>
                <a:gd name="T9" fmla="*/ 269 h 345"/>
              </a:gdLst>
              <a:ahLst/>
              <a:cxnLst>
                <a:cxn ang="0">
                  <a:pos x="T0" y="T1"/>
                </a:cxn>
                <a:cxn ang="0">
                  <a:pos x="T2" y="T3"/>
                </a:cxn>
                <a:cxn ang="0">
                  <a:pos x="T4" y="T5"/>
                </a:cxn>
                <a:cxn ang="0">
                  <a:pos x="T6" y="T7"/>
                </a:cxn>
                <a:cxn ang="0">
                  <a:pos x="T8" y="T9"/>
                </a:cxn>
              </a:cxnLst>
              <a:rect l="0" t="0" r="r" b="b"/>
              <a:pathLst>
                <a:path w="370" h="345">
                  <a:moveTo>
                    <a:pt x="54" y="269"/>
                  </a:moveTo>
                  <a:cubicBezTo>
                    <a:pt x="0" y="200"/>
                    <a:pt x="16" y="103"/>
                    <a:pt x="89" y="51"/>
                  </a:cubicBezTo>
                  <a:cubicBezTo>
                    <a:pt x="162" y="0"/>
                    <a:pt x="264" y="14"/>
                    <a:pt x="317" y="83"/>
                  </a:cubicBezTo>
                  <a:cubicBezTo>
                    <a:pt x="370" y="152"/>
                    <a:pt x="348" y="242"/>
                    <a:pt x="275" y="293"/>
                  </a:cubicBezTo>
                  <a:cubicBezTo>
                    <a:pt x="203" y="345"/>
                    <a:pt x="107" y="339"/>
                    <a:pt x="54" y="269"/>
                  </a:cubicBezTo>
                </a:path>
              </a:pathLst>
            </a:custGeom>
            <a:solidFill>
              <a:srgbClr val="14596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3" name="Freeform 14">
              <a:extLst>
                <a:ext uri="{FF2B5EF4-FFF2-40B4-BE49-F238E27FC236}">
                  <a16:creationId xmlns:a16="http://schemas.microsoft.com/office/drawing/2014/main" xmlns="" id="{C3E3AD52-CA1F-4B13-AE74-51C0CAED4591}"/>
                </a:ext>
              </a:extLst>
            </p:cNvPr>
            <p:cNvSpPr>
              <a:spLocks/>
            </p:cNvSpPr>
            <p:nvPr/>
          </p:nvSpPr>
          <p:spPr bwMode="auto">
            <a:xfrm>
              <a:off x="287" y="152"/>
              <a:ext cx="296" cy="533"/>
            </a:xfrm>
            <a:custGeom>
              <a:avLst/>
              <a:gdLst>
                <a:gd name="T0" fmla="*/ 78 w 110"/>
                <a:gd name="T1" fmla="*/ 1 h 198"/>
                <a:gd name="T2" fmla="*/ 31 w 110"/>
                <a:gd name="T3" fmla="*/ 2 h 198"/>
                <a:gd name="T4" fmla="*/ 0 w 110"/>
                <a:gd name="T5" fmla="*/ 38 h 198"/>
                <a:gd name="T6" fmla="*/ 0 w 110"/>
                <a:gd name="T7" fmla="*/ 53 h 198"/>
                <a:gd name="T8" fmla="*/ 2 w 110"/>
                <a:gd name="T9" fmla="*/ 193 h 198"/>
                <a:gd name="T10" fmla="*/ 78 w 110"/>
                <a:gd name="T11" fmla="*/ 196 h 198"/>
                <a:gd name="T12" fmla="*/ 110 w 110"/>
                <a:gd name="T13" fmla="*/ 161 h 198"/>
                <a:gd name="T14" fmla="*/ 110 w 110"/>
                <a:gd name="T15" fmla="*/ 29 h 198"/>
                <a:gd name="T16" fmla="*/ 78 w 110"/>
                <a:gd name="T17" fmla="*/ 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98">
                  <a:moveTo>
                    <a:pt x="78" y="1"/>
                  </a:moveTo>
                  <a:cubicBezTo>
                    <a:pt x="60" y="0"/>
                    <a:pt x="44" y="1"/>
                    <a:pt x="31" y="2"/>
                  </a:cubicBezTo>
                  <a:cubicBezTo>
                    <a:pt x="6" y="4"/>
                    <a:pt x="0" y="14"/>
                    <a:pt x="0" y="38"/>
                  </a:cubicBezTo>
                  <a:cubicBezTo>
                    <a:pt x="0" y="53"/>
                    <a:pt x="0" y="53"/>
                    <a:pt x="0" y="53"/>
                  </a:cubicBezTo>
                  <a:cubicBezTo>
                    <a:pt x="1" y="77"/>
                    <a:pt x="4" y="166"/>
                    <a:pt x="2" y="193"/>
                  </a:cubicBezTo>
                  <a:cubicBezTo>
                    <a:pt x="9" y="195"/>
                    <a:pt x="54" y="198"/>
                    <a:pt x="78" y="196"/>
                  </a:cubicBezTo>
                  <a:cubicBezTo>
                    <a:pt x="101" y="194"/>
                    <a:pt x="110" y="190"/>
                    <a:pt x="110" y="161"/>
                  </a:cubicBezTo>
                  <a:cubicBezTo>
                    <a:pt x="110" y="29"/>
                    <a:pt x="110" y="29"/>
                    <a:pt x="110" y="29"/>
                  </a:cubicBezTo>
                  <a:cubicBezTo>
                    <a:pt x="110" y="7"/>
                    <a:pt x="103" y="2"/>
                    <a:pt x="78" y="1"/>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4" name="Freeform 15">
              <a:extLst>
                <a:ext uri="{FF2B5EF4-FFF2-40B4-BE49-F238E27FC236}">
                  <a16:creationId xmlns:a16="http://schemas.microsoft.com/office/drawing/2014/main" xmlns="" id="{3C8E4C47-C8D4-4FB2-9E44-7298884A3F60}"/>
                </a:ext>
              </a:extLst>
            </p:cNvPr>
            <p:cNvSpPr>
              <a:spLocks/>
            </p:cNvSpPr>
            <p:nvPr/>
          </p:nvSpPr>
          <p:spPr bwMode="auto">
            <a:xfrm>
              <a:off x="312" y="203"/>
              <a:ext cx="247" cy="369"/>
            </a:xfrm>
            <a:custGeom>
              <a:avLst/>
              <a:gdLst>
                <a:gd name="T0" fmla="*/ 90 w 92"/>
                <a:gd name="T1" fmla="*/ 137 h 137"/>
                <a:gd name="T2" fmla="*/ 3 w 92"/>
                <a:gd name="T3" fmla="*/ 135 h 137"/>
                <a:gd name="T4" fmla="*/ 2 w 92"/>
                <a:gd name="T5" fmla="*/ 4 h 137"/>
                <a:gd name="T6" fmla="*/ 91 w 92"/>
                <a:gd name="T7" fmla="*/ 2 h 137"/>
                <a:gd name="T8" fmla="*/ 90 w 92"/>
                <a:gd name="T9" fmla="*/ 137 h 137"/>
              </a:gdLst>
              <a:ahLst/>
              <a:cxnLst>
                <a:cxn ang="0">
                  <a:pos x="T0" y="T1"/>
                </a:cxn>
                <a:cxn ang="0">
                  <a:pos x="T2" y="T3"/>
                </a:cxn>
                <a:cxn ang="0">
                  <a:pos x="T4" y="T5"/>
                </a:cxn>
                <a:cxn ang="0">
                  <a:pos x="T6" y="T7"/>
                </a:cxn>
                <a:cxn ang="0">
                  <a:pos x="T8" y="T9"/>
                </a:cxn>
              </a:cxnLst>
              <a:rect l="0" t="0" r="r" b="b"/>
              <a:pathLst>
                <a:path w="92" h="137">
                  <a:moveTo>
                    <a:pt x="90" y="137"/>
                  </a:moveTo>
                  <a:cubicBezTo>
                    <a:pt x="3" y="135"/>
                    <a:pt x="3" y="135"/>
                    <a:pt x="3" y="135"/>
                  </a:cubicBezTo>
                  <a:cubicBezTo>
                    <a:pt x="3" y="135"/>
                    <a:pt x="0" y="49"/>
                    <a:pt x="2" y="4"/>
                  </a:cubicBezTo>
                  <a:cubicBezTo>
                    <a:pt x="29" y="1"/>
                    <a:pt x="65" y="0"/>
                    <a:pt x="91" y="2"/>
                  </a:cubicBezTo>
                  <a:cubicBezTo>
                    <a:pt x="92" y="64"/>
                    <a:pt x="90" y="137"/>
                    <a:pt x="90" y="137"/>
                  </a:cubicBezTo>
                </a:path>
              </a:pathLst>
            </a:custGeom>
            <a:solidFill>
              <a:srgbClr val="00C2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5" name="Freeform 16">
              <a:extLst>
                <a:ext uri="{FF2B5EF4-FFF2-40B4-BE49-F238E27FC236}">
                  <a16:creationId xmlns:a16="http://schemas.microsoft.com/office/drawing/2014/main" xmlns="" id="{33C9DD14-42D0-4F86-9EAC-88BC343D514D}"/>
                </a:ext>
              </a:extLst>
            </p:cNvPr>
            <p:cNvSpPr>
              <a:spLocks/>
            </p:cNvSpPr>
            <p:nvPr/>
          </p:nvSpPr>
          <p:spPr bwMode="auto">
            <a:xfrm>
              <a:off x="411" y="596"/>
              <a:ext cx="49" cy="54"/>
            </a:xfrm>
            <a:custGeom>
              <a:avLst/>
              <a:gdLst>
                <a:gd name="T0" fmla="*/ 10 w 18"/>
                <a:gd name="T1" fmla="*/ 19 h 20"/>
                <a:gd name="T2" fmla="*/ 18 w 18"/>
                <a:gd name="T3" fmla="*/ 9 h 20"/>
                <a:gd name="T4" fmla="*/ 9 w 18"/>
                <a:gd name="T5" fmla="*/ 0 h 20"/>
                <a:gd name="T6" fmla="*/ 0 w 18"/>
                <a:gd name="T7" fmla="*/ 10 h 20"/>
                <a:gd name="T8" fmla="*/ 10 w 18"/>
                <a:gd name="T9" fmla="*/ 19 h 20"/>
              </a:gdLst>
              <a:ahLst/>
              <a:cxnLst>
                <a:cxn ang="0">
                  <a:pos x="T0" y="T1"/>
                </a:cxn>
                <a:cxn ang="0">
                  <a:pos x="T2" y="T3"/>
                </a:cxn>
                <a:cxn ang="0">
                  <a:pos x="T4" y="T5"/>
                </a:cxn>
                <a:cxn ang="0">
                  <a:pos x="T6" y="T7"/>
                </a:cxn>
                <a:cxn ang="0">
                  <a:pos x="T8" y="T9"/>
                </a:cxn>
              </a:cxnLst>
              <a:rect l="0" t="0" r="r" b="b"/>
              <a:pathLst>
                <a:path w="18" h="20">
                  <a:moveTo>
                    <a:pt x="10" y="19"/>
                  </a:moveTo>
                  <a:cubicBezTo>
                    <a:pt x="15" y="19"/>
                    <a:pt x="18" y="14"/>
                    <a:pt x="18" y="9"/>
                  </a:cubicBezTo>
                  <a:cubicBezTo>
                    <a:pt x="18" y="4"/>
                    <a:pt x="14" y="0"/>
                    <a:pt x="9" y="0"/>
                  </a:cubicBezTo>
                  <a:cubicBezTo>
                    <a:pt x="4" y="1"/>
                    <a:pt x="0" y="5"/>
                    <a:pt x="0" y="10"/>
                  </a:cubicBezTo>
                  <a:cubicBezTo>
                    <a:pt x="0" y="16"/>
                    <a:pt x="4" y="20"/>
                    <a:pt x="10" y="19"/>
                  </a:cubicBezTo>
                </a:path>
              </a:pathLst>
            </a:custGeom>
            <a:solidFill>
              <a:srgbClr val="95E61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16" name="Group 25">
            <a:extLst>
              <a:ext uri="{FF2B5EF4-FFF2-40B4-BE49-F238E27FC236}">
                <a16:creationId xmlns:a16="http://schemas.microsoft.com/office/drawing/2014/main" xmlns="" id="{F3FD5851-2DB9-4493-BE4C-0006EDC51387}"/>
              </a:ext>
            </a:extLst>
          </p:cNvPr>
          <p:cNvGrpSpPr>
            <a:grpSpLocks noChangeAspect="1"/>
          </p:cNvGrpSpPr>
          <p:nvPr/>
        </p:nvGrpSpPr>
        <p:grpSpPr bwMode="auto">
          <a:xfrm>
            <a:off x="770592" y="2579238"/>
            <a:ext cx="982654" cy="921076"/>
            <a:chOff x="-61" y="-66"/>
            <a:chExt cx="1133" cy="1062"/>
          </a:xfrm>
        </p:grpSpPr>
        <p:sp>
          <p:nvSpPr>
            <p:cNvPr id="17" name="Freeform 26">
              <a:extLst>
                <a:ext uri="{FF2B5EF4-FFF2-40B4-BE49-F238E27FC236}">
                  <a16:creationId xmlns:a16="http://schemas.microsoft.com/office/drawing/2014/main" xmlns="" id="{8D446F1C-33BB-410E-ACF0-1C2411FBD894}"/>
                </a:ext>
              </a:extLst>
            </p:cNvPr>
            <p:cNvSpPr>
              <a:spLocks/>
            </p:cNvSpPr>
            <p:nvPr/>
          </p:nvSpPr>
          <p:spPr bwMode="auto">
            <a:xfrm>
              <a:off x="-61" y="-66"/>
              <a:ext cx="1133" cy="1062"/>
            </a:xfrm>
            <a:custGeom>
              <a:avLst/>
              <a:gdLst>
                <a:gd name="T0" fmla="*/ 60 w 422"/>
                <a:gd name="T1" fmla="*/ 309 h 395"/>
                <a:gd name="T2" fmla="*/ 101 w 422"/>
                <a:gd name="T3" fmla="*/ 59 h 395"/>
                <a:gd name="T4" fmla="*/ 362 w 422"/>
                <a:gd name="T5" fmla="*/ 96 h 395"/>
                <a:gd name="T6" fmla="*/ 314 w 422"/>
                <a:gd name="T7" fmla="*/ 336 h 395"/>
                <a:gd name="T8" fmla="*/ 60 w 422"/>
                <a:gd name="T9" fmla="*/ 309 h 395"/>
              </a:gdLst>
              <a:ahLst/>
              <a:cxnLst>
                <a:cxn ang="0">
                  <a:pos x="T0" y="T1"/>
                </a:cxn>
                <a:cxn ang="0">
                  <a:pos x="T2" y="T3"/>
                </a:cxn>
                <a:cxn ang="0">
                  <a:pos x="T4" y="T5"/>
                </a:cxn>
                <a:cxn ang="0">
                  <a:pos x="T6" y="T7"/>
                </a:cxn>
                <a:cxn ang="0">
                  <a:pos x="T8" y="T9"/>
                </a:cxn>
              </a:cxnLst>
              <a:rect l="0" t="0" r="r" b="b"/>
              <a:pathLst>
                <a:path w="422" h="395">
                  <a:moveTo>
                    <a:pt x="60" y="309"/>
                  </a:moveTo>
                  <a:cubicBezTo>
                    <a:pt x="0" y="230"/>
                    <a:pt x="18" y="118"/>
                    <a:pt x="101" y="59"/>
                  </a:cubicBezTo>
                  <a:cubicBezTo>
                    <a:pt x="184" y="0"/>
                    <a:pt x="301" y="17"/>
                    <a:pt x="362" y="96"/>
                  </a:cubicBezTo>
                  <a:cubicBezTo>
                    <a:pt x="422" y="175"/>
                    <a:pt x="397" y="278"/>
                    <a:pt x="314" y="336"/>
                  </a:cubicBezTo>
                  <a:cubicBezTo>
                    <a:pt x="231" y="395"/>
                    <a:pt x="121" y="388"/>
                    <a:pt x="60" y="309"/>
                  </a:cubicBezTo>
                </a:path>
              </a:pathLst>
            </a:custGeom>
            <a:solidFill>
              <a:srgbClr val="FF304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8" name="Freeform 27">
              <a:extLst>
                <a:ext uri="{FF2B5EF4-FFF2-40B4-BE49-F238E27FC236}">
                  <a16:creationId xmlns:a16="http://schemas.microsoft.com/office/drawing/2014/main" xmlns="" id="{5FF12984-E465-477E-BB01-F705B9C7E38E}"/>
                </a:ext>
              </a:extLst>
            </p:cNvPr>
            <p:cNvSpPr>
              <a:spLocks/>
            </p:cNvSpPr>
            <p:nvPr/>
          </p:nvSpPr>
          <p:spPr bwMode="auto">
            <a:xfrm>
              <a:off x="204" y="259"/>
              <a:ext cx="632" cy="393"/>
            </a:xfrm>
            <a:custGeom>
              <a:avLst/>
              <a:gdLst>
                <a:gd name="T0" fmla="*/ 227 w 235"/>
                <a:gd name="T1" fmla="*/ 68 h 146"/>
                <a:gd name="T2" fmla="*/ 167 w 235"/>
                <a:gd name="T3" fmla="*/ 40 h 146"/>
                <a:gd name="T4" fmla="*/ 108 w 235"/>
                <a:gd name="T5" fmla="*/ 2 h 146"/>
                <a:gd name="T6" fmla="*/ 48 w 235"/>
                <a:gd name="T7" fmla="*/ 50 h 146"/>
                <a:gd name="T8" fmla="*/ 1 w 235"/>
                <a:gd name="T9" fmla="*/ 88 h 146"/>
                <a:gd name="T10" fmla="*/ 1 w 235"/>
                <a:gd name="T11" fmla="*/ 88 h 146"/>
                <a:gd name="T12" fmla="*/ 94 w 235"/>
                <a:gd name="T13" fmla="*/ 134 h 146"/>
                <a:gd name="T14" fmla="*/ 94 w 235"/>
                <a:gd name="T15" fmla="*/ 134 h 146"/>
                <a:gd name="T16" fmla="*/ 203 w 235"/>
                <a:gd name="T17" fmla="*/ 112 h 146"/>
                <a:gd name="T18" fmla="*/ 226 w 235"/>
                <a:gd name="T19" fmla="*/ 115 h 146"/>
                <a:gd name="T20" fmla="*/ 227 w 235"/>
                <a:gd name="T21" fmla="*/ 6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46">
                  <a:moveTo>
                    <a:pt x="227" y="68"/>
                  </a:moveTo>
                  <a:cubicBezTo>
                    <a:pt x="218" y="46"/>
                    <a:pt x="195" y="33"/>
                    <a:pt x="167" y="40"/>
                  </a:cubicBezTo>
                  <a:cubicBezTo>
                    <a:pt x="167" y="40"/>
                    <a:pt x="154" y="0"/>
                    <a:pt x="108" y="2"/>
                  </a:cubicBezTo>
                  <a:cubicBezTo>
                    <a:pt x="72" y="4"/>
                    <a:pt x="51" y="29"/>
                    <a:pt x="48" y="50"/>
                  </a:cubicBezTo>
                  <a:cubicBezTo>
                    <a:pt x="30" y="46"/>
                    <a:pt x="0" y="59"/>
                    <a:pt x="1" y="88"/>
                  </a:cubicBezTo>
                  <a:cubicBezTo>
                    <a:pt x="1" y="88"/>
                    <a:pt x="1" y="88"/>
                    <a:pt x="1" y="88"/>
                  </a:cubicBezTo>
                  <a:cubicBezTo>
                    <a:pt x="3" y="146"/>
                    <a:pt x="77" y="138"/>
                    <a:pt x="94" y="134"/>
                  </a:cubicBezTo>
                  <a:cubicBezTo>
                    <a:pt x="94" y="134"/>
                    <a:pt x="94" y="134"/>
                    <a:pt x="94" y="134"/>
                  </a:cubicBezTo>
                  <a:cubicBezTo>
                    <a:pt x="118" y="132"/>
                    <a:pt x="158" y="112"/>
                    <a:pt x="203" y="112"/>
                  </a:cubicBezTo>
                  <a:cubicBezTo>
                    <a:pt x="212" y="112"/>
                    <a:pt x="219" y="113"/>
                    <a:pt x="226" y="115"/>
                  </a:cubicBezTo>
                  <a:cubicBezTo>
                    <a:pt x="231" y="103"/>
                    <a:pt x="235" y="87"/>
                    <a:pt x="227" y="68"/>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19" name="Group 30">
            <a:extLst>
              <a:ext uri="{FF2B5EF4-FFF2-40B4-BE49-F238E27FC236}">
                <a16:creationId xmlns:a16="http://schemas.microsoft.com/office/drawing/2014/main" xmlns="" id="{B30B8C63-8CA6-4DAC-9A4A-C37810C8F8A7}"/>
              </a:ext>
            </a:extLst>
          </p:cNvPr>
          <p:cNvGrpSpPr>
            <a:grpSpLocks noChangeAspect="1"/>
          </p:cNvGrpSpPr>
          <p:nvPr/>
        </p:nvGrpSpPr>
        <p:grpSpPr bwMode="auto">
          <a:xfrm>
            <a:off x="767408" y="3573016"/>
            <a:ext cx="985838" cy="921600"/>
            <a:chOff x="-223" y="-210"/>
            <a:chExt cx="3852" cy="3601"/>
          </a:xfrm>
        </p:grpSpPr>
        <p:sp>
          <p:nvSpPr>
            <p:cNvPr id="20" name="Freeform 31">
              <a:extLst>
                <a:ext uri="{FF2B5EF4-FFF2-40B4-BE49-F238E27FC236}">
                  <a16:creationId xmlns:a16="http://schemas.microsoft.com/office/drawing/2014/main" xmlns="" id="{A82BE29C-60E0-456E-AD98-001B7FD1932D}"/>
                </a:ext>
              </a:extLst>
            </p:cNvPr>
            <p:cNvSpPr>
              <a:spLocks/>
            </p:cNvSpPr>
            <p:nvPr/>
          </p:nvSpPr>
          <p:spPr bwMode="auto">
            <a:xfrm>
              <a:off x="-223" y="-210"/>
              <a:ext cx="3852" cy="3601"/>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1" name="Freeform 32">
              <a:extLst>
                <a:ext uri="{FF2B5EF4-FFF2-40B4-BE49-F238E27FC236}">
                  <a16:creationId xmlns:a16="http://schemas.microsoft.com/office/drawing/2014/main" xmlns="" id="{1E58E2D5-F4D4-4ED4-86C3-7A3325A07022}"/>
                </a:ext>
              </a:extLst>
            </p:cNvPr>
            <p:cNvSpPr>
              <a:spLocks/>
            </p:cNvSpPr>
            <p:nvPr/>
          </p:nvSpPr>
          <p:spPr bwMode="auto">
            <a:xfrm>
              <a:off x="1284" y="672"/>
              <a:ext cx="870" cy="1045"/>
            </a:xfrm>
            <a:custGeom>
              <a:avLst/>
              <a:gdLst>
                <a:gd name="T0" fmla="*/ 71 w 326"/>
                <a:gd name="T1" fmla="*/ 391 h 391"/>
                <a:gd name="T2" fmla="*/ 1 w 326"/>
                <a:gd name="T3" fmla="*/ 390 h 391"/>
                <a:gd name="T4" fmla="*/ 0 w 326"/>
                <a:gd name="T5" fmla="*/ 172 h 391"/>
                <a:gd name="T6" fmla="*/ 95 w 326"/>
                <a:gd name="T7" fmla="*/ 13 h 391"/>
                <a:gd name="T8" fmla="*/ 223 w 326"/>
                <a:gd name="T9" fmla="*/ 8 h 391"/>
                <a:gd name="T10" fmla="*/ 326 w 326"/>
                <a:gd name="T11" fmla="*/ 164 h 391"/>
                <a:gd name="T12" fmla="*/ 326 w 326"/>
                <a:gd name="T13" fmla="*/ 385 h 391"/>
                <a:gd name="T14" fmla="*/ 263 w 326"/>
                <a:gd name="T15" fmla="*/ 385 h 391"/>
                <a:gd name="T16" fmla="*/ 263 w 326"/>
                <a:gd name="T17" fmla="*/ 164 h 391"/>
                <a:gd name="T18" fmla="*/ 210 w 326"/>
                <a:gd name="T19" fmla="*/ 78 h 391"/>
                <a:gd name="T20" fmla="*/ 117 w 326"/>
                <a:gd name="T21" fmla="*/ 80 h 391"/>
                <a:gd name="T22" fmla="*/ 71 w 326"/>
                <a:gd name="T23" fmla="*/ 172 h 391"/>
                <a:gd name="T24" fmla="*/ 71 w 326"/>
                <a:gd name="T25" fmla="*/ 391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6" h="391">
                  <a:moveTo>
                    <a:pt x="71" y="391"/>
                  </a:moveTo>
                  <a:cubicBezTo>
                    <a:pt x="1" y="390"/>
                    <a:pt x="1" y="390"/>
                    <a:pt x="1" y="390"/>
                  </a:cubicBezTo>
                  <a:cubicBezTo>
                    <a:pt x="2" y="324"/>
                    <a:pt x="0" y="174"/>
                    <a:pt x="0" y="172"/>
                  </a:cubicBezTo>
                  <a:cubicBezTo>
                    <a:pt x="0" y="140"/>
                    <a:pt x="0" y="43"/>
                    <a:pt x="95" y="13"/>
                  </a:cubicBezTo>
                  <a:cubicBezTo>
                    <a:pt x="132" y="1"/>
                    <a:pt x="176" y="0"/>
                    <a:pt x="223" y="8"/>
                  </a:cubicBezTo>
                  <a:cubicBezTo>
                    <a:pt x="289" y="20"/>
                    <a:pt x="326" y="77"/>
                    <a:pt x="326" y="164"/>
                  </a:cubicBezTo>
                  <a:cubicBezTo>
                    <a:pt x="326" y="385"/>
                    <a:pt x="326" y="385"/>
                    <a:pt x="326" y="385"/>
                  </a:cubicBezTo>
                  <a:cubicBezTo>
                    <a:pt x="263" y="385"/>
                    <a:pt x="263" y="385"/>
                    <a:pt x="263" y="385"/>
                  </a:cubicBezTo>
                  <a:cubicBezTo>
                    <a:pt x="263" y="164"/>
                    <a:pt x="263" y="164"/>
                    <a:pt x="263" y="164"/>
                  </a:cubicBezTo>
                  <a:cubicBezTo>
                    <a:pt x="263" y="112"/>
                    <a:pt x="240" y="86"/>
                    <a:pt x="210" y="78"/>
                  </a:cubicBezTo>
                  <a:cubicBezTo>
                    <a:pt x="176" y="69"/>
                    <a:pt x="142" y="73"/>
                    <a:pt x="117" y="80"/>
                  </a:cubicBezTo>
                  <a:cubicBezTo>
                    <a:pt x="89" y="89"/>
                    <a:pt x="71" y="108"/>
                    <a:pt x="71" y="172"/>
                  </a:cubicBezTo>
                  <a:cubicBezTo>
                    <a:pt x="71" y="178"/>
                    <a:pt x="73" y="325"/>
                    <a:pt x="71" y="391"/>
                  </a:cubicBezTo>
                </a:path>
              </a:pathLst>
            </a:custGeom>
            <a:solidFill>
              <a:srgbClr val="12ABD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2" name="Freeform 33">
              <a:extLst>
                <a:ext uri="{FF2B5EF4-FFF2-40B4-BE49-F238E27FC236}">
                  <a16:creationId xmlns:a16="http://schemas.microsoft.com/office/drawing/2014/main" xmlns="" id="{5B420DCF-96F9-4DDA-A9BC-B4A28C3A326D}"/>
                </a:ext>
              </a:extLst>
            </p:cNvPr>
            <p:cNvSpPr>
              <a:spLocks/>
            </p:cNvSpPr>
            <p:nvPr/>
          </p:nvSpPr>
          <p:spPr bwMode="auto">
            <a:xfrm>
              <a:off x="992" y="1429"/>
              <a:ext cx="1408" cy="927"/>
            </a:xfrm>
            <a:custGeom>
              <a:avLst/>
              <a:gdLst>
                <a:gd name="T0" fmla="*/ 98 w 527"/>
                <a:gd name="T1" fmla="*/ 344 h 347"/>
                <a:gd name="T2" fmla="*/ 433 w 527"/>
                <a:gd name="T3" fmla="*/ 344 h 347"/>
                <a:gd name="T4" fmla="*/ 524 w 527"/>
                <a:gd name="T5" fmla="*/ 231 h 347"/>
                <a:gd name="T6" fmla="*/ 524 w 527"/>
                <a:gd name="T7" fmla="*/ 12 h 347"/>
                <a:gd name="T8" fmla="*/ 97 w 527"/>
                <a:gd name="T9" fmla="*/ 7 h 347"/>
                <a:gd name="T10" fmla="*/ 0 w 527"/>
                <a:gd name="T11" fmla="*/ 121 h 347"/>
                <a:gd name="T12" fmla="*/ 1 w 527"/>
                <a:gd name="T13" fmla="*/ 258 h 347"/>
                <a:gd name="T14" fmla="*/ 98 w 527"/>
                <a:gd name="T15" fmla="*/ 344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7" h="347">
                  <a:moveTo>
                    <a:pt x="98" y="344"/>
                  </a:moveTo>
                  <a:cubicBezTo>
                    <a:pt x="154" y="347"/>
                    <a:pt x="392" y="347"/>
                    <a:pt x="433" y="344"/>
                  </a:cubicBezTo>
                  <a:cubicBezTo>
                    <a:pt x="507" y="337"/>
                    <a:pt x="527" y="325"/>
                    <a:pt x="524" y="231"/>
                  </a:cubicBezTo>
                  <a:cubicBezTo>
                    <a:pt x="524" y="231"/>
                    <a:pt x="524" y="98"/>
                    <a:pt x="524" y="12"/>
                  </a:cubicBezTo>
                  <a:cubicBezTo>
                    <a:pt x="399" y="5"/>
                    <a:pt x="172" y="0"/>
                    <a:pt x="97" y="7"/>
                  </a:cubicBezTo>
                  <a:cubicBezTo>
                    <a:pt x="29" y="13"/>
                    <a:pt x="0" y="31"/>
                    <a:pt x="0" y="121"/>
                  </a:cubicBezTo>
                  <a:cubicBezTo>
                    <a:pt x="1" y="258"/>
                    <a:pt x="1" y="258"/>
                    <a:pt x="1" y="258"/>
                  </a:cubicBezTo>
                  <a:cubicBezTo>
                    <a:pt x="1" y="326"/>
                    <a:pt x="23" y="341"/>
                    <a:pt x="98" y="344"/>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3" name="Freeform 34">
              <a:extLst>
                <a:ext uri="{FF2B5EF4-FFF2-40B4-BE49-F238E27FC236}">
                  <a16:creationId xmlns:a16="http://schemas.microsoft.com/office/drawing/2014/main" xmlns="" id="{6497F936-DBBA-4E7A-A1BC-510C898AC49D}"/>
                </a:ext>
              </a:extLst>
            </p:cNvPr>
            <p:cNvSpPr>
              <a:spLocks/>
            </p:cNvSpPr>
            <p:nvPr/>
          </p:nvSpPr>
          <p:spPr bwMode="auto">
            <a:xfrm>
              <a:off x="1599" y="1621"/>
              <a:ext cx="270" cy="292"/>
            </a:xfrm>
            <a:custGeom>
              <a:avLst/>
              <a:gdLst>
                <a:gd name="T0" fmla="*/ 54 w 101"/>
                <a:gd name="T1" fmla="*/ 107 h 109"/>
                <a:gd name="T2" fmla="*/ 101 w 101"/>
                <a:gd name="T3" fmla="*/ 51 h 109"/>
                <a:gd name="T4" fmla="*/ 51 w 101"/>
                <a:gd name="T5" fmla="*/ 2 h 109"/>
                <a:gd name="T6" fmla="*/ 1 w 101"/>
                <a:gd name="T7" fmla="*/ 58 h 109"/>
                <a:gd name="T8" fmla="*/ 54 w 101"/>
                <a:gd name="T9" fmla="*/ 107 h 109"/>
              </a:gdLst>
              <a:ahLst/>
              <a:cxnLst>
                <a:cxn ang="0">
                  <a:pos x="T0" y="T1"/>
                </a:cxn>
                <a:cxn ang="0">
                  <a:pos x="T2" y="T3"/>
                </a:cxn>
                <a:cxn ang="0">
                  <a:pos x="T4" y="T5"/>
                </a:cxn>
                <a:cxn ang="0">
                  <a:pos x="T6" y="T7"/>
                </a:cxn>
                <a:cxn ang="0">
                  <a:pos x="T8" y="T9"/>
                </a:cxn>
              </a:cxnLst>
              <a:rect l="0" t="0" r="r" b="b"/>
              <a:pathLst>
                <a:path w="101" h="109">
                  <a:moveTo>
                    <a:pt x="54" y="107"/>
                  </a:moveTo>
                  <a:cubicBezTo>
                    <a:pt x="82" y="105"/>
                    <a:pt x="101" y="80"/>
                    <a:pt x="101" y="51"/>
                  </a:cubicBezTo>
                  <a:cubicBezTo>
                    <a:pt x="100" y="22"/>
                    <a:pt x="79" y="0"/>
                    <a:pt x="51" y="2"/>
                  </a:cubicBezTo>
                  <a:cubicBezTo>
                    <a:pt x="22" y="3"/>
                    <a:pt x="0" y="29"/>
                    <a:pt x="1" y="58"/>
                  </a:cubicBezTo>
                  <a:cubicBezTo>
                    <a:pt x="2" y="87"/>
                    <a:pt x="25" y="109"/>
                    <a:pt x="54" y="107"/>
                  </a:cubicBezTo>
                </a:path>
              </a:pathLst>
            </a:custGeom>
            <a:solidFill>
              <a:srgbClr val="95E61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4" name="Freeform 35">
              <a:extLst>
                <a:ext uri="{FF2B5EF4-FFF2-40B4-BE49-F238E27FC236}">
                  <a16:creationId xmlns:a16="http://schemas.microsoft.com/office/drawing/2014/main" xmlns="" id="{315422AE-4C60-4F19-9E4B-4FDB4F980F2C}"/>
                </a:ext>
              </a:extLst>
            </p:cNvPr>
            <p:cNvSpPr>
              <a:spLocks/>
            </p:cNvSpPr>
            <p:nvPr/>
          </p:nvSpPr>
          <p:spPr bwMode="auto">
            <a:xfrm>
              <a:off x="1615" y="1878"/>
              <a:ext cx="238" cy="273"/>
            </a:xfrm>
            <a:custGeom>
              <a:avLst/>
              <a:gdLst>
                <a:gd name="T0" fmla="*/ 67 w 238"/>
                <a:gd name="T1" fmla="*/ 0 h 273"/>
                <a:gd name="T2" fmla="*/ 0 w 238"/>
                <a:gd name="T3" fmla="*/ 273 h 273"/>
                <a:gd name="T4" fmla="*/ 238 w 238"/>
                <a:gd name="T5" fmla="*/ 273 h 273"/>
                <a:gd name="T6" fmla="*/ 165 w 238"/>
                <a:gd name="T7" fmla="*/ 0 h 273"/>
                <a:gd name="T8" fmla="*/ 67 w 238"/>
                <a:gd name="T9" fmla="*/ 0 h 273"/>
              </a:gdLst>
              <a:ahLst/>
              <a:cxnLst>
                <a:cxn ang="0">
                  <a:pos x="T0" y="T1"/>
                </a:cxn>
                <a:cxn ang="0">
                  <a:pos x="T2" y="T3"/>
                </a:cxn>
                <a:cxn ang="0">
                  <a:pos x="T4" y="T5"/>
                </a:cxn>
                <a:cxn ang="0">
                  <a:pos x="T6" y="T7"/>
                </a:cxn>
                <a:cxn ang="0">
                  <a:pos x="T8" y="T9"/>
                </a:cxn>
              </a:cxnLst>
              <a:rect l="0" t="0" r="r" b="b"/>
              <a:pathLst>
                <a:path w="238" h="273">
                  <a:moveTo>
                    <a:pt x="67" y="0"/>
                  </a:moveTo>
                  <a:lnTo>
                    <a:pt x="0" y="273"/>
                  </a:lnTo>
                  <a:lnTo>
                    <a:pt x="238" y="273"/>
                  </a:lnTo>
                  <a:lnTo>
                    <a:pt x="165" y="0"/>
                  </a:lnTo>
                  <a:lnTo>
                    <a:pt x="67" y="0"/>
                  </a:lnTo>
                  <a:close/>
                </a:path>
              </a:pathLst>
            </a:custGeom>
            <a:solidFill>
              <a:srgbClr val="95E61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
        <p:nvSpPr>
          <p:cNvPr id="2" name="Text Placeholder 1">
            <a:extLst>
              <a:ext uri="{FF2B5EF4-FFF2-40B4-BE49-F238E27FC236}">
                <a16:creationId xmlns:a16="http://schemas.microsoft.com/office/drawing/2014/main" xmlns="" id="{8F05AA0F-4EB5-4F14-BB22-1DEF39746A7F}"/>
              </a:ext>
            </a:extLst>
          </p:cNvPr>
          <p:cNvSpPr>
            <a:spLocks noGrp="1"/>
          </p:cNvSpPr>
          <p:nvPr>
            <p:ph type="body" sz="quarter" idx="32"/>
          </p:nvPr>
        </p:nvSpPr>
        <p:spPr/>
        <p:txBody>
          <a:bodyPr/>
          <a:lstStyle/>
          <a:p>
            <a:r>
              <a:rPr lang="en-US" dirty="0" smtClean="0"/>
              <a:t>Click to insert text</a:t>
            </a:r>
            <a:endParaRPr lang="pt-PT" dirty="0"/>
          </a:p>
        </p:txBody>
      </p:sp>
      <p:sp>
        <p:nvSpPr>
          <p:cNvPr id="3" name="Text Placeholder 2">
            <a:extLst>
              <a:ext uri="{FF2B5EF4-FFF2-40B4-BE49-F238E27FC236}">
                <a16:creationId xmlns:a16="http://schemas.microsoft.com/office/drawing/2014/main" xmlns="" id="{EBC57E99-103D-4E60-86A5-31DE2D7B1799}"/>
              </a:ext>
            </a:extLst>
          </p:cNvPr>
          <p:cNvSpPr>
            <a:spLocks noGrp="1"/>
          </p:cNvSpPr>
          <p:nvPr>
            <p:ph type="body" sz="quarter" idx="33"/>
          </p:nvPr>
        </p:nvSpPr>
        <p:spPr/>
        <p:txBody>
          <a:bodyPr/>
          <a:lstStyle/>
          <a:p>
            <a:r>
              <a:rPr lang="en-US" smtClean="0"/>
              <a:t>Click to insert text</a:t>
            </a:r>
            <a:endParaRPr lang="pt-PT" dirty="0"/>
          </a:p>
        </p:txBody>
      </p:sp>
      <p:pic>
        <p:nvPicPr>
          <p:cNvPr id="32" name="Picture Placeholder 31">
            <a:extLst>
              <a:ext uri="{FF2B5EF4-FFF2-40B4-BE49-F238E27FC236}">
                <a16:creationId xmlns:a16="http://schemas.microsoft.com/office/drawing/2014/main" xmlns="" id="{D4E5608B-6953-46AC-B3F2-71030BD64E41}"/>
              </a:ext>
            </a:extLst>
          </p:cNvPr>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rcRect t="8397" b="8397"/>
          <a:stretch>
            <a:fillRect/>
          </a:stretch>
        </p:blipFill>
        <p:spPr/>
      </p:pic>
      <p:sp>
        <p:nvSpPr>
          <p:cNvPr id="5" name="Text Placeholder 4">
            <a:extLst>
              <a:ext uri="{FF2B5EF4-FFF2-40B4-BE49-F238E27FC236}">
                <a16:creationId xmlns:a16="http://schemas.microsoft.com/office/drawing/2014/main" xmlns="" id="{92E986A7-6359-4C36-963B-12AA131559A8}"/>
              </a:ext>
            </a:extLst>
          </p:cNvPr>
          <p:cNvSpPr>
            <a:spLocks noGrp="1"/>
          </p:cNvSpPr>
          <p:nvPr>
            <p:ph type="body" sz="quarter" idx="34"/>
          </p:nvPr>
        </p:nvSpPr>
        <p:spPr/>
        <p:txBody>
          <a:bodyPr/>
          <a:lstStyle/>
          <a:p>
            <a:r>
              <a:rPr lang="en-US" smtClean="0"/>
              <a:t>Click to insert text</a:t>
            </a:r>
            <a:endParaRPr lang="pt-PT" dirty="0"/>
          </a:p>
        </p:txBody>
      </p:sp>
      <p:sp>
        <p:nvSpPr>
          <p:cNvPr id="6" name="Title 5">
            <a:extLst>
              <a:ext uri="{FF2B5EF4-FFF2-40B4-BE49-F238E27FC236}">
                <a16:creationId xmlns:a16="http://schemas.microsoft.com/office/drawing/2014/main" xmlns="" id="{A0EE5D9E-3D70-42C7-9CC1-A418A235A14F}"/>
              </a:ext>
            </a:extLst>
          </p:cNvPr>
          <p:cNvSpPr>
            <a:spLocks noGrp="1"/>
          </p:cNvSpPr>
          <p:nvPr>
            <p:ph type="title"/>
          </p:nvPr>
        </p:nvSpPr>
        <p:spPr/>
        <p:txBody>
          <a:bodyPr/>
          <a:lstStyle/>
          <a:p>
            <a:r>
              <a:rPr lang="en-US" smtClean="0"/>
              <a:t>Click to insert title</a:t>
            </a:r>
            <a:endParaRPr lang="pt-PT" dirty="0"/>
          </a:p>
        </p:txBody>
      </p:sp>
      <p:pic>
        <p:nvPicPr>
          <p:cNvPr id="26" name="Graphic 25">
            <a:extLst>
              <a:ext uri="{FF2B5EF4-FFF2-40B4-BE49-F238E27FC236}">
                <a16:creationId xmlns:a16="http://schemas.microsoft.com/office/drawing/2014/main" xmlns="" id="{816F266F-04BF-48FD-AE96-A6357BAEBEC7}"/>
              </a:ext>
            </a:extLst>
          </p:cNvPr>
          <p:cNvPicPr>
            <a:picLocks noChangeAspect="1"/>
          </p:cNvPicPr>
          <p:nvPr/>
        </p:nvPicPr>
        <p:blipFill rotWithShape="1">
          <a:blip r:embed="rId4">
            <a:extLst>
              <a:ext uri="{96DAC541-7B7A-43D3-8B79-37D633B846F1}">
                <asvg:svgBlip xmlns:asvg="http://schemas.microsoft.com/office/drawing/2016/SVG/main" xmlns="" r:embed="rId5"/>
              </a:ext>
            </a:extLst>
          </a:blip>
          <a:srcRect l="81836" t="-4713" b="16530"/>
          <a:stretch/>
        </p:blipFill>
        <p:spPr>
          <a:xfrm>
            <a:off x="11491419" y="164829"/>
            <a:ext cx="424356" cy="459624"/>
          </a:xfrm>
          <a:prstGeom prst="rect">
            <a:avLst/>
          </a:prstGeom>
        </p:spPr>
      </p:pic>
    </p:spTree>
    <p:extLst>
      <p:ext uri="{BB962C8B-B14F-4D97-AF65-F5344CB8AC3E}">
        <p14:creationId xmlns:p14="http://schemas.microsoft.com/office/powerpoint/2010/main" val="10873227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xmlns="" id="{0E257C33-C607-4F39-94FD-853E5F7CDFAF}"/>
              </a:ext>
            </a:extLst>
          </p:cNvPr>
          <p:cNvSpPr>
            <a:spLocks noGrp="1"/>
          </p:cNvSpPr>
          <p:nvPr>
            <p:ph type="body" sz="quarter" idx="11"/>
          </p:nvPr>
        </p:nvSpPr>
        <p:spPr/>
        <p:txBody>
          <a:bodyPr/>
          <a:lstStyle/>
          <a:p>
            <a:r>
              <a:rPr lang="en-US" smtClean="0"/>
              <a:t>Click to insert title</a:t>
            </a:r>
            <a:endParaRPr lang="pt-PT" dirty="0"/>
          </a:p>
        </p:txBody>
      </p:sp>
      <p:sp>
        <p:nvSpPr>
          <p:cNvPr id="6" name="Text Placeholder 5">
            <a:extLst>
              <a:ext uri="{FF2B5EF4-FFF2-40B4-BE49-F238E27FC236}">
                <a16:creationId xmlns:a16="http://schemas.microsoft.com/office/drawing/2014/main" xmlns="" id="{3F70568B-4014-4005-A2F1-27137DEEE69A}"/>
              </a:ext>
            </a:extLst>
          </p:cNvPr>
          <p:cNvSpPr>
            <a:spLocks noGrp="1"/>
          </p:cNvSpPr>
          <p:nvPr>
            <p:ph type="body" sz="quarter" idx="12"/>
          </p:nvPr>
        </p:nvSpPr>
        <p:spPr/>
        <p:txBody>
          <a:bodyPr/>
          <a:lstStyle/>
          <a:p>
            <a:pPr lvl="0"/>
            <a:r>
              <a:rPr lang="en-US" smtClean="0"/>
              <a:t>Click to insert presenter, location, and date</a:t>
            </a:r>
            <a:endParaRPr lang="en-US" dirty="0"/>
          </a:p>
        </p:txBody>
      </p:sp>
    </p:spTree>
    <p:extLst>
      <p:ext uri="{BB962C8B-B14F-4D97-AF65-F5344CB8AC3E}">
        <p14:creationId xmlns:p14="http://schemas.microsoft.com/office/powerpoint/2010/main" val="36776014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xmlns="" id="{78531F63-CA00-42EC-B08D-919D48D70987}"/>
              </a:ext>
            </a:extLst>
          </p:cNvPr>
          <p:cNvSpPr>
            <a:spLocks noGrp="1"/>
          </p:cNvSpPr>
          <p:nvPr>
            <p:ph type="body" sz="quarter" idx="38"/>
          </p:nvPr>
        </p:nvSpPr>
        <p:spPr/>
        <p:txBody>
          <a:bodyPr/>
          <a:lstStyle/>
          <a:p>
            <a:r>
              <a:rPr lang="en-US" smtClean="0"/>
              <a:t>Click to insert text</a:t>
            </a:r>
            <a:endParaRPr lang="pt-PT" dirty="0"/>
          </a:p>
        </p:txBody>
      </p:sp>
      <p:sp>
        <p:nvSpPr>
          <p:cNvPr id="11" name="Text Placeholder 10">
            <a:extLst>
              <a:ext uri="{FF2B5EF4-FFF2-40B4-BE49-F238E27FC236}">
                <a16:creationId xmlns:a16="http://schemas.microsoft.com/office/drawing/2014/main" xmlns="" id="{5BA5199E-D530-47BF-845A-1DC41929FECF}"/>
              </a:ext>
            </a:extLst>
          </p:cNvPr>
          <p:cNvSpPr>
            <a:spLocks noGrp="1"/>
          </p:cNvSpPr>
          <p:nvPr>
            <p:ph type="body" sz="quarter" idx="39"/>
          </p:nvPr>
        </p:nvSpPr>
        <p:spPr/>
        <p:txBody>
          <a:bodyPr/>
          <a:lstStyle/>
          <a:p>
            <a:r>
              <a:rPr lang="en-US" smtClean="0"/>
              <a:t>Click to insert text</a:t>
            </a:r>
            <a:endParaRPr lang="pt-PT" dirty="0"/>
          </a:p>
        </p:txBody>
      </p:sp>
      <p:sp>
        <p:nvSpPr>
          <p:cNvPr id="12" name="Text Placeholder 11">
            <a:extLst>
              <a:ext uri="{FF2B5EF4-FFF2-40B4-BE49-F238E27FC236}">
                <a16:creationId xmlns:a16="http://schemas.microsoft.com/office/drawing/2014/main" xmlns="" id="{8E0AF863-92C7-409E-B90C-434640D9A71F}"/>
              </a:ext>
            </a:extLst>
          </p:cNvPr>
          <p:cNvSpPr>
            <a:spLocks noGrp="1"/>
          </p:cNvSpPr>
          <p:nvPr>
            <p:ph type="body" sz="quarter" idx="40"/>
          </p:nvPr>
        </p:nvSpPr>
        <p:spPr/>
        <p:txBody>
          <a:bodyPr/>
          <a:lstStyle/>
          <a:p>
            <a:r>
              <a:rPr lang="en-US" smtClean="0"/>
              <a:t>Click to insert text</a:t>
            </a:r>
            <a:endParaRPr lang="pt-PT" dirty="0"/>
          </a:p>
        </p:txBody>
      </p:sp>
      <p:sp>
        <p:nvSpPr>
          <p:cNvPr id="13" name="Text Placeholder 12">
            <a:extLst>
              <a:ext uri="{FF2B5EF4-FFF2-40B4-BE49-F238E27FC236}">
                <a16:creationId xmlns:a16="http://schemas.microsoft.com/office/drawing/2014/main" xmlns="" id="{B87DCC42-EAD0-48CA-A9B1-28B340A64503}"/>
              </a:ext>
            </a:extLst>
          </p:cNvPr>
          <p:cNvSpPr>
            <a:spLocks noGrp="1"/>
          </p:cNvSpPr>
          <p:nvPr>
            <p:ph type="body" sz="quarter" idx="41"/>
          </p:nvPr>
        </p:nvSpPr>
        <p:spPr/>
        <p:txBody>
          <a:bodyPr/>
          <a:lstStyle/>
          <a:p>
            <a:r>
              <a:rPr lang="en-US" smtClean="0"/>
              <a:t>Click to insert text</a:t>
            </a:r>
            <a:endParaRPr lang="pt-PT" dirty="0"/>
          </a:p>
        </p:txBody>
      </p:sp>
      <p:sp>
        <p:nvSpPr>
          <p:cNvPr id="14" name="Text Placeholder 13">
            <a:extLst>
              <a:ext uri="{FF2B5EF4-FFF2-40B4-BE49-F238E27FC236}">
                <a16:creationId xmlns:a16="http://schemas.microsoft.com/office/drawing/2014/main" xmlns="" id="{699D1A75-8E98-4748-A473-A072C624435C}"/>
              </a:ext>
            </a:extLst>
          </p:cNvPr>
          <p:cNvSpPr>
            <a:spLocks noGrp="1"/>
          </p:cNvSpPr>
          <p:nvPr>
            <p:ph type="body" sz="quarter" idx="42"/>
          </p:nvPr>
        </p:nvSpPr>
        <p:spPr/>
        <p:txBody>
          <a:bodyPr/>
          <a:lstStyle/>
          <a:p>
            <a:r>
              <a:rPr lang="en-US" smtClean="0"/>
              <a:t>Click to insert text</a:t>
            </a:r>
            <a:endParaRPr lang="pt-PT" dirty="0"/>
          </a:p>
        </p:txBody>
      </p:sp>
      <p:sp>
        <p:nvSpPr>
          <p:cNvPr id="9" name="Text Placeholder 8">
            <a:extLst>
              <a:ext uri="{FF2B5EF4-FFF2-40B4-BE49-F238E27FC236}">
                <a16:creationId xmlns:a16="http://schemas.microsoft.com/office/drawing/2014/main" xmlns="" id="{14ABB018-B55D-4411-951E-38CD24F2C361}"/>
              </a:ext>
            </a:extLst>
          </p:cNvPr>
          <p:cNvSpPr>
            <a:spLocks noGrp="1"/>
          </p:cNvSpPr>
          <p:nvPr>
            <p:ph type="body" sz="quarter" idx="37"/>
          </p:nvPr>
        </p:nvSpPr>
        <p:spPr/>
        <p:txBody>
          <a:bodyPr/>
          <a:lstStyle/>
          <a:p>
            <a:r>
              <a:rPr lang="pt-PT" smtClean="0"/>
              <a:t>Insert Group Name</a:t>
            </a:r>
            <a:endParaRPr lang="pt-PT" dirty="0"/>
          </a:p>
        </p:txBody>
      </p:sp>
      <p:sp>
        <p:nvSpPr>
          <p:cNvPr id="7" name="Text Placeholder 6">
            <a:extLst>
              <a:ext uri="{FF2B5EF4-FFF2-40B4-BE49-F238E27FC236}">
                <a16:creationId xmlns:a16="http://schemas.microsoft.com/office/drawing/2014/main" xmlns="" id="{516D870F-1B57-4D07-8159-E3F47A13D608}"/>
              </a:ext>
            </a:extLst>
          </p:cNvPr>
          <p:cNvSpPr>
            <a:spLocks noGrp="1"/>
          </p:cNvSpPr>
          <p:nvPr>
            <p:ph type="body" sz="quarter" idx="35"/>
          </p:nvPr>
        </p:nvSpPr>
        <p:spPr/>
        <p:txBody>
          <a:bodyPr/>
          <a:lstStyle/>
          <a:p>
            <a:r>
              <a:rPr lang="pt-PT" smtClean="0"/>
              <a:t>Insert Group Name</a:t>
            </a:r>
            <a:endParaRPr lang="pt-PT" dirty="0"/>
          </a:p>
        </p:txBody>
      </p:sp>
      <p:sp>
        <p:nvSpPr>
          <p:cNvPr id="4" name="Text Placeholder 3">
            <a:extLst>
              <a:ext uri="{FF2B5EF4-FFF2-40B4-BE49-F238E27FC236}">
                <a16:creationId xmlns:a16="http://schemas.microsoft.com/office/drawing/2014/main" xmlns="" id="{43B57625-2C57-471B-93E8-31A7EBAC4CE5}"/>
              </a:ext>
            </a:extLst>
          </p:cNvPr>
          <p:cNvSpPr>
            <a:spLocks noGrp="1"/>
          </p:cNvSpPr>
          <p:nvPr>
            <p:ph type="body" sz="quarter" idx="32"/>
          </p:nvPr>
        </p:nvSpPr>
        <p:spPr/>
        <p:txBody>
          <a:bodyPr/>
          <a:lstStyle/>
          <a:p>
            <a:r>
              <a:rPr lang="en-US" smtClean="0"/>
              <a:t>Click to insert text</a:t>
            </a:r>
            <a:endParaRPr lang="pt-PT" dirty="0"/>
          </a:p>
        </p:txBody>
      </p:sp>
      <p:sp>
        <p:nvSpPr>
          <p:cNvPr id="5" name="Text Placeholder 4">
            <a:extLst>
              <a:ext uri="{FF2B5EF4-FFF2-40B4-BE49-F238E27FC236}">
                <a16:creationId xmlns:a16="http://schemas.microsoft.com/office/drawing/2014/main" xmlns="" id="{63693B20-AB88-4964-9E6F-10FDACF45EB5}"/>
              </a:ext>
            </a:extLst>
          </p:cNvPr>
          <p:cNvSpPr>
            <a:spLocks noGrp="1"/>
          </p:cNvSpPr>
          <p:nvPr>
            <p:ph type="body" sz="quarter" idx="33"/>
          </p:nvPr>
        </p:nvSpPr>
        <p:spPr/>
        <p:txBody>
          <a:bodyPr/>
          <a:lstStyle/>
          <a:p>
            <a:r>
              <a:rPr lang="en-US" smtClean="0"/>
              <a:t>Click to insert text</a:t>
            </a:r>
            <a:endParaRPr lang="pt-PT" dirty="0"/>
          </a:p>
        </p:txBody>
      </p:sp>
      <p:sp>
        <p:nvSpPr>
          <p:cNvPr id="6" name="Text Placeholder 5">
            <a:extLst>
              <a:ext uri="{FF2B5EF4-FFF2-40B4-BE49-F238E27FC236}">
                <a16:creationId xmlns:a16="http://schemas.microsoft.com/office/drawing/2014/main" xmlns="" id="{728EE87E-060D-4314-AB50-BD570F3358FD}"/>
              </a:ext>
            </a:extLst>
          </p:cNvPr>
          <p:cNvSpPr>
            <a:spLocks noGrp="1"/>
          </p:cNvSpPr>
          <p:nvPr>
            <p:ph type="body" sz="quarter" idx="34"/>
          </p:nvPr>
        </p:nvSpPr>
        <p:spPr/>
        <p:txBody>
          <a:bodyPr/>
          <a:lstStyle/>
          <a:p>
            <a:r>
              <a:rPr lang="en-US" smtClean="0"/>
              <a:t>Click to insert text</a:t>
            </a:r>
            <a:endParaRPr lang="pt-PT" dirty="0"/>
          </a:p>
        </p:txBody>
      </p:sp>
      <p:sp>
        <p:nvSpPr>
          <p:cNvPr id="8" name="Text Placeholder 7">
            <a:extLst>
              <a:ext uri="{FF2B5EF4-FFF2-40B4-BE49-F238E27FC236}">
                <a16:creationId xmlns:a16="http://schemas.microsoft.com/office/drawing/2014/main" xmlns="" id="{C56A5905-F748-472A-8CEC-ACB247ED2001}"/>
              </a:ext>
            </a:extLst>
          </p:cNvPr>
          <p:cNvSpPr>
            <a:spLocks noGrp="1"/>
          </p:cNvSpPr>
          <p:nvPr>
            <p:ph type="body" sz="quarter" idx="36"/>
          </p:nvPr>
        </p:nvSpPr>
        <p:spPr/>
        <p:txBody>
          <a:bodyPr/>
          <a:lstStyle/>
          <a:p>
            <a:r>
              <a:rPr lang="pt-PT" smtClean="0"/>
              <a:t>Insert Group Name</a:t>
            </a:r>
            <a:endParaRPr lang="pt-PT" dirty="0"/>
          </a:p>
        </p:txBody>
      </p:sp>
      <p:sp>
        <p:nvSpPr>
          <p:cNvPr id="2" name="Title 1">
            <a:extLst>
              <a:ext uri="{FF2B5EF4-FFF2-40B4-BE49-F238E27FC236}">
                <a16:creationId xmlns:a16="http://schemas.microsoft.com/office/drawing/2014/main" xmlns="" id="{67CE993C-A3C2-47F1-85BC-D6ED1AF11C20}"/>
              </a:ext>
            </a:extLst>
          </p:cNvPr>
          <p:cNvSpPr>
            <a:spLocks noGrp="1"/>
          </p:cNvSpPr>
          <p:nvPr>
            <p:ph type="title"/>
          </p:nvPr>
        </p:nvSpPr>
        <p:spPr/>
        <p:txBody>
          <a:bodyPr/>
          <a:lstStyle/>
          <a:p>
            <a:r>
              <a:rPr lang="en-US" smtClean="0"/>
              <a:t>Click to insert title</a:t>
            </a:r>
            <a:endParaRPr lang="pt-PT" dirty="0"/>
          </a:p>
        </p:txBody>
      </p:sp>
    </p:spTree>
    <p:extLst>
      <p:ext uri="{BB962C8B-B14F-4D97-AF65-F5344CB8AC3E}">
        <p14:creationId xmlns:p14="http://schemas.microsoft.com/office/powerpoint/2010/main" val="125715427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Placeholder 14">
            <a:extLst>
              <a:ext uri="{FF2B5EF4-FFF2-40B4-BE49-F238E27FC236}">
                <a16:creationId xmlns:a16="http://schemas.microsoft.com/office/drawing/2014/main" xmlns="" id="{1E34FE60-6BD6-410A-8297-A6E99649F806}"/>
              </a:ext>
            </a:extLst>
          </p:cNvPr>
          <p:cNvSpPr>
            <a:spLocks noGrp="1"/>
          </p:cNvSpPr>
          <p:nvPr>
            <p:ph type="body" sz="quarter" idx="32"/>
          </p:nvPr>
        </p:nvSpPr>
        <p:spPr/>
        <p:txBody>
          <a:bodyPr/>
          <a:lstStyle/>
          <a:p>
            <a:r>
              <a:rPr lang="pt-PT" dirty="0" smtClean="0"/>
              <a:t>Click to insert title</a:t>
            </a:r>
            <a:endParaRPr lang="pt-PT" dirty="0"/>
          </a:p>
        </p:txBody>
      </p:sp>
      <p:sp>
        <p:nvSpPr>
          <p:cNvPr id="18" name="Text Placeholder 17">
            <a:extLst>
              <a:ext uri="{FF2B5EF4-FFF2-40B4-BE49-F238E27FC236}">
                <a16:creationId xmlns:a16="http://schemas.microsoft.com/office/drawing/2014/main" xmlns="" id="{8DC001DE-3194-4575-BC1F-E55E69DEB5B5}"/>
              </a:ext>
            </a:extLst>
          </p:cNvPr>
          <p:cNvSpPr>
            <a:spLocks noGrp="1"/>
          </p:cNvSpPr>
          <p:nvPr>
            <p:ph type="body" sz="quarter" idx="35"/>
          </p:nvPr>
        </p:nvSpPr>
        <p:spPr/>
        <p:txBody>
          <a:bodyPr/>
          <a:lstStyle/>
          <a:p>
            <a:r>
              <a:rPr lang="pt-PT" smtClean="0"/>
              <a:t>Click to insert text</a:t>
            </a:r>
            <a:endParaRPr lang="en-US" dirty="0"/>
          </a:p>
        </p:txBody>
      </p:sp>
      <p:sp>
        <p:nvSpPr>
          <p:cNvPr id="19" name="Text Placeholder 18">
            <a:extLst>
              <a:ext uri="{FF2B5EF4-FFF2-40B4-BE49-F238E27FC236}">
                <a16:creationId xmlns:a16="http://schemas.microsoft.com/office/drawing/2014/main" xmlns="" id="{FFFF2CB1-75E2-4A3D-B974-B937F6E2709F}"/>
              </a:ext>
            </a:extLst>
          </p:cNvPr>
          <p:cNvSpPr>
            <a:spLocks noGrp="1"/>
          </p:cNvSpPr>
          <p:nvPr>
            <p:ph type="body" sz="quarter" idx="36"/>
          </p:nvPr>
        </p:nvSpPr>
        <p:spPr/>
        <p:txBody>
          <a:bodyPr/>
          <a:lstStyle/>
          <a:p>
            <a:r>
              <a:rPr lang="pt-PT" smtClean="0"/>
              <a:t>Click to insert text</a:t>
            </a:r>
            <a:endParaRPr lang="en-US" dirty="0"/>
          </a:p>
        </p:txBody>
      </p:sp>
      <p:sp>
        <p:nvSpPr>
          <p:cNvPr id="20" name="Text Placeholder 19">
            <a:extLst>
              <a:ext uri="{FF2B5EF4-FFF2-40B4-BE49-F238E27FC236}">
                <a16:creationId xmlns:a16="http://schemas.microsoft.com/office/drawing/2014/main" xmlns="" id="{4B08B721-AC29-4F80-9015-E5EB000C6088}"/>
              </a:ext>
            </a:extLst>
          </p:cNvPr>
          <p:cNvSpPr>
            <a:spLocks noGrp="1"/>
          </p:cNvSpPr>
          <p:nvPr>
            <p:ph type="body" sz="quarter" idx="37"/>
          </p:nvPr>
        </p:nvSpPr>
        <p:spPr/>
        <p:txBody>
          <a:bodyPr/>
          <a:lstStyle/>
          <a:p>
            <a:r>
              <a:rPr lang="pt-PT" smtClean="0"/>
              <a:t>Click to insert text</a:t>
            </a:r>
            <a:endParaRPr lang="en-US" dirty="0"/>
          </a:p>
        </p:txBody>
      </p:sp>
      <p:sp>
        <p:nvSpPr>
          <p:cNvPr id="22" name="Text Placeholder 21">
            <a:extLst>
              <a:ext uri="{FF2B5EF4-FFF2-40B4-BE49-F238E27FC236}">
                <a16:creationId xmlns:a16="http://schemas.microsoft.com/office/drawing/2014/main" xmlns="" id="{BE8B3479-2411-4A13-AFA2-D8BDE3D2C819}"/>
              </a:ext>
            </a:extLst>
          </p:cNvPr>
          <p:cNvSpPr>
            <a:spLocks noGrp="1"/>
          </p:cNvSpPr>
          <p:nvPr>
            <p:ph type="body" sz="quarter" idx="38"/>
          </p:nvPr>
        </p:nvSpPr>
        <p:spPr/>
        <p:txBody>
          <a:bodyPr/>
          <a:lstStyle/>
          <a:p>
            <a:r>
              <a:rPr lang="pt-PT" smtClean="0"/>
              <a:t>Click to insert text</a:t>
            </a:r>
            <a:endParaRPr lang="en-US" dirty="0"/>
          </a:p>
        </p:txBody>
      </p:sp>
      <p:sp>
        <p:nvSpPr>
          <p:cNvPr id="23" name="Text Placeholder 22">
            <a:extLst>
              <a:ext uri="{FF2B5EF4-FFF2-40B4-BE49-F238E27FC236}">
                <a16:creationId xmlns:a16="http://schemas.microsoft.com/office/drawing/2014/main" xmlns="" id="{6BC3C8DB-8A01-4F09-918E-956F8471AEFF}"/>
              </a:ext>
            </a:extLst>
          </p:cNvPr>
          <p:cNvSpPr>
            <a:spLocks noGrp="1"/>
          </p:cNvSpPr>
          <p:nvPr>
            <p:ph type="body" sz="quarter" idx="39"/>
          </p:nvPr>
        </p:nvSpPr>
        <p:spPr/>
        <p:txBody>
          <a:bodyPr/>
          <a:lstStyle/>
          <a:p>
            <a:r>
              <a:rPr lang="pt-PT" smtClean="0"/>
              <a:t>Click to insert text</a:t>
            </a:r>
            <a:endParaRPr lang="en-US" dirty="0"/>
          </a:p>
        </p:txBody>
      </p:sp>
      <p:sp>
        <p:nvSpPr>
          <p:cNvPr id="24" name="Text Placeholder 23">
            <a:extLst>
              <a:ext uri="{FF2B5EF4-FFF2-40B4-BE49-F238E27FC236}">
                <a16:creationId xmlns:a16="http://schemas.microsoft.com/office/drawing/2014/main" xmlns="" id="{2A7482BA-177E-4FF1-9F19-53B707E1052C}"/>
              </a:ext>
            </a:extLst>
          </p:cNvPr>
          <p:cNvSpPr>
            <a:spLocks noGrp="1"/>
          </p:cNvSpPr>
          <p:nvPr>
            <p:ph type="body" sz="quarter" idx="40"/>
          </p:nvPr>
        </p:nvSpPr>
        <p:spPr/>
        <p:txBody>
          <a:bodyPr/>
          <a:lstStyle/>
          <a:p>
            <a:r>
              <a:rPr lang="pt-PT" smtClean="0"/>
              <a:t>Click to insert text</a:t>
            </a:r>
            <a:endParaRPr lang="en-US" dirty="0"/>
          </a:p>
        </p:txBody>
      </p:sp>
      <p:sp>
        <p:nvSpPr>
          <p:cNvPr id="2" name="Title 1">
            <a:extLst>
              <a:ext uri="{FF2B5EF4-FFF2-40B4-BE49-F238E27FC236}">
                <a16:creationId xmlns:a16="http://schemas.microsoft.com/office/drawing/2014/main" xmlns="" id="{0C2CA804-65F6-44D4-A601-7870A945CB2A}"/>
              </a:ext>
            </a:extLst>
          </p:cNvPr>
          <p:cNvSpPr>
            <a:spLocks noGrp="1"/>
          </p:cNvSpPr>
          <p:nvPr>
            <p:ph type="title"/>
          </p:nvPr>
        </p:nvSpPr>
        <p:spPr/>
        <p:txBody>
          <a:bodyPr/>
          <a:lstStyle/>
          <a:p>
            <a:r>
              <a:rPr lang="pt-PT" smtClean="0"/>
              <a:t>Click to insert title</a:t>
            </a:r>
            <a:endParaRPr lang="pt-PT" dirty="0"/>
          </a:p>
        </p:txBody>
      </p:sp>
      <p:sp>
        <p:nvSpPr>
          <p:cNvPr id="13" name="Text Placeholder 12">
            <a:extLst>
              <a:ext uri="{FF2B5EF4-FFF2-40B4-BE49-F238E27FC236}">
                <a16:creationId xmlns:a16="http://schemas.microsoft.com/office/drawing/2014/main" xmlns="" id="{CA218321-8824-43BD-89FE-5F5B475B7E2C}"/>
              </a:ext>
            </a:extLst>
          </p:cNvPr>
          <p:cNvSpPr>
            <a:spLocks noGrp="1"/>
          </p:cNvSpPr>
          <p:nvPr>
            <p:ph type="body" sz="quarter" idx="41"/>
          </p:nvPr>
        </p:nvSpPr>
        <p:spPr/>
        <p:txBody>
          <a:bodyPr/>
          <a:lstStyle/>
          <a:p>
            <a:pPr lvl="0"/>
            <a:r>
              <a:rPr lang="en-US" dirty="0" smtClean="0"/>
              <a:t>Click to insert bullet point</a:t>
            </a:r>
          </a:p>
          <a:p>
            <a:pPr lvl="0"/>
            <a:r>
              <a:rPr lang="en-US" dirty="0" smtClean="0"/>
              <a:t>Click to insert bullet point</a:t>
            </a:r>
          </a:p>
          <a:p>
            <a:pPr lvl="0"/>
            <a:r>
              <a:rPr lang="en-US" dirty="0" smtClean="0"/>
              <a:t>Click to insert bullet point</a:t>
            </a:r>
          </a:p>
          <a:p>
            <a:pPr lvl="0"/>
            <a:r>
              <a:rPr lang="en-US" dirty="0" smtClean="0"/>
              <a:t>Click to insert bullet point</a:t>
            </a:r>
          </a:p>
          <a:p>
            <a:pPr lvl="0"/>
            <a:endParaRPr lang="en-US" dirty="0"/>
          </a:p>
        </p:txBody>
      </p:sp>
      <p:sp>
        <p:nvSpPr>
          <p:cNvPr id="16" name="Text Placeholder 15">
            <a:extLst>
              <a:ext uri="{FF2B5EF4-FFF2-40B4-BE49-F238E27FC236}">
                <a16:creationId xmlns:a16="http://schemas.microsoft.com/office/drawing/2014/main" xmlns="" id="{8ACE42C1-D1A5-4C10-9E37-8B0ABEC4B180}"/>
              </a:ext>
            </a:extLst>
          </p:cNvPr>
          <p:cNvSpPr>
            <a:spLocks noGrp="1"/>
          </p:cNvSpPr>
          <p:nvPr>
            <p:ph type="body" sz="quarter" idx="42"/>
          </p:nvPr>
        </p:nvSpPr>
        <p:spPr/>
        <p:txBody>
          <a:bodyPr/>
          <a:lstStyle/>
          <a:p>
            <a:pPr lvl="0"/>
            <a:r>
              <a:rPr lang="en-US" smtClean="0"/>
              <a:t>Click to insert bullet point</a:t>
            </a:r>
          </a:p>
          <a:p>
            <a:pPr lvl="0"/>
            <a:r>
              <a:rPr lang="en-US" smtClean="0"/>
              <a:t>Click to insert bullet point</a:t>
            </a:r>
          </a:p>
          <a:p>
            <a:pPr lvl="0"/>
            <a:r>
              <a:rPr lang="en-US" smtClean="0"/>
              <a:t>Click to insert bullet point</a:t>
            </a:r>
          </a:p>
          <a:p>
            <a:pPr lvl="0"/>
            <a:r>
              <a:rPr lang="en-US" smtClean="0"/>
              <a:t>Click to insert bullet point</a:t>
            </a:r>
          </a:p>
          <a:p>
            <a:pPr lvl="0"/>
            <a:endParaRPr lang="en-US" dirty="0"/>
          </a:p>
        </p:txBody>
      </p:sp>
      <p:sp>
        <p:nvSpPr>
          <p:cNvPr id="17" name="Text Placeholder 16">
            <a:extLst>
              <a:ext uri="{FF2B5EF4-FFF2-40B4-BE49-F238E27FC236}">
                <a16:creationId xmlns:a16="http://schemas.microsoft.com/office/drawing/2014/main" xmlns="" id="{EB140FDB-1C76-4F14-90C4-E472A84EE22D}"/>
              </a:ext>
            </a:extLst>
          </p:cNvPr>
          <p:cNvSpPr>
            <a:spLocks noGrp="1"/>
          </p:cNvSpPr>
          <p:nvPr>
            <p:ph type="body" sz="quarter" idx="43"/>
          </p:nvPr>
        </p:nvSpPr>
        <p:spPr/>
        <p:txBody>
          <a:bodyPr/>
          <a:lstStyle/>
          <a:p>
            <a:pPr lvl="0"/>
            <a:r>
              <a:rPr lang="en-US" smtClean="0"/>
              <a:t>Click to insert bullet point</a:t>
            </a:r>
          </a:p>
          <a:p>
            <a:pPr lvl="0"/>
            <a:r>
              <a:rPr lang="en-US" smtClean="0"/>
              <a:t>Click to insert bullet point</a:t>
            </a:r>
          </a:p>
          <a:p>
            <a:pPr lvl="0"/>
            <a:r>
              <a:rPr lang="en-US" smtClean="0"/>
              <a:t>Click to insert bullet point</a:t>
            </a:r>
          </a:p>
          <a:p>
            <a:pPr lvl="0"/>
            <a:r>
              <a:rPr lang="en-US" smtClean="0"/>
              <a:t>Click to insert bullet point</a:t>
            </a:r>
          </a:p>
          <a:p>
            <a:pPr lvl="0"/>
            <a:endParaRPr lang="en-US" dirty="0"/>
          </a:p>
        </p:txBody>
      </p:sp>
      <p:grpSp>
        <p:nvGrpSpPr>
          <p:cNvPr id="46" name="Group 25">
            <a:extLst>
              <a:ext uri="{FF2B5EF4-FFF2-40B4-BE49-F238E27FC236}">
                <a16:creationId xmlns:a16="http://schemas.microsoft.com/office/drawing/2014/main" xmlns="" id="{630120C7-0DB3-4FAA-97D1-F127E50059F0}"/>
              </a:ext>
            </a:extLst>
          </p:cNvPr>
          <p:cNvGrpSpPr>
            <a:grpSpLocks noChangeAspect="1"/>
          </p:cNvGrpSpPr>
          <p:nvPr/>
        </p:nvGrpSpPr>
        <p:grpSpPr bwMode="auto">
          <a:xfrm>
            <a:off x="8499252" y="4796933"/>
            <a:ext cx="685810" cy="642834"/>
            <a:chOff x="-61" y="-66"/>
            <a:chExt cx="1133" cy="1062"/>
          </a:xfrm>
        </p:grpSpPr>
        <p:sp>
          <p:nvSpPr>
            <p:cNvPr id="47" name="Freeform 26">
              <a:extLst>
                <a:ext uri="{FF2B5EF4-FFF2-40B4-BE49-F238E27FC236}">
                  <a16:creationId xmlns:a16="http://schemas.microsoft.com/office/drawing/2014/main" xmlns="" id="{B209C646-1B97-4608-8133-583D0C0567EF}"/>
                </a:ext>
              </a:extLst>
            </p:cNvPr>
            <p:cNvSpPr>
              <a:spLocks/>
            </p:cNvSpPr>
            <p:nvPr/>
          </p:nvSpPr>
          <p:spPr bwMode="auto">
            <a:xfrm>
              <a:off x="-61" y="-66"/>
              <a:ext cx="1133" cy="1062"/>
            </a:xfrm>
            <a:custGeom>
              <a:avLst/>
              <a:gdLst>
                <a:gd name="T0" fmla="*/ 60 w 422"/>
                <a:gd name="T1" fmla="*/ 309 h 395"/>
                <a:gd name="T2" fmla="*/ 101 w 422"/>
                <a:gd name="T3" fmla="*/ 59 h 395"/>
                <a:gd name="T4" fmla="*/ 362 w 422"/>
                <a:gd name="T5" fmla="*/ 96 h 395"/>
                <a:gd name="T6" fmla="*/ 314 w 422"/>
                <a:gd name="T7" fmla="*/ 336 h 395"/>
                <a:gd name="T8" fmla="*/ 60 w 422"/>
                <a:gd name="T9" fmla="*/ 309 h 395"/>
              </a:gdLst>
              <a:ahLst/>
              <a:cxnLst>
                <a:cxn ang="0">
                  <a:pos x="T0" y="T1"/>
                </a:cxn>
                <a:cxn ang="0">
                  <a:pos x="T2" y="T3"/>
                </a:cxn>
                <a:cxn ang="0">
                  <a:pos x="T4" y="T5"/>
                </a:cxn>
                <a:cxn ang="0">
                  <a:pos x="T6" y="T7"/>
                </a:cxn>
                <a:cxn ang="0">
                  <a:pos x="T8" y="T9"/>
                </a:cxn>
              </a:cxnLst>
              <a:rect l="0" t="0" r="r" b="b"/>
              <a:pathLst>
                <a:path w="422" h="395">
                  <a:moveTo>
                    <a:pt x="60" y="309"/>
                  </a:moveTo>
                  <a:cubicBezTo>
                    <a:pt x="0" y="230"/>
                    <a:pt x="18" y="118"/>
                    <a:pt x="101" y="59"/>
                  </a:cubicBezTo>
                  <a:cubicBezTo>
                    <a:pt x="184" y="0"/>
                    <a:pt x="301" y="17"/>
                    <a:pt x="362" y="96"/>
                  </a:cubicBezTo>
                  <a:cubicBezTo>
                    <a:pt x="422" y="175"/>
                    <a:pt x="397" y="278"/>
                    <a:pt x="314" y="336"/>
                  </a:cubicBezTo>
                  <a:cubicBezTo>
                    <a:pt x="231" y="395"/>
                    <a:pt x="121" y="388"/>
                    <a:pt x="60" y="309"/>
                  </a:cubicBezTo>
                </a:path>
              </a:pathLst>
            </a:custGeom>
            <a:solidFill>
              <a:srgbClr val="FF304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48" name="Freeform 27">
              <a:extLst>
                <a:ext uri="{FF2B5EF4-FFF2-40B4-BE49-F238E27FC236}">
                  <a16:creationId xmlns:a16="http://schemas.microsoft.com/office/drawing/2014/main" xmlns="" id="{6E1A95CD-5007-4D0F-9377-CE570260DDD8}"/>
                </a:ext>
              </a:extLst>
            </p:cNvPr>
            <p:cNvSpPr>
              <a:spLocks/>
            </p:cNvSpPr>
            <p:nvPr/>
          </p:nvSpPr>
          <p:spPr bwMode="auto">
            <a:xfrm>
              <a:off x="204" y="259"/>
              <a:ext cx="632" cy="393"/>
            </a:xfrm>
            <a:custGeom>
              <a:avLst/>
              <a:gdLst>
                <a:gd name="T0" fmla="*/ 227 w 235"/>
                <a:gd name="T1" fmla="*/ 68 h 146"/>
                <a:gd name="T2" fmla="*/ 167 w 235"/>
                <a:gd name="T3" fmla="*/ 40 h 146"/>
                <a:gd name="T4" fmla="*/ 108 w 235"/>
                <a:gd name="T5" fmla="*/ 2 h 146"/>
                <a:gd name="T6" fmla="*/ 48 w 235"/>
                <a:gd name="T7" fmla="*/ 50 h 146"/>
                <a:gd name="T8" fmla="*/ 1 w 235"/>
                <a:gd name="T9" fmla="*/ 88 h 146"/>
                <a:gd name="T10" fmla="*/ 1 w 235"/>
                <a:gd name="T11" fmla="*/ 88 h 146"/>
                <a:gd name="T12" fmla="*/ 94 w 235"/>
                <a:gd name="T13" fmla="*/ 134 h 146"/>
                <a:gd name="T14" fmla="*/ 94 w 235"/>
                <a:gd name="T15" fmla="*/ 134 h 146"/>
                <a:gd name="T16" fmla="*/ 203 w 235"/>
                <a:gd name="T17" fmla="*/ 112 h 146"/>
                <a:gd name="T18" fmla="*/ 226 w 235"/>
                <a:gd name="T19" fmla="*/ 115 h 146"/>
                <a:gd name="T20" fmla="*/ 227 w 235"/>
                <a:gd name="T21" fmla="*/ 6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46">
                  <a:moveTo>
                    <a:pt x="227" y="68"/>
                  </a:moveTo>
                  <a:cubicBezTo>
                    <a:pt x="218" y="46"/>
                    <a:pt x="195" y="33"/>
                    <a:pt x="167" y="40"/>
                  </a:cubicBezTo>
                  <a:cubicBezTo>
                    <a:pt x="167" y="40"/>
                    <a:pt x="154" y="0"/>
                    <a:pt x="108" y="2"/>
                  </a:cubicBezTo>
                  <a:cubicBezTo>
                    <a:pt x="72" y="4"/>
                    <a:pt x="51" y="29"/>
                    <a:pt x="48" y="50"/>
                  </a:cubicBezTo>
                  <a:cubicBezTo>
                    <a:pt x="30" y="46"/>
                    <a:pt x="0" y="59"/>
                    <a:pt x="1" y="88"/>
                  </a:cubicBezTo>
                  <a:cubicBezTo>
                    <a:pt x="1" y="88"/>
                    <a:pt x="1" y="88"/>
                    <a:pt x="1" y="88"/>
                  </a:cubicBezTo>
                  <a:cubicBezTo>
                    <a:pt x="3" y="146"/>
                    <a:pt x="77" y="138"/>
                    <a:pt x="94" y="134"/>
                  </a:cubicBezTo>
                  <a:cubicBezTo>
                    <a:pt x="94" y="134"/>
                    <a:pt x="94" y="134"/>
                    <a:pt x="94" y="134"/>
                  </a:cubicBezTo>
                  <a:cubicBezTo>
                    <a:pt x="118" y="132"/>
                    <a:pt x="158" y="112"/>
                    <a:pt x="203" y="112"/>
                  </a:cubicBezTo>
                  <a:cubicBezTo>
                    <a:pt x="212" y="112"/>
                    <a:pt x="219" y="113"/>
                    <a:pt x="226" y="115"/>
                  </a:cubicBezTo>
                  <a:cubicBezTo>
                    <a:pt x="231" y="103"/>
                    <a:pt x="235" y="87"/>
                    <a:pt x="227" y="68"/>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49" name="Group 25">
            <a:extLst>
              <a:ext uri="{FF2B5EF4-FFF2-40B4-BE49-F238E27FC236}">
                <a16:creationId xmlns:a16="http://schemas.microsoft.com/office/drawing/2014/main" xmlns="" id="{6C1833B4-0E6E-4189-8419-6620446A6076}"/>
              </a:ext>
            </a:extLst>
          </p:cNvPr>
          <p:cNvGrpSpPr>
            <a:grpSpLocks noChangeAspect="1"/>
          </p:cNvGrpSpPr>
          <p:nvPr/>
        </p:nvGrpSpPr>
        <p:grpSpPr bwMode="auto">
          <a:xfrm>
            <a:off x="10343735" y="4796933"/>
            <a:ext cx="685810" cy="642834"/>
            <a:chOff x="-61" y="-66"/>
            <a:chExt cx="1133" cy="1062"/>
          </a:xfrm>
        </p:grpSpPr>
        <p:sp>
          <p:nvSpPr>
            <p:cNvPr id="50" name="Freeform 26">
              <a:extLst>
                <a:ext uri="{FF2B5EF4-FFF2-40B4-BE49-F238E27FC236}">
                  <a16:creationId xmlns:a16="http://schemas.microsoft.com/office/drawing/2014/main" xmlns="" id="{6C314FE8-A87A-4AA4-9AD9-CEA88B83960F}"/>
                </a:ext>
              </a:extLst>
            </p:cNvPr>
            <p:cNvSpPr>
              <a:spLocks/>
            </p:cNvSpPr>
            <p:nvPr/>
          </p:nvSpPr>
          <p:spPr bwMode="auto">
            <a:xfrm>
              <a:off x="-61" y="-66"/>
              <a:ext cx="1133" cy="1062"/>
            </a:xfrm>
            <a:custGeom>
              <a:avLst/>
              <a:gdLst>
                <a:gd name="T0" fmla="*/ 60 w 422"/>
                <a:gd name="T1" fmla="*/ 309 h 395"/>
                <a:gd name="T2" fmla="*/ 101 w 422"/>
                <a:gd name="T3" fmla="*/ 59 h 395"/>
                <a:gd name="T4" fmla="*/ 362 w 422"/>
                <a:gd name="T5" fmla="*/ 96 h 395"/>
                <a:gd name="T6" fmla="*/ 314 w 422"/>
                <a:gd name="T7" fmla="*/ 336 h 395"/>
                <a:gd name="T8" fmla="*/ 60 w 422"/>
                <a:gd name="T9" fmla="*/ 309 h 395"/>
              </a:gdLst>
              <a:ahLst/>
              <a:cxnLst>
                <a:cxn ang="0">
                  <a:pos x="T0" y="T1"/>
                </a:cxn>
                <a:cxn ang="0">
                  <a:pos x="T2" y="T3"/>
                </a:cxn>
                <a:cxn ang="0">
                  <a:pos x="T4" y="T5"/>
                </a:cxn>
                <a:cxn ang="0">
                  <a:pos x="T6" y="T7"/>
                </a:cxn>
                <a:cxn ang="0">
                  <a:pos x="T8" y="T9"/>
                </a:cxn>
              </a:cxnLst>
              <a:rect l="0" t="0" r="r" b="b"/>
              <a:pathLst>
                <a:path w="422" h="395">
                  <a:moveTo>
                    <a:pt x="60" y="309"/>
                  </a:moveTo>
                  <a:cubicBezTo>
                    <a:pt x="0" y="230"/>
                    <a:pt x="18" y="118"/>
                    <a:pt x="101" y="59"/>
                  </a:cubicBezTo>
                  <a:cubicBezTo>
                    <a:pt x="184" y="0"/>
                    <a:pt x="301" y="17"/>
                    <a:pt x="362" y="96"/>
                  </a:cubicBezTo>
                  <a:cubicBezTo>
                    <a:pt x="422" y="175"/>
                    <a:pt x="397" y="278"/>
                    <a:pt x="314" y="336"/>
                  </a:cubicBezTo>
                  <a:cubicBezTo>
                    <a:pt x="231" y="395"/>
                    <a:pt x="121" y="388"/>
                    <a:pt x="60" y="309"/>
                  </a:cubicBezTo>
                </a:path>
              </a:pathLst>
            </a:custGeom>
            <a:solidFill>
              <a:srgbClr val="FF304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51" name="Freeform 27">
              <a:extLst>
                <a:ext uri="{FF2B5EF4-FFF2-40B4-BE49-F238E27FC236}">
                  <a16:creationId xmlns:a16="http://schemas.microsoft.com/office/drawing/2014/main" xmlns="" id="{DE82F92F-FDEA-44E2-B756-C6847DE4A868}"/>
                </a:ext>
              </a:extLst>
            </p:cNvPr>
            <p:cNvSpPr>
              <a:spLocks/>
            </p:cNvSpPr>
            <p:nvPr/>
          </p:nvSpPr>
          <p:spPr bwMode="auto">
            <a:xfrm>
              <a:off x="204" y="259"/>
              <a:ext cx="632" cy="393"/>
            </a:xfrm>
            <a:custGeom>
              <a:avLst/>
              <a:gdLst>
                <a:gd name="T0" fmla="*/ 227 w 235"/>
                <a:gd name="T1" fmla="*/ 68 h 146"/>
                <a:gd name="T2" fmla="*/ 167 w 235"/>
                <a:gd name="T3" fmla="*/ 40 h 146"/>
                <a:gd name="T4" fmla="*/ 108 w 235"/>
                <a:gd name="T5" fmla="*/ 2 h 146"/>
                <a:gd name="T6" fmla="*/ 48 w 235"/>
                <a:gd name="T7" fmla="*/ 50 h 146"/>
                <a:gd name="T8" fmla="*/ 1 w 235"/>
                <a:gd name="T9" fmla="*/ 88 h 146"/>
                <a:gd name="T10" fmla="*/ 1 w 235"/>
                <a:gd name="T11" fmla="*/ 88 h 146"/>
                <a:gd name="T12" fmla="*/ 94 w 235"/>
                <a:gd name="T13" fmla="*/ 134 h 146"/>
                <a:gd name="T14" fmla="*/ 94 w 235"/>
                <a:gd name="T15" fmla="*/ 134 h 146"/>
                <a:gd name="T16" fmla="*/ 203 w 235"/>
                <a:gd name="T17" fmla="*/ 112 h 146"/>
                <a:gd name="T18" fmla="*/ 226 w 235"/>
                <a:gd name="T19" fmla="*/ 115 h 146"/>
                <a:gd name="T20" fmla="*/ 227 w 235"/>
                <a:gd name="T21" fmla="*/ 6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46">
                  <a:moveTo>
                    <a:pt x="227" y="68"/>
                  </a:moveTo>
                  <a:cubicBezTo>
                    <a:pt x="218" y="46"/>
                    <a:pt x="195" y="33"/>
                    <a:pt x="167" y="40"/>
                  </a:cubicBezTo>
                  <a:cubicBezTo>
                    <a:pt x="167" y="40"/>
                    <a:pt x="154" y="0"/>
                    <a:pt x="108" y="2"/>
                  </a:cubicBezTo>
                  <a:cubicBezTo>
                    <a:pt x="72" y="4"/>
                    <a:pt x="51" y="29"/>
                    <a:pt x="48" y="50"/>
                  </a:cubicBezTo>
                  <a:cubicBezTo>
                    <a:pt x="30" y="46"/>
                    <a:pt x="0" y="59"/>
                    <a:pt x="1" y="88"/>
                  </a:cubicBezTo>
                  <a:cubicBezTo>
                    <a:pt x="1" y="88"/>
                    <a:pt x="1" y="88"/>
                    <a:pt x="1" y="88"/>
                  </a:cubicBezTo>
                  <a:cubicBezTo>
                    <a:pt x="3" y="146"/>
                    <a:pt x="77" y="138"/>
                    <a:pt x="94" y="134"/>
                  </a:cubicBezTo>
                  <a:cubicBezTo>
                    <a:pt x="94" y="134"/>
                    <a:pt x="94" y="134"/>
                    <a:pt x="94" y="134"/>
                  </a:cubicBezTo>
                  <a:cubicBezTo>
                    <a:pt x="118" y="132"/>
                    <a:pt x="158" y="112"/>
                    <a:pt x="203" y="112"/>
                  </a:cubicBezTo>
                  <a:cubicBezTo>
                    <a:pt x="212" y="112"/>
                    <a:pt x="219" y="113"/>
                    <a:pt x="226" y="115"/>
                  </a:cubicBezTo>
                  <a:cubicBezTo>
                    <a:pt x="231" y="103"/>
                    <a:pt x="235" y="87"/>
                    <a:pt x="227" y="68"/>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52" name="Group 25">
            <a:extLst>
              <a:ext uri="{FF2B5EF4-FFF2-40B4-BE49-F238E27FC236}">
                <a16:creationId xmlns:a16="http://schemas.microsoft.com/office/drawing/2014/main" xmlns="" id="{C11AD258-E110-46E4-AF9C-BF99CE933BC4}"/>
              </a:ext>
            </a:extLst>
          </p:cNvPr>
          <p:cNvGrpSpPr>
            <a:grpSpLocks noChangeAspect="1"/>
          </p:cNvGrpSpPr>
          <p:nvPr/>
        </p:nvGrpSpPr>
        <p:grpSpPr bwMode="auto">
          <a:xfrm>
            <a:off x="4810290" y="4792195"/>
            <a:ext cx="685810" cy="642834"/>
            <a:chOff x="-61" y="-66"/>
            <a:chExt cx="1133" cy="1062"/>
          </a:xfrm>
        </p:grpSpPr>
        <p:sp>
          <p:nvSpPr>
            <p:cNvPr id="53" name="Freeform 26">
              <a:extLst>
                <a:ext uri="{FF2B5EF4-FFF2-40B4-BE49-F238E27FC236}">
                  <a16:creationId xmlns:a16="http://schemas.microsoft.com/office/drawing/2014/main" xmlns="" id="{20BCF342-37F3-43B8-B61E-58D35A4EB945}"/>
                </a:ext>
              </a:extLst>
            </p:cNvPr>
            <p:cNvSpPr>
              <a:spLocks/>
            </p:cNvSpPr>
            <p:nvPr/>
          </p:nvSpPr>
          <p:spPr bwMode="auto">
            <a:xfrm>
              <a:off x="-61" y="-66"/>
              <a:ext cx="1133" cy="1062"/>
            </a:xfrm>
            <a:custGeom>
              <a:avLst/>
              <a:gdLst>
                <a:gd name="T0" fmla="*/ 60 w 422"/>
                <a:gd name="T1" fmla="*/ 309 h 395"/>
                <a:gd name="T2" fmla="*/ 101 w 422"/>
                <a:gd name="T3" fmla="*/ 59 h 395"/>
                <a:gd name="T4" fmla="*/ 362 w 422"/>
                <a:gd name="T5" fmla="*/ 96 h 395"/>
                <a:gd name="T6" fmla="*/ 314 w 422"/>
                <a:gd name="T7" fmla="*/ 336 h 395"/>
                <a:gd name="T8" fmla="*/ 60 w 422"/>
                <a:gd name="T9" fmla="*/ 309 h 395"/>
              </a:gdLst>
              <a:ahLst/>
              <a:cxnLst>
                <a:cxn ang="0">
                  <a:pos x="T0" y="T1"/>
                </a:cxn>
                <a:cxn ang="0">
                  <a:pos x="T2" y="T3"/>
                </a:cxn>
                <a:cxn ang="0">
                  <a:pos x="T4" y="T5"/>
                </a:cxn>
                <a:cxn ang="0">
                  <a:pos x="T6" y="T7"/>
                </a:cxn>
                <a:cxn ang="0">
                  <a:pos x="T8" y="T9"/>
                </a:cxn>
              </a:cxnLst>
              <a:rect l="0" t="0" r="r" b="b"/>
              <a:pathLst>
                <a:path w="422" h="395">
                  <a:moveTo>
                    <a:pt x="60" y="309"/>
                  </a:moveTo>
                  <a:cubicBezTo>
                    <a:pt x="0" y="230"/>
                    <a:pt x="18" y="118"/>
                    <a:pt x="101" y="59"/>
                  </a:cubicBezTo>
                  <a:cubicBezTo>
                    <a:pt x="184" y="0"/>
                    <a:pt x="301" y="17"/>
                    <a:pt x="362" y="96"/>
                  </a:cubicBezTo>
                  <a:cubicBezTo>
                    <a:pt x="422" y="175"/>
                    <a:pt x="397" y="278"/>
                    <a:pt x="314" y="336"/>
                  </a:cubicBezTo>
                  <a:cubicBezTo>
                    <a:pt x="231" y="395"/>
                    <a:pt x="121" y="388"/>
                    <a:pt x="60" y="309"/>
                  </a:cubicBezTo>
                </a:path>
              </a:pathLst>
            </a:custGeom>
            <a:solidFill>
              <a:srgbClr val="FF304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54" name="Freeform 27">
              <a:extLst>
                <a:ext uri="{FF2B5EF4-FFF2-40B4-BE49-F238E27FC236}">
                  <a16:creationId xmlns:a16="http://schemas.microsoft.com/office/drawing/2014/main" xmlns="" id="{D42CC72D-A24E-4CD7-8841-C04C7371E357}"/>
                </a:ext>
              </a:extLst>
            </p:cNvPr>
            <p:cNvSpPr>
              <a:spLocks/>
            </p:cNvSpPr>
            <p:nvPr/>
          </p:nvSpPr>
          <p:spPr bwMode="auto">
            <a:xfrm>
              <a:off x="204" y="259"/>
              <a:ext cx="632" cy="393"/>
            </a:xfrm>
            <a:custGeom>
              <a:avLst/>
              <a:gdLst>
                <a:gd name="T0" fmla="*/ 227 w 235"/>
                <a:gd name="T1" fmla="*/ 68 h 146"/>
                <a:gd name="T2" fmla="*/ 167 w 235"/>
                <a:gd name="T3" fmla="*/ 40 h 146"/>
                <a:gd name="T4" fmla="*/ 108 w 235"/>
                <a:gd name="T5" fmla="*/ 2 h 146"/>
                <a:gd name="T6" fmla="*/ 48 w 235"/>
                <a:gd name="T7" fmla="*/ 50 h 146"/>
                <a:gd name="T8" fmla="*/ 1 w 235"/>
                <a:gd name="T9" fmla="*/ 88 h 146"/>
                <a:gd name="T10" fmla="*/ 1 w 235"/>
                <a:gd name="T11" fmla="*/ 88 h 146"/>
                <a:gd name="T12" fmla="*/ 94 w 235"/>
                <a:gd name="T13" fmla="*/ 134 h 146"/>
                <a:gd name="T14" fmla="*/ 94 w 235"/>
                <a:gd name="T15" fmla="*/ 134 h 146"/>
                <a:gd name="T16" fmla="*/ 203 w 235"/>
                <a:gd name="T17" fmla="*/ 112 h 146"/>
                <a:gd name="T18" fmla="*/ 226 w 235"/>
                <a:gd name="T19" fmla="*/ 115 h 146"/>
                <a:gd name="T20" fmla="*/ 227 w 235"/>
                <a:gd name="T21" fmla="*/ 6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46">
                  <a:moveTo>
                    <a:pt x="227" y="68"/>
                  </a:moveTo>
                  <a:cubicBezTo>
                    <a:pt x="218" y="46"/>
                    <a:pt x="195" y="33"/>
                    <a:pt x="167" y="40"/>
                  </a:cubicBezTo>
                  <a:cubicBezTo>
                    <a:pt x="167" y="40"/>
                    <a:pt x="154" y="0"/>
                    <a:pt x="108" y="2"/>
                  </a:cubicBezTo>
                  <a:cubicBezTo>
                    <a:pt x="72" y="4"/>
                    <a:pt x="51" y="29"/>
                    <a:pt x="48" y="50"/>
                  </a:cubicBezTo>
                  <a:cubicBezTo>
                    <a:pt x="30" y="46"/>
                    <a:pt x="0" y="59"/>
                    <a:pt x="1" y="88"/>
                  </a:cubicBezTo>
                  <a:cubicBezTo>
                    <a:pt x="1" y="88"/>
                    <a:pt x="1" y="88"/>
                    <a:pt x="1" y="88"/>
                  </a:cubicBezTo>
                  <a:cubicBezTo>
                    <a:pt x="3" y="146"/>
                    <a:pt x="77" y="138"/>
                    <a:pt x="94" y="134"/>
                  </a:cubicBezTo>
                  <a:cubicBezTo>
                    <a:pt x="94" y="134"/>
                    <a:pt x="94" y="134"/>
                    <a:pt x="94" y="134"/>
                  </a:cubicBezTo>
                  <a:cubicBezTo>
                    <a:pt x="118" y="132"/>
                    <a:pt x="158" y="112"/>
                    <a:pt x="203" y="112"/>
                  </a:cubicBezTo>
                  <a:cubicBezTo>
                    <a:pt x="212" y="112"/>
                    <a:pt x="219" y="113"/>
                    <a:pt x="226" y="115"/>
                  </a:cubicBezTo>
                  <a:cubicBezTo>
                    <a:pt x="231" y="103"/>
                    <a:pt x="235" y="87"/>
                    <a:pt x="227" y="68"/>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55" name="Group 25">
            <a:extLst>
              <a:ext uri="{FF2B5EF4-FFF2-40B4-BE49-F238E27FC236}">
                <a16:creationId xmlns:a16="http://schemas.microsoft.com/office/drawing/2014/main" xmlns="" id="{3D9108A8-9D4A-4ABB-BF50-F27FDD44C268}"/>
              </a:ext>
            </a:extLst>
          </p:cNvPr>
          <p:cNvGrpSpPr>
            <a:grpSpLocks noChangeAspect="1"/>
          </p:cNvGrpSpPr>
          <p:nvPr/>
        </p:nvGrpSpPr>
        <p:grpSpPr bwMode="auto">
          <a:xfrm>
            <a:off x="6654771" y="4792195"/>
            <a:ext cx="685810" cy="642834"/>
            <a:chOff x="-61" y="-66"/>
            <a:chExt cx="1133" cy="1062"/>
          </a:xfrm>
        </p:grpSpPr>
        <p:sp>
          <p:nvSpPr>
            <p:cNvPr id="56" name="Freeform 26">
              <a:extLst>
                <a:ext uri="{FF2B5EF4-FFF2-40B4-BE49-F238E27FC236}">
                  <a16:creationId xmlns:a16="http://schemas.microsoft.com/office/drawing/2014/main" xmlns="" id="{DE172EC6-F226-4B3E-B2E2-03CE5A4EDF64}"/>
                </a:ext>
              </a:extLst>
            </p:cNvPr>
            <p:cNvSpPr>
              <a:spLocks/>
            </p:cNvSpPr>
            <p:nvPr/>
          </p:nvSpPr>
          <p:spPr bwMode="auto">
            <a:xfrm>
              <a:off x="-61" y="-66"/>
              <a:ext cx="1133" cy="1062"/>
            </a:xfrm>
            <a:custGeom>
              <a:avLst/>
              <a:gdLst>
                <a:gd name="T0" fmla="*/ 60 w 422"/>
                <a:gd name="T1" fmla="*/ 309 h 395"/>
                <a:gd name="T2" fmla="*/ 101 w 422"/>
                <a:gd name="T3" fmla="*/ 59 h 395"/>
                <a:gd name="T4" fmla="*/ 362 w 422"/>
                <a:gd name="T5" fmla="*/ 96 h 395"/>
                <a:gd name="T6" fmla="*/ 314 w 422"/>
                <a:gd name="T7" fmla="*/ 336 h 395"/>
                <a:gd name="T8" fmla="*/ 60 w 422"/>
                <a:gd name="T9" fmla="*/ 309 h 395"/>
              </a:gdLst>
              <a:ahLst/>
              <a:cxnLst>
                <a:cxn ang="0">
                  <a:pos x="T0" y="T1"/>
                </a:cxn>
                <a:cxn ang="0">
                  <a:pos x="T2" y="T3"/>
                </a:cxn>
                <a:cxn ang="0">
                  <a:pos x="T4" y="T5"/>
                </a:cxn>
                <a:cxn ang="0">
                  <a:pos x="T6" y="T7"/>
                </a:cxn>
                <a:cxn ang="0">
                  <a:pos x="T8" y="T9"/>
                </a:cxn>
              </a:cxnLst>
              <a:rect l="0" t="0" r="r" b="b"/>
              <a:pathLst>
                <a:path w="422" h="395">
                  <a:moveTo>
                    <a:pt x="60" y="309"/>
                  </a:moveTo>
                  <a:cubicBezTo>
                    <a:pt x="0" y="230"/>
                    <a:pt x="18" y="118"/>
                    <a:pt x="101" y="59"/>
                  </a:cubicBezTo>
                  <a:cubicBezTo>
                    <a:pt x="184" y="0"/>
                    <a:pt x="301" y="17"/>
                    <a:pt x="362" y="96"/>
                  </a:cubicBezTo>
                  <a:cubicBezTo>
                    <a:pt x="422" y="175"/>
                    <a:pt x="397" y="278"/>
                    <a:pt x="314" y="336"/>
                  </a:cubicBezTo>
                  <a:cubicBezTo>
                    <a:pt x="231" y="395"/>
                    <a:pt x="121" y="388"/>
                    <a:pt x="60" y="309"/>
                  </a:cubicBezTo>
                </a:path>
              </a:pathLst>
            </a:custGeom>
            <a:solidFill>
              <a:srgbClr val="FF304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57" name="Freeform 27">
              <a:extLst>
                <a:ext uri="{FF2B5EF4-FFF2-40B4-BE49-F238E27FC236}">
                  <a16:creationId xmlns:a16="http://schemas.microsoft.com/office/drawing/2014/main" xmlns="" id="{42B6B81F-EB03-4D4F-91B8-3E9B86C58122}"/>
                </a:ext>
              </a:extLst>
            </p:cNvPr>
            <p:cNvSpPr>
              <a:spLocks/>
            </p:cNvSpPr>
            <p:nvPr/>
          </p:nvSpPr>
          <p:spPr bwMode="auto">
            <a:xfrm>
              <a:off x="204" y="259"/>
              <a:ext cx="632" cy="393"/>
            </a:xfrm>
            <a:custGeom>
              <a:avLst/>
              <a:gdLst>
                <a:gd name="T0" fmla="*/ 227 w 235"/>
                <a:gd name="T1" fmla="*/ 68 h 146"/>
                <a:gd name="T2" fmla="*/ 167 w 235"/>
                <a:gd name="T3" fmla="*/ 40 h 146"/>
                <a:gd name="T4" fmla="*/ 108 w 235"/>
                <a:gd name="T5" fmla="*/ 2 h 146"/>
                <a:gd name="T6" fmla="*/ 48 w 235"/>
                <a:gd name="T7" fmla="*/ 50 h 146"/>
                <a:gd name="T8" fmla="*/ 1 w 235"/>
                <a:gd name="T9" fmla="*/ 88 h 146"/>
                <a:gd name="T10" fmla="*/ 1 w 235"/>
                <a:gd name="T11" fmla="*/ 88 h 146"/>
                <a:gd name="T12" fmla="*/ 94 w 235"/>
                <a:gd name="T13" fmla="*/ 134 h 146"/>
                <a:gd name="T14" fmla="*/ 94 w 235"/>
                <a:gd name="T15" fmla="*/ 134 h 146"/>
                <a:gd name="T16" fmla="*/ 203 w 235"/>
                <a:gd name="T17" fmla="*/ 112 h 146"/>
                <a:gd name="T18" fmla="*/ 226 w 235"/>
                <a:gd name="T19" fmla="*/ 115 h 146"/>
                <a:gd name="T20" fmla="*/ 227 w 235"/>
                <a:gd name="T21" fmla="*/ 6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46">
                  <a:moveTo>
                    <a:pt x="227" y="68"/>
                  </a:moveTo>
                  <a:cubicBezTo>
                    <a:pt x="218" y="46"/>
                    <a:pt x="195" y="33"/>
                    <a:pt x="167" y="40"/>
                  </a:cubicBezTo>
                  <a:cubicBezTo>
                    <a:pt x="167" y="40"/>
                    <a:pt x="154" y="0"/>
                    <a:pt x="108" y="2"/>
                  </a:cubicBezTo>
                  <a:cubicBezTo>
                    <a:pt x="72" y="4"/>
                    <a:pt x="51" y="29"/>
                    <a:pt x="48" y="50"/>
                  </a:cubicBezTo>
                  <a:cubicBezTo>
                    <a:pt x="30" y="46"/>
                    <a:pt x="0" y="59"/>
                    <a:pt x="1" y="88"/>
                  </a:cubicBezTo>
                  <a:cubicBezTo>
                    <a:pt x="1" y="88"/>
                    <a:pt x="1" y="88"/>
                    <a:pt x="1" y="88"/>
                  </a:cubicBezTo>
                  <a:cubicBezTo>
                    <a:pt x="3" y="146"/>
                    <a:pt x="77" y="138"/>
                    <a:pt x="94" y="134"/>
                  </a:cubicBezTo>
                  <a:cubicBezTo>
                    <a:pt x="94" y="134"/>
                    <a:pt x="94" y="134"/>
                    <a:pt x="94" y="134"/>
                  </a:cubicBezTo>
                  <a:cubicBezTo>
                    <a:pt x="118" y="132"/>
                    <a:pt x="158" y="112"/>
                    <a:pt x="203" y="112"/>
                  </a:cubicBezTo>
                  <a:cubicBezTo>
                    <a:pt x="212" y="112"/>
                    <a:pt x="219" y="113"/>
                    <a:pt x="226" y="115"/>
                  </a:cubicBezTo>
                  <a:cubicBezTo>
                    <a:pt x="231" y="103"/>
                    <a:pt x="235" y="87"/>
                    <a:pt x="227" y="68"/>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58" name="Group 25">
            <a:extLst>
              <a:ext uri="{FF2B5EF4-FFF2-40B4-BE49-F238E27FC236}">
                <a16:creationId xmlns:a16="http://schemas.microsoft.com/office/drawing/2014/main" xmlns="" id="{0F868FF6-2674-4F98-980D-ED2611DD7D51}"/>
              </a:ext>
            </a:extLst>
          </p:cNvPr>
          <p:cNvGrpSpPr>
            <a:grpSpLocks noChangeAspect="1"/>
          </p:cNvGrpSpPr>
          <p:nvPr/>
        </p:nvGrpSpPr>
        <p:grpSpPr bwMode="auto">
          <a:xfrm>
            <a:off x="1121328" y="4786267"/>
            <a:ext cx="685810" cy="642834"/>
            <a:chOff x="-61" y="-66"/>
            <a:chExt cx="1133" cy="1062"/>
          </a:xfrm>
        </p:grpSpPr>
        <p:sp>
          <p:nvSpPr>
            <p:cNvPr id="59" name="Freeform 26">
              <a:extLst>
                <a:ext uri="{FF2B5EF4-FFF2-40B4-BE49-F238E27FC236}">
                  <a16:creationId xmlns:a16="http://schemas.microsoft.com/office/drawing/2014/main" xmlns="" id="{1E09DADA-7AB3-41C2-A4D5-C1068E001872}"/>
                </a:ext>
              </a:extLst>
            </p:cNvPr>
            <p:cNvSpPr>
              <a:spLocks/>
            </p:cNvSpPr>
            <p:nvPr/>
          </p:nvSpPr>
          <p:spPr bwMode="auto">
            <a:xfrm>
              <a:off x="-61" y="-66"/>
              <a:ext cx="1133" cy="1062"/>
            </a:xfrm>
            <a:custGeom>
              <a:avLst/>
              <a:gdLst>
                <a:gd name="T0" fmla="*/ 60 w 422"/>
                <a:gd name="T1" fmla="*/ 309 h 395"/>
                <a:gd name="T2" fmla="*/ 101 w 422"/>
                <a:gd name="T3" fmla="*/ 59 h 395"/>
                <a:gd name="T4" fmla="*/ 362 w 422"/>
                <a:gd name="T5" fmla="*/ 96 h 395"/>
                <a:gd name="T6" fmla="*/ 314 w 422"/>
                <a:gd name="T7" fmla="*/ 336 h 395"/>
                <a:gd name="T8" fmla="*/ 60 w 422"/>
                <a:gd name="T9" fmla="*/ 309 h 395"/>
              </a:gdLst>
              <a:ahLst/>
              <a:cxnLst>
                <a:cxn ang="0">
                  <a:pos x="T0" y="T1"/>
                </a:cxn>
                <a:cxn ang="0">
                  <a:pos x="T2" y="T3"/>
                </a:cxn>
                <a:cxn ang="0">
                  <a:pos x="T4" y="T5"/>
                </a:cxn>
                <a:cxn ang="0">
                  <a:pos x="T6" y="T7"/>
                </a:cxn>
                <a:cxn ang="0">
                  <a:pos x="T8" y="T9"/>
                </a:cxn>
              </a:cxnLst>
              <a:rect l="0" t="0" r="r" b="b"/>
              <a:pathLst>
                <a:path w="422" h="395">
                  <a:moveTo>
                    <a:pt x="60" y="309"/>
                  </a:moveTo>
                  <a:cubicBezTo>
                    <a:pt x="0" y="230"/>
                    <a:pt x="18" y="118"/>
                    <a:pt x="101" y="59"/>
                  </a:cubicBezTo>
                  <a:cubicBezTo>
                    <a:pt x="184" y="0"/>
                    <a:pt x="301" y="17"/>
                    <a:pt x="362" y="96"/>
                  </a:cubicBezTo>
                  <a:cubicBezTo>
                    <a:pt x="422" y="175"/>
                    <a:pt x="397" y="278"/>
                    <a:pt x="314" y="336"/>
                  </a:cubicBezTo>
                  <a:cubicBezTo>
                    <a:pt x="231" y="395"/>
                    <a:pt x="121" y="388"/>
                    <a:pt x="60" y="309"/>
                  </a:cubicBezTo>
                </a:path>
              </a:pathLst>
            </a:custGeom>
            <a:solidFill>
              <a:srgbClr val="FF304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60" name="Freeform 27">
              <a:extLst>
                <a:ext uri="{FF2B5EF4-FFF2-40B4-BE49-F238E27FC236}">
                  <a16:creationId xmlns:a16="http://schemas.microsoft.com/office/drawing/2014/main" xmlns="" id="{41B7CF45-DDFE-43FD-B7F5-00F167946C36}"/>
                </a:ext>
              </a:extLst>
            </p:cNvPr>
            <p:cNvSpPr>
              <a:spLocks/>
            </p:cNvSpPr>
            <p:nvPr/>
          </p:nvSpPr>
          <p:spPr bwMode="auto">
            <a:xfrm>
              <a:off x="204" y="259"/>
              <a:ext cx="632" cy="393"/>
            </a:xfrm>
            <a:custGeom>
              <a:avLst/>
              <a:gdLst>
                <a:gd name="T0" fmla="*/ 227 w 235"/>
                <a:gd name="T1" fmla="*/ 68 h 146"/>
                <a:gd name="T2" fmla="*/ 167 w 235"/>
                <a:gd name="T3" fmla="*/ 40 h 146"/>
                <a:gd name="T4" fmla="*/ 108 w 235"/>
                <a:gd name="T5" fmla="*/ 2 h 146"/>
                <a:gd name="T6" fmla="*/ 48 w 235"/>
                <a:gd name="T7" fmla="*/ 50 h 146"/>
                <a:gd name="T8" fmla="*/ 1 w 235"/>
                <a:gd name="T9" fmla="*/ 88 h 146"/>
                <a:gd name="T10" fmla="*/ 1 w 235"/>
                <a:gd name="T11" fmla="*/ 88 h 146"/>
                <a:gd name="T12" fmla="*/ 94 w 235"/>
                <a:gd name="T13" fmla="*/ 134 h 146"/>
                <a:gd name="T14" fmla="*/ 94 w 235"/>
                <a:gd name="T15" fmla="*/ 134 h 146"/>
                <a:gd name="T16" fmla="*/ 203 w 235"/>
                <a:gd name="T17" fmla="*/ 112 h 146"/>
                <a:gd name="T18" fmla="*/ 226 w 235"/>
                <a:gd name="T19" fmla="*/ 115 h 146"/>
                <a:gd name="T20" fmla="*/ 227 w 235"/>
                <a:gd name="T21" fmla="*/ 6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46">
                  <a:moveTo>
                    <a:pt x="227" y="68"/>
                  </a:moveTo>
                  <a:cubicBezTo>
                    <a:pt x="218" y="46"/>
                    <a:pt x="195" y="33"/>
                    <a:pt x="167" y="40"/>
                  </a:cubicBezTo>
                  <a:cubicBezTo>
                    <a:pt x="167" y="40"/>
                    <a:pt x="154" y="0"/>
                    <a:pt x="108" y="2"/>
                  </a:cubicBezTo>
                  <a:cubicBezTo>
                    <a:pt x="72" y="4"/>
                    <a:pt x="51" y="29"/>
                    <a:pt x="48" y="50"/>
                  </a:cubicBezTo>
                  <a:cubicBezTo>
                    <a:pt x="30" y="46"/>
                    <a:pt x="0" y="59"/>
                    <a:pt x="1" y="88"/>
                  </a:cubicBezTo>
                  <a:cubicBezTo>
                    <a:pt x="1" y="88"/>
                    <a:pt x="1" y="88"/>
                    <a:pt x="1" y="88"/>
                  </a:cubicBezTo>
                  <a:cubicBezTo>
                    <a:pt x="3" y="146"/>
                    <a:pt x="77" y="138"/>
                    <a:pt x="94" y="134"/>
                  </a:cubicBezTo>
                  <a:cubicBezTo>
                    <a:pt x="94" y="134"/>
                    <a:pt x="94" y="134"/>
                    <a:pt x="94" y="134"/>
                  </a:cubicBezTo>
                  <a:cubicBezTo>
                    <a:pt x="118" y="132"/>
                    <a:pt x="158" y="112"/>
                    <a:pt x="203" y="112"/>
                  </a:cubicBezTo>
                  <a:cubicBezTo>
                    <a:pt x="212" y="112"/>
                    <a:pt x="219" y="113"/>
                    <a:pt x="226" y="115"/>
                  </a:cubicBezTo>
                  <a:cubicBezTo>
                    <a:pt x="231" y="103"/>
                    <a:pt x="235" y="87"/>
                    <a:pt x="227" y="68"/>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61" name="Group 25">
            <a:extLst>
              <a:ext uri="{FF2B5EF4-FFF2-40B4-BE49-F238E27FC236}">
                <a16:creationId xmlns:a16="http://schemas.microsoft.com/office/drawing/2014/main" xmlns="" id="{F8E7725A-BC6B-416D-9048-EE87F74277C2}"/>
              </a:ext>
            </a:extLst>
          </p:cNvPr>
          <p:cNvGrpSpPr>
            <a:grpSpLocks noChangeAspect="1"/>
          </p:cNvGrpSpPr>
          <p:nvPr/>
        </p:nvGrpSpPr>
        <p:grpSpPr bwMode="auto">
          <a:xfrm>
            <a:off x="2965809" y="4786267"/>
            <a:ext cx="685810" cy="642834"/>
            <a:chOff x="-61" y="-66"/>
            <a:chExt cx="1133" cy="1062"/>
          </a:xfrm>
        </p:grpSpPr>
        <p:sp>
          <p:nvSpPr>
            <p:cNvPr id="62" name="Freeform 26">
              <a:extLst>
                <a:ext uri="{FF2B5EF4-FFF2-40B4-BE49-F238E27FC236}">
                  <a16:creationId xmlns:a16="http://schemas.microsoft.com/office/drawing/2014/main" xmlns="" id="{52653A58-BBE8-420A-BA3C-AB1838CA5EF7}"/>
                </a:ext>
              </a:extLst>
            </p:cNvPr>
            <p:cNvSpPr>
              <a:spLocks/>
            </p:cNvSpPr>
            <p:nvPr/>
          </p:nvSpPr>
          <p:spPr bwMode="auto">
            <a:xfrm>
              <a:off x="-61" y="-66"/>
              <a:ext cx="1133" cy="1062"/>
            </a:xfrm>
            <a:custGeom>
              <a:avLst/>
              <a:gdLst>
                <a:gd name="T0" fmla="*/ 60 w 422"/>
                <a:gd name="T1" fmla="*/ 309 h 395"/>
                <a:gd name="T2" fmla="*/ 101 w 422"/>
                <a:gd name="T3" fmla="*/ 59 h 395"/>
                <a:gd name="T4" fmla="*/ 362 w 422"/>
                <a:gd name="T5" fmla="*/ 96 h 395"/>
                <a:gd name="T6" fmla="*/ 314 w 422"/>
                <a:gd name="T7" fmla="*/ 336 h 395"/>
                <a:gd name="T8" fmla="*/ 60 w 422"/>
                <a:gd name="T9" fmla="*/ 309 h 395"/>
              </a:gdLst>
              <a:ahLst/>
              <a:cxnLst>
                <a:cxn ang="0">
                  <a:pos x="T0" y="T1"/>
                </a:cxn>
                <a:cxn ang="0">
                  <a:pos x="T2" y="T3"/>
                </a:cxn>
                <a:cxn ang="0">
                  <a:pos x="T4" y="T5"/>
                </a:cxn>
                <a:cxn ang="0">
                  <a:pos x="T6" y="T7"/>
                </a:cxn>
                <a:cxn ang="0">
                  <a:pos x="T8" y="T9"/>
                </a:cxn>
              </a:cxnLst>
              <a:rect l="0" t="0" r="r" b="b"/>
              <a:pathLst>
                <a:path w="422" h="395">
                  <a:moveTo>
                    <a:pt x="60" y="309"/>
                  </a:moveTo>
                  <a:cubicBezTo>
                    <a:pt x="0" y="230"/>
                    <a:pt x="18" y="118"/>
                    <a:pt x="101" y="59"/>
                  </a:cubicBezTo>
                  <a:cubicBezTo>
                    <a:pt x="184" y="0"/>
                    <a:pt x="301" y="17"/>
                    <a:pt x="362" y="96"/>
                  </a:cubicBezTo>
                  <a:cubicBezTo>
                    <a:pt x="422" y="175"/>
                    <a:pt x="397" y="278"/>
                    <a:pt x="314" y="336"/>
                  </a:cubicBezTo>
                  <a:cubicBezTo>
                    <a:pt x="231" y="395"/>
                    <a:pt x="121" y="388"/>
                    <a:pt x="60" y="309"/>
                  </a:cubicBezTo>
                </a:path>
              </a:pathLst>
            </a:custGeom>
            <a:solidFill>
              <a:srgbClr val="FF304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63" name="Freeform 27">
              <a:extLst>
                <a:ext uri="{FF2B5EF4-FFF2-40B4-BE49-F238E27FC236}">
                  <a16:creationId xmlns:a16="http://schemas.microsoft.com/office/drawing/2014/main" xmlns="" id="{85B1035F-780F-4D11-B4C5-77B216CA5CCD}"/>
                </a:ext>
              </a:extLst>
            </p:cNvPr>
            <p:cNvSpPr>
              <a:spLocks/>
            </p:cNvSpPr>
            <p:nvPr/>
          </p:nvSpPr>
          <p:spPr bwMode="auto">
            <a:xfrm>
              <a:off x="204" y="259"/>
              <a:ext cx="632" cy="393"/>
            </a:xfrm>
            <a:custGeom>
              <a:avLst/>
              <a:gdLst>
                <a:gd name="T0" fmla="*/ 227 w 235"/>
                <a:gd name="T1" fmla="*/ 68 h 146"/>
                <a:gd name="T2" fmla="*/ 167 w 235"/>
                <a:gd name="T3" fmla="*/ 40 h 146"/>
                <a:gd name="T4" fmla="*/ 108 w 235"/>
                <a:gd name="T5" fmla="*/ 2 h 146"/>
                <a:gd name="T6" fmla="*/ 48 w 235"/>
                <a:gd name="T7" fmla="*/ 50 h 146"/>
                <a:gd name="T8" fmla="*/ 1 w 235"/>
                <a:gd name="T9" fmla="*/ 88 h 146"/>
                <a:gd name="T10" fmla="*/ 1 w 235"/>
                <a:gd name="T11" fmla="*/ 88 h 146"/>
                <a:gd name="T12" fmla="*/ 94 w 235"/>
                <a:gd name="T13" fmla="*/ 134 h 146"/>
                <a:gd name="T14" fmla="*/ 94 w 235"/>
                <a:gd name="T15" fmla="*/ 134 h 146"/>
                <a:gd name="T16" fmla="*/ 203 w 235"/>
                <a:gd name="T17" fmla="*/ 112 h 146"/>
                <a:gd name="T18" fmla="*/ 226 w 235"/>
                <a:gd name="T19" fmla="*/ 115 h 146"/>
                <a:gd name="T20" fmla="*/ 227 w 235"/>
                <a:gd name="T21" fmla="*/ 6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46">
                  <a:moveTo>
                    <a:pt x="227" y="68"/>
                  </a:moveTo>
                  <a:cubicBezTo>
                    <a:pt x="218" y="46"/>
                    <a:pt x="195" y="33"/>
                    <a:pt x="167" y="40"/>
                  </a:cubicBezTo>
                  <a:cubicBezTo>
                    <a:pt x="167" y="40"/>
                    <a:pt x="154" y="0"/>
                    <a:pt x="108" y="2"/>
                  </a:cubicBezTo>
                  <a:cubicBezTo>
                    <a:pt x="72" y="4"/>
                    <a:pt x="51" y="29"/>
                    <a:pt x="48" y="50"/>
                  </a:cubicBezTo>
                  <a:cubicBezTo>
                    <a:pt x="30" y="46"/>
                    <a:pt x="0" y="59"/>
                    <a:pt x="1" y="88"/>
                  </a:cubicBezTo>
                  <a:cubicBezTo>
                    <a:pt x="1" y="88"/>
                    <a:pt x="1" y="88"/>
                    <a:pt x="1" y="88"/>
                  </a:cubicBezTo>
                  <a:cubicBezTo>
                    <a:pt x="3" y="146"/>
                    <a:pt x="77" y="138"/>
                    <a:pt x="94" y="134"/>
                  </a:cubicBezTo>
                  <a:cubicBezTo>
                    <a:pt x="94" y="134"/>
                    <a:pt x="94" y="134"/>
                    <a:pt x="94" y="134"/>
                  </a:cubicBezTo>
                  <a:cubicBezTo>
                    <a:pt x="118" y="132"/>
                    <a:pt x="158" y="112"/>
                    <a:pt x="203" y="112"/>
                  </a:cubicBezTo>
                  <a:cubicBezTo>
                    <a:pt x="212" y="112"/>
                    <a:pt x="219" y="113"/>
                    <a:pt x="226" y="115"/>
                  </a:cubicBezTo>
                  <a:cubicBezTo>
                    <a:pt x="231" y="103"/>
                    <a:pt x="235" y="87"/>
                    <a:pt x="227" y="68"/>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Tree>
    <p:extLst>
      <p:ext uri="{BB962C8B-B14F-4D97-AF65-F5344CB8AC3E}">
        <p14:creationId xmlns:p14="http://schemas.microsoft.com/office/powerpoint/2010/main" val="101981990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 name="Conector reto 49">
            <a:extLst>
              <a:ext uri="{FF2B5EF4-FFF2-40B4-BE49-F238E27FC236}">
                <a16:creationId xmlns:a16="http://schemas.microsoft.com/office/drawing/2014/main" xmlns="" id="{B24CB8AF-46AC-455D-8122-E42F0897FF83}"/>
              </a:ext>
            </a:extLst>
          </p:cNvPr>
          <p:cNvCxnSpPr>
            <a:cxnSpLocks/>
          </p:cNvCxnSpPr>
          <p:nvPr/>
        </p:nvCxnSpPr>
        <p:spPr>
          <a:xfrm>
            <a:off x="1730709" y="4725144"/>
            <a:ext cx="1445892" cy="0"/>
          </a:xfrm>
          <a:prstGeom prst="line">
            <a:avLst/>
          </a:prstGeom>
          <a:solidFill>
            <a:schemeClr val="tx1"/>
          </a:solidFill>
          <a:ln w="47625" cap="flat">
            <a:solidFill>
              <a:srgbClr val="0070AD"/>
            </a:solidFill>
            <a:round/>
          </a:ln>
        </p:spPr>
        <p:style>
          <a:lnRef idx="1">
            <a:schemeClr val="accent1"/>
          </a:lnRef>
          <a:fillRef idx="0">
            <a:schemeClr val="accent1"/>
          </a:fillRef>
          <a:effectRef idx="0">
            <a:schemeClr val="accent1"/>
          </a:effectRef>
          <a:fontRef idx="minor">
            <a:schemeClr val="tx1"/>
          </a:fontRef>
        </p:style>
      </p:cxnSp>
      <p:cxnSp>
        <p:nvCxnSpPr>
          <p:cNvPr id="19" name="Conector reto 49">
            <a:extLst>
              <a:ext uri="{FF2B5EF4-FFF2-40B4-BE49-F238E27FC236}">
                <a16:creationId xmlns:a16="http://schemas.microsoft.com/office/drawing/2014/main" xmlns="" id="{F17687FD-99B5-4B72-9DFC-457C3922A1C4}"/>
              </a:ext>
            </a:extLst>
          </p:cNvPr>
          <p:cNvCxnSpPr>
            <a:cxnSpLocks/>
          </p:cNvCxnSpPr>
          <p:nvPr/>
        </p:nvCxnSpPr>
        <p:spPr>
          <a:xfrm>
            <a:off x="5187093" y="4725144"/>
            <a:ext cx="1445892" cy="0"/>
          </a:xfrm>
          <a:prstGeom prst="line">
            <a:avLst/>
          </a:prstGeom>
          <a:solidFill>
            <a:schemeClr val="tx1"/>
          </a:solidFill>
          <a:ln w="47625" cap="flat">
            <a:solidFill>
              <a:srgbClr val="12ABDB"/>
            </a:solidFill>
            <a:round/>
          </a:ln>
        </p:spPr>
        <p:style>
          <a:lnRef idx="1">
            <a:schemeClr val="accent1"/>
          </a:lnRef>
          <a:fillRef idx="0">
            <a:schemeClr val="accent1"/>
          </a:fillRef>
          <a:effectRef idx="0">
            <a:schemeClr val="accent1"/>
          </a:effectRef>
          <a:fontRef idx="minor">
            <a:schemeClr val="tx1"/>
          </a:fontRef>
        </p:style>
      </p:cxnSp>
      <p:cxnSp>
        <p:nvCxnSpPr>
          <p:cNvPr id="20" name="Conector reto 49">
            <a:extLst>
              <a:ext uri="{FF2B5EF4-FFF2-40B4-BE49-F238E27FC236}">
                <a16:creationId xmlns:a16="http://schemas.microsoft.com/office/drawing/2014/main" xmlns="" id="{97CC4FC7-46E1-46F0-A644-A72F52997BBF}"/>
              </a:ext>
            </a:extLst>
          </p:cNvPr>
          <p:cNvCxnSpPr>
            <a:cxnSpLocks/>
          </p:cNvCxnSpPr>
          <p:nvPr/>
        </p:nvCxnSpPr>
        <p:spPr>
          <a:xfrm>
            <a:off x="8612966" y="4725144"/>
            <a:ext cx="1445892" cy="0"/>
          </a:xfrm>
          <a:prstGeom prst="line">
            <a:avLst/>
          </a:prstGeom>
          <a:solidFill>
            <a:schemeClr val="tx1"/>
          </a:solidFill>
          <a:ln w="47625" cap="flat">
            <a:solidFill>
              <a:srgbClr val="95E616"/>
            </a:solidFill>
            <a:roun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xmlns="" id="{194DDC7F-051F-4D2F-A24A-3A7095CA7629}"/>
              </a:ext>
            </a:extLst>
          </p:cNvPr>
          <p:cNvSpPr>
            <a:spLocks noGrp="1"/>
          </p:cNvSpPr>
          <p:nvPr>
            <p:ph type="body" sz="quarter" idx="10"/>
          </p:nvPr>
        </p:nvSpPr>
        <p:spPr/>
        <p:txBody>
          <a:bodyPr/>
          <a:lstStyle/>
          <a:p>
            <a:r>
              <a:rPr lang="pt-PT" smtClean="0"/>
              <a:t>60%</a:t>
            </a:r>
            <a:endParaRPr lang="pt-PT" dirty="0"/>
          </a:p>
        </p:txBody>
      </p:sp>
      <p:sp>
        <p:nvSpPr>
          <p:cNvPr id="4" name="Text Placeholder 3">
            <a:extLst>
              <a:ext uri="{FF2B5EF4-FFF2-40B4-BE49-F238E27FC236}">
                <a16:creationId xmlns:a16="http://schemas.microsoft.com/office/drawing/2014/main" xmlns="" id="{088DDC99-EBD3-473B-AD17-3620C3CE5635}"/>
              </a:ext>
            </a:extLst>
          </p:cNvPr>
          <p:cNvSpPr>
            <a:spLocks noGrp="1"/>
          </p:cNvSpPr>
          <p:nvPr>
            <p:ph type="body" sz="quarter" idx="11"/>
          </p:nvPr>
        </p:nvSpPr>
        <p:spPr/>
        <p:txBody>
          <a:bodyPr/>
          <a:lstStyle/>
          <a:p>
            <a:r>
              <a:rPr lang="pt-PT" smtClean="0"/>
              <a:t>50%</a:t>
            </a:r>
            <a:endParaRPr lang="pt-PT" dirty="0"/>
          </a:p>
        </p:txBody>
      </p:sp>
      <p:sp>
        <p:nvSpPr>
          <p:cNvPr id="5" name="Text Placeholder 4">
            <a:extLst>
              <a:ext uri="{FF2B5EF4-FFF2-40B4-BE49-F238E27FC236}">
                <a16:creationId xmlns:a16="http://schemas.microsoft.com/office/drawing/2014/main" xmlns="" id="{17AAA994-6697-45F7-83CB-D8499F7079CD}"/>
              </a:ext>
            </a:extLst>
          </p:cNvPr>
          <p:cNvSpPr>
            <a:spLocks noGrp="1"/>
          </p:cNvSpPr>
          <p:nvPr>
            <p:ph type="body" sz="quarter" idx="12"/>
          </p:nvPr>
        </p:nvSpPr>
        <p:spPr/>
        <p:txBody>
          <a:bodyPr/>
          <a:lstStyle/>
          <a:p>
            <a:r>
              <a:rPr lang="pt-PT" smtClean="0"/>
              <a:t>35%</a:t>
            </a:r>
            <a:endParaRPr lang="pt-PT" dirty="0"/>
          </a:p>
        </p:txBody>
      </p:sp>
      <p:sp>
        <p:nvSpPr>
          <p:cNvPr id="6" name="Text Placeholder 5">
            <a:extLst>
              <a:ext uri="{FF2B5EF4-FFF2-40B4-BE49-F238E27FC236}">
                <a16:creationId xmlns:a16="http://schemas.microsoft.com/office/drawing/2014/main" xmlns="" id="{6EA9DB1E-7539-46A1-9A03-6542333AAC84}"/>
              </a:ext>
            </a:extLst>
          </p:cNvPr>
          <p:cNvSpPr>
            <a:spLocks noGrp="1"/>
          </p:cNvSpPr>
          <p:nvPr>
            <p:ph type="body" sz="quarter" idx="13"/>
          </p:nvPr>
        </p:nvSpPr>
        <p:spPr/>
        <p:txBody>
          <a:bodyPr/>
          <a:lstStyle/>
          <a:p>
            <a:r>
              <a:rPr lang="pt-PT" smtClean="0"/>
              <a:t>Click to insert text</a:t>
            </a:r>
            <a:endParaRPr lang="en-US" dirty="0"/>
          </a:p>
        </p:txBody>
      </p:sp>
      <p:sp>
        <p:nvSpPr>
          <p:cNvPr id="7" name="Text Placeholder 6">
            <a:extLst>
              <a:ext uri="{FF2B5EF4-FFF2-40B4-BE49-F238E27FC236}">
                <a16:creationId xmlns:a16="http://schemas.microsoft.com/office/drawing/2014/main" xmlns="" id="{75274B2E-8793-4B8B-A3DB-BFA011A97CBB}"/>
              </a:ext>
            </a:extLst>
          </p:cNvPr>
          <p:cNvSpPr>
            <a:spLocks noGrp="1"/>
          </p:cNvSpPr>
          <p:nvPr>
            <p:ph type="body" sz="quarter" idx="14"/>
          </p:nvPr>
        </p:nvSpPr>
        <p:spPr/>
        <p:txBody>
          <a:bodyPr/>
          <a:lstStyle/>
          <a:p>
            <a:r>
              <a:rPr lang="pt-PT" smtClean="0"/>
              <a:t>Click to insert text</a:t>
            </a:r>
            <a:endParaRPr lang="en-US" dirty="0"/>
          </a:p>
        </p:txBody>
      </p:sp>
      <p:sp>
        <p:nvSpPr>
          <p:cNvPr id="8" name="Text Placeholder 7">
            <a:extLst>
              <a:ext uri="{FF2B5EF4-FFF2-40B4-BE49-F238E27FC236}">
                <a16:creationId xmlns:a16="http://schemas.microsoft.com/office/drawing/2014/main" xmlns="" id="{20D12679-5B74-4281-B81F-25186A63B8F3}"/>
              </a:ext>
            </a:extLst>
          </p:cNvPr>
          <p:cNvSpPr>
            <a:spLocks noGrp="1"/>
          </p:cNvSpPr>
          <p:nvPr>
            <p:ph type="body" sz="quarter" idx="15"/>
          </p:nvPr>
        </p:nvSpPr>
        <p:spPr/>
        <p:txBody>
          <a:bodyPr/>
          <a:lstStyle/>
          <a:p>
            <a:r>
              <a:rPr lang="pt-PT" smtClean="0"/>
              <a:t>Click to insert text</a:t>
            </a:r>
            <a:endParaRPr lang="en-US" dirty="0"/>
          </a:p>
        </p:txBody>
      </p:sp>
      <p:sp>
        <p:nvSpPr>
          <p:cNvPr id="9" name="Text Placeholder 8">
            <a:extLst>
              <a:ext uri="{FF2B5EF4-FFF2-40B4-BE49-F238E27FC236}">
                <a16:creationId xmlns:a16="http://schemas.microsoft.com/office/drawing/2014/main" xmlns="" id="{06938CA8-9A9B-499F-B3AB-16F6B4F00B3C}"/>
              </a:ext>
            </a:extLst>
          </p:cNvPr>
          <p:cNvSpPr>
            <a:spLocks noGrp="1"/>
          </p:cNvSpPr>
          <p:nvPr>
            <p:ph type="body" sz="quarter" idx="16"/>
          </p:nvPr>
        </p:nvSpPr>
        <p:spPr/>
        <p:txBody>
          <a:bodyPr/>
          <a:lstStyle/>
          <a:p>
            <a:r>
              <a:rPr lang="pt-PT" smtClean="0"/>
              <a:t>Click to insert text</a:t>
            </a:r>
            <a:endParaRPr lang="en-US" dirty="0"/>
          </a:p>
        </p:txBody>
      </p:sp>
      <p:sp>
        <p:nvSpPr>
          <p:cNvPr id="10" name="Text Placeholder 9">
            <a:extLst>
              <a:ext uri="{FF2B5EF4-FFF2-40B4-BE49-F238E27FC236}">
                <a16:creationId xmlns:a16="http://schemas.microsoft.com/office/drawing/2014/main" xmlns="" id="{B145D658-5264-4A6A-942B-0AA31EDDABE0}"/>
              </a:ext>
            </a:extLst>
          </p:cNvPr>
          <p:cNvSpPr>
            <a:spLocks noGrp="1"/>
          </p:cNvSpPr>
          <p:nvPr>
            <p:ph type="body" sz="quarter" idx="17"/>
          </p:nvPr>
        </p:nvSpPr>
        <p:spPr/>
        <p:txBody>
          <a:bodyPr/>
          <a:lstStyle/>
          <a:p>
            <a:r>
              <a:rPr lang="pt-PT" dirty="0" smtClean="0"/>
              <a:t>Click to insert text</a:t>
            </a:r>
            <a:endParaRPr lang="en-US" dirty="0"/>
          </a:p>
        </p:txBody>
      </p:sp>
      <p:sp>
        <p:nvSpPr>
          <p:cNvPr id="11" name="Text Placeholder 10">
            <a:extLst>
              <a:ext uri="{FF2B5EF4-FFF2-40B4-BE49-F238E27FC236}">
                <a16:creationId xmlns:a16="http://schemas.microsoft.com/office/drawing/2014/main" xmlns="" id="{77DE995B-35F1-4693-946A-2BC146A142A6}"/>
              </a:ext>
            </a:extLst>
          </p:cNvPr>
          <p:cNvSpPr>
            <a:spLocks noGrp="1"/>
          </p:cNvSpPr>
          <p:nvPr>
            <p:ph type="body" sz="quarter" idx="18"/>
          </p:nvPr>
        </p:nvSpPr>
        <p:spPr/>
        <p:txBody>
          <a:bodyPr/>
          <a:lstStyle/>
          <a:p>
            <a:r>
              <a:rPr lang="pt-PT" dirty="0" smtClean="0"/>
              <a:t>Click to insert text</a:t>
            </a:r>
            <a:endParaRPr lang="en-US" dirty="0"/>
          </a:p>
        </p:txBody>
      </p:sp>
      <p:sp>
        <p:nvSpPr>
          <p:cNvPr id="2" name="Title 1">
            <a:extLst>
              <a:ext uri="{FF2B5EF4-FFF2-40B4-BE49-F238E27FC236}">
                <a16:creationId xmlns:a16="http://schemas.microsoft.com/office/drawing/2014/main" xmlns="" id="{D60A0B3B-BC80-4D41-B021-10F030B1D5B1}"/>
              </a:ext>
            </a:extLst>
          </p:cNvPr>
          <p:cNvSpPr>
            <a:spLocks noGrp="1"/>
          </p:cNvSpPr>
          <p:nvPr>
            <p:ph type="title"/>
          </p:nvPr>
        </p:nvSpPr>
        <p:spPr/>
        <p:txBody>
          <a:bodyPr/>
          <a:lstStyle/>
          <a:p>
            <a:r>
              <a:rPr lang="pt-PT" smtClean="0"/>
              <a:t>Click to insert title</a:t>
            </a:r>
            <a:endParaRPr lang="pt-PT" dirty="0"/>
          </a:p>
        </p:txBody>
      </p:sp>
    </p:spTree>
    <p:extLst>
      <p:ext uri="{BB962C8B-B14F-4D97-AF65-F5344CB8AC3E}">
        <p14:creationId xmlns:p14="http://schemas.microsoft.com/office/powerpoint/2010/main" val="184975522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xmlns="" id="{7ED16805-921E-4E31-8E56-57AA0E69AA0A}"/>
              </a:ext>
            </a:extLst>
          </p:cNvPr>
          <p:cNvSpPr>
            <a:spLocks noGrp="1"/>
          </p:cNvSpPr>
          <p:nvPr>
            <p:ph type="body" sz="quarter" idx="35"/>
          </p:nvPr>
        </p:nvSpPr>
        <p:spPr/>
        <p:txBody>
          <a:bodyPr/>
          <a:lstStyle/>
          <a:p>
            <a:r>
              <a:rPr lang="pt-PT" smtClean="0"/>
              <a:t>Click to insert text</a:t>
            </a:r>
            <a:endParaRPr lang="en-US" dirty="0"/>
          </a:p>
        </p:txBody>
      </p:sp>
      <p:sp>
        <p:nvSpPr>
          <p:cNvPr id="4" name="Text Placeholder 3">
            <a:extLst>
              <a:ext uri="{FF2B5EF4-FFF2-40B4-BE49-F238E27FC236}">
                <a16:creationId xmlns:a16="http://schemas.microsoft.com/office/drawing/2014/main" xmlns="" id="{A4F90D45-6C70-4A60-846A-DBB50340073A}"/>
              </a:ext>
            </a:extLst>
          </p:cNvPr>
          <p:cNvSpPr>
            <a:spLocks noGrp="1"/>
          </p:cNvSpPr>
          <p:nvPr>
            <p:ph type="body" sz="quarter" idx="36"/>
          </p:nvPr>
        </p:nvSpPr>
        <p:spPr/>
        <p:txBody>
          <a:bodyPr/>
          <a:lstStyle/>
          <a:p>
            <a:r>
              <a:rPr lang="pt-PT" smtClean="0"/>
              <a:t>Click to insert text</a:t>
            </a:r>
            <a:endParaRPr lang="en-US" dirty="0"/>
          </a:p>
        </p:txBody>
      </p:sp>
      <p:sp>
        <p:nvSpPr>
          <p:cNvPr id="5" name="Text Placeholder 4">
            <a:extLst>
              <a:ext uri="{FF2B5EF4-FFF2-40B4-BE49-F238E27FC236}">
                <a16:creationId xmlns:a16="http://schemas.microsoft.com/office/drawing/2014/main" xmlns="" id="{4150D5B6-97C2-4548-BBB0-7477E2B875E0}"/>
              </a:ext>
            </a:extLst>
          </p:cNvPr>
          <p:cNvSpPr>
            <a:spLocks noGrp="1"/>
          </p:cNvSpPr>
          <p:nvPr>
            <p:ph type="body" sz="quarter" idx="37"/>
          </p:nvPr>
        </p:nvSpPr>
        <p:spPr/>
        <p:txBody>
          <a:bodyPr/>
          <a:lstStyle/>
          <a:p>
            <a:r>
              <a:rPr lang="pt-PT" smtClean="0"/>
              <a:t>Click to insert text</a:t>
            </a:r>
            <a:endParaRPr lang="en-US" dirty="0"/>
          </a:p>
        </p:txBody>
      </p:sp>
      <p:sp>
        <p:nvSpPr>
          <p:cNvPr id="6" name="Text Placeholder 5">
            <a:extLst>
              <a:ext uri="{FF2B5EF4-FFF2-40B4-BE49-F238E27FC236}">
                <a16:creationId xmlns:a16="http://schemas.microsoft.com/office/drawing/2014/main" xmlns="" id="{8A533242-C3E0-46B6-A122-8DAF8452B3C9}"/>
              </a:ext>
            </a:extLst>
          </p:cNvPr>
          <p:cNvSpPr>
            <a:spLocks noGrp="1"/>
          </p:cNvSpPr>
          <p:nvPr>
            <p:ph type="body" sz="quarter" idx="38"/>
          </p:nvPr>
        </p:nvSpPr>
        <p:spPr/>
        <p:txBody>
          <a:bodyPr/>
          <a:lstStyle/>
          <a:p>
            <a:r>
              <a:rPr lang="pt-PT" smtClean="0"/>
              <a:t>Click to insert text</a:t>
            </a:r>
            <a:endParaRPr lang="en-US" dirty="0"/>
          </a:p>
        </p:txBody>
      </p:sp>
      <p:sp>
        <p:nvSpPr>
          <p:cNvPr id="7" name="Text Placeholder 6">
            <a:extLst>
              <a:ext uri="{FF2B5EF4-FFF2-40B4-BE49-F238E27FC236}">
                <a16:creationId xmlns:a16="http://schemas.microsoft.com/office/drawing/2014/main" xmlns="" id="{4F5787E5-AB2D-47E1-9E08-983302CCD089}"/>
              </a:ext>
            </a:extLst>
          </p:cNvPr>
          <p:cNvSpPr>
            <a:spLocks noGrp="1"/>
          </p:cNvSpPr>
          <p:nvPr>
            <p:ph type="body" sz="quarter" idx="39"/>
          </p:nvPr>
        </p:nvSpPr>
        <p:spPr/>
        <p:txBody>
          <a:bodyPr/>
          <a:lstStyle/>
          <a:p>
            <a:r>
              <a:rPr lang="pt-PT" smtClean="0"/>
              <a:t>Click to insert text</a:t>
            </a:r>
            <a:endParaRPr lang="en-US" dirty="0"/>
          </a:p>
        </p:txBody>
      </p:sp>
      <p:sp>
        <p:nvSpPr>
          <p:cNvPr id="8" name="Text Placeholder 7">
            <a:extLst>
              <a:ext uri="{FF2B5EF4-FFF2-40B4-BE49-F238E27FC236}">
                <a16:creationId xmlns:a16="http://schemas.microsoft.com/office/drawing/2014/main" xmlns="" id="{B93A89E5-A62F-4AEC-BA87-DCDA0BC06BE8}"/>
              </a:ext>
            </a:extLst>
          </p:cNvPr>
          <p:cNvSpPr>
            <a:spLocks noGrp="1"/>
          </p:cNvSpPr>
          <p:nvPr>
            <p:ph type="body" sz="quarter" idx="40"/>
          </p:nvPr>
        </p:nvSpPr>
        <p:spPr/>
        <p:txBody>
          <a:bodyPr/>
          <a:lstStyle/>
          <a:p>
            <a:r>
              <a:rPr lang="pt-PT" smtClean="0"/>
              <a:t>Click to insert text</a:t>
            </a:r>
            <a:endParaRPr lang="en-US" dirty="0"/>
          </a:p>
        </p:txBody>
      </p:sp>
      <p:sp>
        <p:nvSpPr>
          <p:cNvPr id="9" name="Text Placeholder 8">
            <a:extLst>
              <a:ext uri="{FF2B5EF4-FFF2-40B4-BE49-F238E27FC236}">
                <a16:creationId xmlns:a16="http://schemas.microsoft.com/office/drawing/2014/main" xmlns="" id="{474F77D9-EEE0-45DC-9018-6659263155A5}"/>
              </a:ext>
            </a:extLst>
          </p:cNvPr>
          <p:cNvSpPr>
            <a:spLocks noGrp="1"/>
          </p:cNvSpPr>
          <p:nvPr>
            <p:ph type="body" sz="quarter" idx="41"/>
          </p:nvPr>
        </p:nvSpPr>
        <p:spPr/>
        <p:txBody>
          <a:bodyPr/>
          <a:lstStyle/>
          <a:p>
            <a:r>
              <a:rPr lang="pt-PT" smtClean="0"/>
              <a:t>Click to insert text</a:t>
            </a:r>
            <a:endParaRPr lang="en-US" dirty="0"/>
          </a:p>
        </p:txBody>
      </p:sp>
      <p:sp>
        <p:nvSpPr>
          <p:cNvPr id="2" name="Title 1">
            <a:extLst>
              <a:ext uri="{FF2B5EF4-FFF2-40B4-BE49-F238E27FC236}">
                <a16:creationId xmlns:a16="http://schemas.microsoft.com/office/drawing/2014/main" xmlns="" id="{7AAE90D7-5D8B-489D-8CA5-341DAD88F178}"/>
              </a:ext>
            </a:extLst>
          </p:cNvPr>
          <p:cNvSpPr>
            <a:spLocks noGrp="1"/>
          </p:cNvSpPr>
          <p:nvPr>
            <p:ph type="title"/>
          </p:nvPr>
        </p:nvSpPr>
        <p:spPr/>
        <p:txBody>
          <a:bodyPr/>
          <a:lstStyle/>
          <a:p>
            <a:r>
              <a:rPr lang="pt-PT" smtClean="0"/>
              <a:t>Click to insert title</a:t>
            </a:r>
            <a:endParaRPr lang="pt-PT" dirty="0"/>
          </a:p>
        </p:txBody>
      </p:sp>
      <p:grpSp>
        <p:nvGrpSpPr>
          <p:cNvPr id="18" name="Group 17">
            <a:extLst>
              <a:ext uri="{FF2B5EF4-FFF2-40B4-BE49-F238E27FC236}">
                <a16:creationId xmlns:a16="http://schemas.microsoft.com/office/drawing/2014/main" xmlns="" id="{7022443D-0666-4202-91AA-65B818BC2AE3}"/>
              </a:ext>
            </a:extLst>
          </p:cNvPr>
          <p:cNvGrpSpPr/>
          <p:nvPr/>
        </p:nvGrpSpPr>
        <p:grpSpPr>
          <a:xfrm>
            <a:off x="7087039" y="1204685"/>
            <a:ext cx="634560" cy="599554"/>
            <a:chOff x="7087039" y="1204685"/>
            <a:chExt cx="634560" cy="599554"/>
          </a:xfrm>
        </p:grpSpPr>
        <p:sp>
          <p:nvSpPr>
            <p:cNvPr id="10" name="Oval 20">
              <a:extLst>
                <a:ext uri="{FF2B5EF4-FFF2-40B4-BE49-F238E27FC236}">
                  <a16:creationId xmlns:a16="http://schemas.microsoft.com/office/drawing/2014/main" xmlns="" id="{1EA810CF-2B31-4A9C-B605-BF818AA96489}"/>
                </a:ext>
              </a:extLst>
            </p:cNvPr>
            <p:cNvSpPr/>
            <p:nvPr/>
          </p:nvSpPr>
          <p:spPr>
            <a:xfrm flipV="1">
              <a:off x="7087039" y="1204685"/>
              <a:ext cx="634560" cy="599554"/>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600"/>
            </a:p>
          </p:txBody>
        </p:sp>
        <p:pic>
          <p:nvPicPr>
            <p:cNvPr id="17" name="Graphic 16">
              <a:extLst>
                <a:ext uri="{FF2B5EF4-FFF2-40B4-BE49-F238E27FC236}">
                  <a16:creationId xmlns:a16="http://schemas.microsoft.com/office/drawing/2014/main" xmlns="" id="{DEC48A31-3CC1-4C6C-9875-69DA86479D63}"/>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7263763" y="1363906"/>
              <a:ext cx="281112" cy="281112"/>
            </a:xfrm>
            <a:prstGeom prst="rect">
              <a:avLst/>
            </a:prstGeom>
          </p:spPr>
        </p:pic>
      </p:grpSp>
      <p:grpSp>
        <p:nvGrpSpPr>
          <p:cNvPr id="20" name="Group 19">
            <a:extLst>
              <a:ext uri="{FF2B5EF4-FFF2-40B4-BE49-F238E27FC236}">
                <a16:creationId xmlns:a16="http://schemas.microsoft.com/office/drawing/2014/main" xmlns="" id="{C44FD527-5B90-4FEB-B0CF-CC9895776D34}"/>
              </a:ext>
            </a:extLst>
          </p:cNvPr>
          <p:cNvGrpSpPr/>
          <p:nvPr/>
        </p:nvGrpSpPr>
        <p:grpSpPr>
          <a:xfrm>
            <a:off x="7087040" y="2057977"/>
            <a:ext cx="634560" cy="599554"/>
            <a:chOff x="7087040" y="2057977"/>
            <a:chExt cx="634560" cy="599554"/>
          </a:xfrm>
        </p:grpSpPr>
        <p:sp>
          <p:nvSpPr>
            <p:cNvPr id="11" name="Oval 20">
              <a:extLst>
                <a:ext uri="{FF2B5EF4-FFF2-40B4-BE49-F238E27FC236}">
                  <a16:creationId xmlns:a16="http://schemas.microsoft.com/office/drawing/2014/main" xmlns="" id="{42AC5BAE-92E1-429B-8AB7-96FD4A200BE1}"/>
                </a:ext>
              </a:extLst>
            </p:cNvPr>
            <p:cNvSpPr/>
            <p:nvPr/>
          </p:nvSpPr>
          <p:spPr>
            <a:xfrm flipV="1">
              <a:off x="7087040" y="2057977"/>
              <a:ext cx="634560" cy="599554"/>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600"/>
            </a:p>
          </p:txBody>
        </p:sp>
        <p:pic>
          <p:nvPicPr>
            <p:cNvPr id="19" name="Graphic 18">
              <a:extLst>
                <a:ext uri="{FF2B5EF4-FFF2-40B4-BE49-F238E27FC236}">
                  <a16:creationId xmlns:a16="http://schemas.microsoft.com/office/drawing/2014/main" xmlns="" id="{71BD0536-CD41-4C03-91B6-D87F0DF671B7}"/>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7263764" y="2217198"/>
              <a:ext cx="281112" cy="281112"/>
            </a:xfrm>
            <a:prstGeom prst="rect">
              <a:avLst/>
            </a:prstGeom>
          </p:spPr>
        </p:pic>
      </p:grpSp>
      <p:grpSp>
        <p:nvGrpSpPr>
          <p:cNvPr id="22" name="Group 21">
            <a:extLst>
              <a:ext uri="{FF2B5EF4-FFF2-40B4-BE49-F238E27FC236}">
                <a16:creationId xmlns:a16="http://schemas.microsoft.com/office/drawing/2014/main" xmlns="" id="{F7BD4124-8E0F-402D-94CD-ADFE242E2307}"/>
              </a:ext>
            </a:extLst>
          </p:cNvPr>
          <p:cNvGrpSpPr/>
          <p:nvPr/>
        </p:nvGrpSpPr>
        <p:grpSpPr>
          <a:xfrm>
            <a:off x="7087040" y="2911269"/>
            <a:ext cx="634560" cy="599554"/>
            <a:chOff x="7087040" y="2911269"/>
            <a:chExt cx="634560" cy="599554"/>
          </a:xfrm>
        </p:grpSpPr>
        <p:sp>
          <p:nvSpPr>
            <p:cNvPr id="12" name="Oval 20">
              <a:extLst>
                <a:ext uri="{FF2B5EF4-FFF2-40B4-BE49-F238E27FC236}">
                  <a16:creationId xmlns:a16="http://schemas.microsoft.com/office/drawing/2014/main" xmlns="" id="{AC7DBD34-4FD3-4596-A25F-A41C8C4D80CE}"/>
                </a:ext>
              </a:extLst>
            </p:cNvPr>
            <p:cNvSpPr/>
            <p:nvPr/>
          </p:nvSpPr>
          <p:spPr>
            <a:xfrm flipV="1">
              <a:off x="7087040" y="2911269"/>
              <a:ext cx="634560" cy="599554"/>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600"/>
            </a:p>
          </p:txBody>
        </p:sp>
        <p:pic>
          <p:nvPicPr>
            <p:cNvPr id="21" name="Graphic 20">
              <a:extLst>
                <a:ext uri="{FF2B5EF4-FFF2-40B4-BE49-F238E27FC236}">
                  <a16:creationId xmlns:a16="http://schemas.microsoft.com/office/drawing/2014/main" xmlns="" id="{B5F0A8BD-1F5D-43AB-9CD1-F467D5D54669}"/>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7263764" y="3070490"/>
              <a:ext cx="281112" cy="281112"/>
            </a:xfrm>
            <a:prstGeom prst="rect">
              <a:avLst/>
            </a:prstGeom>
          </p:spPr>
        </p:pic>
      </p:grpSp>
      <p:grpSp>
        <p:nvGrpSpPr>
          <p:cNvPr id="24" name="Group 23">
            <a:extLst>
              <a:ext uri="{FF2B5EF4-FFF2-40B4-BE49-F238E27FC236}">
                <a16:creationId xmlns:a16="http://schemas.microsoft.com/office/drawing/2014/main" xmlns="" id="{5A39C268-5000-4A77-9344-0D889A1D0D8B}"/>
              </a:ext>
            </a:extLst>
          </p:cNvPr>
          <p:cNvGrpSpPr/>
          <p:nvPr/>
        </p:nvGrpSpPr>
        <p:grpSpPr>
          <a:xfrm>
            <a:off x="7087040" y="3764561"/>
            <a:ext cx="634560" cy="599554"/>
            <a:chOff x="7087040" y="3764561"/>
            <a:chExt cx="634560" cy="599554"/>
          </a:xfrm>
        </p:grpSpPr>
        <p:sp>
          <p:nvSpPr>
            <p:cNvPr id="13" name="Oval 20">
              <a:extLst>
                <a:ext uri="{FF2B5EF4-FFF2-40B4-BE49-F238E27FC236}">
                  <a16:creationId xmlns:a16="http://schemas.microsoft.com/office/drawing/2014/main" xmlns="" id="{EE712418-DA7D-438C-84EC-B0FF7C3D7892}"/>
                </a:ext>
              </a:extLst>
            </p:cNvPr>
            <p:cNvSpPr/>
            <p:nvPr/>
          </p:nvSpPr>
          <p:spPr>
            <a:xfrm flipV="1">
              <a:off x="7087040" y="3764561"/>
              <a:ext cx="634560" cy="599554"/>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600" dirty="0"/>
            </a:p>
          </p:txBody>
        </p:sp>
        <p:pic>
          <p:nvPicPr>
            <p:cNvPr id="23" name="Graphic 22">
              <a:extLst>
                <a:ext uri="{FF2B5EF4-FFF2-40B4-BE49-F238E27FC236}">
                  <a16:creationId xmlns:a16="http://schemas.microsoft.com/office/drawing/2014/main" xmlns="" id="{31305387-6005-438D-8996-42FA30D2463E}"/>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7263764" y="3923782"/>
              <a:ext cx="281112" cy="281112"/>
            </a:xfrm>
            <a:prstGeom prst="rect">
              <a:avLst/>
            </a:prstGeom>
          </p:spPr>
        </p:pic>
      </p:grpSp>
      <p:grpSp>
        <p:nvGrpSpPr>
          <p:cNvPr id="26" name="Group 25">
            <a:extLst>
              <a:ext uri="{FF2B5EF4-FFF2-40B4-BE49-F238E27FC236}">
                <a16:creationId xmlns:a16="http://schemas.microsoft.com/office/drawing/2014/main" xmlns="" id="{B6AF32A2-EC31-424E-84DE-230C3D24CDCC}"/>
              </a:ext>
            </a:extLst>
          </p:cNvPr>
          <p:cNvGrpSpPr/>
          <p:nvPr/>
        </p:nvGrpSpPr>
        <p:grpSpPr>
          <a:xfrm>
            <a:off x="7087040" y="4617853"/>
            <a:ext cx="634560" cy="599554"/>
            <a:chOff x="7087040" y="4617853"/>
            <a:chExt cx="634560" cy="599554"/>
          </a:xfrm>
        </p:grpSpPr>
        <p:sp>
          <p:nvSpPr>
            <p:cNvPr id="14" name="Oval 20">
              <a:extLst>
                <a:ext uri="{FF2B5EF4-FFF2-40B4-BE49-F238E27FC236}">
                  <a16:creationId xmlns:a16="http://schemas.microsoft.com/office/drawing/2014/main" xmlns="" id="{5C03F25C-44C3-4EC0-A598-67BC9C811A3E}"/>
                </a:ext>
              </a:extLst>
            </p:cNvPr>
            <p:cNvSpPr/>
            <p:nvPr/>
          </p:nvSpPr>
          <p:spPr>
            <a:xfrm flipV="1">
              <a:off x="7087040" y="4617853"/>
              <a:ext cx="634560" cy="599554"/>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600" dirty="0"/>
            </a:p>
          </p:txBody>
        </p:sp>
        <p:pic>
          <p:nvPicPr>
            <p:cNvPr id="25" name="Graphic 24">
              <a:extLst>
                <a:ext uri="{FF2B5EF4-FFF2-40B4-BE49-F238E27FC236}">
                  <a16:creationId xmlns:a16="http://schemas.microsoft.com/office/drawing/2014/main" xmlns="" id="{33F298C3-51DB-4725-B6C8-DBF28CA16A96}"/>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7263764" y="4777074"/>
              <a:ext cx="281112" cy="281112"/>
            </a:xfrm>
            <a:prstGeom prst="rect">
              <a:avLst/>
            </a:prstGeom>
          </p:spPr>
        </p:pic>
      </p:grpSp>
      <p:grpSp>
        <p:nvGrpSpPr>
          <p:cNvPr id="28" name="Group 27">
            <a:extLst>
              <a:ext uri="{FF2B5EF4-FFF2-40B4-BE49-F238E27FC236}">
                <a16:creationId xmlns:a16="http://schemas.microsoft.com/office/drawing/2014/main" xmlns="" id="{3AD1EDC7-8A3C-413D-B985-AF5CBEC78043}"/>
              </a:ext>
            </a:extLst>
          </p:cNvPr>
          <p:cNvGrpSpPr/>
          <p:nvPr/>
        </p:nvGrpSpPr>
        <p:grpSpPr>
          <a:xfrm>
            <a:off x="7087040" y="5458135"/>
            <a:ext cx="634560" cy="599554"/>
            <a:chOff x="7087040" y="5458135"/>
            <a:chExt cx="634560" cy="599554"/>
          </a:xfrm>
        </p:grpSpPr>
        <p:sp>
          <p:nvSpPr>
            <p:cNvPr id="15" name="Oval 20">
              <a:extLst>
                <a:ext uri="{FF2B5EF4-FFF2-40B4-BE49-F238E27FC236}">
                  <a16:creationId xmlns:a16="http://schemas.microsoft.com/office/drawing/2014/main" xmlns="" id="{F1AD22C6-F76F-4F23-80FD-3213F9CDE314}"/>
                </a:ext>
              </a:extLst>
            </p:cNvPr>
            <p:cNvSpPr/>
            <p:nvPr/>
          </p:nvSpPr>
          <p:spPr>
            <a:xfrm flipV="1">
              <a:off x="7087040" y="5458135"/>
              <a:ext cx="634560" cy="599554"/>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600"/>
            </a:p>
          </p:txBody>
        </p:sp>
        <p:pic>
          <p:nvPicPr>
            <p:cNvPr id="27" name="Graphic 26">
              <a:extLst>
                <a:ext uri="{FF2B5EF4-FFF2-40B4-BE49-F238E27FC236}">
                  <a16:creationId xmlns:a16="http://schemas.microsoft.com/office/drawing/2014/main" xmlns="" id="{B9BCE2F9-9EFB-4FEC-9F9E-11560A7D351E}"/>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7263764" y="5617356"/>
              <a:ext cx="281112" cy="281112"/>
            </a:xfrm>
            <a:prstGeom prst="rect">
              <a:avLst/>
            </a:prstGeom>
          </p:spPr>
        </p:pic>
      </p:grpSp>
    </p:spTree>
    <p:extLst>
      <p:ext uri="{BB962C8B-B14F-4D97-AF65-F5344CB8AC3E}">
        <p14:creationId xmlns:p14="http://schemas.microsoft.com/office/powerpoint/2010/main" val="153390349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xmlns="" id="{C09EC743-C6E9-431D-93FB-884B562A13B8}"/>
              </a:ext>
            </a:extLst>
          </p:cNvPr>
          <p:cNvSpPr/>
          <p:nvPr/>
        </p:nvSpPr>
        <p:spPr>
          <a:xfrm>
            <a:off x="896348" y="1700213"/>
            <a:ext cx="1152478" cy="164081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1683" tIns="65842" rIns="131683" bIns="65842" numCol="1" spcCol="0" rtlCol="0" fromWordArt="0" anchor="ctr" anchorCtr="0" forceAA="0" compatLnSpc="1">
            <a:prstTxWarp prst="textNoShape">
              <a:avLst/>
            </a:prstTxWarp>
            <a:noAutofit/>
          </a:bodyPr>
          <a:lstStyle/>
          <a:p>
            <a:pPr algn="ctr"/>
            <a:endParaRPr lang="pt-PT" sz="3600"/>
          </a:p>
        </p:txBody>
      </p:sp>
      <p:sp>
        <p:nvSpPr>
          <p:cNvPr id="15" name="Rectangle 14">
            <a:extLst>
              <a:ext uri="{FF2B5EF4-FFF2-40B4-BE49-F238E27FC236}">
                <a16:creationId xmlns:a16="http://schemas.microsoft.com/office/drawing/2014/main" xmlns="" id="{A4B5D922-528C-4940-B44E-F105BB4D578C}"/>
              </a:ext>
            </a:extLst>
          </p:cNvPr>
          <p:cNvSpPr/>
          <p:nvPr/>
        </p:nvSpPr>
        <p:spPr>
          <a:xfrm>
            <a:off x="1031003" y="1836948"/>
            <a:ext cx="900622" cy="900622"/>
          </a:xfrm>
          <a:prstGeom prst="rect">
            <a:avLst/>
          </a:pr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1683" tIns="65842" rIns="131683" bIns="65842" numCol="1" spcCol="0" rtlCol="0" fromWordArt="0" anchor="ctr" anchorCtr="0" forceAA="0" compatLnSpc="1">
            <a:prstTxWarp prst="textNoShape">
              <a:avLst/>
            </a:prstTxWarp>
            <a:noAutofit/>
          </a:bodyPr>
          <a:lstStyle/>
          <a:p>
            <a:pPr algn="ctr"/>
            <a:endParaRPr lang="pt-PT" sz="3600">
              <a:solidFill>
                <a:schemeClr val="tx1">
                  <a:lumMod val="75000"/>
                  <a:lumOff val="25000"/>
                </a:schemeClr>
              </a:solidFill>
            </a:endParaRPr>
          </a:p>
        </p:txBody>
      </p:sp>
      <p:sp>
        <p:nvSpPr>
          <p:cNvPr id="17" name="TextBox 16">
            <a:extLst>
              <a:ext uri="{FF2B5EF4-FFF2-40B4-BE49-F238E27FC236}">
                <a16:creationId xmlns:a16="http://schemas.microsoft.com/office/drawing/2014/main" xmlns="" id="{89CA8304-8217-4D2F-A048-B4F475D27106}"/>
              </a:ext>
            </a:extLst>
          </p:cNvPr>
          <p:cNvSpPr txBox="1"/>
          <p:nvPr/>
        </p:nvSpPr>
        <p:spPr>
          <a:xfrm>
            <a:off x="976065" y="2952913"/>
            <a:ext cx="545355" cy="353943"/>
          </a:xfrm>
          <a:prstGeom prst="rect">
            <a:avLst/>
          </a:prstGeom>
          <a:noFill/>
        </p:spPr>
        <p:txBody>
          <a:bodyPr wrap="square" rtlCol="0">
            <a:spAutoFit/>
          </a:bodyPr>
          <a:lstStyle/>
          <a:p>
            <a:pPr>
              <a:lnSpc>
                <a:spcPct val="85000"/>
              </a:lnSpc>
            </a:pPr>
            <a:r>
              <a:rPr lang="pt-PT" sz="2000" b="1" dirty="0">
                <a:solidFill>
                  <a:srgbClr val="404040"/>
                </a:solidFill>
                <a:latin typeface="Trebuchet MS" panose="020B0603020202020204" pitchFamily="34" charset="0"/>
              </a:rPr>
              <a:t>01</a:t>
            </a:r>
          </a:p>
        </p:txBody>
      </p:sp>
      <p:sp>
        <p:nvSpPr>
          <p:cNvPr id="18" name="Rectangle 17">
            <a:extLst>
              <a:ext uri="{FF2B5EF4-FFF2-40B4-BE49-F238E27FC236}">
                <a16:creationId xmlns:a16="http://schemas.microsoft.com/office/drawing/2014/main" xmlns="" id="{AB2E3730-14E1-44D4-9AFE-C5DB23707037}"/>
              </a:ext>
            </a:extLst>
          </p:cNvPr>
          <p:cNvSpPr/>
          <p:nvPr/>
        </p:nvSpPr>
        <p:spPr>
          <a:xfrm>
            <a:off x="2183480" y="1700213"/>
            <a:ext cx="1152478" cy="164081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1683" tIns="65842" rIns="131683" bIns="65842" numCol="1" spcCol="0" rtlCol="0" fromWordArt="0" anchor="ctr" anchorCtr="0" forceAA="0" compatLnSpc="1">
            <a:prstTxWarp prst="textNoShape">
              <a:avLst/>
            </a:prstTxWarp>
            <a:noAutofit/>
          </a:bodyPr>
          <a:lstStyle/>
          <a:p>
            <a:pPr algn="ctr"/>
            <a:endParaRPr lang="pt-PT" sz="3600"/>
          </a:p>
        </p:txBody>
      </p:sp>
      <p:sp>
        <p:nvSpPr>
          <p:cNvPr id="19" name="Rectangle 18">
            <a:extLst>
              <a:ext uri="{FF2B5EF4-FFF2-40B4-BE49-F238E27FC236}">
                <a16:creationId xmlns:a16="http://schemas.microsoft.com/office/drawing/2014/main" xmlns="" id="{5259BF94-2EE7-4E90-98B2-97D7D0B6593E}"/>
              </a:ext>
            </a:extLst>
          </p:cNvPr>
          <p:cNvSpPr/>
          <p:nvPr/>
        </p:nvSpPr>
        <p:spPr>
          <a:xfrm>
            <a:off x="2318137" y="1836948"/>
            <a:ext cx="900622" cy="900622"/>
          </a:xfrm>
          <a:prstGeom prst="rect">
            <a:avLst/>
          </a:pr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1683" tIns="65842" rIns="131683" bIns="65842" numCol="1" spcCol="0" rtlCol="0" fromWordArt="0" anchor="ctr" anchorCtr="0" forceAA="0" compatLnSpc="1">
            <a:prstTxWarp prst="textNoShape">
              <a:avLst/>
            </a:prstTxWarp>
            <a:noAutofit/>
          </a:bodyPr>
          <a:lstStyle/>
          <a:p>
            <a:pPr algn="ctr"/>
            <a:endParaRPr lang="pt-PT" sz="3600"/>
          </a:p>
        </p:txBody>
      </p:sp>
      <p:sp>
        <p:nvSpPr>
          <p:cNvPr id="20" name="TextBox 19">
            <a:extLst>
              <a:ext uri="{FF2B5EF4-FFF2-40B4-BE49-F238E27FC236}">
                <a16:creationId xmlns:a16="http://schemas.microsoft.com/office/drawing/2014/main" xmlns="" id="{3B10E8B2-7568-4AB6-AD99-18CA64C28072}"/>
              </a:ext>
            </a:extLst>
          </p:cNvPr>
          <p:cNvSpPr txBox="1"/>
          <p:nvPr/>
        </p:nvSpPr>
        <p:spPr>
          <a:xfrm>
            <a:off x="2263198" y="2952913"/>
            <a:ext cx="545355" cy="353943"/>
          </a:xfrm>
          <a:prstGeom prst="rect">
            <a:avLst/>
          </a:prstGeom>
          <a:noFill/>
        </p:spPr>
        <p:txBody>
          <a:bodyPr wrap="square" rtlCol="0">
            <a:spAutoFit/>
          </a:bodyPr>
          <a:lstStyle/>
          <a:p>
            <a:pPr>
              <a:lnSpc>
                <a:spcPct val="85000"/>
              </a:lnSpc>
            </a:pPr>
            <a:r>
              <a:rPr lang="pt-PT" sz="2000" b="1" dirty="0">
                <a:solidFill>
                  <a:srgbClr val="404040"/>
                </a:solidFill>
                <a:latin typeface="Trebuchet MS" panose="020B0603020202020204" pitchFamily="34" charset="0"/>
              </a:rPr>
              <a:t>02</a:t>
            </a:r>
          </a:p>
        </p:txBody>
      </p:sp>
      <p:sp>
        <p:nvSpPr>
          <p:cNvPr id="27" name="Rectangle 26">
            <a:extLst>
              <a:ext uri="{FF2B5EF4-FFF2-40B4-BE49-F238E27FC236}">
                <a16:creationId xmlns:a16="http://schemas.microsoft.com/office/drawing/2014/main" xmlns="" id="{5D91BDED-E66C-4C19-8DD5-A11051165B71}"/>
              </a:ext>
            </a:extLst>
          </p:cNvPr>
          <p:cNvSpPr/>
          <p:nvPr/>
        </p:nvSpPr>
        <p:spPr>
          <a:xfrm>
            <a:off x="3470612" y="1700213"/>
            <a:ext cx="1152478" cy="164081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1683" tIns="65842" rIns="131683" bIns="65842" numCol="1" spcCol="0" rtlCol="0" fromWordArt="0" anchor="ctr" anchorCtr="0" forceAA="0" compatLnSpc="1">
            <a:prstTxWarp prst="textNoShape">
              <a:avLst/>
            </a:prstTxWarp>
            <a:noAutofit/>
          </a:bodyPr>
          <a:lstStyle/>
          <a:p>
            <a:pPr algn="ctr"/>
            <a:endParaRPr lang="pt-PT" sz="3600"/>
          </a:p>
        </p:txBody>
      </p:sp>
      <p:sp>
        <p:nvSpPr>
          <p:cNvPr id="28" name="Rectangle 27">
            <a:extLst>
              <a:ext uri="{FF2B5EF4-FFF2-40B4-BE49-F238E27FC236}">
                <a16:creationId xmlns:a16="http://schemas.microsoft.com/office/drawing/2014/main" xmlns="" id="{B22F3D65-2CAF-43E0-8D3E-F7D3423AA602}"/>
              </a:ext>
            </a:extLst>
          </p:cNvPr>
          <p:cNvSpPr/>
          <p:nvPr/>
        </p:nvSpPr>
        <p:spPr>
          <a:xfrm>
            <a:off x="3605267" y="1836948"/>
            <a:ext cx="900622" cy="900622"/>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1683" tIns="65842" rIns="131683" bIns="65842" numCol="1" spcCol="0" rtlCol="0" fromWordArt="0" anchor="ctr" anchorCtr="0" forceAA="0" compatLnSpc="1">
            <a:prstTxWarp prst="textNoShape">
              <a:avLst/>
            </a:prstTxWarp>
            <a:noAutofit/>
          </a:bodyPr>
          <a:lstStyle/>
          <a:p>
            <a:pPr algn="ctr"/>
            <a:endParaRPr lang="pt-PT" sz="3600">
              <a:solidFill>
                <a:schemeClr val="tx1">
                  <a:lumMod val="75000"/>
                  <a:lumOff val="25000"/>
                </a:schemeClr>
              </a:solidFill>
            </a:endParaRPr>
          </a:p>
        </p:txBody>
      </p:sp>
      <p:sp>
        <p:nvSpPr>
          <p:cNvPr id="29" name="TextBox 28">
            <a:extLst>
              <a:ext uri="{FF2B5EF4-FFF2-40B4-BE49-F238E27FC236}">
                <a16:creationId xmlns:a16="http://schemas.microsoft.com/office/drawing/2014/main" xmlns="" id="{54DFD801-05F7-43FE-8BF9-EEDA3CA7AF39}"/>
              </a:ext>
            </a:extLst>
          </p:cNvPr>
          <p:cNvSpPr txBox="1"/>
          <p:nvPr/>
        </p:nvSpPr>
        <p:spPr>
          <a:xfrm>
            <a:off x="3550329" y="2952913"/>
            <a:ext cx="545355" cy="353943"/>
          </a:xfrm>
          <a:prstGeom prst="rect">
            <a:avLst/>
          </a:prstGeom>
          <a:noFill/>
        </p:spPr>
        <p:txBody>
          <a:bodyPr wrap="square" rtlCol="0">
            <a:spAutoFit/>
          </a:bodyPr>
          <a:lstStyle/>
          <a:p>
            <a:pPr>
              <a:lnSpc>
                <a:spcPct val="85000"/>
              </a:lnSpc>
            </a:pPr>
            <a:r>
              <a:rPr lang="pt-PT" sz="2000" b="1" dirty="0">
                <a:solidFill>
                  <a:srgbClr val="404040"/>
                </a:solidFill>
                <a:latin typeface="Trebuchet MS" panose="020B0603020202020204" pitchFamily="34" charset="0"/>
              </a:rPr>
              <a:t>03</a:t>
            </a:r>
          </a:p>
        </p:txBody>
      </p:sp>
      <p:sp>
        <p:nvSpPr>
          <p:cNvPr id="30" name="Rectangle 29">
            <a:extLst>
              <a:ext uri="{FF2B5EF4-FFF2-40B4-BE49-F238E27FC236}">
                <a16:creationId xmlns:a16="http://schemas.microsoft.com/office/drawing/2014/main" xmlns="" id="{3016D325-752F-46AC-9A3E-48EB311C2EFE}"/>
              </a:ext>
            </a:extLst>
          </p:cNvPr>
          <p:cNvSpPr/>
          <p:nvPr/>
        </p:nvSpPr>
        <p:spPr>
          <a:xfrm>
            <a:off x="4757744" y="1700213"/>
            <a:ext cx="1152478" cy="164081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1683" tIns="65842" rIns="131683" bIns="65842" numCol="1" spcCol="0" rtlCol="0" fromWordArt="0" anchor="ctr" anchorCtr="0" forceAA="0" compatLnSpc="1">
            <a:prstTxWarp prst="textNoShape">
              <a:avLst/>
            </a:prstTxWarp>
            <a:noAutofit/>
          </a:bodyPr>
          <a:lstStyle/>
          <a:p>
            <a:pPr algn="ctr"/>
            <a:endParaRPr lang="pt-PT" sz="3600"/>
          </a:p>
        </p:txBody>
      </p:sp>
      <p:sp>
        <p:nvSpPr>
          <p:cNvPr id="31" name="Rectangle 30">
            <a:extLst>
              <a:ext uri="{FF2B5EF4-FFF2-40B4-BE49-F238E27FC236}">
                <a16:creationId xmlns:a16="http://schemas.microsoft.com/office/drawing/2014/main" xmlns="" id="{5C96F8A9-2E6B-4670-8355-552F059864FB}"/>
              </a:ext>
            </a:extLst>
          </p:cNvPr>
          <p:cNvSpPr/>
          <p:nvPr/>
        </p:nvSpPr>
        <p:spPr>
          <a:xfrm>
            <a:off x="4892401" y="1836948"/>
            <a:ext cx="900622" cy="900622"/>
          </a:xfrm>
          <a:prstGeom prst="rect">
            <a:avLst/>
          </a:prstGeom>
          <a:solidFill>
            <a:srgbClr val="FFFFFF"/>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1683" tIns="65842" rIns="131683" bIns="65842" numCol="1" spcCol="0" rtlCol="0" fromWordArt="0" anchor="ctr" anchorCtr="0" forceAA="0" compatLnSpc="1">
            <a:prstTxWarp prst="textNoShape">
              <a:avLst/>
            </a:prstTxWarp>
            <a:noAutofit/>
          </a:bodyPr>
          <a:lstStyle/>
          <a:p>
            <a:pPr algn="ctr"/>
            <a:endParaRPr lang="pt-PT" sz="3600"/>
          </a:p>
        </p:txBody>
      </p:sp>
      <p:sp>
        <p:nvSpPr>
          <p:cNvPr id="32" name="TextBox 31">
            <a:extLst>
              <a:ext uri="{FF2B5EF4-FFF2-40B4-BE49-F238E27FC236}">
                <a16:creationId xmlns:a16="http://schemas.microsoft.com/office/drawing/2014/main" xmlns="" id="{41439C39-BBD1-46A6-A51C-2265E1A3FE4D}"/>
              </a:ext>
            </a:extLst>
          </p:cNvPr>
          <p:cNvSpPr txBox="1"/>
          <p:nvPr/>
        </p:nvSpPr>
        <p:spPr>
          <a:xfrm>
            <a:off x="4837462" y="2952913"/>
            <a:ext cx="545355" cy="353943"/>
          </a:xfrm>
          <a:prstGeom prst="rect">
            <a:avLst/>
          </a:prstGeom>
          <a:noFill/>
        </p:spPr>
        <p:txBody>
          <a:bodyPr wrap="square" rtlCol="0">
            <a:spAutoFit/>
          </a:bodyPr>
          <a:lstStyle/>
          <a:p>
            <a:pPr>
              <a:lnSpc>
                <a:spcPct val="85000"/>
              </a:lnSpc>
            </a:pPr>
            <a:r>
              <a:rPr lang="pt-PT" sz="2000" b="1" dirty="0">
                <a:solidFill>
                  <a:srgbClr val="404040"/>
                </a:solidFill>
                <a:latin typeface="Trebuchet MS" panose="020B0603020202020204" pitchFamily="34" charset="0"/>
              </a:rPr>
              <a:t>04</a:t>
            </a:r>
          </a:p>
        </p:txBody>
      </p:sp>
      <p:sp>
        <p:nvSpPr>
          <p:cNvPr id="33" name="Rectangle 32">
            <a:extLst>
              <a:ext uri="{FF2B5EF4-FFF2-40B4-BE49-F238E27FC236}">
                <a16:creationId xmlns:a16="http://schemas.microsoft.com/office/drawing/2014/main" xmlns="" id="{3162C675-DB6D-440B-9DC9-72F6FADAC3EE}"/>
              </a:ext>
            </a:extLst>
          </p:cNvPr>
          <p:cNvSpPr/>
          <p:nvPr/>
        </p:nvSpPr>
        <p:spPr>
          <a:xfrm>
            <a:off x="7510744" y="1700213"/>
            <a:ext cx="1152478" cy="164081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1683" tIns="65842" rIns="131683" bIns="65842" numCol="1" spcCol="0" rtlCol="0" fromWordArt="0" anchor="ctr" anchorCtr="0" forceAA="0" compatLnSpc="1">
            <a:prstTxWarp prst="textNoShape">
              <a:avLst/>
            </a:prstTxWarp>
            <a:noAutofit/>
          </a:bodyPr>
          <a:lstStyle/>
          <a:p>
            <a:pPr algn="ctr"/>
            <a:endParaRPr lang="pt-PT" sz="3600"/>
          </a:p>
        </p:txBody>
      </p:sp>
      <p:sp>
        <p:nvSpPr>
          <p:cNvPr id="34" name="Rectangle 33">
            <a:extLst>
              <a:ext uri="{FF2B5EF4-FFF2-40B4-BE49-F238E27FC236}">
                <a16:creationId xmlns:a16="http://schemas.microsoft.com/office/drawing/2014/main" xmlns="" id="{899214F8-6A3E-43F9-8511-04E9E361D2A0}"/>
              </a:ext>
            </a:extLst>
          </p:cNvPr>
          <p:cNvSpPr/>
          <p:nvPr/>
        </p:nvSpPr>
        <p:spPr>
          <a:xfrm>
            <a:off x="7645399" y="1836948"/>
            <a:ext cx="900622" cy="900622"/>
          </a:xfrm>
          <a:prstGeom prst="rect">
            <a:avLst/>
          </a:pr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1683" tIns="65842" rIns="131683" bIns="65842" numCol="1" spcCol="0" rtlCol="0" fromWordArt="0" anchor="ctr" anchorCtr="0" forceAA="0" compatLnSpc="1">
            <a:prstTxWarp prst="textNoShape">
              <a:avLst/>
            </a:prstTxWarp>
            <a:noAutofit/>
          </a:bodyPr>
          <a:lstStyle/>
          <a:p>
            <a:pPr algn="ctr"/>
            <a:endParaRPr lang="pt-PT" sz="3600">
              <a:solidFill>
                <a:schemeClr val="tx1">
                  <a:lumMod val="75000"/>
                  <a:lumOff val="25000"/>
                </a:schemeClr>
              </a:solidFill>
            </a:endParaRPr>
          </a:p>
        </p:txBody>
      </p:sp>
      <p:sp>
        <p:nvSpPr>
          <p:cNvPr id="35" name="TextBox 34">
            <a:extLst>
              <a:ext uri="{FF2B5EF4-FFF2-40B4-BE49-F238E27FC236}">
                <a16:creationId xmlns:a16="http://schemas.microsoft.com/office/drawing/2014/main" xmlns="" id="{2DA339E3-30AE-4FBE-83EE-3067E409D1A1}"/>
              </a:ext>
            </a:extLst>
          </p:cNvPr>
          <p:cNvSpPr txBox="1"/>
          <p:nvPr/>
        </p:nvSpPr>
        <p:spPr>
          <a:xfrm>
            <a:off x="7590461" y="2952913"/>
            <a:ext cx="545355" cy="353943"/>
          </a:xfrm>
          <a:prstGeom prst="rect">
            <a:avLst/>
          </a:prstGeom>
          <a:noFill/>
        </p:spPr>
        <p:txBody>
          <a:bodyPr wrap="square" rtlCol="0">
            <a:spAutoFit/>
          </a:bodyPr>
          <a:lstStyle/>
          <a:p>
            <a:pPr>
              <a:lnSpc>
                <a:spcPct val="85000"/>
              </a:lnSpc>
            </a:pPr>
            <a:r>
              <a:rPr lang="pt-PT" sz="2000" b="1" dirty="0">
                <a:solidFill>
                  <a:srgbClr val="404040"/>
                </a:solidFill>
                <a:latin typeface="Trebuchet MS" panose="020B0603020202020204" pitchFamily="34" charset="0"/>
              </a:rPr>
              <a:t>05</a:t>
            </a:r>
          </a:p>
        </p:txBody>
      </p:sp>
      <p:sp>
        <p:nvSpPr>
          <p:cNvPr id="36" name="Rectangle 35">
            <a:extLst>
              <a:ext uri="{FF2B5EF4-FFF2-40B4-BE49-F238E27FC236}">
                <a16:creationId xmlns:a16="http://schemas.microsoft.com/office/drawing/2014/main" xmlns="" id="{19B162BB-EF61-464A-9246-19FA51CFC23A}"/>
              </a:ext>
            </a:extLst>
          </p:cNvPr>
          <p:cNvSpPr/>
          <p:nvPr/>
        </p:nvSpPr>
        <p:spPr>
          <a:xfrm>
            <a:off x="8797876" y="1700213"/>
            <a:ext cx="1152478" cy="164081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1683" tIns="65842" rIns="131683" bIns="65842" numCol="1" spcCol="0" rtlCol="0" fromWordArt="0" anchor="ctr" anchorCtr="0" forceAA="0" compatLnSpc="1">
            <a:prstTxWarp prst="textNoShape">
              <a:avLst/>
            </a:prstTxWarp>
            <a:noAutofit/>
          </a:bodyPr>
          <a:lstStyle/>
          <a:p>
            <a:pPr algn="ctr"/>
            <a:endParaRPr lang="pt-PT" sz="3600"/>
          </a:p>
        </p:txBody>
      </p:sp>
      <p:sp>
        <p:nvSpPr>
          <p:cNvPr id="37" name="Rectangle 36">
            <a:extLst>
              <a:ext uri="{FF2B5EF4-FFF2-40B4-BE49-F238E27FC236}">
                <a16:creationId xmlns:a16="http://schemas.microsoft.com/office/drawing/2014/main" xmlns="" id="{81D74956-404C-4AD7-976B-D8023C5DF38E}"/>
              </a:ext>
            </a:extLst>
          </p:cNvPr>
          <p:cNvSpPr/>
          <p:nvPr/>
        </p:nvSpPr>
        <p:spPr>
          <a:xfrm>
            <a:off x="8932533" y="1836948"/>
            <a:ext cx="900622" cy="900622"/>
          </a:xfrm>
          <a:prstGeom prst="rect">
            <a:avLst/>
          </a:pr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1683" tIns="65842" rIns="131683" bIns="65842" numCol="1" spcCol="0" rtlCol="0" fromWordArt="0" anchor="ctr" anchorCtr="0" forceAA="0" compatLnSpc="1">
            <a:prstTxWarp prst="textNoShape">
              <a:avLst/>
            </a:prstTxWarp>
            <a:noAutofit/>
          </a:bodyPr>
          <a:lstStyle/>
          <a:p>
            <a:pPr algn="ctr"/>
            <a:endParaRPr lang="pt-PT" sz="3600"/>
          </a:p>
        </p:txBody>
      </p:sp>
      <p:sp>
        <p:nvSpPr>
          <p:cNvPr id="38" name="TextBox 37">
            <a:extLst>
              <a:ext uri="{FF2B5EF4-FFF2-40B4-BE49-F238E27FC236}">
                <a16:creationId xmlns:a16="http://schemas.microsoft.com/office/drawing/2014/main" xmlns="" id="{D848DB81-B840-41FD-9D71-BE45533F4586}"/>
              </a:ext>
            </a:extLst>
          </p:cNvPr>
          <p:cNvSpPr txBox="1"/>
          <p:nvPr/>
        </p:nvSpPr>
        <p:spPr>
          <a:xfrm>
            <a:off x="8877594" y="2952913"/>
            <a:ext cx="545355" cy="353943"/>
          </a:xfrm>
          <a:prstGeom prst="rect">
            <a:avLst/>
          </a:prstGeom>
          <a:noFill/>
        </p:spPr>
        <p:txBody>
          <a:bodyPr wrap="square" rtlCol="0">
            <a:spAutoFit/>
          </a:bodyPr>
          <a:lstStyle/>
          <a:p>
            <a:pPr>
              <a:lnSpc>
                <a:spcPct val="85000"/>
              </a:lnSpc>
            </a:pPr>
            <a:r>
              <a:rPr lang="pt-PT" sz="2000" b="1" dirty="0">
                <a:solidFill>
                  <a:srgbClr val="404040"/>
                </a:solidFill>
                <a:latin typeface="Trebuchet MS" panose="020B0603020202020204" pitchFamily="34" charset="0"/>
              </a:rPr>
              <a:t>06</a:t>
            </a:r>
          </a:p>
        </p:txBody>
      </p:sp>
      <p:sp>
        <p:nvSpPr>
          <p:cNvPr id="39" name="Rectangle 38">
            <a:extLst>
              <a:ext uri="{FF2B5EF4-FFF2-40B4-BE49-F238E27FC236}">
                <a16:creationId xmlns:a16="http://schemas.microsoft.com/office/drawing/2014/main" xmlns="" id="{4880EBC1-B73B-404B-B8DA-18292C6CFD2A}"/>
              </a:ext>
            </a:extLst>
          </p:cNvPr>
          <p:cNvSpPr/>
          <p:nvPr/>
        </p:nvSpPr>
        <p:spPr>
          <a:xfrm>
            <a:off x="10085008" y="1700213"/>
            <a:ext cx="1152478" cy="164081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1683" tIns="65842" rIns="131683" bIns="65842" numCol="1" spcCol="0" rtlCol="0" fromWordArt="0" anchor="ctr" anchorCtr="0" forceAA="0" compatLnSpc="1">
            <a:prstTxWarp prst="textNoShape">
              <a:avLst/>
            </a:prstTxWarp>
            <a:noAutofit/>
          </a:bodyPr>
          <a:lstStyle/>
          <a:p>
            <a:pPr algn="ctr"/>
            <a:endParaRPr lang="pt-PT" sz="3600"/>
          </a:p>
        </p:txBody>
      </p:sp>
      <p:sp>
        <p:nvSpPr>
          <p:cNvPr id="40" name="Rectangle 39">
            <a:extLst>
              <a:ext uri="{FF2B5EF4-FFF2-40B4-BE49-F238E27FC236}">
                <a16:creationId xmlns:a16="http://schemas.microsoft.com/office/drawing/2014/main" xmlns="" id="{0E37E8CD-CE90-43D0-B2B8-1616DE888118}"/>
              </a:ext>
            </a:extLst>
          </p:cNvPr>
          <p:cNvSpPr/>
          <p:nvPr/>
        </p:nvSpPr>
        <p:spPr>
          <a:xfrm>
            <a:off x="10219665" y="1836948"/>
            <a:ext cx="900622" cy="900622"/>
          </a:xfrm>
          <a:prstGeom prst="rect">
            <a:avLst/>
          </a:pr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1683" tIns="65842" rIns="131683" bIns="65842" numCol="1" spcCol="0" rtlCol="0" fromWordArt="0" anchor="ctr" anchorCtr="0" forceAA="0" compatLnSpc="1">
            <a:prstTxWarp prst="textNoShape">
              <a:avLst/>
            </a:prstTxWarp>
            <a:noAutofit/>
          </a:bodyPr>
          <a:lstStyle/>
          <a:p>
            <a:pPr algn="ctr"/>
            <a:endParaRPr lang="pt-PT" sz="3600"/>
          </a:p>
        </p:txBody>
      </p:sp>
      <p:sp>
        <p:nvSpPr>
          <p:cNvPr id="41" name="TextBox 40">
            <a:extLst>
              <a:ext uri="{FF2B5EF4-FFF2-40B4-BE49-F238E27FC236}">
                <a16:creationId xmlns:a16="http://schemas.microsoft.com/office/drawing/2014/main" xmlns="" id="{FFCBA858-1304-4DF8-B7D7-4B46BC9E154F}"/>
              </a:ext>
            </a:extLst>
          </p:cNvPr>
          <p:cNvSpPr txBox="1"/>
          <p:nvPr/>
        </p:nvSpPr>
        <p:spPr>
          <a:xfrm>
            <a:off x="10164726" y="2952913"/>
            <a:ext cx="545355" cy="353943"/>
          </a:xfrm>
          <a:prstGeom prst="rect">
            <a:avLst/>
          </a:prstGeom>
          <a:noFill/>
        </p:spPr>
        <p:txBody>
          <a:bodyPr wrap="square" rtlCol="0">
            <a:spAutoFit/>
          </a:bodyPr>
          <a:lstStyle/>
          <a:p>
            <a:pPr>
              <a:lnSpc>
                <a:spcPct val="85000"/>
              </a:lnSpc>
            </a:pPr>
            <a:r>
              <a:rPr lang="pt-PT" sz="2000" b="1" dirty="0">
                <a:solidFill>
                  <a:srgbClr val="404040"/>
                </a:solidFill>
                <a:latin typeface="Trebuchet MS" panose="020B0603020202020204" pitchFamily="34" charset="0"/>
              </a:rPr>
              <a:t>07</a:t>
            </a:r>
          </a:p>
        </p:txBody>
      </p:sp>
      <p:sp>
        <p:nvSpPr>
          <p:cNvPr id="42" name="Rectangle 41">
            <a:extLst>
              <a:ext uri="{FF2B5EF4-FFF2-40B4-BE49-F238E27FC236}">
                <a16:creationId xmlns:a16="http://schemas.microsoft.com/office/drawing/2014/main" xmlns="" id="{FBF536D8-CE5B-4833-A64F-E8B7B56D1C8E}"/>
              </a:ext>
            </a:extLst>
          </p:cNvPr>
          <p:cNvSpPr/>
          <p:nvPr/>
        </p:nvSpPr>
        <p:spPr>
          <a:xfrm>
            <a:off x="885330" y="4422821"/>
            <a:ext cx="718736" cy="102328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1683" tIns="65842" rIns="131683" bIns="65842" numCol="1" spcCol="0" rtlCol="0" fromWordArt="0" anchor="ctr" anchorCtr="0" forceAA="0" compatLnSpc="1">
            <a:prstTxWarp prst="textNoShape">
              <a:avLst/>
            </a:prstTxWarp>
            <a:noAutofit/>
          </a:bodyPr>
          <a:lstStyle/>
          <a:p>
            <a:pPr algn="ctr"/>
            <a:endParaRPr lang="pt-PT" sz="1600"/>
          </a:p>
        </p:txBody>
      </p:sp>
      <p:sp>
        <p:nvSpPr>
          <p:cNvPr id="43" name="Rectangle 42">
            <a:extLst>
              <a:ext uri="{FF2B5EF4-FFF2-40B4-BE49-F238E27FC236}">
                <a16:creationId xmlns:a16="http://schemas.microsoft.com/office/drawing/2014/main" xmlns="" id="{09FC5A7A-5E7A-49A5-A8D3-2229B891D343}"/>
              </a:ext>
            </a:extLst>
          </p:cNvPr>
          <p:cNvSpPr/>
          <p:nvPr/>
        </p:nvSpPr>
        <p:spPr>
          <a:xfrm>
            <a:off x="969307" y="4508095"/>
            <a:ext cx="561667" cy="561667"/>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1683" tIns="65842" rIns="131683" bIns="65842" numCol="1" spcCol="0" rtlCol="0" fromWordArt="0" anchor="ctr" anchorCtr="0" forceAA="0" compatLnSpc="1">
            <a:prstTxWarp prst="textNoShape">
              <a:avLst/>
            </a:prstTxWarp>
            <a:noAutofit/>
          </a:bodyPr>
          <a:lstStyle/>
          <a:p>
            <a:pPr algn="ctr"/>
            <a:endParaRPr lang="pt-PT" sz="1600">
              <a:solidFill>
                <a:schemeClr val="tx1">
                  <a:lumMod val="75000"/>
                  <a:lumOff val="25000"/>
                </a:schemeClr>
              </a:solidFill>
            </a:endParaRPr>
          </a:p>
        </p:txBody>
      </p:sp>
      <p:sp>
        <p:nvSpPr>
          <p:cNvPr id="44" name="TextBox 43">
            <a:extLst>
              <a:ext uri="{FF2B5EF4-FFF2-40B4-BE49-F238E27FC236}">
                <a16:creationId xmlns:a16="http://schemas.microsoft.com/office/drawing/2014/main" xmlns="" id="{65F7BF58-132A-466C-B7A6-E0E353EC12CB}"/>
              </a:ext>
            </a:extLst>
          </p:cNvPr>
          <p:cNvSpPr txBox="1"/>
          <p:nvPr/>
        </p:nvSpPr>
        <p:spPr>
          <a:xfrm>
            <a:off x="918039" y="5189546"/>
            <a:ext cx="374118" cy="249299"/>
          </a:xfrm>
          <a:prstGeom prst="rect">
            <a:avLst/>
          </a:prstGeom>
          <a:noFill/>
        </p:spPr>
        <p:txBody>
          <a:bodyPr wrap="square" rtlCol="0">
            <a:spAutoFit/>
          </a:bodyPr>
          <a:lstStyle/>
          <a:p>
            <a:pPr>
              <a:lnSpc>
                <a:spcPct val="85000"/>
              </a:lnSpc>
            </a:pPr>
            <a:r>
              <a:rPr lang="pt-PT" sz="1200" b="1" dirty="0">
                <a:solidFill>
                  <a:srgbClr val="404040"/>
                </a:solidFill>
                <a:latin typeface="Trebuchet MS" panose="020B0603020202020204" pitchFamily="34" charset="0"/>
              </a:rPr>
              <a:t>08</a:t>
            </a:r>
          </a:p>
        </p:txBody>
      </p:sp>
      <p:sp>
        <p:nvSpPr>
          <p:cNvPr id="45" name="Rectangle 44">
            <a:extLst>
              <a:ext uri="{FF2B5EF4-FFF2-40B4-BE49-F238E27FC236}">
                <a16:creationId xmlns:a16="http://schemas.microsoft.com/office/drawing/2014/main" xmlns="" id="{A7EF03B7-9030-4931-83AD-3F982FFFDF3F}"/>
              </a:ext>
            </a:extLst>
          </p:cNvPr>
          <p:cNvSpPr/>
          <p:nvPr/>
        </p:nvSpPr>
        <p:spPr>
          <a:xfrm>
            <a:off x="1688042" y="4422821"/>
            <a:ext cx="718736" cy="102328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1683" tIns="65842" rIns="131683" bIns="65842" numCol="1" spcCol="0" rtlCol="0" fromWordArt="0" anchor="ctr" anchorCtr="0" forceAA="0" compatLnSpc="1">
            <a:prstTxWarp prst="textNoShape">
              <a:avLst/>
            </a:prstTxWarp>
            <a:noAutofit/>
          </a:bodyPr>
          <a:lstStyle/>
          <a:p>
            <a:pPr algn="ctr"/>
            <a:endParaRPr lang="pt-PT" sz="1600"/>
          </a:p>
        </p:txBody>
      </p:sp>
      <p:sp>
        <p:nvSpPr>
          <p:cNvPr id="46" name="Rectangle 45">
            <a:extLst>
              <a:ext uri="{FF2B5EF4-FFF2-40B4-BE49-F238E27FC236}">
                <a16:creationId xmlns:a16="http://schemas.microsoft.com/office/drawing/2014/main" xmlns="" id="{A95D372D-C392-4EB6-8879-D25388476A9D}"/>
              </a:ext>
            </a:extLst>
          </p:cNvPr>
          <p:cNvSpPr/>
          <p:nvPr/>
        </p:nvSpPr>
        <p:spPr>
          <a:xfrm>
            <a:off x="1772020" y="4508095"/>
            <a:ext cx="561667" cy="561667"/>
          </a:xfrm>
          <a:prstGeom prst="rect">
            <a:avLst/>
          </a:prstGeom>
          <a:solidFill>
            <a:srgbClr val="C7FF1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1683" tIns="65842" rIns="131683" bIns="65842" numCol="1" spcCol="0" rtlCol="0" fromWordArt="0" anchor="ctr" anchorCtr="0" forceAA="0" compatLnSpc="1">
            <a:prstTxWarp prst="textNoShape">
              <a:avLst/>
            </a:prstTxWarp>
            <a:noAutofit/>
          </a:bodyPr>
          <a:lstStyle/>
          <a:p>
            <a:pPr algn="ctr"/>
            <a:endParaRPr lang="pt-PT" sz="1600"/>
          </a:p>
        </p:txBody>
      </p:sp>
      <p:sp>
        <p:nvSpPr>
          <p:cNvPr id="47" name="TextBox 46">
            <a:extLst>
              <a:ext uri="{FF2B5EF4-FFF2-40B4-BE49-F238E27FC236}">
                <a16:creationId xmlns:a16="http://schemas.microsoft.com/office/drawing/2014/main" xmlns="" id="{6AF08065-4E49-4646-9FE3-D454265B94DF}"/>
              </a:ext>
            </a:extLst>
          </p:cNvPr>
          <p:cNvSpPr txBox="1"/>
          <p:nvPr/>
        </p:nvSpPr>
        <p:spPr>
          <a:xfrm>
            <a:off x="1720752" y="5189546"/>
            <a:ext cx="374118" cy="249299"/>
          </a:xfrm>
          <a:prstGeom prst="rect">
            <a:avLst/>
          </a:prstGeom>
          <a:noFill/>
        </p:spPr>
        <p:txBody>
          <a:bodyPr wrap="square" rtlCol="0">
            <a:spAutoFit/>
          </a:bodyPr>
          <a:lstStyle/>
          <a:p>
            <a:pPr>
              <a:lnSpc>
                <a:spcPct val="85000"/>
              </a:lnSpc>
            </a:pPr>
            <a:r>
              <a:rPr lang="pt-PT" sz="1200" b="1" dirty="0">
                <a:solidFill>
                  <a:srgbClr val="404040"/>
                </a:solidFill>
                <a:latin typeface="Trebuchet MS" panose="020B0603020202020204" pitchFamily="34" charset="0"/>
              </a:rPr>
              <a:t>09</a:t>
            </a:r>
          </a:p>
        </p:txBody>
      </p:sp>
      <p:sp>
        <p:nvSpPr>
          <p:cNvPr id="48" name="Rectangle 47">
            <a:extLst>
              <a:ext uri="{FF2B5EF4-FFF2-40B4-BE49-F238E27FC236}">
                <a16:creationId xmlns:a16="http://schemas.microsoft.com/office/drawing/2014/main" xmlns="" id="{9503BE2E-B688-45A8-9E93-19DCF8231B35}"/>
              </a:ext>
            </a:extLst>
          </p:cNvPr>
          <p:cNvSpPr/>
          <p:nvPr/>
        </p:nvSpPr>
        <p:spPr>
          <a:xfrm>
            <a:off x="2490754" y="4422821"/>
            <a:ext cx="718736" cy="102328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1683" tIns="65842" rIns="131683" bIns="65842" numCol="1" spcCol="0" rtlCol="0" fromWordArt="0" anchor="ctr" anchorCtr="0" forceAA="0" compatLnSpc="1">
            <a:prstTxWarp prst="textNoShape">
              <a:avLst/>
            </a:prstTxWarp>
            <a:noAutofit/>
          </a:bodyPr>
          <a:lstStyle/>
          <a:p>
            <a:pPr algn="ctr"/>
            <a:endParaRPr lang="pt-PT" sz="1600"/>
          </a:p>
        </p:txBody>
      </p:sp>
      <p:sp>
        <p:nvSpPr>
          <p:cNvPr id="49" name="Rectangle 48">
            <a:extLst>
              <a:ext uri="{FF2B5EF4-FFF2-40B4-BE49-F238E27FC236}">
                <a16:creationId xmlns:a16="http://schemas.microsoft.com/office/drawing/2014/main" xmlns="" id="{AD2F49D7-2090-4A95-87FE-AE82B3548D91}"/>
              </a:ext>
            </a:extLst>
          </p:cNvPr>
          <p:cNvSpPr/>
          <p:nvPr/>
        </p:nvSpPr>
        <p:spPr>
          <a:xfrm>
            <a:off x="2574731" y="4508095"/>
            <a:ext cx="561667" cy="561667"/>
          </a:xfrm>
          <a:prstGeom prst="rect">
            <a:avLst/>
          </a:prstGeom>
          <a:solidFill>
            <a:srgbClr val="00C27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1683" tIns="65842" rIns="131683" bIns="65842" numCol="1" spcCol="0" rtlCol="0" fromWordArt="0" anchor="ctr" anchorCtr="0" forceAA="0" compatLnSpc="1">
            <a:prstTxWarp prst="textNoShape">
              <a:avLst/>
            </a:prstTxWarp>
            <a:noAutofit/>
          </a:bodyPr>
          <a:lstStyle/>
          <a:p>
            <a:pPr algn="ctr"/>
            <a:endParaRPr lang="pt-PT" sz="1600">
              <a:solidFill>
                <a:schemeClr val="tx1">
                  <a:lumMod val="75000"/>
                  <a:lumOff val="25000"/>
                </a:schemeClr>
              </a:solidFill>
            </a:endParaRPr>
          </a:p>
        </p:txBody>
      </p:sp>
      <p:sp>
        <p:nvSpPr>
          <p:cNvPr id="50" name="TextBox 49">
            <a:extLst>
              <a:ext uri="{FF2B5EF4-FFF2-40B4-BE49-F238E27FC236}">
                <a16:creationId xmlns:a16="http://schemas.microsoft.com/office/drawing/2014/main" xmlns="" id="{323B48CA-9BEE-40C3-8A4D-5690FA1BC9ED}"/>
              </a:ext>
            </a:extLst>
          </p:cNvPr>
          <p:cNvSpPr txBox="1"/>
          <p:nvPr/>
        </p:nvSpPr>
        <p:spPr>
          <a:xfrm>
            <a:off x="2523464" y="5189546"/>
            <a:ext cx="374118" cy="249299"/>
          </a:xfrm>
          <a:prstGeom prst="rect">
            <a:avLst/>
          </a:prstGeom>
          <a:noFill/>
        </p:spPr>
        <p:txBody>
          <a:bodyPr wrap="square" rtlCol="0">
            <a:spAutoFit/>
          </a:bodyPr>
          <a:lstStyle/>
          <a:p>
            <a:pPr>
              <a:lnSpc>
                <a:spcPct val="85000"/>
              </a:lnSpc>
            </a:pPr>
            <a:r>
              <a:rPr lang="pt-PT" sz="1200" b="1" dirty="0">
                <a:solidFill>
                  <a:srgbClr val="404040"/>
                </a:solidFill>
                <a:latin typeface="Trebuchet MS" panose="020B0603020202020204" pitchFamily="34" charset="0"/>
              </a:rPr>
              <a:t>10</a:t>
            </a:r>
          </a:p>
        </p:txBody>
      </p:sp>
      <p:sp>
        <p:nvSpPr>
          <p:cNvPr id="51" name="Rectangle 50">
            <a:extLst>
              <a:ext uri="{FF2B5EF4-FFF2-40B4-BE49-F238E27FC236}">
                <a16:creationId xmlns:a16="http://schemas.microsoft.com/office/drawing/2014/main" xmlns="" id="{9E9FDD74-5F6A-46BE-A007-ED7BFA5A6077}"/>
              </a:ext>
            </a:extLst>
          </p:cNvPr>
          <p:cNvSpPr/>
          <p:nvPr/>
        </p:nvSpPr>
        <p:spPr>
          <a:xfrm>
            <a:off x="3293466" y="4422821"/>
            <a:ext cx="718736" cy="102328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1683" tIns="65842" rIns="131683" bIns="65842" numCol="1" spcCol="0" rtlCol="0" fromWordArt="0" anchor="ctr" anchorCtr="0" forceAA="0" compatLnSpc="1">
            <a:prstTxWarp prst="textNoShape">
              <a:avLst/>
            </a:prstTxWarp>
            <a:noAutofit/>
          </a:bodyPr>
          <a:lstStyle/>
          <a:p>
            <a:pPr algn="ctr"/>
            <a:endParaRPr lang="pt-PT" sz="1600"/>
          </a:p>
        </p:txBody>
      </p:sp>
      <p:sp>
        <p:nvSpPr>
          <p:cNvPr id="52" name="Rectangle 51">
            <a:extLst>
              <a:ext uri="{FF2B5EF4-FFF2-40B4-BE49-F238E27FC236}">
                <a16:creationId xmlns:a16="http://schemas.microsoft.com/office/drawing/2014/main" xmlns="" id="{9A2B9A36-CEBF-4571-A09C-DB616EFAEE2D}"/>
              </a:ext>
            </a:extLst>
          </p:cNvPr>
          <p:cNvSpPr/>
          <p:nvPr/>
        </p:nvSpPr>
        <p:spPr>
          <a:xfrm>
            <a:off x="3377444" y="4508095"/>
            <a:ext cx="561667" cy="561667"/>
          </a:xfrm>
          <a:prstGeom prst="rect">
            <a:avLst/>
          </a:prstGeom>
          <a:solidFill>
            <a:srgbClr val="14596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1683" tIns="65842" rIns="131683" bIns="65842" numCol="1" spcCol="0" rtlCol="0" fromWordArt="0" anchor="ctr" anchorCtr="0" forceAA="0" compatLnSpc="1">
            <a:prstTxWarp prst="textNoShape">
              <a:avLst/>
            </a:prstTxWarp>
            <a:noAutofit/>
          </a:bodyPr>
          <a:lstStyle/>
          <a:p>
            <a:pPr algn="ctr"/>
            <a:endParaRPr lang="pt-PT" sz="1600"/>
          </a:p>
        </p:txBody>
      </p:sp>
      <p:sp>
        <p:nvSpPr>
          <p:cNvPr id="53" name="TextBox 52">
            <a:extLst>
              <a:ext uri="{FF2B5EF4-FFF2-40B4-BE49-F238E27FC236}">
                <a16:creationId xmlns:a16="http://schemas.microsoft.com/office/drawing/2014/main" xmlns="" id="{01C43100-AE3A-48C2-B19F-AB064CC71C76}"/>
              </a:ext>
            </a:extLst>
          </p:cNvPr>
          <p:cNvSpPr txBox="1"/>
          <p:nvPr/>
        </p:nvSpPr>
        <p:spPr>
          <a:xfrm>
            <a:off x="3326175" y="5189546"/>
            <a:ext cx="374118" cy="249299"/>
          </a:xfrm>
          <a:prstGeom prst="rect">
            <a:avLst/>
          </a:prstGeom>
          <a:noFill/>
        </p:spPr>
        <p:txBody>
          <a:bodyPr wrap="square" rtlCol="0">
            <a:spAutoFit/>
          </a:bodyPr>
          <a:lstStyle/>
          <a:p>
            <a:pPr>
              <a:lnSpc>
                <a:spcPct val="85000"/>
              </a:lnSpc>
            </a:pPr>
            <a:r>
              <a:rPr lang="pt-PT" sz="1200" b="1" dirty="0">
                <a:solidFill>
                  <a:srgbClr val="404040"/>
                </a:solidFill>
                <a:latin typeface="Trebuchet MS" panose="020B0603020202020204" pitchFamily="34" charset="0"/>
              </a:rPr>
              <a:t>11</a:t>
            </a:r>
          </a:p>
        </p:txBody>
      </p:sp>
      <p:sp>
        <p:nvSpPr>
          <p:cNvPr id="55" name="Rectangle 54">
            <a:extLst>
              <a:ext uri="{FF2B5EF4-FFF2-40B4-BE49-F238E27FC236}">
                <a16:creationId xmlns:a16="http://schemas.microsoft.com/office/drawing/2014/main" xmlns="" id="{AF4B6CBB-54AA-4AA7-8FA8-826F03E305A5}"/>
              </a:ext>
            </a:extLst>
          </p:cNvPr>
          <p:cNvSpPr/>
          <p:nvPr/>
        </p:nvSpPr>
        <p:spPr>
          <a:xfrm>
            <a:off x="4114476" y="4422821"/>
            <a:ext cx="718736" cy="102328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1683" tIns="65842" rIns="131683" bIns="65842" numCol="1" spcCol="0" rtlCol="0" fromWordArt="0" anchor="ctr" anchorCtr="0" forceAA="0" compatLnSpc="1">
            <a:prstTxWarp prst="textNoShape">
              <a:avLst/>
            </a:prstTxWarp>
            <a:noAutofit/>
          </a:bodyPr>
          <a:lstStyle/>
          <a:p>
            <a:pPr algn="ctr"/>
            <a:endParaRPr lang="pt-PT" sz="1600"/>
          </a:p>
        </p:txBody>
      </p:sp>
      <p:sp>
        <p:nvSpPr>
          <p:cNvPr id="56" name="Rectangle 55">
            <a:extLst>
              <a:ext uri="{FF2B5EF4-FFF2-40B4-BE49-F238E27FC236}">
                <a16:creationId xmlns:a16="http://schemas.microsoft.com/office/drawing/2014/main" xmlns="" id="{4E790399-5893-4E82-AB6B-0EF7D7E88E47}"/>
              </a:ext>
            </a:extLst>
          </p:cNvPr>
          <p:cNvSpPr/>
          <p:nvPr/>
        </p:nvSpPr>
        <p:spPr>
          <a:xfrm>
            <a:off x="4198453" y="4508095"/>
            <a:ext cx="561667" cy="561667"/>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1683" tIns="65842" rIns="131683" bIns="65842" numCol="1" spcCol="0" rtlCol="0" fromWordArt="0" anchor="ctr" anchorCtr="0" forceAA="0" compatLnSpc="1">
            <a:prstTxWarp prst="textNoShape">
              <a:avLst/>
            </a:prstTxWarp>
            <a:noAutofit/>
          </a:bodyPr>
          <a:lstStyle/>
          <a:p>
            <a:pPr algn="ctr"/>
            <a:endParaRPr lang="pt-PT" sz="1600">
              <a:solidFill>
                <a:schemeClr val="tx1">
                  <a:lumMod val="75000"/>
                  <a:lumOff val="25000"/>
                </a:schemeClr>
              </a:solidFill>
            </a:endParaRPr>
          </a:p>
        </p:txBody>
      </p:sp>
      <p:sp>
        <p:nvSpPr>
          <p:cNvPr id="57" name="TextBox 56">
            <a:extLst>
              <a:ext uri="{FF2B5EF4-FFF2-40B4-BE49-F238E27FC236}">
                <a16:creationId xmlns:a16="http://schemas.microsoft.com/office/drawing/2014/main" xmlns="" id="{C6CCCB5C-6213-4CB1-907A-AD6C709411C6}"/>
              </a:ext>
            </a:extLst>
          </p:cNvPr>
          <p:cNvSpPr txBox="1"/>
          <p:nvPr/>
        </p:nvSpPr>
        <p:spPr>
          <a:xfrm>
            <a:off x="4147185" y="5189546"/>
            <a:ext cx="374118" cy="249299"/>
          </a:xfrm>
          <a:prstGeom prst="rect">
            <a:avLst/>
          </a:prstGeom>
          <a:noFill/>
        </p:spPr>
        <p:txBody>
          <a:bodyPr wrap="square" rtlCol="0">
            <a:spAutoFit/>
          </a:bodyPr>
          <a:lstStyle/>
          <a:p>
            <a:pPr>
              <a:lnSpc>
                <a:spcPct val="85000"/>
              </a:lnSpc>
            </a:pPr>
            <a:r>
              <a:rPr lang="pt-PT" sz="1200" b="1" dirty="0">
                <a:solidFill>
                  <a:srgbClr val="404040"/>
                </a:solidFill>
                <a:latin typeface="Trebuchet MS" panose="020B0603020202020204" pitchFamily="34" charset="0"/>
              </a:rPr>
              <a:t>12</a:t>
            </a:r>
          </a:p>
        </p:txBody>
      </p:sp>
      <p:sp>
        <p:nvSpPr>
          <p:cNvPr id="58" name="Rectangle 57">
            <a:extLst>
              <a:ext uri="{FF2B5EF4-FFF2-40B4-BE49-F238E27FC236}">
                <a16:creationId xmlns:a16="http://schemas.microsoft.com/office/drawing/2014/main" xmlns="" id="{95C4ED4D-4CE5-4C8E-94C3-0993A04A0AA9}"/>
              </a:ext>
            </a:extLst>
          </p:cNvPr>
          <p:cNvSpPr/>
          <p:nvPr/>
        </p:nvSpPr>
        <p:spPr>
          <a:xfrm>
            <a:off x="4917188" y="4422821"/>
            <a:ext cx="718736" cy="102328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1683" tIns="65842" rIns="131683" bIns="65842" numCol="1" spcCol="0" rtlCol="0" fromWordArt="0" anchor="ctr" anchorCtr="0" forceAA="0" compatLnSpc="1">
            <a:prstTxWarp prst="textNoShape">
              <a:avLst/>
            </a:prstTxWarp>
            <a:noAutofit/>
          </a:bodyPr>
          <a:lstStyle/>
          <a:p>
            <a:pPr algn="ctr"/>
            <a:endParaRPr lang="pt-PT" sz="1600"/>
          </a:p>
        </p:txBody>
      </p:sp>
      <p:sp>
        <p:nvSpPr>
          <p:cNvPr id="59" name="Rectangle 58">
            <a:extLst>
              <a:ext uri="{FF2B5EF4-FFF2-40B4-BE49-F238E27FC236}">
                <a16:creationId xmlns:a16="http://schemas.microsoft.com/office/drawing/2014/main" xmlns="" id="{7EC8557F-594B-49DC-A0B1-CBF16FBBA22A}"/>
              </a:ext>
            </a:extLst>
          </p:cNvPr>
          <p:cNvSpPr/>
          <p:nvPr/>
        </p:nvSpPr>
        <p:spPr>
          <a:xfrm>
            <a:off x="5001166" y="4508095"/>
            <a:ext cx="561667" cy="561667"/>
          </a:xfrm>
          <a:prstGeom prst="rect">
            <a:avLst/>
          </a:prstGeom>
          <a:solidFill>
            <a:srgbClr val="00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1683" tIns="65842" rIns="131683" bIns="65842" numCol="1" spcCol="0" rtlCol="0" fromWordArt="0" anchor="ctr" anchorCtr="0" forceAA="0" compatLnSpc="1">
            <a:prstTxWarp prst="textNoShape">
              <a:avLst/>
            </a:prstTxWarp>
            <a:noAutofit/>
          </a:bodyPr>
          <a:lstStyle/>
          <a:p>
            <a:pPr algn="ctr"/>
            <a:endParaRPr lang="pt-PT" sz="1600"/>
          </a:p>
        </p:txBody>
      </p:sp>
      <p:sp>
        <p:nvSpPr>
          <p:cNvPr id="60" name="TextBox 59">
            <a:extLst>
              <a:ext uri="{FF2B5EF4-FFF2-40B4-BE49-F238E27FC236}">
                <a16:creationId xmlns:a16="http://schemas.microsoft.com/office/drawing/2014/main" xmlns="" id="{6220B6AB-9E02-426C-B8D9-A49F9714059B}"/>
              </a:ext>
            </a:extLst>
          </p:cNvPr>
          <p:cNvSpPr txBox="1"/>
          <p:nvPr/>
        </p:nvSpPr>
        <p:spPr>
          <a:xfrm>
            <a:off x="4949898" y="5189546"/>
            <a:ext cx="374118" cy="249299"/>
          </a:xfrm>
          <a:prstGeom prst="rect">
            <a:avLst/>
          </a:prstGeom>
          <a:noFill/>
        </p:spPr>
        <p:txBody>
          <a:bodyPr wrap="square" rtlCol="0">
            <a:spAutoFit/>
          </a:bodyPr>
          <a:lstStyle/>
          <a:p>
            <a:pPr>
              <a:lnSpc>
                <a:spcPct val="85000"/>
              </a:lnSpc>
            </a:pPr>
            <a:r>
              <a:rPr lang="pt-PT" sz="1200" b="1" dirty="0">
                <a:solidFill>
                  <a:srgbClr val="404040"/>
                </a:solidFill>
                <a:latin typeface="Trebuchet MS" panose="020B0603020202020204" pitchFamily="34" charset="0"/>
              </a:rPr>
              <a:t>13</a:t>
            </a:r>
          </a:p>
        </p:txBody>
      </p:sp>
      <p:sp>
        <p:nvSpPr>
          <p:cNvPr id="61" name="Rectangle 60">
            <a:extLst>
              <a:ext uri="{FF2B5EF4-FFF2-40B4-BE49-F238E27FC236}">
                <a16:creationId xmlns:a16="http://schemas.microsoft.com/office/drawing/2014/main" xmlns="" id="{519619FD-88FF-44F1-9E4F-06748C9DC563}"/>
              </a:ext>
            </a:extLst>
          </p:cNvPr>
          <p:cNvSpPr/>
          <p:nvPr/>
        </p:nvSpPr>
        <p:spPr>
          <a:xfrm>
            <a:off x="5719900" y="4422821"/>
            <a:ext cx="718736" cy="102328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1683" tIns="65842" rIns="131683" bIns="65842" numCol="1" spcCol="0" rtlCol="0" fromWordArt="0" anchor="ctr" anchorCtr="0" forceAA="0" compatLnSpc="1">
            <a:prstTxWarp prst="textNoShape">
              <a:avLst/>
            </a:prstTxWarp>
            <a:noAutofit/>
          </a:bodyPr>
          <a:lstStyle/>
          <a:p>
            <a:pPr algn="ctr"/>
            <a:endParaRPr lang="pt-PT" sz="1600"/>
          </a:p>
        </p:txBody>
      </p:sp>
      <p:sp>
        <p:nvSpPr>
          <p:cNvPr id="62" name="Rectangle 61">
            <a:extLst>
              <a:ext uri="{FF2B5EF4-FFF2-40B4-BE49-F238E27FC236}">
                <a16:creationId xmlns:a16="http://schemas.microsoft.com/office/drawing/2014/main" xmlns="" id="{43246CF3-3E1D-4FC0-9E09-CC669FB99052}"/>
              </a:ext>
            </a:extLst>
          </p:cNvPr>
          <p:cNvSpPr/>
          <p:nvPr/>
        </p:nvSpPr>
        <p:spPr>
          <a:xfrm>
            <a:off x="5803877" y="4508095"/>
            <a:ext cx="561667" cy="561667"/>
          </a:xfrm>
          <a:prstGeom prst="rect">
            <a:avLst/>
          </a:prstGeom>
          <a:solidFill>
            <a:srgbClr val="FF63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1683" tIns="65842" rIns="131683" bIns="65842" numCol="1" spcCol="0" rtlCol="0" fromWordArt="0" anchor="ctr" anchorCtr="0" forceAA="0" compatLnSpc="1">
            <a:prstTxWarp prst="textNoShape">
              <a:avLst/>
            </a:prstTxWarp>
            <a:noAutofit/>
          </a:bodyPr>
          <a:lstStyle/>
          <a:p>
            <a:pPr algn="ctr"/>
            <a:endParaRPr lang="pt-PT" sz="1600">
              <a:solidFill>
                <a:schemeClr val="tx1">
                  <a:lumMod val="75000"/>
                  <a:lumOff val="25000"/>
                </a:schemeClr>
              </a:solidFill>
            </a:endParaRPr>
          </a:p>
        </p:txBody>
      </p:sp>
      <p:sp>
        <p:nvSpPr>
          <p:cNvPr id="63" name="TextBox 62">
            <a:extLst>
              <a:ext uri="{FF2B5EF4-FFF2-40B4-BE49-F238E27FC236}">
                <a16:creationId xmlns:a16="http://schemas.microsoft.com/office/drawing/2014/main" xmlns="" id="{3C273BD7-A567-4936-89EA-6710038764F9}"/>
              </a:ext>
            </a:extLst>
          </p:cNvPr>
          <p:cNvSpPr txBox="1"/>
          <p:nvPr/>
        </p:nvSpPr>
        <p:spPr>
          <a:xfrm>
            <a:off x="5752610" y="5189546"/>
            <a:ext cx="374118" cy="249299"/>
          </a:xfrm>
          <a:prstGeom prst="rect">
            <a:avLst/>
          </a:prstGeom>
          <a:noFill/>
        </p:spPr>
        <p:txBody>
          <a:bodyPr wrap="square" rtlCol="0">
            <a:spAutoFit/>
          </a:bodyPr>
          <a:lstStyle/>
          <a:p>
            <a:pPr>
              <a:lnSpc>
                <a:spcPct val="85000"/>
              </a:lnSpc>
            </a:pPr>
            <a:r>
              <a:rPr lang="pt-PT" sz="1200" b="1" dirty="0">
                <a:solidFill>
                  <a:srgbClr val="404040"/>
                </a:solidFill>
                <a:latin typeface="Trebuchet MS" panose="020B0603020202020204" pitchFamily="34" charset="0"/>
              </a:rPr>
              <a:t>14</a:t>
            </a:r>
          </a:p>
        </p:txBody>
      </p:sp>
      <p:sp>
        <p:nvSpPr>
          <p:cNvPr id="64" name="Rectangle 63">
            <a:extLst>
              <a:ext uri="{FF2B5EF4-FFF2-40B4-BE49-F238E27FC236}">
                <a16:creationId xmlns:a16="http://schemas.microsoft.com/office/drawing/2014/main" xmlns="" id="{50840C26-0A0B-4548-8D8A-5A99FD1A8CD1}"/>
              </a:ext>
            </a:extLst>
          </p:cNvPr>
          <p:cNvSpPr/>
          <p:nvPr/>
        </p:nvSpPr>
        <p:spPr>
          <a:xfrm>
            <a:off x="6522612" y="4422821"/>
            <a:ext cx="718736" cy="102328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1683" tIns="65842" rIns="131683" bIns="65842" numCol="1" spcCol="0" rtlCol="0" fromWordArt="0" anchor="ctr" anchorCtr="0" forceAA="0" compatLnSpc="1">
            <a:prstTxWarp prst="textNoShape">
              <a:avLst/>
            </a:prstTxWarp>
            <a:noAutofit/>
          </a:bodyPr>
          <a:lstStyle/>
          <a:p>
            <a:pPr algn="ctr"/>
            <a:endParaRPr lang="pt-PT" sz="1600"/>
          </a:p>
        </p:txBody>
      </p:sp>
      <p:sp>
        <p:nvSpPr>
          <p:cNvPr id="65" name="Rectangle 64">
            <a:extLst>
              <a:ext uri="{FF2B5EF4-FFF2-40B4-BE49-F238E27FC236}">
                <a16:creationId xmlns:a16="http://schemas.microsoft.com/office/drawing/2014/main" xmlns="" id="{19AE28EC-24D0-47E6-A5B2-8015E814DA54}"/>
              </a:ext>
            </a:extLst>
          </p:cNvPr>
          <p:cNvSpPr/>
          <p:nvPr/>
        </p:nvSpPr>
        <p:spPr>
          <a:xfrm>
            <a:off x="6606590" y="4508095"/>
            <a:ext cx="561667" cy="561667"/>
          </a:xfrm>
          <a:prstGeom prst="rect">
            <a:avLst/>
          </a:prstGeom>
          <a:solidFill>
            <a:srgbClr val="FF7D8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1683" tIns="65842" rIns="131683" bIns="65842" numCol="1" spcCol="0" rtlCol="0" fromWordArt="0" anchor="ctr" anchorCtr="0" forceAA="0" compatLnSpc="1">
            <a:prstTxWarp prst="textNoShape">
              <a:avLst/>
            </a:prstTxWarp>
            <a:noAutofit/>
          </a:bodyPr>
          <a:lstStyle/>
          <a:p>
            <a:pPr algn="ctr"/>
            <a:endParaRPr lang="pt-PT" sz="1600"/>
          </a:p>
        </p:txBody>
      </p:sp>
      <p:sp>
        <p:nvSpPr>
          <p:cNvPr id="66" name="TextBox 65">
            <a:extLst>
              <a:ext uri="{FF2B5EF4-FFF2-40B4-BE49-F238E27FC236}">
                <a16:creationId xmlns:a16="http://schemas.microsoft.com/office/drawing/2014/main" xmlns="" id="{B28B1F36-E5ED-48E9-B768-9D46A5499CA0}"/>
              </a:ext>
            </a:extLst>
          </p:cNvPr>
          <p:cNvSpPr txBox="1"/>
          <p:nvPr/>
        </p:nvSpPr>
        <p:spPr>
          <a:xfrm>
            <a:off x="6555321" y="5189546"/>
            <a:ext cx="374118" cy="249299"/>
          </a:xfrm>
          <a:prstGeom prst="rect">
            <a:avLst/>
          </a:prstGeom>
          <a:noFill/>
        </p:spPr>
        <p:txBody>
          <a:bodyPr wrap="square" rtlCol="0">
            <a:spAutoFit/>
          </a:bodyPr>
          <a:lstStyle/>
          <a:p>
            <a:pPr>
              <a:lnSpc>
                <a:spcPct val="85000"/>
              </a:lnSpc>
            </a:pPr>
            <a:r>
              <a:rPr lang="pt-PT" sz="1200" b="1" dirty="0">
                <a:solidFill>
                  <a:srgbClr val="404040"/>
                </a:solidFill>
                <a:latin typeface="Trebuchet MS" panose="020B0603020202020204" pitchFamily="34" charset="0"/>
              </a:rPr>
              <a:t>15</a:t>
            </a:r>
          </a:p>
        </p:txBody>
      </p:sp>
      <p:sp>
        <p:nvSpPr>
          <p:cNvPr id="68" name="Rectangle 67">
            <a:extLst>
              <a:ext uri="{FF2B5EF4-FFF2-40B4-BE49-F238E27FC236}">
                <a16:creationId xmlns:a16="http://schemas.microsoft.com/office/drawing/2014/main" xmlns="" id="{653AA8B5-0FEE-416A-A34C-90F76C38DCB1}"/>
              </a:ext>
            </a:extLst>
          </p:cNvPr>
          <p:cNvSpPr/>
          <p:nvPr/>
        </p:nvSpPr>
        <p:spPr>
          <a:xfrm>
            <a:off x="7330044" y="4422821"/>
            <a:ext cx="718736" cy="102328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1683" tIns="65842" rIns="131683" bIns="65842" numCol="1" spcCol="0" rtlCol="0" fromWordArt="0" anchor="ctr" anchorCtr="0" forceAA="0" compatLnSpc="1">
            <a:prstTxWarp prst="textNoShape">
              <a:avLst/>
            </a:prstTxWarp>
            <a:noAutofit/>
          </a:bodyPr>
          <a:lstStyle/>
          <a:p>
            <a:pPr algn="ctr"/>
            <a:endParaRPr lang="pt-PT" sz="1600"/>
          </a:p>
        </p:txBody>
      </p:sp>
      <p:sp>
        <p:nvSpPr>
          <p:cNvPr id="69" name="Rectangle 68">
            <a:extLst>
              <a:ext uri="{FF2B5EF4-FFF2-40B4-BE49-F238E27FC236}">
                <a16:creationId xmlns:a16="http://schemas.microsoft.com/office/drawing/2014/main" xmlns="" id="{91A3A84E-6F89-4871-804D-745C97E3EFFB}"/>
              </a:ext>
            </a:extLst>
          </p:cNvPr>
          <p:cNvSpPr/>
          <p:nvPr/>
        </p:nvSpPr>
        <p:spPr>
          <a:xfrm>
            <a:off x="7414021" y="4508095"/>
            <a:ext cx="561667" cy="561667"/>
          </a:xfrm>
          <a:prstGeom prst="rect">
            <a:avLst/>
          </a:prstGeom>
          <a:solidFill>
            <a:srgbClr val="CC298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1683" tIns="65842" rIns="131683" bIns="65842" numCol="1" spcCol="0" rtlCol="0" fromWordArt="0" anchor="ctr" anchorCtr="0" forceAA="0" compatLnSpc="1">
            <a:prstTxWarp prst="textNoShape">
              <a:avLst/>
            </a:prstTxWarp>
            <a:noAutofit/>
          </a:bodyPr>
          <a:lstStyle/>
          <a:p>
            <a:pPr algn="ctr"/>
            <a:endParaRPr lang="pt-PT" sz="1600">
              <a:solidFill>
                <a:schemeClr val="tx1">
                  <a:lumMod val="75000"/>
                  <a:lumOff val="25000"/>
                </a:schemeClr>
              </a:solidFill>
            </a:endParaRPr>
          </a:p>
        </p:txBody>
      </p:sp>
      <p:sp>
        <p:nvSpPr>
          <p:cNvPr id="70" name="TextBox 69">
            <a:extLst>
              <a:ext uri="{FF2B5EF4-FFF2-40B4-BE49-F238E27FC236}">
                <a16:creationId xmlns:a16="http://schemas.microsoft.com/office/drawing/2014/main" xmlns="" id="{B54BE93F-41C6-411E-9BF0-E17634480AF3}"/>
              </a:ext>
            </a:extLst>
          </p:cNvPr>
          <p:cNvSpPr txBox="1"/>
          <p:nvPr/>
        </p:nvSpPr>
        <p:spPr>
          <a:xfrm>
            <a:off x="7362753" y="5189546"/>
            <a:ext cx="374118" cy="249299"/>
          </a:xfrm>
          <a:prstGeom prst="rect">
            <a:avLst/>
          </a:prstGeom>
          <a:noFill/>
        </p:spPr>
        <p:txBody>
          <a:bodyPr wrap="square" rtlCol="0">
            <a:spAutoFit/>
          </a:bodyPr>
          <a:lstStyle/>
          <a:p>
            <a:pPr>
              <a:lnSpc>
                <a:spcPct val="85000"/>
              </a:lnSpc>
            </a:pPr>
            <a:r>
              <a:rPr lang="pt-PT" sz="1200" b="1" dirty="0">
                <a:solidFill>
                  <a:srgbClr val="404040"/>
                </a:solidFill>
                <a:latin typeface="Trebuchet MS" panose="020B0603020202020204" pitchFamily="34" charset="0"/>
              </a:rPr>
              <a:t>16</a:t>
            </a:r>
          </a:p>
        </p:txBody>
      </p:sp>
      <p:sp>
        <p:nvSpPr>
          <p:cNvPr id="71" name="Rectangle 70">
            <a:extLst>
              <a:ext uri="{FF2B5EF4-FFF2-40B4-BE49-F238E27FC236}">
                <a16:creationId xmlns:a16="http://schemas.microsoft.com/office/drawing/2014/main" xmlns="" id="{BD927D57-B396-4E07-B974-65D94B46B526}"/>
              </a:ext>
            </a:extLst>
          </p:cNvPr>
          <p:cNvSpPr/>
          <p:nvPr/>
        </p:nvSpPr>
        <p:spPr>
          <a:xfrm>
            <a:off x="8132756" y="4422821"/>
            <a:ext cx="718736" cy="102328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1683" tIns="65842" rIns="131683" bIns="65842" numCol="1" spcCol="0" rtlCol="0" fromWordArt="0" anchor="ctr" anchorCtr="0" forceAA="0" compatLnSpc="1">
            <a:prstTxWarp prst="textNoShape">
              <a:avLst/>
            </a:prstTxWarp>
            <a:noAutofit/>
          </a:bodyPr>
          <a:lstStyle/>
          <a:p>
            <a:pPr algn="ctr"/>
            <a:endParaRPr lang="pt-PT" sz="1600"/>
          </a:p>
        </p:txBody>
      </p:sp>
      <p:sp>
        <p:nvSpPr>
          <p:cNvPr id="72" name="Rectangle 71">
            <a:extLst>
              <a:ext uri="{FF2B5EF4-FFF2-40B4-BE49-F238E27FC236}">
                <a16:creationId xmlns:a16="http://schemas.microsoft.com/office/drawing/2014/main" xmlns="" id="{6056313E-78A9-4738-9CD1-2F8152891098}"/>
              </a:ext>
            </a:extLst>
          </p:cNvPr>
          <p:cNvSpPr/>
          <p:nvPr/>
        </p:nvSpPr>
        <p:spPr>
          <a:xfrm>
            <a:off x="8216734" y="4508095"/>
            <a:ext cx="561667" cy="561667"/>
          </a:xfrm>
          <a:prstGeom prst="rect">
            <a:avLst/>
          </a:prstGeom>
          <a:solidFill>
            <a:srgbClr val="87086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1683" tIns="65842" rIns="131683" bIns="65842" numCol="1" spcCol="0" rtlCol="0" fromWordArt="0" anchor="ctr" anchorCtr="0" forceAA="0" compatLnSpc="1">
            <a:prstTxWarp prst="textNoShape">
              <a:avLst/>
            </a:prstTxWarp>
            <a:noAutofit/>
          </a:bodyPr>
          <a:lstStyle/>
          <a:p>
            <a:pPr algn="ctr"/>
            <a:endParaRPr lang="pt-PT" sz="1600"/>
          </a:p>
        </p:txBody>
      </p:sp>
      <p:sp>
        <p:nvSpPr>
          <p:cNvPr id="73" name="TextBox 72">
            <a:extLst>
              <a:ext uri="{FF2B5EF4-FFF2-40B4-BE49-F238E27FC236}">
                <a16:creationId xmlns:a16="http://schemas.microsoft.com/office/drawing/2014/main" xmlns="" id="{68991AFF-7F82-4490-8169-788EC3A95C7C}"/>
              </a:ext>
            </a:extLst>
          </p:cNvPr>
          <p:cNvSpPr txBox="1"/>
          <p:nvPr/>
        </p:nvSpPr>
        <p:spPr>
          <a:xfrm>
            <a:off x="8165466" y="5189546"/>
            <a:ext cx="374118" cy="249299"/>
          </a:xfrm>
          <a:prstGeom prst="rect">
            <a:avLst/>
          </a:prstGeom>
          <a:noFill/>
        </p:spPr>
        <p:txBody>
          <a:bodyPr wrap="square" rtlCol="0">
            <a:spAutoFit/>
          </a:bodyPr>
          <a:lstStyle/>
          <a:p>
            <a:pPr>
              <a:lnSpc>
                <a:spcPct val="85000"/>
              </a:lnSpc>
            </a:pPr>
            <a:r>
              <a:rPr lang="pt-PT" sz="1200" b="1" dirty="0">
                <a:solidFill>
                  <a:srgbClr val="404040"/>
                </a:solidFill>
                <a:latin typeface="Trebuchet MS" panose="020B0603020202020204" pitchFamily="34" charset="0"/>
              </a:rPr>
              <a:t>17</a:t>
            </a:r>
          </a:p>
        </p:txBody>
      </p:sp>
      <p:sp>
        <p:nvSpPr>
          <p:cNvPr id="74" name="Rectangle 73">
            <a:extLst>
              <a:ext uri="{FF2B5EF4-FFF2-40B4-BE49-F238E27FC236}">
                <a16:creationId xmlns:a16="http://schemas.microsoft.com/office/drawing/2014/main" xmlns="" id="{1679FF4F-7D45-4ED6-8550-49CE9B4FD206}"/>
              </a:ext>
            </a:extLst>
          </p:cNvPr>
          <p:cNvSpPr/>
          <p:nvPr/>
        </p:nvSpPr>
        <p:spPr>
          <a:xfrm>
            <a:off x="8935468" y="4422821"/>
            <a:ext cx="718736" cy="102328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1683" tIns="65842" rIns="131683" bIns="65842" numCol="1" spcCol="0" rtlCol="0" fromWordArt="0" anchor="ctr" anchorCtr="0" forceAA="0" compatLnSpc="1">
            <a:prstTxWarp prst="textNoShape">
              <a:avLst/>
            </a:prstTxWarp>
            <a:noAutofit/>
          </a:bodyPr>
          <a:lstStyle/>
          <a:p>
            <a:pPr algn="ctr"/>
            <a:endParaRPr lang="pt-PT" sz="1600"/>
          </a:p>
        </p:txBody>
      </p:sp>
      <p:sp>
        <p:nvSpPr>
          <p:cNvPr id="75" name="Rectangle 74">
            <a:extLst>
              <a:ext uri="{FF2B5EF4-FFF2-40B4-BE49-F238E27FC236}">
                <a16:creationId xmlns:a16="http://schemas.microsoft.com/office/drawing/2014/main" xmlns="" id="{9A7D0582-EBF1-4C09-BF35-E5DA740CE1F1}"/>
              </a:ext>
            </a:extLst>
          </p:cNvPr>
          <p:cNvSpPr/>
          <p:nvPr/>
        </p:nvSpPr>
        <p:spPr>
          <a:xfrm>
            <a:off x="9019445" y="4508095"/>
            <a:ext cx="561667" cy="561667"/>
          </a:xfrm>
          <a:prstGeom prst="rect">
            <a:avLst/>
          </a:prstGeom>
          <a:solidFill>
            <a:srgbClr val="6E63C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1683" tIns="65842" rIns="131683" bIns="65842" numCol="1" spcCol="0" rtlCol="0" fromWordArt="0" anchor="ctr" anchorCtr="0" forceAA="0" compatLnSpc="1">
            <a:prstTxWarp prst="textNoShape">
              <a:avLst/>
            </a:prstTxWarp>
            <a:noAutofit/>
          </a:bodyPr>
          <a:lstStyle/>
          <a:p>
            <a:pPr algn="ctr"/>
            <a:endParaRPr lang="pt-PT" sz="1600">
              <a:solidFill>
                <a:schemeClr val="tx1">
                  <a:lumMod val="75000"/>
                  <a:lumOff val="25000"/>
                </a:schemeClr>
              </a:solidFill>
            </a:endParaRPr>
          </a:p>
        </p:txBody>
      </p:sp>
      <p:sp>
        <p:nvSpPr>
          <p:cNvPr id="76" name="TextBox 75">
            <a:extLst>
              <a:ext uri="{FF2B5EF4-FFF2-40B4-BE49-F238E27FC236}">
                <a16:creationId xmlns:a16="http://schemas.microsoft.com/office/drawing/2014/main" xmlns="" id="{883E9D5D-E31A-4CCE-9261-6623A1020E06}"/>
              </a:ext>
            </a:extLst>
          </p:cNvPr>
          <p:cNvSpPr txBox="1"/>
          <p:nvPr/>
        </p:nvSpPr>
        <p:spPr>
          <a:xfrm>
            <a:off x="8968178" y="5189546"/>
            <a:ext cx="374118" cy="249299"/>
          </a:xfrm>
          <a:prstGeom prst="rect">
            <a:avLst/>
          </a:prstGeom>
          <a:noFill/>
        </p:spPr>
        <p:txBody>
          <a:bodyPr wrap="square" rtlCol="0">
            <a:spAutoFit/>
          </a:bodyPr>
          <a:lstStyle/>
          <a:p>
            <a:pPr>
              <a:lnSpc>
                <a:spcPct val="85000"/>
              </a:lnSpc>
            </a:pPr>
            <a:r>
              <a:rPr lang="pt-PT" sz="1200" b="1" dirty="0">
                <a:solidFill>
                  <a:srgbClr val="404040"/>
                </a:solidFill>
                <a:latin typeface="Trebuchet MS" panose="020B0603020202020204" pitchFamily="34" charset="0"/>
              </a:rPr>
              <a:t>18</a:t>
            </a:r>
          </a:p>
        </p:txBody>
      </p:sp>
      <p:sp>
        <p:nvSpPr>
          <p:cNvPr id="77" name="Rectangle 76">
            <a:extLst>
              <a:ext uri="{FF2B5EF4-FFF2-40B4-BE49-F238E27FC236}">
                <a16:creationId xmlns:a16="http://schemas.microsoft.com/office/drawing/2014/main" xmlns="" id="{459A393F-457C-427E-812C-65D2BA1C88D1}"/>
              </a:ext>
            </a:extLst>
          </p:cNvPr>
          <p:cNvSpPr/>
          <p:nvPr/>
        </p:nvSpPr>
        <p:spPr>
          <a:xfrm>
            <a:off x="9738180" y="4422821"/>
            <a:ext cx="718736" cy="102328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1683" tIns="65842" rIns="131683" bIns="65842" numCol="1" spcCol="0" rtlCol="0" fromWordArt="0" anchor="ctr" anchorCtr="0" forceAA="0" compatLnSpc="1">
            <a:prstTxWarp prst="textNoShape">
              <a:avLst/>
            </a:prstTxWarp>
            <a:noAutofit/>
          </a:bodyPr>
          <a:lstStyle/>
          <a:p>
            <a:pPr algn="ctr"/>
            <a:endParaRPr lang="pt-PT" sz="1600"/>
          </a:p>
        </p:txBody>
      </p:sp>
      <p:sp>
        <p:nvSpPr>
          <p:cNvPr id="78" name="Rectangle 77">
            <a:extLst>
              <a:ext uri="{FF2B5EF4-FFF2-40B4-BE49-F238E27FC236}">
                <a16:creationId xmlns:a16="http://schemas.microsoft.com/office/drawing/2014/main" xmlns="" id="{A050DFF9-F0E7-4306-8A8E-4BF1D69C376B}"/>
              </a:ext>
            </a:extLst>
          </p:cNvPr>
          <p:cNvSpPr/>
          <p:nvPr/>
        </p:nvSpPr>
        <p:spPr>
          <a:xfrm>
            <a:off x="9822158" y="4508095"/>
            <a:ext cx="561667" cy="561667"/>
          </a:xfrm>
          <a:prstGeom prst="rect">
            <a:avLst/>
          </a:prstGeom>
          <a:solidFill>
            <a:srgbClr val="7D38B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1683" tIns="65842" rIns="131683" bIns="65842" numCol="1" spcCol="0" rtlCol="0" fromWordArt="0" anchor="ctr" anchorCtr="0" forceAA="0" compatLnSpc="1">
            <a:prstTxWarp prst="textNoShape">
              <a:avLst/>
            </a:prstTxWarp>
            <a:noAutofit/>
          </a:bodyPr>
          <a:lstStyle/>
          <a:p>
            <a:pPr algn="ctr"/>
            <a:endParaRPr lang="pt-PT" sz="1600"/>
          </a:p>
        </p:txBody>
      </p:sp>
      <p:sp>
        <p:nvSpPr>
          <p:cNvPr id="79" name="TextBox 78">
            <a:extLst>
              <a:ext uri="{FF2B5EF4-FFF2-40B4-BE49-F238E27FC236}">
                <a16:creationId xmlns:a16="http://schemas.microsoft.com/office/drawing/2014/main" xmlns="" id="{BF09C80D-BFA6-4770-81A3-464A27FDABD4}"/>
              </a:ext>
            </a:extLst>
          </p:cNvPr>
          <p:cNvSpPr txBox="1"/>
          <p:nvPr/>
        </p:nvSpPr>
        <p:spPr>
          <a:xfrm>
            <a:off x="9770889" y="5189546"/>
            <a:ext cx="374118" cy="249299"/>
          </a:xfrm>
          <a:prstGeom prst="rect">
            <a:avLst/>
          </a:prstGeom>
          <a:noFill/>
        </p:spPr>
        <p:txBody>
          <a:bodyPr wrap="square" rtlCol="0">
            <a:spAutoFit/>
          </a:bodyPr>
          <a:lstStyle/>
          <a:p>
            <a:pPr>
              <a:lnSpc>
                <a:spcPct val="85000"/>
              </a:lnSpc>
            </a:pPr>
            <a:r>
              <a:rPr lang="pt-PT" sz="1200" b="1" dirty="0">
                <a:solidFill>
                  <a:srgbClr val="404040"/>
                </a:solidFill>
                <a:latin typeface="Trebuchet MS" panose="020B0603020202020204" pitchFamily="34" charset="0"/>
              </a:rPr>
              <a:t>20</a:t>
            </a:r>
          </a:p>
        </p:txBody>
      </p:sp>
      <p:sp>
        <p:nvSpPr>
          <p:cNvPr id="80" name="Rectangle 79">
            <a:extLst>
              <a:ext uri="{FF2B5EF4-FFF2-40B4-BE49-F238E27FC236}">
                <a16:creationId xmlns:a16="http://schemas.microsoft.com/office/drawing/2014/main" xmlns="" id="{253E9245-A7DE-47AB-AFEC-8A9222BFD68E}"/>
              </a:ext>
            </a:extLst>
          </p:cNvPr>
          <p:cNvSpPr/>
          <p:nvPr/>
        </p:nvSpPr>
        <p:spPr>
          <a:xfrm>
            <a:off x="10523273" y="4422821"/>
            <a:ext cx="718736" cy="102328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1683" tIns="65842" rIns="131683" bIns="65842" numCol="1" spcCol="0" rtlCol="0" fromWordArt="0" anchor="ctr" anchorCtr="0" forceAA="0" compatLnSpc="1">
            <a:prstTxWarp prst="textNoShape">
              <a:avLst/>
            </a:prstTxWarp>
            <a:noAutofit/>
          </a:bodyPr>
          <a:lstStyle/>
          <a:p>
            <a:pPr algn="ctr"/>
            <a:endParaRPr lang="pt-PT" sz="1600"/>
          </a:p>
        </p:txBody>
      </p:sp>
      <p:sp>
        <p:nvSpPr>
          <p:cNvPr id="81" name="Rectangle 80">
            <a:extLst>
              <a:ext uri="{FF2B5EF4-FFF2-40B4-BE49-F238E27FC236}">
                <a16:creationId xmlns:a16="http://schemas.microsoft.com/office/drawing/2014/main" xmlns="" id="{EB733438-FC62-436A-BA09-7FD68FE77E94}"/>
              </a:ext>
            </a:extLst>
          </p:cNvPr>
          <p:cNvSpPr/>
          <p:nvPr/>
        </p:nvSpPr>
        <p:spPr>
          <a:xfrm>
            <a:off x="10607251" y="4508095"/>
            <a:ext cx="561667" cy="561667"/>
          </a:xfrm>
          <a:prstGeom prst="rect">
            <a:avLst/>
          </a:prstGeom>
          <a:solidFill>
            <a:srgbClr val="4700A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1683" tIns="65842" rIns="131683" bIns="65842" numCol="1" spcCol="0" rtlCol="0" fromWordArt="0" anchor="ctr" anchorCtr="0" forceAA="0" compatLnSpc="1">
            <a:prstTxWarp prst="textNoShape">
              <a:avLst/>
            </a:prstTxWarp>
            <a:noAutofit/>
          </a:bodyPr>
          <a:lstStyle/>
          <a:p>
            <a:pPr algn="ctr"/>
            <a:endParaRPr lang="pt-PT" sz="1600"/>
          </a:p>
        </p:txBody>
      </p:sp>
      <p:sp>
        <p:nvSpPr>
          <p:cNvPr id="82" name="TextBox 81">
            <a:extLst>
              <a:ext uri="{FF2B5EF4-FFF2-40B4-BE49-F238E27FC236}">
                <a16:creationId xmlns:a16="http://schemas.microsoft.com/office/drawing/2014/main" xmlns="" id="{F602FCCF-DB27-4517-BC25-118D8B41B29A}"/>
              </a:ext>
            </a:extLst>
          </p:cNvPr>
          <p:cNvSpPr txBox="1"/>
          <p:nvPr/>
        </p:nvSpPr>
        <p:spPr>
          <a:xfrm>
            <a:off x="10555982" y="5189546"/>
            <a:ext cx="374118" cy="249299"/>
          </a:xfrm>
          <a:prstGeom prst="rect">
            <a:avLst/>
          </a:prstGeom>
          <a:noFill/>
        </p:spPr>
        <p:txBody>
          <a:bodyPr wrap="square" rtlCol="0">
            <a:spAutoFit/>
          </a:bodyPr>
          <a:lstStyle/>
          <a:p>
            <a:pPr>
              <a:lnSpc>
                <a:spcPct val="85000"/>
              </a:lnSpc>
            </a:pPr>
            <a:r>
              <a:rPr lang="pt-PT" sz="1200" b="1" dirty="0">
                <a:solidFill>
                  <a:srgbClr val="404040"/>
                </a:solidFill>
                <a:latin typeface="Trebuchet MS" panose="020B0603020202020204" pitchFamily="34" charset="0"/>
              </a:rPr>
              <a:t>21</a:t>
            </a:r>
          </a:p>
        </p:txBody>
      </p:sp>
      <p:sp>
        <p:nvSpPr>
          <p:cNvPr id="86" name="Rectangle 4">
            <a:extLst>
              <a:ext uri="{FF2B5EF4-FFF2-40B4-BE49-F238E27FC236}">
                <a16:creationId xmlns:a16="http://schemas.microsoft.com/office/drawing/2014/main" xmlns="" id="{85E130E7-EBBB-4010-8F45-F7CD815F196E}"/>
              </a:ext>
            </a:extLst>
          </p:cNvPr>
          <p:cNvSpPr>
            <a:spLocks noChangeArrowheads="1"/>
          </p:cNvSpPr>
          <p:nvPr/>
        </p:nvSpPr>
        <p:spPr bwMode="auto">
          <a:xfrm>
            <a:off x="892639" y="1381118"/>
            <a:ext cx="4024549" cy="246221"/>
          </a:xfrm>
          <a:prstGeom prst="rect">
            <a:avLst/>
          </a:prstGeom>
          <a:noFill/>
          <a:ln>
            <a:noFill/>
          </a:ln>
          <a:effec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pt-PT" sz="1600" b="0" i="0" u="none" strike="noStrike" cap="none" normalizeH="0" baseline="0" dirty="0" err="1" smtClean="0">
                <a:ln>
                  <a:noFill/>
                </a:ln>
                <a:solidFill>
                  <a:schemeClr val="bg1">
                    <a:lumMod val="50000"/>
                  </a:schemeClr>
                </a:solidFill>
                <a:effectLst/>
                <a:latin typeface="Verdana" panose="020B0604030504040204" pitchFamily="34" charset="0"/>
                <a:ea typeface="Verdana" panose="020B0604030504040204" pitchFamily="34" charset="0"/>
                <a:cs typeface="Verdana" panose="020B0604030504040204" pitchFamily="34" charset="0"/>
              </a:rPr>
              <a:t>Primary</a:t>
            </a:r>
            <a:r>
              <a:rPr kumimoji="0" lang="fr-FR" altLang="pt-PT" sz="1600" b="0" i="0" u="none" strike="noStrike" cap="none" normalizeH="0" baseline="0" dirty="0" smtClean="0">
                <a:ln>
                  <a:noFill/>
                </a:ln>
                <a:solidFill>
                  <a:schemeClr val="bg1">
                    <a:lumMod val="50000"/>
                  </a:schemeClr>
                </a:solidFill>
                <a:effectLst/>
                <a:latin typeface="Verdana" panose="020B0604030504040204" pitchFamily="34" charset="0"/>
                <a:ea typeface="Verdana" panose="020B0604030504040204" pitchFamily="34" charset="0"/>
                <a:cs typeface="Verdana" panose="020B0604030504040204" pitchFamily="34" charset="0"/>
              </a:rPr>
              <a:t> </a:t>
            </a:r>
            <a:r>
              <a:rPr kumimoji="0" lang="fr-FR" altLang="pt-PT" sz="1600" b="0" i="0" u="none" strike="noStrike" cap="none" normalizeH="0" baseline="0" dirty="0" err="1" smtClean="0">
                <a:ln>
                  <a:noFill/>
                </a:ln>
                <a:solidFill>
                  <a:schemeClr val="bg1">
                    <a:lumMod val="50000"/>
                  </a:schemeClr>
                </a:solidFill>
                <a:effectLst/>
                <a:latin typeface="Verdana" panose="020B0604030504040204" pitchFamily="34" charset="0"/>
                <a:ea typeface="Verdana" panose="020B0604030504040204" pitchFamily="34" charset="0"/>
                <a:cs typeface="Verdana" panose="020B0604030504040204" pitchFamily="34" charset="0"/>
              </a:rPr>
              <a:t>colors</a:t>
            </a:r>
            <a:endParaRPr kumimoji="0" lang="fr-FR" altLang="pt-PT" sz="1200" b="0" i="0" u="none" strike="noStrike" cap="none" normalizeH="0" baseline="0" dirty="0">
              <a:ln>
                <a:noFill/>
              </a:ln>
              <a:solidFill>
                <a:schemeClr val="bg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p:txBody>
      </p:sp>
      <p:sp>
        <p:nvSpPr>
          <p:cNvPr id="87" name="Rectangle 4">
            <a:extLst>
              <a:ext uri="{FF2B5EF4-FFF2-40B4-BE49-F238E27FC236}">
                <a16:creationId xmlns:a16="http://schemas.microsoft.com/office/drawing/2014/main" xmlns="" id="{9C6F0824-08D2-426B-9C1F-C040B1D4B7C8}"/>
              </a:ext>
            </a:extLst>
          </p:cNvPr>
          <p:cNvSpPr>
            <a:spLocks noChangeArrowheads="1"/>
          </p:cNvSpPr>
          <p:nvPr/>
        </p:nvSpPr>
        <p:spPr bwMode="auto">
          <a:xfrm>
            <a:off x="7510744" y="1381118"/>
            <a:ext cx="4024549" cy="246221"/>
          </a:xfrm>
          <a:prstGeom prst="rect">
            <a:avLst/>
          </a:prstGeom>
          <a:noFill/>
          <a:ln>
            <a:noFill/>
          </a:ln>
          <a:effectLst/>
        </p:spPr>
        <p:txBody>
          <a:bodyPr vert="horz" wrap="square" lIns="0" tIns="0" rIns="0" bIns="0" numCol="1" anchor="ctr" anchorCtr="0" compatLnSpc="1">
            <a:prstTxWarp prst="textNoShape">
              <a:avLst/>
            </a:prstTxWarp>
            <a:spAutoFit/>
          </a:bodyPr>
          <a:lstStyle/>
          <a:p>
            <a:pPr lvl="0" eaLnBrk="0" fontAlgn="base" hangingPunct="0">
              <a:spcBef>
                <a:spcPct val="0"/>
              </a:spcBef>
              <a:spcAft>
                <a:spcPct val="0"/>
              </a:spcAft>
            </a:pPr>
            <a:r>
              <a:rPr lang="fr-FR" altLang="pt-PT" sz="1600" dirty="0" err="1" smtClean="0">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rPr>
              <a:t>Secondary</a:t>
            </a:r>
            <a:r>
              <a:rPr lang="fr-FR" altLang="pt-PT" sz="1600" dirty="0" smtClean="0">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rPr>
              <a:t> </a:t>
            </a:r>
            <a:r>
              <a:rPr lang="fr-FR" altLang="pt-PT" sz="1600" dirty="0" err="1" smtClean="0">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rPr>
              <a:t>colors</a:t>
            </a:r>
            <a:endParaRPr lang="fr-FR" altLang="pt-PT" sz="1600" dirty="0">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endParaRPr>
          </a:p>
        </p:txBody>
      </p:sp>
      <p:sp>
        <p:nvSpPr>
          <p:cNvPr id="89" name="Rectangle 4">
            <a:extLst>
              <a:ext uri="{FF2B5EF4-FFF2-40B4-BE49-F238E27FC236}">
                <a16:creationId xmlns:a16="http://schemas.microsoft.com/office/drawing/2014/main" xmlns="" id="{B8F77320-5043-4FC9-8E5D-76C0E1D0B5D1}"/>
              </a:ext>
            </a:extLst>
          </p:cNvPr>
          <p:cNvSpPr>
            <a:spLocks noChangeArrowheads="1"/>
          </p:cNvSpPr>
          <p:nvPr/>
        </p:nvSpPr>
        <p:spPr bwMode="auto">
          <a:xfrm>
            <a:off x="885307" y="4072408"/>
            <a:ext cx="5241421" cy="246221"/>
          </a:xfrm>
          <a:prstGeom prst="rect">
            <a:avLst/>
          </a:prstGeom>
          <a:noFill/>
          <a:ln>
            <a:noFill/>
          </a:ln>
          <a:effectLst/>
        </p:spPr>
        <p:txBody>
          <a:bodyPr vert="horz" wrap="square" lIns="0" tIns="0" rIns="0" bIns="0" numCol="1" anchor="ctr" anchorCtr="0" compatLnSpc="1">
            <a:prstTxWarp prst="textNoShape">
              <a:avLst/>
            </a:prstTxWarp>
            <a:spAutoFit/>
          </a:bodyPr>
          <a:lstStyle/>
          <a:p>
            <a:pPr lvl="0" eaLnBrk="0" fontAlgn="base" hangingPunct="0">
              <a:spcBef>
                <a:spcPct val="0"/>
              </a:spcBef>
              <a:spcAft>
                <a:spcPct val="0"/>
              </a:spcAft>
            </a:pPr>
            <a:r>
              <a:rPr lang="fr-FR" altLang="pt-PT" sz="1600" dirty="0" err="1" smtClean="0">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rPr>
              <a:t>Colors</a:t>
            </a:r>
            <a:r>
              <a:rPr lang="fr-FR" altLang="pt-PT" sz="1600" dirty="0" smtClean="0">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rPr>
              <a:t> </a:t>
            </a:r>
            <a:r>
              <a:rPr lang="fr-FR" altLang="pt-PT" sz="1600" dirty="0">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rPr>
              <a:t>for </a:t>
            </a:r>
            <a:r>
              <a:rPr lang="fr-FR" altLang="pt-PT" sz="1600" dirty="0" err="1">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rPr>
              <a:t>Infographics</a:t>
            </a:r>
            <a:endParaRPr lang="fr-FR" altLang="pt-PT" sz="1600" dirty="0">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24709934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Oval 20">
            <a:extLst>
              <a:ext uri="{FF2B5EF4-FFF2-40B4-BE49-F238E27FC236}">
                <a16:creationId xmlns:a16="http://schemas.microsoft.com/office/drawing/2014/main" xmlns="" id="{B2FB3827-8781-4CBC-B516-BF54D658CB81}"/>
              </a:ext>
            </a:extLst>
          </p:cNvPr>
          <p:cNvSpPr/>
          <p:nvPr/>
        </p:nvSpPr>
        <p:spPr>
          <a:xfrm>
            <a:off x="6508498" y="3605692"/>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3" name="Oval 20">
            <a:extLst>
              <a:ext uri="{FF2B5EF4-FFF2-40B4-BE49-F238E27FC236}">
                <a16:creationId xmlns:a16="http://schemas.microsoft.com/office/drawing/2014/main" xmlns="" id="{704A5916-FAB5-47B8-ADED-506C29D2DF88}"/>
              </a:ext>
            </a:extLst>
          </p:cNvPr>
          <p:cNvSpPr/>
          <p:nvPr/>
        </p:nvSpPr>
        <p:spPr>
          <a:xfrm>
            <a:off x="3944941" y="3605692"/>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4" name="Oval 20">
            <a:extLst>
              <a:ext uri="{FF2B5EF4-FFF2-40B4-BE49-F238E27FC236}">
                <a16:creationId xmlns:a16="http://schemas.microsoft.com/office/drawing/2014/main" xmlns="" id="{0D21AC2C-CF64-42E1-B0AE-5249CB6E94BE}"/>
              </a:ext>
            </a:extLst>
          </p:cNvPr>
          <p:cNvSpPr/>
          <p:nvPr/>
        </p:nvSpPr>
        <p:spPr>
          <a:xfrm>
            <a:off x="1371031" y="3605692"/>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5" name="Oval 20">
            <a:extLst>
              <a:ext uri="{FF2B5EF4-FFF2-40B4-BE49-F238E27FC236}">
                <a16:creationId xmlns:a16="http://schemas.microsoft.com/office/drawing/2014/main" xmlns="" id="{3A7202CE-8F1F-4E00-8DB0-CE0947B673F9}"/>
              </a:ext>
            </a:extLst>
          </p:cNvPr>
          <p:cNvSpPr/>
          <p:nvPr/>
        </p:nvSpPr>
        <p:spPr>
          <a:xfrm>
            <a:off x="6508498" y="1294292"/>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6" name="Oval 20">
            <a:extLst>
              <a:ext uri="{FF2B5EF4-FFF2-40B4-BE49-F238E27FC236}">
                <a16:creationId xmlns:a16="http://schemas.microsoft.com/office/drawing/2014/main" xmlns="" id="{1351F80D-EFB6-4890-B8A4-A3688AF96054}"/>
              </a:ext>
            </a:extLst>
          </p:cNvPr>
          <p:cNvSpPr/>
          <p:nvPr/>
        </p:nvSpPr>
        <p:spPr>
          <a:xfrm>
            <a:off x="3944941" y="1294292"/>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7" name="Oval 20">
            <a:extLst>
              <a:ext uri="{FF2B5EF4-FFF2-40B4-BE49-F238E27FC236}">
                <a16:creationId xmlns:a16="http://schemas.microsoft.com/office/drawing/2014/main" xmlns="" id="{6AE8A4D6-E312-4799-9FCE-3B5830D2F2FB}"/>
              </a:ext>
            </a:extLst>
          </p:cNvPr>
          <p:cNvSpPr/>
          <p:nvPr/>
        </p:nvSpPr>
        <p:spPr>
          <a:xfrm>
            <a:off x="1371031" y="1294292"/>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8" name="Rectangle 37">
            <a:extLst>
              <a:ext uri="{FF2B5EF4-FFF2-40B4-BE49-F238E27FC236}">
                <a16:creationId xmlns:a16="http://schemas.microsoft.com/office/drawing/2014/main" xmlns="" id="{C3F142A6-2127-4062-B5F7-48CA59C26E16}"/>
              </a:ext>
            </a:extLst>
          </p:cNvPr>
          <p:cNvSpPr/>
          <p:nvPr/>
        </p:nvSpPr>
        <p:spPr>
          <a:xfrm>
            <a:off x="9082408" y="1349829"/>
            <a:ext cx="1445892" cy="2061028"/>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cxnSp>
        <p:nvCxnSpPr>
          <p:cNvPr id="16" name="Conector reto 49">
            <a:extLst>
              <a:ext uri="{FF2B5EF4-FFF2-40B4-BE49-F238E27FC236}">
                <a16:creationId xmlns:a16="http://schemas.microsoft.com/office/drawing/2014/main" xmlns="" id="{DBBB70B9-BFB0-440C-93D3-C27A6034082A}"/>
              </a:ext>
            </a:extLst>
          </p:cNvPr>
          <p:cNvCxnSpPr>
            <a:cxnSpLocks/>
          </p:cNvCxnSpPr>
          <p:nvPr/>
        </p:nvCxnSpPr>
        <p:spPr>
          <a:xfrm>
            <a:off x="9082408" y="3769212"/>
            <a:ext cx="1445892" cy="0"/>
          </a:xfrm>
          <a:prstGeom prst="line">
            <a:avLst/>
          </a:prstGeom>
          <a:solidFill>
            <a:schemeClr val="tx1"/>
          </a:solidFill>
          <a:ln w="47625" cap="flat">
            <a:solidFill>
              <a:srgbClr val="0070AD"/>
            </a:solidFill>
            <a:round/>
          </a:ln>
        </p:spPr>
        <p:style>
          <a:lnRef idx="1">
            <a:schemeClr val="accent1"/>
          </a:lnRef>
          <a:fillRef idx="0">
            <a:schemeClr val="accent1"/>
          </a:fillRef>
          <a:effectRef idx="0">
            <a:schemeClr val="accent1"/>
          </a:effectRef>
          <a:fontRef idx="minor">
            <a:schemeClr val="tx1"/>
          </a:fontRef>
        </p:style>
      </p:cxnSp>
      <p:cxnSp>
        <p:nvCxnSpPr>
          <p:cNvPr id="17" name="Conector reto 49">
            <a:extLst>
              <a:ext uri="{FF2B5EF4-FFF2-40B4-BE49-F238E27FC236}">
                <a16:creationId xmlns:a16="http://schemas.microsoft.com/office/drawing/2014/main" xmlns="" id="{90B90107-88D9-4A0C-B649-21576FA174BA}"/>
              </a:ext>
            </a:extLst>
          </p:cNvPr>
          <p:cNvCxnSpPr>
            <a:cxnSpLocks/>
          </p:cNvCxnSpPr>
          <p:nvPr/>
        </p:nvCxnSpPr>
        <p:spPr>
          <a:xfrm>
            <a:off x="9082408" y="4106827"/>
            <a:ext cx="1445892" cy="0"/>
          </a:xfrm>
          <a:prstGeom prst="line">
            <a:avLst/>
          </a:prstGeom>
          <a:solidFill>
            <a:schemeClr val="tx1"/>
          </a:solidFill>
          <a:ln w="47625" cap="flat">
            <a:solidFill>
              <a:srgbClr val="12ABDB"/>
            </a:solidFill>
            <a:round/>
          </a:ln>
        </p:spPr>
        <p:style>
          <a:lnRef idx="1">
            <a:schemeClr val="accent1"/>
          </a:lnRef>
          <a:fillRef idx="0">
            <a:schemeClr val="accent1"/>
          </a:fillRef>
          <a:effectRef idx="0">
            <a:schemeClr val="accent1"/>
          </a:effectRef>
          <a:fontRef idx="minor">
            <a:schemeClr val="tx1"/>
          </a:fontRef>
        </p:style>
      </p:cxnSp>
      <p:cxnSp>
        <p:nvCxnSpPr>
          <p:cNvPr id="18" name="Conector reto 49">
            <a:extLst>
              <a:ext uri="{FF2B5EF4-FFF2-40B4-BE49-F238E27FC236}">
                <a16:creationId xmlns:a16="http://schemas.microsoft.com/office/drawing/2014/main" xmlns="" id="{2C777053-C371-4884-835A-A1CC45A8A399}"/>
              </a:ext>
            </a:extLst>
          </p:cNvPr>
          <p:cNvCxnSpPr>
            <a:cxnSpLocks/>
          </p:cNvCxnSpPr>
          <p:nvPr/>
        </p:nvCxnSpPr>
        <p:spPr>
          <a:xfrm>
            <a:off x="9082408" y="4444442"/>
            <a:ext cx="1445892" cy="0"/>
          </a:xfrm>
          <a:prstGeom prst="line">
            <a:avLst/>
          </a:prstGeom>
          <a:solidFill>
            <a:schemeClr val="tx1"/>
          </a:solidFill>
          <a:ln w="47625" cap="flat">
            <a:solidFill>
              <a:srgbClr val="2B0A3D"/>
            </a:solidFill>
            <a:round/>
          </a:ln>
        </p:spPr>
        <p:style>
          <a:lnRef idx="1">
            <a:schemeClr val="accent1"/>
          </a:lnRef>
          <a:fillRef idx="0">
            <a:schemeClr val="accent1"/>
          </a:fillRef>
          <a:effectRef idx="0">
            <a:schemeClr val="accent1"/>
          </a:effectRef>
          <a:fontRef idx="minor">
            <a:schemeClr val="tx1"/>
          </a:fontRef>
        </p:style>
      </p:cxnSp>
      <p:cxnSp>
        <p:nvCxnSpPr>
          <p:cNvPr id="19" name="Conector reto 49">
            <a:extLst>
              <a:ext uri="{FF2B5EF4-FFF2-40B4-BE49-F238E27FC236}">
                <a16:creationId xmlns:a16="http://schemas.microsoft.com/office/drawing/2014/main" xmlns="" id="{210E575D-8000-47CC-98C5-914ADCB6EC4E}"/>
              </a:ext>
            </a:extLst>
          </p:cNvPr>
          <p:cNvCxnSpPr>
            <a:cxnSpLocks/>
          </p:cNvCxnSpPr>
          <p:nvPr/>
        </p:nvCxnSpPr>
        <p:spPr>
          <a:xfrm>
            <a:off x="9082408" y="4782057"/>
            <a:ext cx="1445892" cy="0"/>
          </a:xfrm>
          <a:prstGeom prst="line">
            <a:avLst/>
          </a:prstGeom>
          <a:solidFill>
            <a:schemeClr val="tx1"/>
          </a:solidFill>
          <a:ln w="47625" cap="flat">
            <a:solidFill>
              <a:srgbClr val="FF304C"/>
            </a:solidFill>
            <a:round/>
          </a:ln>
        </p:spPr>
        <p:style>
          <a:lnRef idx="1">
            <a:schemeClr val="accent1"/>
          </a:lnRef>
          <a:fillRef idx="0">
            <a:schemeClr val="accent1"/>
          </a:fillRef>
          <a:effectRef idx="0">
            <a:schemeClr val="accent1"/>
          </a:effectRef>
          <a:fontRef idx="minor">
            <a:schemeClr val="tx1"/>
          </a:fontRef>
        </p:style>
      </p:cxnSp>
      <p:cxnSp>
        <p:nvCxnSpPr>
          <p:cNvPr id="20" name="Conector reto 49">
            <a:extLst>
              <a:ext uri="{FF2B5EF4-FFF2-40B4-BE49-F238E27FC236}">
                <a16:creationId xmlns:a16="http://schemas.microsoft.com/office/drawing/2014/main" xmlns="" id="{564F4F54-22E2-4274-BB16-0EFF9EA37567}"/>
              </a:ext>
            </a:extLst>
          </p:cNvPr>
          <p:cNvCxnSpPr>
            <a:cxnSpLocks/>
          </p:cNvCxnSpPr>
          <p:nvPr/>
        </p:nvCxnSpPr>
        <p:spPr>
          <a:xfrm>
            <a:off x="9082408" y="5119672"/>
            <a:ext cx="1445892" cy="0"/>
          </a:xfrm>
          <a:prstGeom prst="line">
            <a:avLst/>
          </a:prstGeom>
          <a:solidFill>
            <a:schemeClr val="tx1"/>
          </a:solidFill>
          <a:ln w="47625" cap="flat">
            <a:solidFill>
              <a:srgbClr val="95E616"/>
            </a:solidFill>
            <a:round/>
          </a:ln>
        </p:spPr>
        <p:style>
          <a:lnRef idx="1">
            <a:schemeClr val="accent1"/>
          </a:lnRef>
          <a:fillRef idx="0">
            <a:schemeClr val="accent1"/>
          </a:fillRef>
          <a:effectRef idx="0">
            <a:schemeClr val="accent1"/>
          </a:effectRef>
          <a:fontRef idx="minor">
            <a:schemeClr val="tx1"/>
          </a:fontRef>
        </p:style>
      </p:cxnSp>
      <p:cxnSp>
        <p:nvCxnSpPr>
          <p:cNvPr id="21" name="Conector reto 49">
            <a:extLst>
              <a:ext uri="{FF2B5EF4-FFF2-40B4-BE49-F238E27FC236}">
                <a16:creationId xmlns:a16="http://schemas.microsoft.com/office/drawing/2014/main" xmlns="" id="{E96B6012-2BD9-427D-B8ED-1EACCABF9AF5}"/>
              </a:ext>
            </a:extLst>
          </p:cNvPr>
          <p:cNvCxnSpPr>
            <a:cxnSpLocks/>
          </p:cNvCxnSpPr>
          <p:nvPr/>
        </p:nvCxnSpPr>
        <p:spPr>
          <a:xfrm>
            <a:off x="9082408" y="5457285"/>
            <a:ext cx="1445892" cy="0"/>
          </a:xfrm>
          <a:prstGeom prst="line">
            <a:avLst/>
          </a:prstGeom>
          <a:solidFill>
            <a:schemeClr val="tx1"/>
          </a:solidFill>
          <a:ln w="47625" cap="flat">
            <a:solidFill>
              <a:schemeClr val="bg1"/>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34976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endParaRPr lang="en-US"/>
          </a:p>
        </p:txBody>
      </p:sp>
      <p:sp>
        <p:nvSpPr>
          <p:cNvPr id="5" name="Title 4"/>
          <p:cNvSpPr>
            <a:spLocks noGrp="1"/>
          </p:cNvSpPr>
          <p:nvPr>
            <p:ph type="title"/>
          </p:nvPr>
        </p:nvSpPr>
        <p:spPr/>
        <p:txBody>
          <a:bodyPr/>
          <a:lstStyle/>
          <a:p>
            <a:endParaRPr lang="en-US"/>
          </a:p>
        </p:txBody>
      </p:sp>
    </p:spTree>
    <p:extLst>
      <p:ext uri="{BB962C8B-B14F-4D97-AF65-F5344CB8AC3E}">
        <p14:creationId xmlns:p14="http://schemas.microsoft.com/office/powerpoint/2010/main" val="172759071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540780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Picture Placeholder 12"/>
          <p:cNvSpPr>
            <a:spLocks noGrp="1"/>
          </p:cNvSpPr>
          <p:nvPr>
            <p:ph type="pic" sz="quarter" idx="10"/>
          </p:nvPr>
        </p:nvSpPr>
        <p:spPr/>
      </p:sp>
      <p:sp>
        <p:nvSpPr>
          <p:cNvPr id="3" name="Text Placeholder 2">
            <a:extLst>
              <a:ext uri="{FF2B5EF4-FFF2-40B4-BE49-F238E27FC236}">
                <a16:creationId xmlns:a16="http://schemas.microsoft.com/office/drawing/2014/main" xmlns="" id="{AFA79673-AD73-4CE5-AC49-8BB07DDE078B}"/>
              </a:ext>
            </a:extLst>
          </p:cNvPr>
          <p:cNvSpPr>
            <a:spLocks noGrp="1"/>
          </p:cNvSpPr>
          <p:nvPr>
            <p:ph type="body" sz="quarter" idx="11"/>
          </p:nvPr>
        </p:nvSpPr>
        <p:spPr/>
        <p:txBody>
          <a:bodyPr/>
          <a:lstStyle/>
          <a:p>
            <a:r>
              <a:rPr lang="en-US" smtClean="0"/>
              <a:t>Click to insert title</a:t>
            </a:r>
            <a:endParaRPr lang="pt-PT" dirty="0"/>
          </a:p>
        </p:txBody>
      </p:sp>
      <p:sp>
        <p:nvSpPr>
          <p:cNvPr id="4" name="Text Placeholder 3">
            <a:extLst>
              <a:ext uri="{FF2B5EF4-FFF2-40B4-BE49-F238E27FC236}">
                <a16:creationId xmlns:a16="http://schemas.microsoft.com/office/drawing/2014/main" xmlns="" id="{F026E81B-829A-4890-A55E-48977148E13B}"/>
              </a:ext>
            </a:extLst>
          </p:cNvPr>
          <p:cNvSpPr>
            <a:spLocks noGrp="1"/>
          </p:cNvSpPr>
          <p:nvPr>
            <p:ph type="body" sz="quarter" idx="12"/>
          </p:nvPr>
        </p:nvSpPr>
        <p:spPr/>
        <p:txBody>
          <a:bodyPr/>
          <a:lstStyle/>
          <a:p>
            <a:pPr lvl="0"/>
            <a:r>
              <a:rPr lang="en-US" smtClean="0"/>
              <a:t>Click to insert presenter, location, and date</a:t>
            </a:r>
            <a:endParaRPr lang="en-US" dirty="0"/>
          </a:p>
        </p:txBody>
      </p:sp>
    </p:spTree>
    <p:extLst>
      <p:ext uri="{BB962C8B-B14F-4D97-AF65-F5344CB8AC3E}">
        <p14:creationId xmlns:p14="http://schemas.microsoft.com/office/powerpoint/2010/main" val="27315857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xmlns="" id="{D4DE8C01-5E51-462E-BD0E-8C94C287BD42}"/>
              </a:ext>
            </a:extLst>
          </p:cNvPr>
          <p:cNvSpPr>
            <a:spLocks noGrp="1"/>
          </p:cNvSpPr>
          <p:nvPr>
            <p:ph type="body" sz="quarter" idx="11"/>
          </p:nvPr>
        </p:nvSpPr>
        <p:spPr/>
        <p:txBody>
          <a:bodyPr/>
          <a:lstStyle/>
          <a:p>
            <a:r>
              <a:rPr lang="en-US" smtClean="0"/>
              <a:t>Click to insert section title</a:t>
            </a:r>
            <a:endParaRPr lang="pt-PT" dirty="0"/>
          </a:p>
        </p:txBody>
      </p:sp>
      <p:pic>
        <p:nvPicPr>
          <p:cNvPr id="5" name="Picture Placeholder 4" hidden="1">
            <a:extLst>
              <a:ext uri="{FF2B5EF4-FFF2-40B4-BE49-F238E27FC236}">
                <a16:creationId xmlns:a16="http://schemas.microsoft.com/office/drawing/2014/main" xmlns="" id="{F75B031B-5C69-4C3C-AB8F-4121747DCE28}"/>
              </a:ext>
            </a:extLst>
          </p:cNvPr>
          <p:cNvPicPr>
            <a:picLocks noGrp="1" noChangeAspect="1"/>
          </p:cNvPicPr>
          <p:nvPr>
            <p:ph type="pic" sz="quarter" idx="4294967295"/>
          </p:nvPr>
        </p:nvPicPr>
        <p:blipFill rotWithShape="1">
          <a:blip r:embed="rId3">
            <a:extLst>
              <a:ext uri="{28A0092B-C50C-407E-A947-70E740481C1C}">
                <a14:useLocalDpi xmlns:a14="http://schemas.microsoft.com/office/drawing/2010/main" val="0"/>
              </a:ext>
            </a:extLst>
          </a:blip>
          <a:srcRect l="9322" r="9322"/>
          <a:stretch/>
        </p:blipFill>
        <p:spPr>
          <a:xfrm>
            <a:off x="0" y="1825625"/>
            <a:ext cx="10515600" cy="4351338"/>
          </a:xfrm>
          <a:prstGeom prst="rect">
            <a:avLst/>
          </a:prstGeom>
        </p:spPr>
      </p:pic>
    </p:spTree>
    <p:extLst>
      <p:ext uri="{BB962C8B-B14F-4D97-AF65-F5344CB8AC3E}">
        <p14:creationId xmlns:p14="http://schemas.microsoft.com/office/powerpoint/2010/main" val="1827110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xmlns="" id="{D4DE8C01-5E51-462E-BD0E-8C94C287BD42}"/>
              </a:ext>
            </a:extLst>
          </p:cNvPr>
          <p:cNvSpPr>
            <a:spLocks noGrp="1"/>
          </p:cNvSpPr>
          <p:nvPr>
            <p:ph type="body" sz="quarter" idx="11"/>
          </p:nvPr>
        </p:nvSpPr>
        <p:spPr/>
        <p:txBody>
          <a:bodyPr/>
          <a:lstStyle/>
          <a:p>
            <a:r>
              <a:rPr lang="en-US" smtClean="0"/>
              <a:t>Click to insert section title</a:t>
            </a:r>
            <a:endParaRPr lang="pt-PT" dirty="0"/>
          </a:p>
        </p:txBody>
      </p:sp>
    </p:spTree>
    <p:extLst>
      <p:ext uri="{BB962C8B-B14F-4D97-AF65-F5344CB8AC3E}">
        <p14:creationId xmlns:p14="http://schemas.microsoft.com/office/powerpoint/2010/main" val="183739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p:txBody>
          <a:bodyPr/>
          <a:lstStyle/>
          <a:p>
            <a:r>
              <a:rPr lang="en-US" smtClean="0"/>
              <a:t>Click to add section title</a:t>
            </a:r>
            <a:endParaRPr lang="en-US" dirty="0"/>
          </a:p>
        </p:txBody>
      </p:sp>
    </p:spTree>
    <p:extLst>
      <p:ext uri="{BB962C8B-B14F-4D97-AF65-F5344CB8AC3E}">
        <p14:creationId xmlns:p14="http://schemas.microsoft.com/office/powerpoint/2010/main" val="9482041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Picture Placeholder 11"/>
          <p:cNvSpPr>
            <a:spLocks noGrp="1"/>
          </p:cNvSpPr>
          <p:nvPr>
            <p:ph type="pic" sz="quarter" idx="10"/>
          </p:nvPr>
        </p:nvSpPr>
        <p:spPr/>
      </p:sp>
      <p:sp>
        <p:nvSpPr>
          <p:cNvPr id="5" name="Text Placeholder 4">
            <a:extLst>
              <a:ext uri="{FF2B5EF4-FFF2-40B4-BE49-F238E27FC236}">
                <a16:creationId xmlns:a16="http://schemas.microsoft.com/office/drawing/2014/main" xmlns="" id="{209D11FA-4BCF-40E9-A633-01415F2F1E3B}"/>
              </a:ext>
            </a:extLst>
          </p:cNvPr>
          <p:cNvSpPr>
            <a:spLocks noGrp="1"/>
          </p:cNvSpPr>
          <p:nvPr>
            <p:ph type="body" sz="quarter" idx="11"/>
          </p:nvPr>
        </p:nvSpPr>
        <p:spPr/>
        <p:txBody>
          <a:bodyPr/>
          <a:lstStyle/>
          <a:p>
            <a:r>
              <a:rPr lang="en-US" dirty="0" smtClean="0"/>
              <a:t>Click to insert section title</a:t>
            </a:r>
            <a:endParaRPr lang="pt-PT" dirty="0"/>
          </a:p>
        </p:txBody>
      </p:sp>
    </p:spTree>
    <p:extLst>
      <p:ext uri="{BB962C8B-B14F-4D97-AF65-F5344CB8AC3E}">
        <p14:creationId xmlns:p14="http://schemas.microsoft.com/office/powerpoint/2010/main" val="1733622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Capgemini 2017_Cover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D76BB8BF-901C-4709-A70B-B9D859909653}"/>
    </a:ext>
  </a:extLst>
</a:theme>
</file>

<file path=ppt/theme/theme2.xml><?xml version="1.0" encoding="utf-8"?>
<a:theme xmlns:a="http://schemas.openxmlformats.org/drawingml/2006/main" name="Section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B504A320-BF0C-4A8E-8664-9644A9AF95DC}"/>
    </a:ext>
  </a:extLst>
</a:theme>
</file>

<file path=ppt/theme/theme3.xml><?xml version="1.0" encoding="utf-8"?>
<a:theme xmlns:a="http://schemas.openxmlformats.org/drawingml/2006/main" name="Content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14D83F11-89F6-4441-B5DC-94FD0DFB8031}"/>
    </a:ext>
  </a:extLst>
</a:theme>
</file>

<file path=ppt/theme/theme4.xml><?xml version="1.0" encoding="utf-8"?>
<a:theme xmlns:a="http://schemas.openxmlformats.org/drawingml/2006/main" name="Content and Image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B065CD12-128C-4DBC-873E-82FC4B88A761}"/>
    </a:ext>
  </a:extLst>
</a:theme>
</file>

<file path=ppt/theme/theme5.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Capgemini_Template (1)</Template>
  <TotalTime>1</TotalTime>
  <Words>2152</Words>
  <Application>Microsoft Office PowerPoint</Application>
  <PresentationFormat>Widescreen</PresentationFormat>
  <Paragraphs>450</Paragraphs>
  <Slides>47</Slides>
  <Notes>30</Notes>
  <HiddenSlides>0</HiddenSlides>
  <MMClips>0</MMClips>
  <ScaleCrop>false</ScaleCrop>
  <HeadingPairs>
    <vt:vector size="6" baseType="variant">
      <vt:variant>
        <vt:lpstr>Fonts Used</vt:lpstr>
      </vt:variant>
      <vt:variant>
        <vt:i4>8</vt:i4>
      </vt:variant>
      <vt:variant>
        <vt:lpstr>Theme</vt:lpstr>
      </vt:variant>
      <vt:variant>
        <vt:i4>4</vt:i4>
      </vt:variant>
      <vt:variant>
        <vt:lpstr>Slide Titles</vt:lpstr>
      </vt:variant>
      <vt:variant>
        <vt:i4>47</vt:i4>
      </vt:variant>
    </vt:vector>
  </HeadingPairs>
  <TitlesOfParts>
    <vt:vector size="59" baseType="lpstr">
      <vt:lpstr>Arial</vt:lpstr>
      <vt:lpstr>Calibri</vt:lpstr>
      <vt:lpstr>Georgia</vt:lpstr>
      <vt:lpstr>Mangal</vt:lpstr>
      <vt:lpstr>Segoe UI</vt:lpstr>
      <vt:lpstr>Trebuchet MS</vt:lpstr>
      <vt:lpstr>Verdana</vt:lpstr>
      <vt:lpstr>Wingdings</vt:lpstr>
      <vt:lpstr>Capgemini 2017_Cover slides</vt:lpstr>
      <vt:lpstr>Section slides</vt:lpstr>
      <vt:lpstr>Content Layouts</vt:lpstr>
      <vt:lpstr>Content and Image Layouts</vt:lpstr>
      <vt:lpstr>Click to insert title title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Click to insert title</vt:lpstr>
      <vt:lpstr>Click to insert title</vt:lpstr>
      <vt:lpstr>Click to insert title</vt:lpstr>
      <vt:lpstr>Click to insert title</vt:lpstr>
      <vt:lpstr>Click to insert title</vt:lpstr>
      <vt:lpstr>Click to insert title</vt:lpstr>
      <vt:lpstr>PowerPoint Presentation</vt:lpstr>
      <vt:lpstr>Click to insert title</vt:lpstr>
      <vt:lpstr>Click to insert title</vt:lpstr>
      <vt:lpstr>Click to insert title</vt:lpstr>
      <vt:lpstr>Click to insert title</vt:lpstr>
      <vt:lpstr>Click to insert title</vt:lpstr>
      <vt:lpstr>Click to insert title</vt:lpstr>
      <vt:lpstr>Click to insert title</vt:lpstr>
      <vt:lpstr>Click to insert title</vt:lpstr>
      <vt:lpstr>Click to insert title</vt:lpstr>
      <vt:lpstr>Click to insert title</vt:lpstr>
      <vt:lpstr>PowerPoint Presentation</vt:lpstr>
      <vt:lpstr>Click to insert title</vt:lpstr>
      <vt:lpstr>Click to insert title</vt:lpstr>
      <vt:lpstr>Click to insert title</vt:lpstr>
      <vt:lpstr>Click to insert text</vt:lpstr>
      <vt:lpstr>Click to insert text</vt:lpstr>
      <vt:lpstr>Click to insert title</vt:lpstr>
      <vt:lpstr>Click to insert title</vt:lpstr>
      <vt:lpstr>Click to insert title</vt:lpstr>
      <vt:lpstr>Click to insert title</vt:lpstr>
      <vt:lpstr>Click to insert title</vt:lpstr>
      <vt:lpstr>Click to insert title</vt:lpstr>
      <vt:lpstr>Click to insert title</vt:lpstr>
      <vt:lpstr>Click to insert title</vt:lpstr>
      <vt:lpstr>Click to insert title</vt:lpstr>
      <vt:lpstr>Click to insert title</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Click to insert title title</dc:title>
  <dc:creator>Barnela, BHAVANI</dc:creator>
  <cp:lastModifiedBy>Barnela, BHAVANI</cp:lastModifiedBy>
  <cp:revision>1</cp:revision>
  <dcterms:created xsi:type="dcterms:W3CDTF">2018-01-03T10:15:04Z</dcterms:created>
  <dcterms:modified xsi:type="dcterms:W3CDTF">2018-01-03T10:16:42Z</dcterms:modified>
</cp:coreProperties>
</file>